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sldIdLst>
    <p:sldId id="256" r:id="rId2"/>
    <p:sldId id="258" r:id="rId3"/>
    <p:sldId id="310" r:id="rId4"/>
    <p:sldId id="265" r:id="rId5"/>
    <p:sldId id="273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288" r:id="rId15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17"/>
      <p:bold r:id="rId18"/>
      <p:italic r:id="rId19"/>
    </p:embeddedFont>
    <p:embeddedFont>
      <p:font typeface="Gochi Hand" panose="020B0604020202020204" charset="0"/>
      <p:regular r:id="rId20"/>
    </p:embeddedFont>
    <p:embeddedFont>
      <p:font typeface="Roboto Condensed" panose="020B0604020202020204" charset="0"/>
      <p:regular r:id="rId21"/>
      <p:bold r:id="rId22"/>
      <p:italic r:id="rId23"/>
      <p:boldItalic r:id="rId24"/>
    </p:embeddedFont>
    <p:embeddedFont>
      <p:font typeface="Short Stack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7F770E-7D46-4918-85A3-BFE423386213}">
  <a:tblStyle styleId="{E77F770E-7D46-4918-85A3-BFE4233862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gb1a7517edc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0" name="Google Shape;3250;gb1a7517edc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060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gb1a7517edc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0" name="Google Shape;3250;gb1a7517edc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557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gb1a7517edc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0" name="Google Shape;3250;gb1a7517edc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225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gb1a7517edc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0" name="Google Shape;3250;gb1a7517edc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448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4" name="Google Shape;5494;gb1a7517edc_0_2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5" name="Google Shape;5495;gb1a7517edc_0_2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040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gb1a7517edc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0" name="Google Shape;3250;gb1a7517edc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gb1a7517edc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0" name="Google Shape;3250;gb1a7517edc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94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gb1a7517edc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0" name="Google Shape;3250;gb1a7517edc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057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gb1a7517edc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0" name="Google Shape;3250;gb1a7517edc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2558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gb1a7517edc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0" name="Google Shape;3250;gb1a7517edc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45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28650" y="923324"/>
            <a:ext cx="4486500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86750" y="2412091"/>
            <a:ext cx="357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6105950" y="3080422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50387" y="358121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557240" flipH="1">
            <a:off x="-1165805" y="-1237607"/>
            <a:ext cx="3771606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8557240">
            <a:off x="6147670" y="-1561457"/>
            <a:ext cx="3771606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6" name="Google Shape;16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" name="Google Shape;37;p2"/>
          <p:cNvGrpSpPr/>
          <p:nvPr/>
        </p:nvGrpSpPr>
        <p:grpSpPr>
          <a:xfrm rot="674348">
            <a:off x="7738835" y="-203652"/>
            <a:ext cx="1991955" cy="975632"/>
            <a:chOff x="948069" y="3807536"/>
            <a:chExt cx="1992000" cy="975654"/>
          </a:xfrm>
        </p:grpSpPr>
        <p:sp>
          <p:nvSpPr>
            <p:cNvPr id="38" name="Google Shape;38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0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"/>
          <p:cNvSpPr txBox="1">
            <a:spLocks noGrp="1"/>
          </p:cNvSpPr>
          <p:nvPr>
            <p:ph type="title"/>
          </p:nvPr>
        </p:nvSpPr>
        <p:spPr>
          <a:xfrm>
            <a:off x="720000" y="1321550"/>
            <a:ext cx="3342300" cy="11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8" name="Google Shape;308;p9"/>
          <p:cNvSpPr txBox="1">
            <a:spLocks noGrp="1"/>
          </p:cNvSpPr>
          <p:nvPr>
            <p:ph type="subTitle" idx="1"/>
          </p:nvPr>
        </p:nvSpPr>
        <p:spPr>
          <a:xfrm>
            <a:off x="720000" y="2524438"/>
            <a:ext cx="3709200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9" name="Google Shape;309;p9"/>
          <p:cNvGrpSpPr/>
          <p:nvPr/>
        </p:nvGrpSpPr>
        <p:grpSpPr>
          <a:xfrm>
            <a:off x="-1265007" y="-2217891"/>
            <a:ext cx="3970010" cy="3563243"/>
            <a:chOff x="-1265007" y="-2217891"/>
            <a:chExt cx="3970010" cy="3563243"/>
          </a:xfrm>
        </p:grpSpPr>
        <p:sp>
          <p:nvSpPr>
            <p:cNvPr id="310" name="Google Shape;310;p9"/>
            <p:cNvSpPr/>
            <p:nvPr/>
          </p:nvSpPr>
          <p:spPr>
            <a:xfrm rot="8557240" flipH="1">
              <a:off x="-1165805" y="-123760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" name="Google Shape;311;p9"/>
            <p:cNvGrpSpPr/>
            <p:nvPr/>
          </p:nvGrpSpPr>
          <p:grpSpPr>
            <a:xfrm rot="10285502" flipH="1">
              <a:off x="-116652" y="70515"/>
              <a:ext cx="1604775" cy="724527"/>
              <a:chOff x="1246399" y="4061320"/>
              <a:chExt cx="1604810" cy="724543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5" name="Google Shape;315;p9"/>
              <p:cNvGrpSpPr/>
              <p:nvPr/>
            </p:nvGrpSpPr>
            <p:grpSpPr>
              <a:xfrm>
                <a:off x="1314809" y="4061320"/>
                <a:ext cx="1536401" cy="724543"/>
                <a:chOff x="1314809" y="4061320"/>
                <a:chExt cx="1536401" cy="724543"/>
              </a:xfrm>
            </p:grpSpPr>
            <p:sp>
              <p:nvSpPr>
                <p:cNvPr id="316" name="Google Shape;316;p9"/>
                <p:cNvSpPr/>
                <p:nvPr/>
              </p:nvSpPr>
              <p:spPr>
                <a:xfrm>
                  <a:off x="1936278" y="4683429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9"/>
                <p:cNvSpPr/>
                <p:nvPr/>
              </p:nvSpPr>
              <p:spPr>
                <a:xfrm>
                  <a:off x="1787606" y="4766407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9"/>
                <p:cNvSpPr/>
                <p:nvPr/>
              </p:nvSpPr>
              <p:spPr>
                <a:xfrm>
                  <a:off x="2055149" y="4412659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9"/>
                <p:cNvSpPr/>
                <p:nvPr/>
              </p:nvSpPr>
              <p:spPr>
                <a:xfrm>
                  <a:off x="1519347" y="4097662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9"/>
                <p:cNvSpPr/>
                <p:nvPr/>
              </p:nvSpPr>
              <p:spPr>
                <a:xfrm>
                  <a:off x="2061881" y="4370365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9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9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9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9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9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9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9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9"/>
                <p:cNvSpPr/>
                <p:nvPr/>
              </p:nvSpPr>
              <p:spPr>
                <a:xfrm>
                  <a:off x="1815612" y="4536929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9"/>
                <p:cNvSpPr/>
                <p:nvPr/>
              </p:nvSpPr>
              <p:spPr>
                <a:xfrm>
                  <a:off x="1793533" y="4505122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9"/>
                <p:cNvSpPr/>
                <p:nvPr/>
              </p:nvSpPr>
              <p:spPr>
                <a:xfrm>
                  <a:off x="2369943" y="4674833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9"/>
                <p:cNvSpPr/>
                <p:nvPr/>
              </p:nvSpPr>
              <p:spPr>
                <a:xfrm>
                  <a:off x="2297733" y="4699084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9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 txBox="1">
            <a:spLocks noGrp="1"/>
          </p:cNvSpPr>
          <p:nvPr>
            <p:ph type="title"/>
          </p:nvPr>
        </p:nvSpPr>
        <p:spPr>
          <a:xfrm>
            <a:off x="2305725" y="368825"/>
            <a:ext cx="4532400" cy="10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1"/>
          </p:nvPr>
        </p:nvSpPr>
        <p:spPr>
          <a:xfrm>
            <a:off x="2366754" y="2595938"/>
            <a:ext cx="1984500" cy="8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subTitle" idx="2"/>
          </p:nvPr>
        </p:nvSpPr>
        <p:spPr>
          <a:xfrm>
            <a:off x="4792746" y="2595938"/>
            <a:ext cx="1984500" cy="8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3"/>
          </p:nvPr>
        </p:nvSpPr>
        <p:spPr>
          <a:xfrm>
            <a:off x="2366754" y="2304088"/>
            <a:ext cx="19845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subTitle" idx="4"/>
          </p:nvPr>
        </p:nvSpPr>
        <p:spPr>
          <a:xfrm>
            <a:off x="4792744" y="2304088"/>
            <a:ext cx="19845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86" name="Google Shape;586;p18"/>
          <p:cNvSpPr/>
          <p:nvPr/>
        </p:nvSpPr>
        <p:spPr>
          <a:xfrm rot="10800000" flipH="1">
            <a:off x="6537537" y="3287647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8"/>
          <p:cNvSpPr/>
          <p:nvPr/>
        </p:nvSpPr>
        <p:spPr>
          <a:xfrm>
            <a:off x="-1247225" y="3508400"/>
            <a:ext cx="3771583" cy="1635094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8"/>
          <p:cNvSpPr/>
          <p:nvPr/>
        </p:nvSpPr>
        <p:spPr>
          <a:xfrm rot="10800000" flipH="1">
            <a:off x="7882424" y="-57132"/>
            <a:ext cx="2465635" cy="1028682"/>
          </a:xfrm>
          <a:custGeom>
            <a:avLst/>
            <a:gdLst/>
            <a:ahLst/>
            <a:cxnLst/>
            <a:rect l="l" t="t" r="r" b="b"/>
            <a:pathLst>
              <a:path w="38506" h="16065" extrusionOk="0">
                <a:moveTo>
                  <a:pt x="27373" y="1"/>
                </a:moveTo>
                <a:cubicBezTo>
                  <a:pt x="24838" y="1"/>
                  <a:pt x="22552" y="2191"/>
                  <a:pt x="20265" y="3766"/>
                </a:cubicBezTo>
                <a:cubicBezTo>
                  <a:pt x="20241" y="3778"/>
                  <a:pt x="20229" y="3790"/>
                  <a:pt x="20194" y="3813"/>
                </a:cubicBezTo>
                <a:cubicBezTo>
                  <a:pt x="18158" y="5206"/>
                  <a:pt x="15907" y="6159"/>
                  <a:pt x="13598" y="6611"/>
                </a:cubicBezTo>
                <a:lnTo>
                  <a:pt x="13383" y="6659"/>
                </a:lnTo>
                <a:cubicBezTo>
                  <a:pt x="13371" y="6659"/>
                  <a:pt x="13348" y="6671"/>
                  <a:pt x="13336" y="6671"/>
                </a:cubicBezTo>
                <a:cubicBezTo>
                  <a:pt x="11573" y="7409"/>
                  <a:pt x="9764" y="7885"/>
                  <a:pt x="7990" y="8540"/>
                </a:cubicBezTo>
                <a:cubicBezTo>
                  <a:pt x="6454" y="9112"/>
                  <a:pt x="4930" y="9790"/>
                  <a:pt x="3561" y="10802"/>
                </a:cubicBezTo>
                <a:cubicBezTo>
                  <a:pt x="2310" y="11731"/>
                  <a:pt x="1215" y="12981"/>
                  <a:pt x="524" y="14553"/>
                </a:cubicBezTo>
                <a:cubicBezTo>
                  <a:pt x="465" y="14672"/>
                  <a:pt x="417" y="14791"/>
                  <a:pt x="370" y="14910"/>
                </a:cubicBezTo>
                <a:cubicBezTo>
                  <a:pt x="227" y="15291"/>
                  <a:pt x="108" y="15672"/>
                  <a:pt x="1" y="16065"/>
                </a:cubicBezTo>
                <a:lnTo>
                  <a:pt x="38505" y="16065"/>
                </a:lnTo>
                <a:lnTo>
                  <a:pt x="38505" y="1337"/>
                </a:lnTo>
                <a:cubicBezTo>
                  <a:pt x="37304" y="2181"/>
                  <a:pt x="36037" y="2752"/>
                  <a:pt x="34714" y="2752"/>
                </a:cubicBezTo>
                <a:cubicBezTo>
                  <a:pt x="34359" y="2752"/>
                  <a:pt x="33999" y="2711"/>
                  <a:pt x="33636" y="2623"/>
                </a:cubicBezTo>
                <a:cubicBezTo>
                  <a:pt x="31719" y="2158"/>
                  <a:pt x="30112" y="432"/>
                  <a:pt x="28171" y="75"/>
                </a:cubicBezTo>
                <a:cubicBezTo>
                  <a:pt x="27902" y="24"/>
                  <a:pt x="27636" y="1"/>
                  <a:pt x="2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8"/>
          <p:cNvSpPr/>
          <p:nvPr/>
        </p:nvSpPr>
        <p:spPr>
          <a:xfrm rot="10800000">
            <a:off x="-1204776" y="-57132"/>
            <a:ext cx="2465635" cy="1028682"/>
          </a:xfrm>
          <a:custGeom>
            <a:avLst/>
            <a:gdLst/>
            <a:ahLst/>
            <a:cxnLst/>
            <a:rect l="l" t="t" r="r" b="b"/>
            <a:pathLst>
              <a:path w="38506" h="16065" extrusionOk="0">
                <a:moveTo>
                  <a:pt x="27373" y="1"/>
                </a:moveTo>
                <a:cubicBezTo>
                  <a:pt x="24838" y="1"/>
                  <a:pt x="22552" y="2191"/>
                  <a:pt x="20265" y="3766"/>
                </a:cubicBezTo>
                <a:cubicBezTo>
                  <a:pt x="20241" y="3778"/>
                  <a:pt x="20229" y="3790"/>
                  <a:pt x="20194" y="3813"/>
                </a:cubicBezTo>
                <a:cubicBezTo>
                  <a:pt x="18158" y="5206"/>
                  <a:pt x="15907" y="6159"/>
                  <a:pt x="13598" y="6611"/>
                </a:cubicBezTo>
                <a:lnTo>
                  <a:pt x="13383" y="6659"/>
                </a:lnTo>
                <a:cubicBezTo>
                  <a:pt x="13371" y="6659"/>
                  <a:pt x="13348" y="6671"/>
                  <a:pt x="13336" y="6671"/>
                </a:cubicBezTo>
                <a:cubicBezTo>
                  <a:pt x="11573" y="7409"/>
                  <a:pt x="9764" y="7885"/>
                  <a:pt x="7990" y="8540"/>
                </a:cubicBezTo>
                <a:cubicBezTo>
                  <a:pt x="6454" y="9112"/>
                  <a:pt x="4930" y="9790"/>
                  <a:pt x="3561" y="10802"/>
                </a:cubicBezTo>
                <a:cubicBezTo>
                  <a:pt x="2310" y="11731"/>
                  <a:pt x="1215" y="12981"/>
                  <a:pt x="524" y="14553"/>
                </a:cubicBezTo>
                <a:cubicBezTo>
                  <a:pt x="465" y="14672"/>
                  <a:pt x="417" y="14791"/>
                  <a:pt x="370" y="14910"/>
                </a:cubicBezTo>
                <a:cubicBezTo>
                  <a:pt x="227" y="15291"/>
                  <a:pt x="108" y="15672"/>
                  <a:pt x="1" y="16065"/>
                </a:cubicBezTo>
                <a:lnTo>
                  <a:pt x="38505" y="16065"/>
                </a:lnTo>
                <a:lnTo>
                  <a:pt x="38505" y="1337"/>
                </a:lnTo>
                <a:cubicBezTo>
                  <a:pt x="37304" y="2181"/>
                  <a:pt x="36037" y="2752"/>
                  <a:pt x="34714" y="2752"/>
                </a:cubicBezTo>
                <a:cubicBezTo>
                  <a:pt x="34359" y="2752"/>
                  <a:pt x="33999" y="2711"/>
                  <a:pt x="33636" y="2623"/>
                </a:cubicBezTo>
                <a:cubicBezTo>
                  <a:pt x="31719" y="2158"/>
                  <a:pt x="30112" y="432"/>
                  <a:pt x="28171" y="75"/>
                </a:cubicBezTo>
                <a:cubicBezTo>
                  <a:pt x="27902" y="24"/>
                  <a:pt x="27636" y="1"/>
                  <a:pt x="2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0" name="Google Shape;590;p18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591" name="Google Shape;591;p18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4" name="Google Shape;594;p18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595" name="Google Shape;595;p18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8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8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8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8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8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8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8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8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8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8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8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8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8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8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8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8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2" name="Google Shape;612;p18"/>
          <p:cNvGrpSpPr/>
          <p:nvPr/>
        </p:nvGrpSpPr>
        <p:grpSpPr>
          <a:xfrm rot="674348">
            <a:off x="7738835" y="-203652"/>
            <a:ext cx="1991955" cy="975632"/>
            <a:chOff x="948069" y="3807536"/>
            <a:chExt cx="1992000" cy="975654"/>
          </a:xfrm>
        </p:grpSpPr>
        <p:sp>
          <p:nvSpPr>
            <p:cNvPr id="613" name="Google Shape;613;p18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6" name="Google Shape;616;p18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617" name="Google Shape;617;p18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8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8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8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8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8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8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8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8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8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8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8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8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8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8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8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8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9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25"/>
          <p:cNvSpPr/>
          <p:nvPr/>
        </p:nvSpPr>
        <p:spPr>
          <a:xfrm rot="10800000">
            <a:off x="-272502" y="3232822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5"/>
          <p:cNvSpPr/>
          <p:nvPr/>
        </p:nvSpPr>
        <p:spPr>
          <a:xfrm flipH="1">
            <a:off x="5794278" y="373361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5"/>
          <p:cNvSpPr/>
          <p:nvPr/>
        </p:nvSpPr>
        <p:spPr>
          <a:xfrm rot="-8557240">
            <a:off x="6509620" y="-1085207"/>
            <a:ext cx="3771606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5"/>
          <p:cNvSpPr/>
          <p:nvPr/>
        </p:nvSpPr>
        <p:spPr>
          <a:xfrm rot="8557240" flipH="1">
            <a:off x="-803855" y="-1409057"/>
            <a:ext cx="3771606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5"/>
          <p:cNvSpPr txBox="1">
            <a:spLocks noGrp="1"/>
          </p:cNvSpPr>
          <p:nvPr>
            <p:ph type="title"/>
          </p:nvPr>
        </p:nvSpPr>
        <p:spPr>
          <a:xfrm>
            <a:off x="2819400" y="324150"/>
            <a:ext cx="3505200" cy="13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27" name="Google Shape;927;p25"/>
          <p:cNvSpPr txBox="1">
            <a:spLocks noGrp="1"/>
          </p:cNvSpPr>
          <p:nvPr>
            <p:ph type="subTitle" idx="1"/>
          </p:nvPr>
        </p:nvSpPr>
        <p:spPr>
          <a:xfrm>
            <a:off x="2819400" y="1567950"/>
            <a:ext cx="3505200" cy="117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25"/>
          <p:cNvSpPr txBox="1">
            <a:spLocks noGrp="1"/>
          </p:cNvSpPr>
          <p:nvPr>
            <p:ph type="subTitle" idx="2"/>
          </p:nvPr>
        </p:nvSpPr>
        <p:spPr>
          <a:xfrm>
            <a:off x="2819250" y="4265200"/>
            <a:ext cx="3505200" cy="36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25"/>
          <p:cNvSpPr txBox="1"/>
          <p:nvPr/>
        </p:nvSpPr>
        <p:spPr>
          <a:xfrm>
            <a:off x="2531025" y="3544933"/>
            <a:ext cx="40821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Short Stack"/>
                <a:ea typeface="Short Stack"/>
                <a:cs typeface="Short Stack"/>
                <a:sym typeface="Short Stac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Short Stack"/>
                <a:ea typeface="Short Stack"/>
                <a:cs typeface="Short Stack"/>
                <a:sym typeface="Short Stac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,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Short Stack"/>
                <a:ea typeface="Short Stack"/>
                <a:cs typeface="Short Stack"/>
                <a:sym typeface="Short Stac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930" name="Google Shape;930;p25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931" name="Google Shape;931;p25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5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5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4" name="Google Shape;934;p25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935" name="Google Shape;935;p25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5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5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5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5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5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5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5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5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5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5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5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5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5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5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5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5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2" name="Google Shape;952;p25"/>
          <p:cNvGrpSpPr/>
          <p:nvPr/>
        </p:nvGrpSpPr>
        <p:grpSpPr>
          <a:xfrm rot="674348">
            <a:off x="7738835" y="-203652"/>
            <a:ext cx="1991955" cy="975632"/>
            <a:chOff x="948069" y="3807536"/>
            <a:chExt cx="1992000" cy="975654"/>
          </a:xfrm>
        </p:grpSpPr>
        <p:sp>
          <p:nvSpPr>
            <p:cNvPr id="953" name="Google Shape;953;p25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5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5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6" name="Google Shape;956;p25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957" name="Google Shape;957;p25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5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5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5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5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5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5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5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5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5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5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5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5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5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5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5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5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8" r:id="rId4"/>
    <p:sldLayoutId id="2147483664" r:id="rId5"/>
    <p:sldLayoutId id="214748367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9"/>
          <p:cNvSpPr/>
          <p:nvPr/>
        </p:nvSpPr>
        <p:spPr>
          <a:xfrm rot="916185">
            <a:off x="2059028" y="241287"/>
            <a:ext cx="4901713" cy="3560487"/>
          </a:xfrm>
          <a:custGeom>
            <a:avLst/>
            <a:gdLst/>
            <a:ahLst/>
            <a:cxnLst/>
            <a:rect l="l" t="t" r="r" b="b"/>
            <a:pathLst>
              <a:path w="43840" h="27523" extrusionOk="0">
                <a:moveTo>
                  <a:pt x="31793" y="1"/>
                </a:moveTo>
                <a:cubicBezTo>
                  <a:pt x="28465" y="1"/>
                  <a:pt x="25057" y="749"/>
                  <a:pt x="21813" y="1050"/>
                </a:cubicBezTo>
                <a:cubicBezTo>
                  <a:pt x="17324" y="1466"/>
                  <a:pt x="12776" y="1966"/>
                  <a:pt x="8466" y="3538"/>
                </a:cubicBezTo>
                <a:cubicBezTo>
                  <a:pt x="6966" y="4086"/>
                  <a:pt x="5454" y="4764"/>
                  <a:pt x="4192" y="5860"/>
                </a:cubicBezTo>
                <a:cubicBezTo>
                  <a:pt x="1" y="9467"/>
                  <a:pt x="1465" y="16289"/>
                  <a:pt x="3573" y="20873"/>
                </a:cubicBezTo>
                <a:cubicBezTo>
                  <a:pt x="5748" y="25656"/>
                  <a:pt x="9588" y="27523"/>
                  <a:pt x="14072" y="27523"/>
                </a:cubicBezTo>
                <a:cubicBezTo>
                  <a:pt x="14399" y="27523"/>
                  <a:pt x="14729" y="27513"/>
                  <a:pt x="15062" y="27493"/>
                </a:cubicBezTo>
                <a:cubicBezTo>
                  <a:pt x="17479" y="27362"/>
                  <a:pt x="19860" y="26791"/>
                  <a:pt x="22230" y="26219"/>
                </a:cubicBezTo>
                <a:cubicBezTo>
                  <a:pt x="26111" y="25279"/>
                  <a:pt x="30004" y="24314"/>
                  <a:pt x="33826" y="23136"/>
                </a:cubicBezTo>
                <a:cubicBezTo>
                  <a:pt x="36993" y="22147"/>
                  <a:pt x="41696" y="21528"/>
                  <a:pt x="43125" y="17611"/>
                </a:cubicBezTo>
                <a:cubicBezTo>
                  <a:pt x="43792" y="15801"/>
                  <a:pt x="43839" y="13753"/>
                  <a:pt x="43780" y="11777"/>
                </a:cubicBezTo>
                <a:cubicBezTo>
                  <a:pt x="43732" y="9908"/>
                  <a:pt x="43578" y="7967"/>
                  <a:pt x="42923" y="6253"/>
                </a:cubicBezTo>
                <a:cubicBezTo>
                  <a:pt x="42839" y="6050"/>
                  <a:pt x="42756" y="5836"/>
                  <a:pt x="42649" y="5645"/>
                </a:cubicBezTo>
                <a:cubicBezTo>
                  <a:pt x="41768" y="3800"/>
                  <a:pt x="40280" y="2395"/>
                  <a:pt x="38613" y="1526"/>
                </a:cubicBezTo>
                <a:cubicBezTo>
                  <a:pt x="36435" y="371"/>
                  <a:pt x="34134" y="1"/>
                  <a:pt x="3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9"/>
          <p:cNvSpPr txBox="1">
            <a:spLocks noGrp="1"/>
          </p:cNvSpPr>
          <p:nvPr>
            <p:ph type="ctrTitle"/>
          </p:nvPr>
        </p:nvSpPr>
        <p:spPr>
          <a:xfrm>
            <a:off x="2328650" y="923324"/>
            <a:ext cx="4486500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KRISIS MORAL PADA REMAJA</a:t>
            </a:r>
            <a:endParaRPr dirty="0"/>
          </a:p>
        </p:txBody>
      </p:sp>
      <p:sp>
        <p:nvSpPr>
          <p:cNvPr id="1034" name="Google Shape;1034;p29"/>
          <p:cNvSpPr txBox="1">
            <a:spLocks noGrp="1"/>
          </p:cNvSpPr>
          <p:nvPr>
            <p:ph type="subTitle" idx="1"/>
          </p:nvPr>
        </p:nvSpPr>
        <p:spPr>
          <a:xfrm>
            <a:off x="2786750" y="2412091"/>
            <a:ext cx="357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Indrie Tarisa Putri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2013053131</a:t>
            </a:r>
            <a:endParaRPr dirty="0"/>
          </a:p>
        </p:txBody>
      </p:sp>
      <p:sp>
        <p:nvSpPr>
          <p:cNvPr id="1035" name="Google Shape;1035;p29"/>
          <p:cNvSpPr/>
          <p:nvPr/>
        </p:nvSpPr>
        <p:spPr>
          <a:xfrm rot="-197532">
            <a:off x="2864931" y="2271005"/>
            <a:ext cx="3414138" cy="21479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9"/>
          <p:cNvSpPr/>
          <p:nvPr/>
        </p:nvSpPr>
        <p:spPr>
          <a:xfrm>
            <a:off x="7307137" y="3853584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9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9"/>
          <p:cNvSpPr/>
          <p:nvPr/>
        </p:nvSpPr>
        <p:spPr>
          <a:xfrm>
            <a:off x="1034159" y="5147669"/>
            <a:ext cx="1487927" cy="88952"/>
          </a:xfrm>
          <a:custGeom>
            <a:avLst/>
            <a:gdLst/>
            <a:ahLst/>
            <a:cxnLst/>
            <a:rect l="l" t="t" r="r" b="b"/>
            <a:pathLst>
              <a:path w="32886" h="1966" extrusionOk="0">
                <a:moveTo>
                  <a:pt x="16443" y="1"/>
                </a:moveTo>
                <a:cubicBezTo>
                  <a:pt x="7358" y="1"/>
                  <a:pt x="0" y="441"/>
                  <a:pt x="0" y="977"/>
                </a:cubicBezTo>
                <a:cubicBezTo>
                  <a:pt x="0" y="1513"/>
                  <a:pt x="7358" y="1965"/>
                  <a:pt x="16443" y="1965"/>
                </a:cubicBezTo>
                <a:cubicBezTo>
                  <a:pt x="25516" y="1965"/>
                  <a:pt x="32885" y="1513"/>
                  <a:pt x="32885" y="977"/>
                </a:cubicBezTo>
                <a:cubicBezTo>
                  <a:pt x="32885" y="441"/>
                  <a:pt x="25516" y="1"/>
                  <a:pt x="16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9" name="Google Shape;1039;p29"/>
          <p:cNvGrpSpPr/>
          <p:nvPr/>
        </p:nvGrpSpPr>
        <p:grpSpPr>
          <a:xfrm>
            <a:off x="7776830" y="1983009"/>
            <a:ext cx="871283" cy="493034"/>
            <a:chOff x="6499193" y="92109"/>
            <a:chExt cx="871283" cy="493034"/>
          </a:xfrm>
        </p:grpSpPr>
        <p:sp>
          <p:nvSpPr>
            <p:cNvPr id="1040" name="Google Shape;1040;p2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29"/>
          <p:cNvGrpSpPr/>
          <p:nvPr/>
        </p:nvGrpSpPr>
        <p:grpSpPr>
          <a:xfrm>
            <a:off x="74250" y="3654898"/>
            <a:ext cx="1132346" cy="640125"/>
            <a:chOff x="75300" y="3702036"/>
            <a:chExt cx="1132346" cy="640125"/>
          </a:xfrm>
        </p:grpSpPr>
        <p:sp>
          <p:nvSpPr>
            <p:cNvPr id="1050" name="Google Shape;1050;p29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29"/>
          <p:cNvSpPr/>
          <p:nvPr/>
        </p:nvSpPr>
        <p:spPr>
          <a:xfrm>
            <a:off x="404949" y="30108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9"/>
          <p:cNvSpPr/>
          <p:nvPr/>
        </p:nvSpPr>
        <p:spPr>
          <a:xfrm>
            <a:off x="1280875" y="4217548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1" name="Google Shape;1061;p29"/>
          <p:cNvGrpSpPr/>
          <p:nvPr/>
        </p:nvGrpSpPr>
        <p:grpSpPr>
          <a:xfrm>
            <a:off x="2260230" y="4048380"/>
            <a:ext cx="455745" cy="423486"/>
            <a:chOff x="2260230" y="4048380"/>
            <a:chExt cx="455745" cy="423486"/>
          </a:xfrm>
        </p:grpSpPr>
        <p:grpSp>
          <p:nvGrpSpPr>
            <p:cNvPr id="1062" name="Google Shape;1062;p29"/>
            <p:cNvGrpSpPr/>
            <p:nvPr/>
          </p:nvGrpSpPr>
          <p:grpSpPr>
            <a:xfrm>
              <a:off x="2260230" y="4048380"/>
              <a:ext cx="149261" cy="384666"/>
              <a:chOff x="2260230" y="4048380"/>
              <a:chExt cx="149261" cy="384666"/>
            </a:xfrm>
          </p:grpSpPr>
          <p:sp>
            <p:nvSpPr>
              <p:cNvPr id="1063" name="Google Shape;1063;p29"/>
              <p:cNvSpPr/>
              <p:nvPr/>
            </p:nvSpPr>
            <p:spPr>
              <a:xfrm>
                <a:off x="2297919" y="4120589"/>
                <a:ext cx="27509" cy="27509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262" y="0"/>
                      <a:pt x="239" y="0"/>
                      <a:pt x="191" y="24"/>
                    </a:cubicBezTo>
                    <a:cubicBezTo>
                      <a:pt x="143" y="36"/>
                      <a:pt x="120" y="60"/>
                      <a:pt x="84" y="84"/>
                    </a:cubicBezTo>
                    <a:cubicBezTo>
                      <a:pt x="60" y="119"/>
                      <a:pt x="48" y="143"/>
                      <a:pt x="24" y="191"/>
                    </a:cubicBezTo>
                    <a:cubicBezTo>
                      <a:pt x="12" y="215"/>
                      <a:pt x="0" y="262"/>
                      <a:pt x="0" y="310"/>
                    </a:cubicBezTo>
                    <a:cubicBezTo>
                      <a:pt x="0" y="334"/>
                      <a:pt x="0" y="369"/>
                      <a:pt x="12" y="381"/>
                    </a:cubicBezTo>
                    <a:cubicBezTo>
                      <a:pt x="24" y="429"/>
                      <a:pt x="60" y="476"/>
                      <a:pt x="84" y="512"/>
                    </a:cubicBezTo>
                    <a:cubicBezTo>
                      <a:pt x="108" y="536"/>
                      <a:pt x="131" y="548"/>
                      <a:pt x="143" y="560"/>
                    </a:cubicBezTo>
                    <a:cubicBezTo>
                      <a:pt x="191" y="596"/>
                      <a:pt x="251" y="607"/>
                      <a:pt x="298" y="607"/>
                    </a:cubicBezTo>
                    <a:cubicBezTo>
                      <a:pt x="346" y="607"/>
                      <a:pt x="370" y="607"/>
                      <a:pt x="417" y="572"/>
                    </a:cubicBezTo>
                    <a:cubicBezTo>
                      <a:pt x="453" y="560"/>
                      <a:pt x="489" y="548"/>
                      <a:pt x="524" y="512"/>
                    </a:cubicBezTo>
                    <a:cubicBezTo>
                      <a:pt x="548" y="488"/>
                      <a:pt x="560" y="453"/>
                      <a:pt x="584" y="405"/>
                    </a:cubicBezTo>
                    <a:cubicBezTo>
                      <a:pt x="596" y="381"/>
                      <a:pt x="608" y="334"/>
                      <a:pt x="608" y="298"/>
                    </a:cubicBezTo>
                    <a:cubicBezTo>
                      <a:pt x="596" y="274"/>
                      <a:pt x="596" y="250"/>
                      <a:pt x="596" y="215"/>
                    </a:cubicBezTo>
                    <a:cubicBezTo>
                      <a:pt x="584" y="179"/>
                      <a:pt x="548" y="131"/>
                      <a:pt x="524" y="84"/>
                    </a:cubicBezTo>
                    <a:cubicBezTo>
                      <a:pt x="501" y="72"/>
                      <a:pt x="477" y="60"/>
                      <a:pt x="465" y="36"/>
                    </a:cubicBezTo>
                    <a:cubicBezTo>
                      <a:pt x="417" y="12"/>
                      <a:pt x="358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2260230" y="4094710"/>
                <a:ext cx="21582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1" extrusionOk="0">
                    <a:moveTo>
                      <a:pt x="238" y="1"/>
                    </a:moveTo>
                    <a:cubicBezTo>
                      <a:pt x="0" y="1"/>
                      <a:pt x="0" y="370"/>
                      <a:pt x="238" y="370"/>
                    </a:cubicBezTo>
                    <a:cubicBezTo>
                      <a:pt x="245" y="371"/>
                      <a:pt x="252" y="371"/>
                      <a:pt x="259" y="371"/>
                    </a:cubicBezTo>
                    <a:cubicBezTo>
                      <a:pt x="476" y="371"/>
                      <a:pt x="469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2324296" y="4087199"/>
                <a:ext cx="16741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6" extrusionOk="0">
                    <a:moveTo>
                      <a:pt x="191" y="0"/>
                    </a:moveTo>
                    <a:cubicBezTo>
                      <a:pt x="1" y="0"/>
                      <a:pt x="1" y="286"/>
                      <a:pt x="191" y="286"/>
                    </a:cubicBezTo>
                    <a:cubicBezTo>
                      <a:pt x="370" y="286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2314071" y="4051094"/>
                <a:ext cx="10814" cy="8642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1" extrusionOk="0">
                    <a:moveTo>
                      <a:pt x="120" y="0"/>
                    </a:moveTo>
                    <a:cubicBezTo>
                      <a:pt x="1" y="0"/>
                      <a:pt x="1" y="191"/>
                      <a:pt x="120" y="191"/>
                    </a:cubicBezTo>
                    <a:cubicBezTo>
                      <a:pt x="239" y="191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2370083" y="4048380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191" y="1"/>
                    </a:moveTo>
                    <a:cubicBezTo>
                      <a:pt x="156" y="1"/>
                      <a:pt x="132" y="1"/>
                      <a:pt x="120" y="13"/>
                    </a:cubicBezTo>
                    <a:cubicBezTo>
                      <a:pt x="84" y="25"/>
                      <a:pt x="72" y="25"/>
                      <a:pt x="60" y="60"/>
                    </a:cubicBezTo>
                    <a:cubicBezTo>
                      <a:pt x="37" y="72"/>
                      <a:pt x="25" y="96"/>
                      <a:pt x="13" y="120"/>
                    </a:cubicBezTo>
                    <a:cubicBezTo>
                      <a:pt x="1" y="144"/>
                      <a:pt x="1" y="156"/>
                      <a:pt x="1" y="191"/>
                    </a:cubicBezTo>
                    <a:lnTo>
                      <a:pt x="1" y="251"/>
                    </a:lnTo>
                    <a:lnTo>
                      <a:pt x="37" y="334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82"/>
                      <a:pt x="144" y="406"/>
                      <a:pt x="191" y="406"/>
                    </a:cubicBezTo>
                    <a:cubicBezTo>
                      <a:pt x="215" y="406"/>
                      <a:pt x="251" y="406"/>
                      <a:pt x="263" y="382"/>
                    </a:cubicBezTo>
                    <a:cubicBezTo>
                      <a:pt x="299" y="370"/>
                      <a:pt x="310" y="370"/>
                      <a:pt x="322" y="346"/>
                    </a:cubicBezTo>
                    <a:cubicBezTo>
                      <a:pt x="334" y="322"/>
                      <a:pt x="358" y="298"/>
                      <a:pt x="370" y="287"/>
                    </a:cubicBezTo>
                    <a:cubicBezTo>
                      <a:pt x="382" y="251"/>
                      <a:pt x="382" y="239"/>
                      <a:pt x="382" y="203"/>
                    </a:cubicBezTo>
                    <a:cubicBezTo>
                      <a:pt x="394" y="179"/>
                      <a:pt x="394" y="167"/>
                      <a:pt x="382" y="144"/>
                    </a:cubicBezTo>
                    <a:lnTo>
                      <a:pt x="334" y="60"/>
                    </a:lnTo>
                    <a:cubicBezTo>
                      <a:pt x="322" y="48"/>
                      <a:pt x="310" y="48"/>
                      <a:pt x="299" y="25"/>
                    </a:cubicBezTo>
                    <a:cubicBezTo>
                      <a:pt x="263" y="13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2376553" y="4411735"/>
                <a:ext cx="19455" cy="2131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1" extrusionOk="0">
                    <a:moveTo>
                      <a:pt x="221" y="1"/>
                    </a:moveTo>
                    <a:cubicBezTo>
                      <a:pt x="194" y="1"/>
                      <a:pt x="167" y="6"/>
                      <a:pt x="144" y="18"/>
                    </a:cubicBezTo>
                    <a:cubicBezTo>
                      <a:pt x="132" y="30"/>
                      <a:pt x="120" y="54"/>
                      <a:pt x="108" y="54"/>
                    </a:cubicBezTo>
                    <a:cubicBezTo>
                      <a:pt x="96" y="66"/>
                      <a:pt x="72" y="78"/>
                      <a:pt x="72" y="90"/>
                    </a:cubicBezTo>
                    <a:cubicBezTo>
                      <a:pt x="60" y="114"/>
                      <a:pt x="60" y="126"/>
                      <a:pt x="48" y="149"/>
                    </a:cubicBezTo>
                    <a:cubicBezTo>
                      <a:pt x="25" y="173"/>
                      <a:pt x="25" y="197"/>
                      <a:pt x="13" y="209"/>
                    </a:cubicBezTo>
                    <a:cubicBezTo>
                      <a:pt x="1" y="245"/>
                      <a:pt x="1" y="292"/>
                      <a:pt x="13" y="316"/>
                    </a:cubicBezTo>
                    <a:cubicBezTo>
                      <a:pt x="25" y="352"/>
                      <a:pt x="48" y="376"/>
                      <a:pt x="72" y="411"/>
                    </a:cubicBezTo>
                    <a:cubicBezTo>
                      <a:pt x="84" y="423"/>
                      <a:pt x="108" y="423"/>
                      <a:pt x="120" y="435"/>
                    </a:cubicBezTo>
                    <a:cubicBezTo>
                      <a:pt x="144" y="447"/>
                      <a:pt x="179" y="471"/>
                      <a:pt x="227" y="471"/>
                    </a:cubicBezTo>
                    <a:cubicBezTo>
                      <a:pt x="251" y="471"/>
                      <a:pt x="287" y="471"/>
                      <a:pt x="298" y="447"/>
                    </a:cubicBezTo>
                    <a:cubicBezTo>
                      <a:pt x="322" y="435"/>
                      <a:pt x="346" y="423"/>
                      <a:pt x="358" y="411"/>
                    </a:cubicBezTo>
                    <a:cubicBezTo>
                      <a:pt x="382" y="376"/>
                      <a:pt x="406" y="352"/>
                      <a:pt x="418" y="316"/>
                    </a:cubicBezTo>
                    <a:cubicBezTo>
                      <a:pt x="429" y="292"/>
                      <a:pt x="429" y="257"/>
                      <a:pt x="418" y="209"/>
                    </a:cubicBezTo>
                    <a:cubicBezTo>
                      <a:pt x="406" y="197"/>
                      <a:pt x="406" y="173"/>
                      <a:pt x="394" y="149"/>
                    </a:cubicBezTo>
                    <a:cubicBezTo>
                      <a:pt x="394" y="137"/>
                      <a:pt x="370" y="126"/>
                      <a:pt x="370" y="114"/>
                    </a:cubicBezTo>
                    <a:cubicBezTo>
                      <a:pt x="358" y="90"/>
                      <a:pt x="358" y="78"/>
                      <a:pt x="346" y="66"/>
                    </a:cubicBezTo>
                    <a:lnTo>
                      <a:pt x="298" y="18"/>
                    </a:lnTo>
                    <a:cubicBezTo>
                      <a:pt x="275" y="6"/>
                      <a:pt x="248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2394877" y="4298354"/>
                <a:ext cx="14614" cy="1189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63" extrusionOk="0">
                    <a:moveTo>
                      <a:pt x="167" y="0"/>
                    </a:moveTo>
                    <a:cubicBezTo>
                      <a:pt x="1" y="0"/>
                      <a:pt x="1" y="262"/>
                      <a:pt x="167" y="262"/>
                    </a:cubicBezTo>
                    <a:cubicBezTo>
                      <a:pt x="322" y="262"/>
                      <a:pt x="322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0" name="Google Shape;1070;p29"/>
            <p:cNvSpPr/>
            <p:nvPr/>
          </p:nvSpPr>
          <p:spPr>
            <a:xfrm>
              <a:off x="2698691" y="4452410"/>
              <a:ext cx="17284" cy="19455"/>
            </a:xfrm>
            <a:custGeom>
              <a:avLst/>
              <a:gdLst/>
              <a:ahLst/>
              <a:cxnLst/>
              <a:rect l="l" t="t" r="r" b="b"/>
              <a:pathLst>
                <a:path w="382" h="430" extrusionOk="0">
                  <a:moveTo>
                    <a:pt x="144" y="0"/>
                  </a:moveTo>
                  <a:lnTo>
                    <a:pt x="60" y="48"/>
                  </a:lnTo>
                  <a:cubicBezTo>
                    <a:pt x="36" y="60"/>
                    <a:pt x="36" y="72"/>
                    <a:pt x="25" y="84"/>
                  </a:cubicBezTo>
                  <a:cubicBezTo>
                    <a:pt x="13" y="120"/>
                    <a:pt x="1" y="143"/>
                    <a:pt x="1" y="191"/>
                  </a:cubicBezTo>
                  <a:lnTo>
                    <a:pt x="1" y="203"/>
                  </a:lnTo>
                  <a:lnTo>
                    <a:pt x="1" y="239"/>
                  </a:lnTo>
                  <a:lnTo>
                    <a:pt x="1" y="262"/>
                  </a:lnTo>
                  <a:lnTo>
                    <a:pt x="36" y="358"/>
                  </a:lnTo>
                  <a:cubicBezTo>
                    <a:pt x="60" y="370"/>
                    <a:pt x="84" y="381"/>
                    <a:pt x="96" y="405"/>
                  </a:cubicBezTo>
                  <a:cubicBezTo>
                    <a:pt x="120" y="405"/>
                    <a:pt x="120" y="405"/>
                    <a:pt x="132" y="417"/>
                  </a:cubicBezTo>
                  <a:cubicBezTo>
                    <a:pt x="144" y="417"/>
                    <a:pt x="156" y="429"/>
                    <a:pt x="167" y="429"/>
                  </a:cubicBezTo>
                  <a:cubicBezTo>
                    <a:pt x="203" y="429"/>
                    <a:pt x="203" y="429"/>
                    <a:pt x="215" y="417"/>
                  </a:cubicBezTo>
                  <a:lnTo>
                    <a:pt x="310" y="370"/>
                  </a:lnTo>
                  <a:cubicBezTo>
                    <a:pt x="334" y="346"/>
                    <a:pt x="346" y="322"/>
                    <a:pt x="346" y="286"/>
                  </a:cubicBezTo>
                  <a:cubicBezTo>
                    <a:pt x="346" y="262"/>
                    <a:pt x="346" y="239"/>
                    <a:pt x="370" y="203"/>
                  </a:cubicBezTo>
                  <a:cubicBezTo>
                    <a:pt x="382" y="167"/>
                    <a:pt x="382" y="131"/>
                    <a:pt x="370" y="120"/>
                  </a:cubicBezTo>
                  <a:cubicBezTo>
                    <a:pt x="358" y="84"/>
                    <a:pt x="358" y="72"/>
                    <a:pt x="322" y="60"/>
                  </a:cubicBezTo>
                  <a:cubicBezTo>
                    <a:pt x="310" y="48"/>
                    <a:pt x="275" y="24"/>
                    <a:pt x="263" y="12"/>
                  </a:cubicBezTo>
                  <a:cubicBezTo>
                    <a:pt x="239" y="0"/>
                    <a:pt x="215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29"/>
          <p:cNvSpPr/>
          <p:nvPr/>
        </p:nvSpPr>
        <p:spPr>
          <a:xfrm>
            <a:off x="701796" y="4323645"/>
            <a:ext cx="21039" cy="16243"/>
          </a:xfrm>
          <a:custGeom>
            <a:avLst/>
            <a:gdLst/>
            <a:ahLst/>
            <a:cxnLst/>
            <a:rect l="l" t="t" r="r" b="b"/>
            <a:pathLst>
              <a:path w="465" h="359" extrusionOk="0">
                <a:moveTo>
                  <a:pt x="226" y="1"/>
                </a:moveTo>
                <a:cubicBezTo>
                  <a:pt x="0" y="1"/>
                  <a:pt x="0" y="358"/>
                  <a:pt x="226" y="358"/>
                </a:cubicBezTo>
                <a:cubicBezTo>
                  <a:pt x="465" y="346"/>
                  <a:pt x="465" y="1"/>
                  <a:pt x="2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2" name="Google Shape;1072;p29"/>
          <p:cNvGrpSpPr/>
          <p:nvPr/>
        </p:nvGrpSpPr>
        <p:grpSpPr>
          <a:xfrm>
            <a:off x="653294" y="4365134"/>
            <a:ext cx="1374789" cy="564602"/>
            <a:chOff x="653294" y="4365134"/>
            <a:chExt cx="1374789" cy="564602"/>
          </a:xfrm>
        </p:grpSpPr>
        <p:sp>
          <p:nvSpPr>
            <p:cNvPr id="1073" name="Google Shape;1073;p29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29"/>
          <p:cNvSpPr/>
          <p:nvPr/>
        </p:nvSpPr>
        <p:spPr>
          <a:xfrm>
            <a:off x="2392207" y="4573619"/>
            <a:ext cx="1086" cy="588"/>
          </a:xfrm>
          <a:custGeom>
            <a:avLst/>
            <a:gdLst/>
            <a:ahLst/>
            <a:cxnLst/>
            <a:rect l="l" t="t" r="r" b="b"/>
            <a:pathLst>
              <a:path w="24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24" y="12"/>
                  <a:pt x="24" y="0"/>
                  <a:pt x="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4" name="Google Shape;1094;p29"/>
          <p:cNvGrpSpPr/>
          <p:nvPr/>
        </p:nvGrpSpPr>
        <p:grpSpPr>
          <a:xfrm>
            <a:off x="1176669" y="3655136"/>
            <a:ext cx="1763400" cy="1201893"/>
            <a:chOff x="1176669" y="3655136"/>
            <a:chExt cx="1763400" cy="1201893"/>
          </a:xfrm>
        </p:grpSpPr>
        <p:sp>
          <p:nvSpPr>
            <p:cNvPr id="1095" name="Google Shape;109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8" name="Google Shape;1098;p29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1099" name="Google Shape;109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16" name="Google Shape;1116;p29"/>
          <p:cNvSpPr/>
          <p:nvPr/>
        </p:nvSpPr>
        <p:spPr>
          <a:xfrm>
            <a:off x="2839310" y="4026843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9"/>
          <p:cNvSpPr/>
          <p:nvPr/>
        </p:nvSpPr>
        <p:spPr>
          <a:xfrm>
            <a:off x="2839310" y="4026843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0" y="1"/>
                  <a:pt x="12" y="1"/>
                  <a:pt x="0" y="1"/>
                </a:cubicBezTo>
                <a:lnTo>
                  <a:pt x="0" y="1"/>
                </a:ln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9"/>
          <p:cNvSpPr/>
          <p:nvPr/>
        </p:nvSpPr>
        <p:spPr>
          <a:xfrm>
            <a:off x="2836052" y="4021459"/>
            <a:ext cx="22125" cy="22668"/>
          </a:xfrm>
          <a:custGeom>
            <a:avLst/>
            <a:gdLst/>
            <a:ahLst/>
            <a:cxnLst/>
            <a:rect l="l" t="t" r="r" b="b"/>
            <a:pathLst>
              <a:path w="489" h="501" extrusionOk="0">
                <a:moveTo>
                  <a:pt x="251" y="0"/>
                </a:moveTo>
                <a:cubicBezTo>
                  <a:pt x="239" y="0"/>
                  <a:pt x="203" y="0"/>
                  <a:pt x="191" y="12"/>
                </a:cubicBezTo>
                <a:cubicBezTo>
                  <a:pt x="156" y="12"/>
                  <a:pt x="144" y="24"/>
                  <a:pt x="120" y="60"/>
                </a:cubicBezTo>
                <a:cubicBezTo>
                  <a:pt x="96" y="72"/>
                  <a:pt x="84" y="72"/>
                  <a:pt x="72" y="84"/>
                </a:cubicBezTo>
                <a:cubicBezTo>
                  <a:pt x="60" y="108"/>
                  <a:pt x="37" y="120"/>
                  <a:pt x="37" y="131"/>
                </a:cubicBezTo>
                <a:lnTo>
                  <a:pt x="37" y="143"/>
                </a:lnTo>
                <a:lnTo>
                  <a:pt x="25" y="167"/>
                </a:lnTo>
                <a:cubicBezTo>
                  <a:pt x="25" y="179"/>
                  <a:pt x="13" y="191"/>
                  <a:pt x="13" y="203"/>
                </a:cubicBezTo>
                <a:cubicBezTo>
                  <a:pt x="1" y="239"/>
                  <a:pt x="1" y="286"/>
                  <a:pt x="13" y="310"/>
                </a:cubicBezTo>
                <a:cubicBezTo>
                  <a:pt x="13" y="322"/>
                  <a:pt x="25" y="346"/>
                  <a:pt x="25" y="370"/>
                </a:cubicBezTo>
                <a:cubicBezTo>
                  <a:pt x="25" y="381"/>
                  <a:pt x="37" y="381"/>
                  <a:pt x="37" y="405"/>
                </a:cubicBezTo>
                <a:cubicBezTo>
                  <a:pt x="37" y="405"/>
                  <a:pt x="60" y="417"/>
                  <a:pt x="60" y="429"/>
                </a:cubicBezTo>
                <a:lnTo>
                  <a:pt x="96" y="477"/>
                </a:lnTo>
                <a:cubicBezTo>
                  <a:pt x="132" y="489"/>
                  <a:pt x="179" y="501"/>
                  <a:pt x="215" y="501"/>
                </a:cubicBezTo>
                <a:lnTo>
                  <a:pt x="251" y="501"/>
                </a:lnTo>
                <a:cubicBezTo>
                  <a:pt x="263" y="501"/>
                  <a:pt x="298" y="501"/>
                  <a:pt x="310" y="489"/>
                </a:cubicBezTo>
                <a:cubicBezTo>
                  <a:pt x="334" y="477"/>
                  <a:pt x="358" y="477"/>
                  <a:pt x="382" y="441"/>
                </a:cubicBezTo>
                <a:cubicBezTo>
                  <a:pt x="394" y="429"/>
                  <a:pt x="418" y="417"/>
                  <a:pt x="418" y="405"/>
                </a:cubicBezTo>
                <a:cubicBezTo>
                  <a:pt x="429" y="381"/>
                  <a:pt x="429" y="370"/>
                  <a:pt x="441" y="346"/>
                </a:cubicBezTo>
                <a:lnTo>
                  <a:pt x="441" y="310"/>
                </a:lnTo>
                <a:lnTo>
                  <a:pt x="441" y="286"/>
                </a:lnTo>
                <a:cubicBezTo>
                  <a:pt x="489" y="227"/>
                  <a:pt x="477" y="203"/>
                  <a:pt x="477" y="179"/>
                </a:cubicBezTo>
                <a:cubicBezTo>
                  <a:pt x="477" y="143"/>
                  <a:pt x="453" y="120"/>
                  <a:pt x="429" y="108"/>
                </a:cubicBezTo>
                <a:lnTo>
                  <a:pt x="382" y="60"/>
                </a:lnTo>
                <a:cubicBezTo>
                  <a:pt x="370" y="48"/>
                  <a:pt x="334" y="24"/>
                  <a:pt x="310" y="12"/>
                </a:cubicBezTo>
                <a:cubicBezTo>
                  <a:pt x="298" y="12"/>
                  <a:pt x="263" y="12"/>
                  <a:pt x="251" y="0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9" name="Google Shape;1119;p29"/>
          <p:cNvGrpSpPr/>
          <p:nvPr/>
        </p:nvGrpSpPr>
        <p:grpSpPr>
          <a:xfrm>
            <a:off x="7769998" y="1890892"/>
            <a:ext cx="430453" cy="905562"/>
            <a:chOff x="6492361" y="-8"/>
            <a:chExt cx="430453" cy="905562"/>
          </a:xfrm>
        </p:grpSpPr>
        <p:sp>
          <p:nvSpPr>
            <p:cNvPr id="1120" name="Google Shape;1120;p29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29"/>
          <p:cNvGrpSpPr/>
          <p:nvPr/>
        </p:nvGrpSpPr>
        <p:grpSpPr>
          <a:xfrm>
            <a:off x="480371" y="2406470"/>
            <a:ext cx="791411" cy="1080114"/>
            <a:chOff x="480371" y="2406470"/>
            <a:chExt cx="791411" cy="1080114"/>
          </a:xfrm>
        </p:grpSpPr>
        <p:sp>
          <p:nvSpPr>
            <p:cNvPr id="1131" name="Google Shape;1131;p29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29"/>
          <p:cNvGrpSpPr/>
          <p:nvPr/>
        </p:nvGrpSpPr>
        <p:grpSpPr>
          <a:xfrm>
            <a:off x="861779" y="2427101"/>
            <a:ext cx="1594543" cy="2493273"/>
            <a:chOff x="861779" y="2427101"/>
            <a:chExt cx="1594543" cy="2493273"/>
          </a:xfrm>
        </p:grpSpPr>
        <p:sp>
          <p:nvSpPr>
            <p:cNvPr id="1144" name="Google Shape;1144;p29"/>
            <p:cNvSpPr/>
            <p:nvPr/>
          </p:nvSpPr>
          <p:spPr>
            <a:xfrm>
              <a:off x="861779" y="2777653"/>
              <a:ext cx="776857" cy="655510"/>
            </a:xfrm>
            <a:custGeom>
              <a:avLst/>
              <a:gdLst/>
              <a:ahLst/>
              <a:cxnLst/>
              <a:rect l="l" t="t" r="r" b="b"/>
              <a:pathLst>
                <a:path w="17170" h="14488" extrusionOk="0">
                  <a:moveTo>
                    <a:pt x="14118" y="1"/>
                  </a:moveTo>
                  <a:cubicBezTo>
                    <a:pt x="13811" y="1"/>
                    <a:pt x="13530" y="126"/>
                    <a:pt x="13359" y="452"/>
                  </a:cubicBezTo>
                  <a:cubicBezTo>
                    <a:pt x="12954" y="1238"/>
                    <a:pt x="12323" y="1857"/>
                    <a:pt x="11430" y="2036"/>
                  </a:cubicBezTo>
                  <a:cubicBezTo>
                    <a:pt x="11230" y="2078"/>
                    <a:pt x="11030" y="2096"/>
                    <a:pt x="10831" y="2096"/>
                  </a:cubicBezTo>
                  <a:cubicBezTo>
                    <a:pt x="10063" y="2096"/>
                    <a:pt x="9311" y="1827"/>
                    <a:pt x="8573" y="1619"/>
                  </a:cubicBezTo>
                  <a:cubicBezTo>
                    <a:pt x="7942" y="1456"/>
                    <a:pt x="7289" y="1330"/>
                    <a:pt x="6641" y="1330"/>
                  </a:cubicBezTo>
                  <a:cubicBezTo>
                    <a:pt x="6249" y="1330"/>
                    <a:pt x="5859" y="1376"/>
                    <a:pt x="5477" y="1488"/>
                  </a:cubicBezTo>
                  <a:cubicBezTo>
                    <a:pt x="4763" y="1703"/>
                    <a:pt x="4084" y="2155"/>
                    <a:pt x="3822" y="2857"/>
                  </a:cubicBezTo>
                  <a:cubicBezTo>
                    <a:pt x="3584" y="3465"/>
                    <a:pt x="3703" y="4167"/>
                    <a:pt x="3882" y="4810"/>
                  </a:cubicBezTo>
                  <a:cubicBezTo>
                    <a:pt x="4060" y="5453"/>
                    <a:pt x="4299" y="6072"/>
                    <a:pt x="4310" y="6739"/>
                  </a:cubicBezTo>
                  <a:cubicBezTo>
                    <a:pt x="4310" y="7418"/>
                    <a:pt x="4013" y="8144"/>
                    <a:pt x="3406" y="8406"/>
                  </a:cubicBezTo>
                  <a:cubicBezTo>
                    <a:pt x="3167" y="8513"/>
                    <a:pt x="2929" y="8549"/>
                    <a:pt x="2679" y="8549"/>
                  </a:cubicBezTo>
                  <a:cubicBezTo>
                    <a:pt x="2630" y="8551"/>
                    <a:pt x="2579" y="8551"/>
                    <a:pt x="2529" y="8551"/>
                  </a:cubicBezTo>
                  <a:cubicBezTo>
                    <a:pt x="2428" y="8551"/>
                    <a:pt x="2325" y="8549"/>
                    <a:pt x="2224" y="8549"/>
                  </a:cubicBezTo>
                  <a:cubicBezTo>
                    <a:pt x="2072" y="8549"/>
                    <a:pt x="1923" y="8555"/>
                    <a:pt x="1786" y="8584"/>
                  </a:cubicBezTo>
                  <a:cubicBezTo>
                    <a:pt x="1453" y="8644"/>
                    <a:pt x="1155" y="8799"/>
                    <a:pt x="917" y="9025"/>
                  </a:cubicBezTo>
                  <a:cubicBezTo>
                    <a:pt x="310" y="9561"/>
                    <a:pt x="0" y="10477"/>
                    <a:pt x="143" y="11299"/>
                  </a:cubicBezTo>
                  <a:cubicBezTo>
                    <a:pt x="358" y="12454"/>
                    <a:pt x="1251" y="13347"/>
                    <a:pt x="2275" y="13871"/>
                  </a:cubicBezTo>
                  <a:cubicBezTo>
                    <a:pt x="3081" y="14278"/>
                    <a:pt x="3990" y="14487"/>
                    <a:pt x="4900" y="14487"/>
                  </a:cubicBezTo>
                  <a:cubicBezTo>
                    <a:pt x="5346" y="14487"/>
                    <a:pt x="5792" y="14437"/>
                    <a:pt x="6227" y="14335"/>
                  </a:cubicBezTo>
                  <a:cubicBezTo>
                    <a:pt x="6751" y="14216"/>
                    <a:pt x="7299" y="13990"/>
                    <a:pt x="7609" y="13525"/>
                  </a:cubicBezTo>
                  <a:cubicBezTo>
                    <a:pt x="8001" y="12954"/>
                    <a:pt x="7930" y="12192"/>
                    <a:pt x="7859" y="11501"/>
                  </a:cubicBezTo>
                  <a:cubicBezTo>
                    <a:pt x="7775" y="10823"/>
                    <a:pt x="7799" y="10037"/>
                    <a:pt x="8287" y="9561"/>
                  </a:cubicBezTo>
                  <a:cubicBezTo>
                    <a:pt x="8585" y="9275"/>
                    <a:pt x="8978" y="9168"/>
                    <a:pt x="9383" y="9096"/>
                  </a:cubicBezTo>
                  <a:cubicBezTo>
                    <a:pt x="10011" y="8971"/>
                    <a:pt x="10648" y="8908"/>
                    <a:pt x="11286" y="8908"/>
                  </a:cubicBezTo>
                  <a:cubicBezTo>
                    <a:pt x="11433" y="8908"/>
                    <a:pt x="11581" y="8911"/>
                    <a:pt x="11728" y="8918"/>
                  </a:cubicBezTo>
                  <a:cubicBezTo>
                    <a:pt x="12255" y="8928"/>
                    <a:pt x="12799" y="8979"/>
                    <a:pt x="13330" y="8979"/>
                  </a:cubicBezTo>
                  <a:cubicBezTo>
                    <a:pt x="13998" y="8979"/>
                    <a:pt x="14646" y="8899"/>
                    <a:pt x="15217" y="8561"/>
                  </a:cubicBezTo>
                  <a:cubicBezTo>
                    <a:pt x="15693" y="8263"/>
                    <a:pt x="16086" y="7834"/>
                    <a:pt x="16372" y="7334"/>
                  </a:cubicBezTo>
                  <a:cubicBezTo>
                    <a:pt x="16943" y="6358"/>
                    <a:pt x="17169" y="5167"/>
                    <a:pt x="17026" y="4084"/>
                  </a:cubicBezTo>
                  <a:cubicBezTo>
                    <a:pt x="16907" y="3346"/>
                    <a:pt x="16622" y="2667"/>
                    <a:pt x="16312" y="2012"/>
                  </a:cubicBezTo>
                  <a:cubicBezTo>
                    <a:pt x="16050" y="1464"/>
                    <a:pt x="15776" y="905"/>
                    <a:pt x="15312" y="512"/>
                  </a:cubicBezTo>
                  <a:cubicBezTo>
                    <a:pt x="15009" y="237"/>
                    <a:pt x="14539" y="1"/>
                    <a:pt x="1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1383218" y="2776431"/>
              <a:ext cx="255408" cy="364313"/>
            </a:xfrm>
            <a:custGeom>
              <a:avLst/>
              <a:gdLst/>
              <a:ahLst/>
              <a:cxnLst/>
              <a:rect l="l" t="t" r="r" b="b"/>
              <a:pathLst>
                <a:path w="5645" h="8052" extrusionOk="0">
                  <a:moveTo>
                    <a:pt x="2537" y="1"/>
                  </a:moveTo>
                  <a:cubicBezTo>
                    <a:pt x="2230" y="1"/>
                    <a:pt x="1952" y="123"/>
                    <a:pt x="1787" y="444"/>
                  </a:cubicBezTo>
                  <a:cubicBezTo>
                    <a:pt x="1429" y="1146"/>
                    <a:pt x="894" y="1718"/>
                    <a:pt x="144" y="1968"/>
                  </a:cubicBezTo>
                  <a:cubicBezTo>
                    <a:pt x="96" y="2146"/>
                    <a:pt x="60" y="2337"/>
                    <a:pt x="48" y="2539"/>
                  </a:cubicBezTo>
                  <a:cubicBezTo>
                    <a:pt x="1" y="3325"/>
                    <a:pt x="179" y="4123"/>
                    <a:pt x="548" y="4813"/>
                  </a:cubicBezTo>
                  <a:cubicBezTo>
                    <a:pt x="953" y="5563"/>
                    <a:pt x="1584" y="6183"/>
                    <a:pt x="2227" y="6718"/>
                  </a:cubicBezTo>
                  <a:cubicBezTo>
                    <a:pt x="2858" y="7254"/>
                    <a:pt x="3573" y="7707"/>
                    <a:pt x="4346" y="8052"/>
                  </a:cubicBezTo>
                  <a:cubicBezTo>
                    <a:pt x="4537" y="7837"/>
                    <a:pt x="4704" y="7611"/>
                    <a:pt x="4835" y="7373"/>
                  </a:cubicBezTo>
                  <a:cubicBezTo>
                    <a:pt x="5418" y="6397"/>
                    <a:pt x="5644" y="5206"/>
                    <a:pt x="5454" y="4075"/>
                  </a:cubicBezTo>
                  <a:cubicBezTo>
                    <a:pt x="5335" y="3349"/>
                    <a:pt x="5049" y="2670"/>
                    <a:pt x="4739" y="2003"/>
                  </a:cubicBezTo>
                  <a:cubicBezTo>
                    <a:pt x="4477" y="1456"/>
                    <a:pt x="4180" y="908"/>
                    <a:pt x="3739" y="503"/>
                  </a:cubicBezTo>
                  <a:cubicBezTo>
                    <a:pt x="3436" y="234"/>
                    <a:pt x="2960" y="1"/>
                    <a:pt x="25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2094818" y="2680106"/>
              <a:ext cx="306580" cy="508599"/>
            </a:xfrm>
            <a:custGeom>
              <a:avLst/>
              <a:gdLst/>
              <a:ahLst/>
              <a:cxnLst/>
              <a:rect l="l" t="t" r="r" b="b"/>
              <a:pathLst>
                <a:path w="6776" h="11241" extrusionOk="0">
                  <a:moveTo>
                    <a:pt x="4282" y="0"/>
                  </a:moveTo>
                  <a:cubicBezTo>
                    <a:pt x="4275" y="0"/>
                    <a:pt x="4268" y="0"/>
                    <a:pt x="4263" y="1"/>
                  </a:cubicBezTo>
                  <a:cubicBezTo>
                    <a:pt x="3620" y="2275"/>
                    <a:pt x="2239" y="5835"/>
                    <a:pt x="1" y="8240"/>
                  </a:cubicBezTo>
                  <a:cubicBezTo>
                    <a:pt x="418" y="8895"/>
                    <a:pt x="858" y="9550"/>
                    <a:pt x="1227" y="10252"/>
                  </a:cubicBezTo>
                  <a:cubicBezTo>
                    <a:pt x="1406" y="10562"/>
                    <a:pt x="1572" y="10895"/>
                    <a:pt x="1703" y="11240"/>
                  </a:cubicBezTo>
                  <a:cubicBezTo>
                    <a:pt x="2239" y="10788"/>
                    <a:pt x="2811" y="10264"/>
                    <a:pt x="3370" y="9669"/>
                  </a:cubicBezTo>
                  <a:cubicBezTo>
                    <a:pt x="5382" y="7573"/>
                    <a:pt x="6764" y="4418"/>
                    <a:pt x="6775" y="477"/>
                  </a:cubicBezTo>
                  <a:cubicBezTo>
                    <a:pt x="6312" y="408"/>
                    <a:pt x="4552" y="0"/>
                    <a:pt x="4282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1945059" y="3011972"/>
              <a:ext cx="269389" cy="297938"/>
            </a:xfrm>
            <a:custGeom>
              <a:avLst/>
              <a:gdLst/>
              <a:ahLst/>
              <a:cxnLst/>
              <a:rect l="l" t="t" r="r" b="b"/>
              <a:pathLst>
                <a:path w="5954" h="6585" extrusionOk="0">
                  <a:moveTo>
                    <a:pt x="3728" y="0"/>
                  </a:moveTo>
                  <a:cubicBezTo>
                    <a:pt x="3597" y="179"/>
                    <a:pt x="3454" y="357"/>
                    <a:pt x="3287" y="536"/>
                  </a:cubicBezTo>
                  <a:cubicBezTo>
                    <a:pt x="3275" y="572"/>
                    <a:pt x="3239" y="584"/>
                    <a:pt x="3227" y="607"/>
                  </a:cubicBezTo>
                  <a:cubicBezTo>
                    <a:pt x="2727" y="1143"/>
                    <a:pt x="2144" y="1667"/>
                    <a:pt x="1453" y="2179"/>
                  </a:cubicBezTo>
                  <a:cubicBezTo>
                    <a:pt x="846" y="2620"/>
                    <a:pt x="370" y="3227"/>
                    <a:pt x="72" y="3822"/>
                  </a:cubicBezTo>
                  <a:cubicBezTo>
                    <a:pt x="60" y="3846"/>
                    <a:pt x="60" y="3870"/>
                    <a:pt x="60" y="3882"/>
                  </a:cubicBezTo>
                  <a:cubicBezTo>
                    <a:pt x="1" y="4394"/>
                    <a:pt x="49" y="4894"/>
                    <a:pt x="299" y="5346"/>
                  </a:cubicBezTo>
                  <a:cubicBezTo>
                    <a:pt x="489" y="5691"/>
                    <a:pt x="775" y="5989"/>
                    <a:pt x="1072" y="6227"/>
                  </a:cubicBezTo>
                  <a:cubicBezTo>
                    <a:pt x="1299" y="6382"/>
                    <a:pt x="1573" y="6561"/>
                    <a:pt x="1823" y="6584"/>
                  </a:cubicBezTo>
                  <a:cubicBezTo>
                    <a:pt x="2763" y="6239"/>
                    <a:pt x="3966" y="5251"/>
                    <a:pt x="5359" y="4179"/>
                  </a:cubicBezTo>
                  <a:cubicBezTo>
                    <a:pt x="5383" y="4167"/>
                    <a:pt x="5394" y="4144"/>
                    <a:pt x="5430" y="4120"/>
                  </a:cubicBezTo>
                  <a:cubicBezTo>
                    <a:pt x="5609" y="3989"/>
                    <a:pt x="5775" y="3846"/>
                    <a:pt x="5954" y="3691"/>
                  </a:cubicBezTo>
                  <a:cubicBezTo>
                    <a:pt x="5930" y="3560"/>
                    <a:pt x="5894" y="3393"/>
                    <a:pt x="5811" y="3215"/>
                  </a:cubicBezTo>
                  <a:cubicBezTo>
                    <a:pt x="5799" y="3191"/>
                    <a:pt x="5787" y="3143"/>
                    <a:pt x="5775" y="3096"/>
                  </a:cubicBezTo>
                  <a:cubicBezTo>
                    <a:pt x="5513" y="2501"/>
                    <a:pt x="5061" y="1762"/>
                    <a:pt x="4740" y="1346"/>
                  </a:cubicBezTo>
                  <a:cubicBezTo>
                    <a:pt x="4501" y="1012"/>
                    <a:pt x="4240" y="691"/>
                    <a:pt x="4001" y="357"/>
                  </a:cubicBezTo>
                  <a:lnTo>
                    <a:pt x="3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2091062" y="3011972"/>
              <a:ext cx="123926" cy="183740"/>
            </a:xfrm>
            <a:custGeom>
              <a:avLst/>
              <a:gdLst/>
              <a:ahLst/>
              <a:cxnLst/>
              <a:rect l="l" t="t" r="r" b="b"/>
              <a:pathLst>
                <a:path w="2739" h="4061" extrusionOk="0">
                  <a:moveTo>
                    <a:pt x="489" y="0"/>
                  </a:moveTo>
                  <a:cubicBezTo>
                    <a:pt x="405" y="119"/>
                    <a:pt x="310" y="226"/>
                    <a:pt x="203" y="345"/>
                  </a:cubicBezTo>
                  <a:lnTo>
                    <a:pt x="167" y="381"/>
                  </a:lnTo>
                  <a:cubicBezTo>
                    <a:pt x="131" y="441"/>
                    <a:pt x="96" y="488"/>
                    <a:pt x="48" y="536"/>
                  </a:cubicBezTo>
                  <a:cubicBezTo>
                    <a:pt x="36" y="560"/>
                    <a:pt x="12" y="584"/>
                    <a:pt x="0" y="596"/>
                  </a:cubicBezTo>
                  <a:cubicBezTo>
                    <a:pt x="179" y="822"/>
                    <a:pt x="358" y="1060"/>
                    <a:pt x="524" y="1298"/>
                  </a:cubicBezTo>
                  <a:cubicBezTo>
                    <a:pt x="1143" y="2155"/>
                    <a:pt x="1894" y="3048"/>
                    <a:pt x="2310" y="4060"/>
                  </a:cubicBezTo>
                  <a:cubicBezTo>
                    <a:pt x="2382" y="4001"/>
                    <a:pt x="2477" y="3929"/>
                    <a:pt x="2548" y="3870"/>
                  </a:cubicBezTo>
                  <a:cubicBezTo>
                    <a:pt x="2572" y="3858"/>
                    <a:pt x="2596" y="3822"/>
                    <a:pt x="2620" y="3810"/>
                  </a:cubicBezTo>
                  <a:cubicBezTo>
                    <a:pt x="2656" y="3786"/>
                    <a:pt x="2691" y="3739"/>
                    <a:pt x="2739" y="3703"/>
                  </a:cubicBezTo>
                  <a:cubicBezTo>
                    <a:pt x="2727" y="3572"/>
                    <a:pt x="2679" y="3405"/>
                    <a:pt x="2572" y="3215"/>
                  </a:cubicBezTo>
                  <a:cubicBezTo>
                    <a:pt x="2560" y="3191"/>
                    <a:pt x="2548" y="3143"/>
                    <a:pt x="2525" y="3096"/>
                  </a:cubicBezTo>
                  <a:cubicBezTo>
                    <a:pt x="2275" y="2501"/>
                    <a:pt x="1810" y="1762"/>
                    <a:pt x="1501" y="1346"/>
                  </a:cubicBezTo>
                  <a:cubicBezTo>
                    <a:pt x="1263" y="1012"/>
                    <a:pt x="1001" y="691"/>
                    <a:pt x="762" y="357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2099161" y="3028124"/>
              <a:ext cx="110443" cy="158946"/>
            </a:xfrm>
            <a:custGeom>
              <a:avLst/>
              <a:gdLst/>
              <a:ahLst/>
              <a:cxnLst/>
              <a:rect l="l" t="t" r="r" b="b"/>
              <a:pathLst>
                <a:path w="2441" h="3513" extrusionOk="0">
                  <a:moveTo>
                    <a:pt x="48" y="0"/>
                  </a:moveTo>
                  <a:lnTo>
                    <a:pt x="0" y="48"/>
                  </a:lnTo>
                  <a:cubicBezTo>
                    <a:pt x="845" y="1036"/>
                    <a:pt x="1596" y="2108"/>
                    <a:pt x="2238" y="3263"/>
                  </a:cubicBezTo>
                  <a:cubicBezTo>
                    <a:pt x="2274" y="3346"/>
                    <a:pt x="2322" y="3417"/>
                    <a:pt x="2369" y="3513"/>
                  </a:cubicBezTo>
                  <a:cubicBezTo>
                    <a:pt x="2393" y="3501"/>
                    <a:pt x="2405" y="3465"/>
                    <a:pt x="2441" y="3453"/>
                  </a:cubicBezTo>
                  <a:cubicBezTo>
                    <a:pt x="2429" y="3429"/>
                    <a:pt x="2393" y="3394"/>
                    <a:pt x="2381" y="3358"/>
                  </a:cubicBezTo>
                  <a:cubicBezTo>
                    <a:pt x="2203" y="3036"/>
                    <a:pt x="2024" y="2739"/>
                    <a:pt x="1834" y="2429"/>
                  </a:cubicBezTo>
                  <a:cubicBezTo>
                    <a:pt x="1465" y="1834"/>
                    <a:pt x="1060" y="1251"/>
                    <a:pt x="607" y="679"/>
                  </a:cubicBezTo>
                  <a:cubicBezTo>
                    <a:pt x="429" y="441"/>
                    <a:pt x="238" y="227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1047642" y="2748018"/>
              <a:ext cx="404581" cy="492944"/>
            </a:xfrm>
            <a:custGeom>
              <a:avLst/>
              <a:gdLst/>
              <a:ahLst/>
              <a:cxnLst/>
              <a:rect l="l" t="t" r="r" b="b"/>
              <a:pathLst>
                <a:path w="8942" h="10895" extrusionOk="0">
                  <a:moveTo>
                    <a:pt x="2477" y="0"/>
                  </a:moveTo>
                  <a:cubicBezTo>
                    <a:pt x="2286" y="24"/>
                    <a:pt x="488" y="917"/>
                    <a:pt x="0" y="1119"/>
                  </a:cubicBezTo>
                  <a:cubicBezTo>
                    <a:pt x="1036" y="5167"/>
                    <a:pt x="3250" y="8073"/>
                    <a:pt x="5846" y="9716"/>
                  </a:cubicBezTo>
                  <a:cubicBezTo>
                    <a:pt x="6572" y="10180"/>
                    <a:pt x="7287" y="10573"/>
                    <a:pt x="7953" y="10894"/>
                  </a:cubicBezTo>
                  <a:cubicBezTo>
                    <a:pt x="8013" y="10501"/>
                    <a:pt x="8108" y="10132"/>
                    <a:pt x="8192" y="9763"/>
                  </a:cubicBezTo>
                  <a:cubicBezTo>
                    <a:pt x="8406" y="8954"/>
                    <a:pt x="8668" y="8168"/>
                    <a:pt x="8942" y="7394"/>
                  </a:cubicBezTo>
                  <a:cubicBezTo>
                    <a:pt x="6048" y="5477"/>
                    <a:pt x="3727" y="2167"/>
                    <a:pt x="2477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952267" y="2552563"/>
              <a:ext cx="231157" cy="301060"/>
            </a:xfrm>
            <a:custGeom>
              <a:avLst/>
              <a:gdLst/>
              <a:ahLst/>
              <a:cxnLst/>
              <a:rect l="l" t="t" r="r" b="b"/>
              <a:pathLst>
                <a:path w="5109" h="6654" extrusionOk="0">
                  <a:moveTo>
                    <a:pt x="1418" y="0"/>
                  </a:moveTo>
                  <a:cubicBezTo>
                    <a:pt x="1401" y="0"/>
                    <a:pt x="1385" y="4"/>
                    <a:pt x="1370" y="10"/>
                  </a:cubicBezTo>
                  <a:cubicBezTo>
                    <a:pt x="989" y="165"/>
                    <a:pt x="1941" y="2237"/>
                    <a:pt x="1941" y="2237"/>
                  </a:cubicBezTo>
                  <a:cubicBezTo>
                    <a:pt x="1941" y="2237"/>
                    <a:pt x="838" y="855"/>
                    <a:pt x="501" y="855"/>
                  </a:cubicBezTo>
                  <a:cubicBezTo>
                    <a:pt x="483" y="855"/>
                    <a:pt x="467" y="859"/>
                    <a:pt x="453" y="867"/>
                  </a:cubicBezTo>
                  <a:cubicBezTo>
                    <a:pt x="179" y="1034"/>
                    <a:pt x="1275" y="2868"/>
                    <a:pt x="1275" y="2868"/>
                  </a:cubicBezTo>
                  <a:cubicBezTo>
                    <a:pt x="1275" y="2868"/>
                    <a:pt x="481" y="2043"/>
                    <a:pt x="227" y="2043"/>
                  </a:cubicBezTo>
                  <a:cubicBezTo>
                    <a:pt x="208" y="2043"/>
                    <a:pt x="192" y="2048"/>
                    <a:pt x="179" y="2058"/>
                  </a:cubicBezTo>
                  <a:cubicBezTo>
                    <a:pt x="1" y="2189"/>
                    <a:pt x="1191" y="3761"/>
                    <a:pt x="1572" y="4415"/>
                  </a:cubicBezTo>
                  <a:cubicBezTo>
                    <a:pt x="1950" y="5065"/>
                    <a:pt x="2655" y="6638"/>
                    <a:pt x="2656" y="6654"/>
                  </a:cubicBezTo>
                  <a:lnTo>
                    <a:pt x="2656" y="6654"/>
                  </a:lnTo>
                  <a:lnTo>
                    <a:pt x="5108" y="5808"/>
                  </a:lnTo>
                  <a:cubicBezTo>
                    <a:pt x="5108" y="5808"/>
                    <a:pt x="4680" y="4677"/>
                    <a:pt x="4608" y="4153"/>
                  </a:cubicBezTo>
                  <a:cubicBezTo>
                    <a:pt x="4525" y="3653"/>
                    <a:pt x="4632" y="1022"/>
                    <a:pt x="4311" y="998"/>
                  </a:cubicBezTo>
                  <a:cubicBezTo>
                    <a:pt x="4309" y="998"/>
                    <a:pt x="4308" y="998"/>
                    <a:pt x="4306" y="998"/>
                  </a:cubicBezTo>
                  <a:cubicBezTo>
                    <a:pt x="3976" y="998"/>
                    <a:pt x="3834" y="2284"/>
                    <a:pt x="3834" y="2284"/>
                  </a:cubicBezTo>
                  <a:cubicBezTo>
                    <a:pt x="3834" y="2284"/>
                    <a:pt x="2939" y="127"/>
                    <a:pt x="2569" y="127"/>
                  </a:cubicBezTo>
                  <a:cubicBezTo>
                    <a:pt x="2562" y="127"/>
                    <a:pt x="2555" y="128"/>
                    <a:pt x="2549" y="129"/>
                  </a:cubicBezTo>
                  <a:cubicBezTo>
                    <a:pt x="2191" y="201"/>
                    <a:pt x="2680" y="1891"/>
                    <a:pt x="2680" y="1891"/>
                  </a:cubicBezTo>
                  <a:cubicBezTo>
                    <a:pt x="2680" y="1891"/>
                    <a:pt x="1833" y="0"/>
                    <a:pt x="1418" y="0"/>
                  </a:cubicBezTo>
                  <a:close/>
                  <a:moveTo>
                    <a:pt x="2656" y="6654"/>
                  </a:moveTo>
                  <a:lnTo>
                    <a:pt x="2656" y="6654"/>
                  </a:lnTo>
                  <a:cubicBezTo>
                    <a:pt x="2656" y="6654"/>
                    <a:pt x="2656" y="6654"/>
                    <a:pt x="2656" y="6654"/>
                  </a:cubicBezTo>
                  <a:cubicBezTo>
                    <a:pt x="2656" y="6654"/>
                    <a:pt x="2656" y="6654"/>
                    <a:pt x="2656" y="6654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1360053" y="3046448"/>
              <a:ext cx="273732" cy="296310"/>
            </a:xfrm>
            <a:custGeom>
              <a:avLst/>
              <a:gdLst/>
              <a:ahLst/>
              <a:cxnLst/>
              <a:rect l="l" t="t" r="r" b="b"/>
              <a:pathLst>
                <a:path w="6050" h="6549" extrusionOk="0">
                  <a:moveTo>
                    <a:pt x="1394" y="0"/>
                  </a:moveTo>
                  <a:lnTo>
                    <a:pt x="1215" y="441"/>
                  </a:lnTo>
                  <a:cubicBezTo>
                    <a:pt x="1048" y="846"/>
                    <a:pt x="870" y="1238"/>
                    <a:pt x="691" y="1631"/>
                  </a:cubicBezTo>
                  <a:cubicBezTo>
                    <a:pt x="477" y="2131"/>
                    <a:pt x="191" y="3001"/>
                    <a:pt x="72" y="3691"/>
                  </a:cubicBezTo>
                  <a:cubicBezTo>
                    <a:pt x="60" y="3739"/>
                    <a:pt x="36" y="3774"/>
                    <a:pt x="36" y="3822"/>
                  </a:cubicBezTo>
                  <a:cubicBezTo>
                    <a:pt x="13" y="4036"/>
                    <a:pt x="1" y="4215"/>
                    <a:pt x="13" y="4370"/>
                  </a:cubicBezTo>
                  <a:cubicBezTo>
                    <a:pt x="215" y="4477"/>
                    <a:pt x="441" y="4596"/>
                    <a:pt x="656" y="4679"/>
                  </a:cubicBezTo>
                  <a:lnTo>
                    <a:pt x="739" y="4727"/>
                  </a:lnTo>
                  <a:cubicBezTo>
                    <a:pt x="2501" y="5501"/>
                    <a:pt x="3930" y="6394"/>
                    <a:pt x="4942" y="6549"/>
                  </a:cubicBezTo>
                  <a:cubicBezTo>
                    <a:pt x="5251" y="6358"/>
                    <a:pt x="5513" y="6084"/>
                    <a:pt x="5692" y="5739"/>
                  </a:cubicBezTo>
                  <a:cubicBezTo>
                    <a:pt x="5978" y="5203"/>
                    <a:pt x="6049" y="4572"/>
                    <a:pt x="5978" y="3977"/>
                  </a:cubicBezTo>
                  <a:cubicBezTo>
                    <a:pt x="5918" y="3382"/>
                    <a:pt x="5680" y="2822"/>
                    <a:pt x="5370" y="2334"/>
                  </a:cubicBezTo>
                  <a:cubicBezTo>
                    <a:pt x="5359" y="2298"/>
                    <a:pt x="5323" y="2274"/>
                    <a:pt x="5311" y="2250"/>
                  </a:cubicBezTo>
                  <a:cubicBezTo>
                    <a:pt x="5001" y="2000"/>
                    <a:pt x="4644" y="1798"/>
                    <a:pt x="4263" y="1655"/>
                  </a:cubicBezTo>
                  <a:cubicBezTo>
                    <a:pt x="3430" y="1310"/>
                    <a:pt x="2703" y="917"/>
                    <a:pt x="2060" y="488"/>
                  </a:cubicBezTo>
                  <a:cubicBezTo>
                    <a:pt x="2049" y="465"/>
                    <a:pt x="2025" y="441"/>
                    <a:pt x="1989" y="429"/>
                  </a:cubicBezTo>
                  <a:cubicBezTo>
                    <a:pt x="1787" y="298"/>
                    <a:pt x="1584" y="143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1360596" y="3045905"/>
              <a:ext cx="84065" cy="207991"/>
            </a:xfrm>
            <a:custGeom>
              <a:avLst/>
              <a:gdLst/>
              <a:ahLst/>
              <a:cxnLst/>
              <a:rect l="l" t="t" r="r" b="b"/>
              <a:pathLst>
                <a:path w="1858" h="4597" extrusionOk="0">
                  <a:moveTo>
                    <a:pt x="1382" y="0"/>
                  </a:moveTo>
                  <a:lnTo>
                    <a:pt x="1203" y="441"/>
                  </a:lnTo>
                  <a:cubicBezTo>
                    <a:pt x="1036" y="846"/>
                    <a:pt x="846" y="1227"/>
                    <a:pt x="679" y="1631"/>
                  </a:cubicBezTo>
                  <a:cubicBezTo>
                    <a:pt x="465" y="2120"/>
                    <a:pt x="179" y="3001"/>
                    <a:pt x="60" y="3691"/>
                  </a:cubicBezTo>
                  <a:cubicBezTo>
                    <a:pt x="48" y="3727"/>
                    <a:pt x="24" y="3775"/>
                    <a:pt x="24" y="3822"/>
                  </a:cubicBezTo>
                  <a:cubicBezTo>
                    <a:pt x="1" y="4025"/>
                    <a:pt x="1" y="4203"/>
                    <a:pt x="13" y="4346"/>
                  </a:cubicBezTo>
                  <a:cubicBezTo>
                    <a:pt x="72" y="4370"/>
                    <a:pt x="120" y="4406"/>
                    <a:pt x="179" y="4429"/>
                  </a:cubicBezTo>
                  <a:cubicBezTo>
                    <a:pt x="191" y="4441"/>
                    <a:pt x="215" y="4465"/>
                    <a:pt x="251" y="4477"/>
                  </a:cubicBezTo>
                  <a:cubicBezTo>
                    <a:pt x="346" y="4525"/>
                    <a:pt x="417" y="4548"/>
                    <a:pt x="501" y="4596"/>
                  </a:cubicBezTo>
                  <a:cubicBezTo>
                    <a:pt x="548" y="4287"/>
                    <a:pt x="596" y="3965"/>
                    <a:pt x="667" y="3656"/>
                  </a:cubicBezTo>
                  <a:cubicBezTo>
                    <a:pt x="822" y="2953"/>
                    <a:pt x="1013" y="2286"/>
                    <a:pt x="1275" y="1631"/>
                  </a:cubicBezTo>
                  <a:cubicBezTo>
                    <a:pt x="1441" y="1215"/>
                    <a:pt x="1620" y="774"/>
                    <a:pt x="1858" y="357"/>
                  </a:cubicBezTo>
                  <a:cubicBezTo>
                    <a:pt x="1834" y="334"/>
                    <a:pt x="1787" y="310"/>
                    <a:pt x="1751" y="274"/>
                  </a:cubicBezTo>
                  <a:cubicBezTo>
                    <a:pt x="1739" y="262"/>
                    <a:pt x="1715" y="238"/>
                    <a:pt x="1679" y="215"/>
                  </a:cubicBezTo>
                  <a:cubicBezTo>
                    <a:pt x="1572" y="143"/>
                    <a:pt x="1477" y="72"/>
                    <a:pt x="1382" y="0"/>
                  </a:cubicBezTo>
                  <a:close/>
                </a:path>
              </a:pathLst>
            </a:custGeom>
            <a:solidFill>
              <a:srgbClr val="948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1368694" y="3055045"/>
              <a:ext cx="71125" cy="193468"/>
            </a:xfrm>
            <a:custGeom>
              <a:avLst/>
              <a:gdLst/>
              <a:ahLst/>
              <a:cxnLst/>
              <a:rect l="l" t="t" r="r" b="b"/>
              <a:pathLst>
                <a:path w="1572" h="4276" extrusionOk="0">
                  <a:moveTo>
                    <a:pt x="1500" y="1"/>
                  </a:moveTo>
                  <a:cubicBezTo>
                    <a:pt x="1417" y="155"/>
                    <a:pt x="1334" y="286"/>
                    <a:pt x="1250" y="429"/>
                  </a:cubicBezTo>
                  <a:cubicBezTo>
                    <a:pt x="1072" y="763"/>
                    <a:pt x="905" y="1084"/>
                    <a:pt x="762" y="1418"/>
                  </a:cubicBezTo>
                  <a:cubicBezTo>
                    <a:pt x="465" y="2084"/>
                    <a:pt x="238" y="2787"/>
                    <a:pt x="107" y="3501"/>
                  </a:cubicBezTo>
                  <a:cubicBezTo>
                    <a:pt x="60" y="3739"/>
                    <a:pt x="24" y="3989"/>
                    <a:pt x="0" y="4227"/>
                  </a:cubicBezTo>
                  <a:cubicBezTo>
                    <a:pt x="12" y="4239"/>
                    <a:pt x="36" y="4263"/>
                    <a:pt x="72" y="4275"/>
                  </a:cubicBezTo>
                  <a:cubicBezTo>
                    <a:pt x="226" y="2989"/>
                    <a:pt x="619" y="1739"/>
                    <a:pt x="1250" y="608"/>
                  </a:cubicBezTo>
                  <a:cubicBezTo>
                    <a:pt x="1358" y="429"/>
                    <a:pt x="1453" y="251"/>
                    <a:pt x="1572" y="72"/>
                  </a:cubicBezTo>
                  <a:cubicBezTo>
                    <a:pt x="1548" y="60"/>
                    <a:pt x="1512" y="48"/>
                    <a:pt x="1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1207625" y="3924501"/>
              <a:ext cx="571037" cy="706817"/>
            </a:xfrm>
            <a:custGeom>
              <a:avLst/>
              <a:gdLst/>
              <a:ahLst/>
              <a:cxnLst/>
              <a:rect l="l" t="t" r="r" b="b"/>
              <a:pathLst>
                <a:path w="12621" h="15622" extrusionOk="0">
                  <a:moveTo>
                    <a:pt x="8263" y="0"/>
                  </a:moveTo>
                  <a:lnTo>
                    <a:pt x="8263" y="298"/>
                  </a:lnTo>
                  <a:cubicBezTo>
                    <a:pt x="8263" y="405"/>
                    <a:pt x="8251" y="489"/>
                    <a:pt x="8251" y="596"/>
                  </a:cubicBezTo>
                  <a:cubicBezTo>
                    <a:pt x="8251" y="703"/>
                    <a:pt x="8227" y="786"/>
                    <a:pt x="8227" y="893"/>
                  </a:cubicBezTo>
                  <a:cubicBezTo>
                    <a:pt x="8192" y="1489"/>
                    <a:pt x="8108" y="2072"/>
                    <a:pt x="8001" y="2667"/>
                  </a:cubicBezTo>
                  <a:cubicBezTo>
                    <a:pt x="7966" y="2965"/>
                    <a:pt x="7894" y="3263"/>
                    <a:pt x="7811" y="3560"/>
                  </a:cubicBezTo>
                  <a:cubicBezTo>
                    <a:pt x="7751" y="3822"/>
                    <a:pt x="7680" y="4096"/>
                    <a:pt x="7596" y="4346"/>
                  </a:cubicBezTo>
                  <a:cubicBezTo>
                    <a:pt x="7549" y="4477"/>
                    <a:pt x="7501" y="4632"/>
                    <a:pt x="7442" y="4775"/>
                  </a:cubicBezTo>
                  <a:cubicBezTo>
                    <a:pt x="6858" y="6382"/>
                    <a:pt x="5953" y="7930"/>
                    <a:pt x="4656" y="9251"/>
                  </a:cubicBezTo>
                  <a:cubicBezTo>
                    <a:pt x="4537" y="9394"/>
                    <a:pt x="4394" y="9525"/>
                    <a:pt x="4251" y="9656"/>
                  </a:cubicBezTo>
                  <a:cubicBezTo>
                    <a:pt x="4156" y="9752"/>
                    <a:pt x="4048" y="9847"/>
                    <a:pt x="3941" y="9942"/>
                  </a:cubicBezTo>
                  <a:cubicBezTo>
                    <a:pt x="3870" y="10002"/>
                    <a:pt x="3810" y="10061"/>
                    <a:pt x="3739" y="10121"/>
                  </a:cubicBezTo>
                  <a:cubicBezTo>
                    <a:pt x="3691" y="10144"/>
                    <a:pt x="3655" y="10180"/>
                    <a:pt x="3620" y="10204"/>
                  </a:cubicBezTo>
                  <a:cubicBezTo>
                    <a:pt x="2798" y="10895"/>
                    <a:pt x="1846" y="11490"/>
                    <a:pt x="774" y="11978"/>
                  </a:cubicBezTo>
                  <a:cubicBezTo>
                    <a:pt x="524" y="12097"/>
                    <a:pt x="262" y="12216"/>
                    <a:pt x="0" y="12323"/>
                  </a:cubicBezTo>
                  <a:cubicBezTo>
                    <a:pt x="607" y="13407"/>
                    <a:pt x="596" y="14633"/>
                    <a:pt x="1250" y="15621"/>
                  </a:cubicBezTo>
                  <a:cubicBezTo>
                    <a:pt x="1262" y="15609"/>
                    <a:pt x="1322" y="15598"/>
                    <a:pt x="1429" y="15562"/>
                  </a:cubicBezTo>
                  <a:cubicBezTo>
                    <a:pt x="1500" y="15550"/>
                    <a:pt x="1596" y="15526"/>
                    <a:pt x="1715" y="15478"/>
                  </a:cubicBezTo>
                  <a:cubicBezTo>
                    <a:pt x="2441" y="15240"/>
                    <a:pt x="3977" y="14669"/>
                    <a:pt x="5656" y="13657"/>
                  </a:cubicBezTo>
                  <a:cubicBezTo>
                    <a:pt x="5703" y="13633"/>
                    <a:pt x="5763" y="13597"/>
                    <a:pt x="5799" y="13573"/>
                  </a:cubicBezTo>
                  <a:cubicBezTo>
                    <a:pt x="5906" y="13502"/>
                    <a:pt x="6025" y="13442"/>
                    <a:pt x="6132" y="13359"/>
                  </a:cubicBezTo>
                  <a:cubicBezTo>
                    <a:pt x="6263" y="13276"/>
                    <a:pt x="6418" y="13181"/>
                    <a:pt x="6549" y="13097"/>
                  </a:cubicBezTo>
                  <a:cubicBezTo>
                    <a:pt x="6680" y="13002"/>
                    <a:pt x="6811" y="12907"/>
                    <a:pt x="6953" y="12811"/>
                  </a:cubicBezTo>
                  <a:cubicBezTo>
                    <a:pt x="8085" y="12014"/>
                    <a:pt x="9204" y="11002"/>
                    <a:pt x="10168" y="9752"/>
                  </a:cubicBezTo>
                  <a:cubicBezTo>
                    <a:pt x="10692" y="9049"/>
                    <a:pt x="11609" y="7442"/>
                    <a:pt x="12157" y="5191"/>
                  </a:cubicBezTo>
                  <a:cubicBezTo>
                    <a:pt x="12287" y="4656"/>
                    <a:pt x="12395" y="4072"/>
                    <a:pt x="12478" y="3465"/>
                  </a:cubicBezTo>
                  <a:cubicBezTo>
                    <a:pt x="12502" y="3286"/>
                    <a:pt x="12514" y="3120"/>
                    <a:pt x="12538" y="2941"/>
                  </a:cubicBezTo>
                  <a:cubicBezTo>
                    <a:pt x="12538" y="2905"/>
                    <a:pt x="12549" y="2846"/>
                    <a:pt x="12549" y="2786"/>
                  </a:cubicBezTo>
                  <a:cubicBezTo>
                    <a:pt x="12561" y="2739"/>
                    <a:pt x="12561" y="2679"/>
                    <a:pt x="12561" y="2632"/>
                  </a:cubicBezTo>
                  <a:cubicBezTo>
                    <a:pt x="12573" y="2560"/>
                    <a:pt x="12573" y="2489"/>
                    <a:pt x="12573" y="2405"/>
                  </a:cubicBezTo>
                  <a:cubicBezTo>
                    <a:pt x="12597" y="2334"/>
                    <a:pt x="12597" y="2274"/>
                    <a:pt x="12597" y="2215"/>
                  </a:cubicBezTo>
                  <a:cubicBezTo>
                    <a:pt x="12609" y="2132"/>
                    <a:pt x="12609" y="2048"/>
                    <a:pt x="12609" y="1965"/>
                  </a:cubicBezTo>
                  <a:lnTo>
                    <a:pt x="12609" y="1929"/>
                  </a:lnTo>
                  <a:lnTo>
                    <a:pt x="12609" y="1560"/>
                  </a:lnTo>
                  <a:cubicBezTo>
                    <a:pt x="12609" y="1548"/>
                    <a:pt x="12609" y="1548"/>
                    <a:pt x="12621" y="1477"/>
                  </a:cubicBezTo>
                  <a:cubicBezTo>
                    <a:pt x="12621" y="1453"/>
                    <a:pt x="12609" y="1453"/>
                    <a:pt x="12609" y="1441"/>
                  </a:cubicBezTo>
                  <a:cubicBezTo>
                    <a:pt x="12597" y="1441"/>
                    <a:pt x="12597" y="1441"/>
                    <a:pt x="12597" y="1429"/>
                  </a:cubicBezTo>
                  <a:lnTo>
                    <a:pt x="12538" y="1370"/>
                  </a:lnTo>
                  <a:lnTo>
                    <a:pt x="12502" y="1334"/>
                  </a:lnTo>
                  <a:cubicBezTo>
                    <a:pt x="12490" y="1322"/>
                    <a:pt x="12454" y="1298"/>
                    <a:pt x="12430" y="1274"/>
                  </a:cubicBezTo>
                  <a:cubicBezTo>
                    <a:pt x="12418" y="1262"/>
                    <a:pt x="12395" y="1262"/>
                    <a:pt x="12383" y="1251"/>
                  </a:cubicBezTo>
                  <a:cubicBezTo>
                    <a:pt x="12371" y="1239"/>
                    <a:pt x="12335" y="1215"/>
                    <a:pt x="12311" y="1203"/>
                  </a:cubicBezTo>
                  <a:cubicBezTo>
                    <a:pt x="12299" y="1203"/>
                    <a:pt x="12299" y="1191"/>
                    <a:pt x="12276" y="1191"/>
                  </a:cubicBezTo>
                  <a:cubicBezTo>
                    <a:pt x="12264" y="1179"/>
                    <a:pt x="12240" y="1179"/>
                    <a:pt x="12216" y="1155"/>
                  </a:cubicBezTo>
                  <a:cubicBezTo>
                    <a:pt x="12157" y="1131"/>
                    <a:pt x="12085" y="1096"/>
                    <a:pt x="12014" y="1072"/>
                  </a:cubicBezTo>
                  <a:cubicBezTo>
                    <a:pt x="11978" y="1060"/>
                    <a:pt x="11966" y="1060"/>
                    <a:pt x="11942" y="1036"/>
                  </a:cubicBezTo>
                  <a:cubicBezTo>
                    <a:pt x="11502" y="858"/>
                    <a:pt x="10930" y="679"/>
                    <a:pt x="10347" y="524"/>
                  </a:cubicBezTo>
                  <a:cubicBezTo>
                    <a:pt x="10252" y="489"/>
                    <a:pt x="10156" y="477"/>
                    <a:pt x="10061" y="441"/>
                  </a:cubicBezTo>
                  <a:lnTo>
                    <a:pt x="9704" y="358"/>
                  </a:lnTo>
                  <a:cubicBezTo>
                    <a:pt x="9620" y="346"/>
                    <a:pt x="9537" y="310"/>
                    <a:pt x="9454" y="298"/>
                  </a:cubicBezTo>
                  <a:cubicBezTo>
                    <a:pt x="9394" y="286"/>
                    <a:pt x="9335" y="262"/>
                    <a:pt x="9287" y="250"/>
                  </a:cubicBezTo>
                  <a:cubicBezTo>
                    <a:pt x="9204" y="238"/>
                    <a:pt x="9109" y="203"/>
                    <a:pt x="9037" y="191"/>
                  </a:cubicBezTo>
                  <a:cubicBezTo>
                    <a:pt x="8966" y="167"/>
                    <a:pt x="8882" y="143"/>
                    <a:pt x="8811" y="131"/>
                  </a:cubicBezTo>
                  <a:cubicBezTo>
                    <a:pt x="8775" y="131"/>
                    <a:pt x="8763" y="119"/>
                    <a:pt x="8739" y="119"/>
                  </a:cubicBezTo>
                  <a:cubicBezTo>
                    <a:pt x="8716" y="119"/>
                    <a:pt x="8692" y="108"/>
                    <a:pt x="8680" y="108"/>
                  </a:cubicBezTo>
                  <a:cubicBezTo>
                    <a:pt x="8632" y="84"/>
                    <a:pt x="8585" y="84"/>
                    <a:pt x="8561" y="72"/>
                  </a:cubicBezTo>
                  <a:cubicBezTo>
                    <a:pt x="8501" y="60"/>
                    <a:pt x="8454" y="60"/>
                    <a:pt x="8406" y="48"/>
                  </a:cubicBezTo>
                  <a:cubicBezTo>
                    <a:pt x="8394" y="48"/>
                    <a:pt x="8370" y="24"/>
                    <a:pt x="8347" y="24"/>
                  </a:cubicBezTo>
                  <a:cubicBezTo>
                    <a:pt x="8287" y="12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1543744" y="3925044"/>
              <a:ext cx="234369" cy="277442"/>
            </a:xfrm>
            <a:custGeom>
              <a:avLst/>
              <a:gdLst/>
              <a:ahLst/>
              <a:cxnLst/>
              <a:rect l="l" t="t" r="r" b="b"/>
              <a:pathLst>
                <a:path w="5180" h="6132" extrusionOk="0">
                  <a:moveTo>
                    <a:pt x="834" y="0"/>
                  </a:moveTo>
                  <a:cubicBezTo>
                    <a:pt x="834" y="1560"/>
                    <a:pt x="560" y="3203"/>
                    <a:pt x="1" y="4763"/>
                  </a:cubicBezTo>
                  <a:cubicBezTo>
                    <a:pt x="537" y="5048"/>
                    <a:pt x="1072" y="5299"/>
                    <a:pt x="1620" y="5513"/>
                  </a:cubicBezTo>
                  <a:cubicBezTo>
                    <a:pt x="1989" y="5620"/>
                    <a:pt x="2382" y="5751"/>
                    <a:pt x="2763" y="5846"/>
                  </a:cubicBezTo>
                  <a:cubicBezTo>
                    <a:pt x="2858" y="5882"/>
                    <a:pt x="2965" y="5894"/>
                    <a:pt x="3049" y="5918"/>
                  </a:cubicBezTo>
                  <a:cubicBezTo>
                    <a:pt x="3525" y="6013"/>
                    <a:pt x="3989" y="6072"/>
                    <a:pt x="4466" y="6132"/>
                  </a:cubicBezTo>
                  <a:cubicBezTo>
                    <a:pt x="4870" y="4834"/>
                    <a:pt x="5180" y="3286"/>
                    <a:pt x="5180" y="1536"/>
                  </a:cubicBezTo>
                  <a:cubicBezTo>
                    <a:pt x="5180" y="941"/>
                    <a:pt x="858" y="12"/>
                    <a:pt x="83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1208168" y="4343055"/>
              <a:ext cx="314634" cy="288256"/>
            </a:xfrm>
            <a:custGeom>
              <a:avLst/>
              <a:gdLst/>
              <a:ahLst/>
              <a:cxnLst/>
              <a:rect l="l" t="t" r="r" b="b"/>
              <a:pathLst>
                <a:path w="6954" h="6371" extrusionOk="0">
                  <a:moveTo>
                    <a:pt x="4667" y="0"/>
                  </a:moveTo>
                  <a:cubicBezTo>
                    <a:pt x="4536" y="143"/>
                    <a:pt x="4394" y="274"/>
                    <a:pt x="4263" y="405"/>
                  </a:cubicBezTo>
                  <a:cubicBezTo>
                    <a:pt x="4155" y="501"/>
                    <a:pt x="4048" y="596"/>
                    <a:pt x="3941" y="691"/>
                  </a:cubicBezTo>
                  <a:cubicBezTo>
                    <a:pt x="3870" y="751"/>
                    <a:pt x="3810" y="810"/>
                    <a:pt x="3739" y="870"/>
                  </a:cubicBezTo>
                  <a:cubicBezTo>
                    <a:pt x="3691" y="893"/>
                    <a:pt x="3667" y="929"/>
                    <a:pt x="3620" y="953"/>
                  </a:cubicBezTo>
                  <a:cubicBezTo>
                    <a:pt x="2798" y="1644"/>
                    <a:pt x="1846" y="2239"/>
                    <a:pt x="774" y="2727"/>
                  </a:cubicBezTo>
                  <a:cubicBezTo>
                    <a:pt x="524" y="2846"/>
                    <a:pt x="274" y="2965"/>
                    <a:pt x="0" y="3072"/>
                  </a:cubicBezTo>
                  <a:cubicBezTo>
                    <a:pt x="607" y="4156"/>
                    <a:pt x="595" y="5370"/>
                    <a:pt x="1250" y="6370"/>
                  </a:cubicBezTo>
                  <a:cubicBezTo>
                    <a:pt x="1262" y="6358"/>
                    <a:pt x="1322" y="6347"/>
                    <a:pt x="1429" y="6311"/>
                  </a:cubicBezTo>
                  <a:cubicBezTo>
                    <a:pt x="1500" y="6299"/>
                    <a:pt x="1596" y="6263"/>
                    <a:pt x="1715" y="6227"/>
                  </a:cubicBezTo>
                  <a:cubicBezTo>
                    <a:pt x="2441" y="5989"/>
                    <a:pt x="3977" y="5418"/>
                    <a:pt x="5656" y="4406"/>
                  </a:cubicBezTo>
                  <a:cubicBezTo>
                    <a:pt x="5703" y="4382"/>
                    <a:pt x="5763" y="4346"/>
                    <a:pt x="5810" y="4322"/>
                  </a:cubicBezTo>
                  <a:cubicBezTo>
                    <a:pt x="5906" y="4239"/>
                    <a:pt x="6025" y="4180"/>
                    <a:pt x="6132" y="4108"/>
                  </a:cubicBezTo>
                  <a:cubicBezTo>
                    <a:pt x="6263" y="4025"/>
                    <a:pt x="6418" y="3930"/>
                    <a:pt x="6549" y="3846"/>
                  </a:cubicBezTo>
                  <a:cubicBezTo>
                    <a:pt x="6691" y="3751"/>
                    <a:pt x="6822" y="3656"/>
                    <a:pt x="6953" y="3560"/>
                  </a:cubicBezTo>
                  <a:cubicBezTo>
                    <a:pt x="6572" y="3156"/>
                    <a:pt x="6179" y="2739"/>
                    <a:pt x="6049" y="2537"/>
                  </a:cubicBezTo>
                  <a:cubicBezTo>
                    <a:pt x="5751" y="2120"/>
                    <a:pt x="5167" y="989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1387018" y="4361379"/>
              <a:ext cx="117456" cy="167045"/>
            </a:xfrm>
            <a:custGeom>
              <a:avLst/>
              <a:gdLst/>
              <a:ahLst/>
              <a:cxnLst/>
              <a:rect l="l" t="t" r="r" b="b"/>
              <a:pathLst>
                <a:path w="2596" h="3692" extrusionOk="0">
                  <a:moveTo>
                    <a:pt x="310" y="0"/>
                  </a:moveTo>
                  <a:cubicBezTo>
                    <a:pt x="202" y="96"/>
                    <a:pt x="95" y="191"/>
                    <a:pt x="0" y="286"/>
                  </a:cubicBezTo>
                  <a:cubicBezTo>
                    <a:pt x="143" y="715"/>
                    <a:pt x="333" y="1119"/>
                    <a:pt x="548" y="1500"/>
                  </a:cubicBezTo>
                  <a:cubicBezTo>
                    <a:pt x="976" y="2286"/>
                    <a:pt x="1512" y="3024"/>
                    <a:pt x="2155" y="3667"/>
                  </a:cubicBezTo>
                  <a:lnTo>
                    <a:pt x="2179" y="3691"/>
                  </a:lnTo>
                  <a:cubicBezTo>
                    <a:pt x="2322" y="3608"/>
                    <a:pt x="2465" y="3513"/>
                    <a:pt x="2596" y="3429"/>
                  </a:cubicBezTo>
                  <a:cubicBezTo>
                    <a:pt x="2322" y="3144"/>
                    <a:pt x="2036" y="2846"/>
                    <a:pt x="1798" y="2513"/>
                  </a:cubicBezTo>
                  <a:cubicBezTo>
                    <a:pt x="1214" y="1786"/>
                    <a:pt x="738" y="989"/>
                    <a:pt x="369" y="131"/>
                  </a:cubicBezTo>
                  <a:cubicBezTo>
                    <a:pt x="333" y="96"/>
                    <a:pt x="321" y="48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1371907" y="4383458"/>
              <a:ext cx="99177" cy="158946"/>
            </a:xfrm>
            <a:custGeom>
              <a:avLst/>
              <a:gdLst/>
              <a:ahLst/>
              <a:cxnLst/>
              <a:rect l="l" t="t" r="r" b="b"/>
              <a:pathLst>
                <a:path w="2192" h="3513" extrusionOk="0">
                  <a:moveTo>
                    <a:pt x="120" y="0"/>
                  </a:moveTo>
                  <a:cubicBezTo>
                    <a:pt x="72" y="36"/>
                    <a:pt x="48" y="60"/>
                    <a:pt x="1" y="96"/>
                  </a:cubicBezTo>
                  <a:cubicBezTo>
                    <a:pt x="120" y="417"/>
                    <a:pt x="274" y="739"/>
                    <a:pt x="417" y="1048"/>
                  </a:cubicBezTo>
                  <a:cubicBezTo>
                    <a:pt x="775" y="1774"/>
                    <a:pt x="1203" y="2465"/>
                    <a:pt x="1703" y="3096"/>
                  </a:cubicBezTo>
                  <a:cubicBezTo>
                    <a:pt x="1798" y="3239"/>
                    <a:pt x="1918" y="3382"/>
                    <a:pt x="2037" y="3513"/>
                  </a:cubicBezTo>
                  <a:cubicBezTo>
                    <a:pt x="2084" y="3489"/>
                    <a:pt x="2144" y="3453"/>
                    <a:pt x="2191" y="3429"/>
                  </a:cubicBezTo>
                  <a:cubicBezTo>
                    <a:pt x="2096" y="3322"/>
                    <a:pt x="2013" y="3215"/>
                    <a:pt x="1918" y="3132"/>
                  </a:cubicBezTo>
                  <a:cubicBezTo>
                    <a:pt x="1668" y="2822"/>
                    <a:pt x="1441" y="2489"/>
                    <a:pt x="1227" y="2167"/>
                  </a:cubicBezTo>
                  <a:cubicBezTo>
                    <a:pt x="786" y="1513"/>
                    <a:pt x="417" y="798"/>
                    <a:pt x="132" y="48"/>
                  </a:cubicBezTo>
                  <a:cubicBezTo>
                    <a:pt x="132" y="36"/>
                    <a:pt x="120" y="24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1147269" y="4463314"/>
              <a:ext cx="142793" cy="294002"/>
            </a:xfrm>
            <a:custGeom>
              <a:avLst/>
              <a:gdLst/>
              <a:ahLst/>
              <a:cxnLst/>
              <a:rect l="l" t="t" r="r" b="b"/>
              <a:pathLst>
                <a:path w="3156" h="6498" extrusionOk="0">
                  <a:moveTo>
                    <a:pt x="1442" y="0"/>
                  </a:moveTo>
                  <a:cubicBezTo>
                    <a:pt x="961" y="0"/>
                    <a:pt x="388" y="67"/>
                    <a:pt x="239" y="224"/>
                  </a:cubicBezTo>
                  <a:cubicBezTo>
                    <a:pt x="1" y="462"/>
                    <a:pt x="1346" y="5177"/>
                    <a:pt x="1703" y="6355"/>
                  </a:cubicBezTo>
                  <a:cubicBezTo>
                    <a:pt x="1735" y="6442"/>
                    <a:pt x="1818" y="6498"/>
                    <a:pt x="1902" y="6498"/>
                  </a:cubicBezTo>
                  <a:cubicBezTo>
                    <a:pt x="1945" y="6498"/>
                    <a:pt x="1989" y="6483"/>
                    <a:pt x="2025" y="6451"/>
                  </a:cubicBezTo>
                  <a:cubicBezTo>
                    <a:pt x="2239" y="6260"/>
                    <a:pt x="2525" y="5879"/>
                    <a:pt x="2763" y="5224"/>
                  </a:cubicBezTo>
                  <a:cubicBezTo>
                    <a:pt x="3156" y="4129"/>
                    <a:pt x="3084" y="3808"/>
                    <a:pt x="3084" y="3808"/>
                  </a:cubicBezTo>
                  <a:cubicBezTo>
                    <a:pt x="3120" y="3653"/>
                    <a:pt x="2239" y="248"/>
                    <a:pt x="2156" y="105"/>
                  </a:cubicBezTo>
                  <a:cubicBezTo>
                    <a:pt x="2115" y="38"/>
                    <a:pt x="1804" y="0"/>
                    <a:pt x="1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1239929" y="4598096"/>
              <a:ext cx="48367" cy="97186"/>
            </a:xfrm>
            <a:custGeom>
              <a:avLst/>
              <a:gdLst/>
              <a:ahLst/>
              <a:cxnLst/>
              <a:rect l="l" t="t" r="r" b="b"/>
              <a:pathLst>
                <a:path w="1069" h="2148" extrusionOk="0">
                  <a:moveTo>
                    <a:pt x="526" y="1"/>
                  </a:moveTo>
                  <a:cubicBezTo>
                    <a:pt x="500" y="1"/>
                    <a:pt x="477" y="14"/>
                    <a:pt x="477" y="55"/>
                  </a:cubicBezTo>
                  <a:cubicBezTo>
                    <a:pt x="453" y="221"/>
                    <a:pt x="489" y="400"/>
                    <a:pt x="524" y="555"/>
                  </a:cubicBezTo>
                  <a:cubicBezTo>
                    <a:pt x="536" y="733"/>
                    <a:pt x="572" y="900"/>
                    <a:pt x="584" y="1079"/>
                  </a:cubicBezTo>
                  <a:cubicBezTo>
                    <a:pt x="548" y="1091"/>
                    <a:pt x="536" y="1114"/>
                    <a:pt x="513" y="1114"/>
                  </a:cubicBezTo>
                  <a:cubicBezTo>
                    <a:pt x="429" y="1138"/>
                    <a:pt x="346" y="1150"/>
                    <a:pt x="274" y="1174"/>
                  </a:cubicBezTo>
                  <a:cubicBezTo>
                    <a:pt x="227" y="1186"/>
                    <a:pt x="179" y="1186"/>
                    <a:pt x="132" y="1198"/>
                  </a:cubicBezTo>
                  <a:cubicBezTo>
                    <a:pt x="96" y="1198"/>
                    <a:pt x="48" y="1210"/>
                    <a:pt x="13" y="1245"/>
                  </a:cubicBezTo>
                  <a:cubicBezTo>
                    <a:pt x="1" y="1257"/>
                    <a:pt x="1" y="1317"/>
                    <a:pt x="36" y="1329"/>
                  </a:cubicBezTo>
                  <a:cubicBezTo>
                    <a:pt x="67" y="1349"/>
                    <a:pt x="105" y="1356"/>
                    <a:pt x="145" y="1356"/>
                  </a:cubicBezTo>
                  <a:cubicBezTo>
                    <a:pt x="200" y="1356"/>
                    <a:pt x="257" y="1342"/>
                    <a:pt x="298" y="1329"/>
                  </a:cubicBezTo>
                  <a:cubicBezTo>
                    <a:pt x="370" y="1305"/>
                    <a:pt x="465" y="1293"/>
                    <a:pt x="548" y="1257"/>
                  </a:cubicBezTo>
                  <a:cubicBezTo>
                    <a:pt x="572" y="1257"/>
                    <a:pt x="584" y="1245"/>
                    <a:pt x="596" y="1245"/>
                  </a:cubicBezTo>
                  <a:cubicBezTo>
                    <a:pt x="608" y="1376"/>
                    <a:pt x="608" y="1531"/>
                    <a:pt x="632" y="1662"/>
                  </a:cubicBezTo>
                  <a:cubicBezTo>
                    <a:pt x="632" y="1745"/>
                    <a:pt x="644" y="1841"/>
                    <a:pt x="644" y="1924"/>
                  </a:cubicBezTo>
                  <a:cubicBezTo>
                    <a:pt x="655" y="2007"/>
                    <a:pt x="655" y="2079"/>
                    <a:pt x="691" y="2138"/>
                  </a:cubicBezTo>
                  <a:cubicBezTo>
                    <a:pt x="697" y="2144"/>
                    <a:pt x="706" y="2147"/>
                    <a:pt x="716" y="2147"/>
                  </a:cubicBezTo>
                  <a:cubicBezTo>
                    <a:pt x="727" y="2147"/>
                    <a:pt x="739" y="2144"/>
                    <a:pt x="751" y="2138"/>
                  </a:cubicBezTo>
                  <a:cubicBezTo>
                    <a:pt x="786" y="2067"/>
                    <a:pt x="786" y="1972"/>
                    <a:pt x="786" y="1888"/>
                  </a:cubicBezTo>
                  <a:lnTo>
                    <a:pt x="786" y="1614"/>
                  </a:lnTo>
                  <a:cubicBezTo>
                    <a:pt x="786" y="1472"/>
                    <a:pt x="786" y="1317"/>
                    <a:pt x="775" y="1174"/>
                  </a:cubicBezTo>
                  <a:cubicBezTo>
                    <a:pt x="858" y="1126"/>
                    <a:pt x="965" y="1079"/>
                    <a:pt x="1036" y="1019"/>
                  </a:cubicBezTo>
                  <a:cubicBezTo>
                    <a:pt x="1069" y="997"/>
                    <a:pt x="1042" y="946"/>
                    <a:pt x="1010" y="946"/>
                  </a:cubicBezTo>
                  <a:cubicBezTo>
                    <a:pt x="1007" y="946"/>
                    <a:pt x="1004" y="947"/>
                    <a:pt x="1001" y="948"/>
                  </a:cubicBezTo>
                  <a:cubicBezTo>
                    <a:pt x="929" y="960"/>
                    <a:pt x="834" y="971"/>
                    <a:pt x="763" y="1007"/>
                  </a:cubicBezTo>
                  <a:lnTo>
                    <a:pt x="715" y="555"/>
                  </a:lnTo>
                  <a:cubicBezTo>
                    <a:pt x="691" y="376"/>
                    <a:pt x="691" y="174"/>
                    <a:pt x="584" y="19"/>
                  </a:cubicBezTo>
                  <a:cubicBezTo>
                    <a:pt x="568" y="9"/>
                    <a:pt x="54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1951529" y="3924501"/>
              <a:ext cx="342143" cy="881056"/>
            </a:xfrm>
            <a:custGeom>
              <a:avLst/>
              <a:gdLst/>
              <a:ahLst/>
              <a:cxnLst/>
              <a:rect l="l" t="t" r="r" b="b"/>
              <a:pathLst>
                <a:path w="7562" h="19473" extrusionOk="0">
                  <a:moveTo>
                    <a:pt x="3918" y="0"/>
                  </a:moveTo>
                  <a:cubicBezTo>
                    <a:pt x="3632" y="143"/>
                    <a:pt x="3073" y="1000"/>
                    <a:pt x="2775" y="1120"/>
                  </a:cubicBezTo>
                  <a:lnTo>
                    <a:pt x="2322" y="1298"/>
                  </a:lnTo>
                  <a:cubicBezTo>
                    <a:pt x="2215" y="1334"/>
                    <a:pt x="2096" y="1381"/>
                    <a:pt x="1977" y="1417"/>
                  </a:cubicBezTo>
                  <a:cubicBezTo>
                    <a:pt x="1346" y="1620"/>
                    <a:pt x="668" y="1774"/>
                    <a:pt x="1" y="1858"/>
                  </a:cubicBezTo>
                  <a:cubicBezTo>
                    <a:pt x="239" y="2215"/>
                    <a:pt x="489" y="2584"/>
                    <a:pt x="751" y="2965"/>
                  </a:cubicBezTo>
                  <a:cubicBezTo>
                    <a:pt x="1108" y="3513"/>
                    <a:pt x="1465" y="4060"/>
                    <a:pt x="1787" y="4656"/>
                  </a:cubicBezTo>
                  <a:cubicBezTo>
                    <a:pt x="1834" y="4751"/>
                    <a:pt x="1882" y="4822"/>
                    <a:pt x="1918" y="4906"/>
                  </a:cubicBezTo>
                  <a:cubicBezTo>
                    <a:pt x="2299" y="5608"/>
                    <a:pt x="2608" y="6358"/>
                    <a:pt x="2846" y="7144"/>
                  </a:cubicBezTo>
                  <a:cubicBezTo>
                    <a:pt x="3227" y="8501"/>
                    <a:pt x="3549" y="10359"/>
                    <a:pt x="3561" y="12407"/>
                  </a:cubicBezTo>
                  <a:lnTo>
                    <a:pt x="3561" y="12585"/>
                  </a:lnTo>
                  <a:lnTo>
                    <a:pt x="3561" y="12811"/>
                  </a:lnTo>
                  <a:cubicBezTo>
                    <a:pt x="3561" y="12966"/>
                    <a:pt x="3549" y="13097"/>
                    <a:pt x="3549" y="13240"/>
                  </a:cubicBezTo>
                  <a:cubicBezTo>
                    <a:pt x="3549" y="13335"/>
                    <a:pt x="3525" y="13407"/>
                    <a:pt x="3525" y="13502"/>
                  </a:cubicBezTo>
                  <a:lnTo>
                    <a:pt x="3525" y="13645"/>
                  </a:lnTo>
                  <a:cubicBezTo>
                    <a:pt x="3501" y="14193"/>
                    <a:pt x="3442" y="14764"/>
                    <a:pt x="3370" y="15324"/>
                  </a:cubicBezTo>
                  <a:cubicBezTo>
                    <a:pt x="3323" y="15562"/>
                    <a:pt x="3287" y="15788"/>
                    <a:pt x="3251" y="16026"/>
                  </a:cubicBezTo>
                  <a:cubicBezTo>
                    <a:pt x="3215" y="16145"/>
                    <a:pt x="3204" y="16264"/>
                    <a:pt x="3168" y="16383"/>
                  </a:cubicBezTo>
                  <a:cubicBezTo>
                    <a:pt x="3108" y="16621"/>
                    <a:pt x="3073" y="16848"/>
                    <a:pt x="3013" y="17086"/>
                  </a:cubicBezTo>
                  <a:cubicBezTo>
                    <a:pt x="2977" y="17169"/>
                    <a:pt x="2965" y="17264"/>
                    <a:pt x="2930" y="17348"/>
                  </a:cubicBezTo>
                  <a:cubicBezTo>
                    <a:pt x="2906" y="17443"/>
                    <a:pt x="2894" y="17526"/>
                    <a:pt x="2858" y="17622"/>
                  </a:cubicBezTo>
                  <a:cubicBezTo>
                    <a:pt x="2834" y="17705"/>
                    <a:pt x="2811" y="17788"/>
                    <a:pt x="2787" y="17860"/>
                  </a:cubicBezTo>
                  <a:cubicBezTo>
                    <a:pt x="2751" y="17943"/>
                    <a:pt x="2727" y="18050"/>
                    <a:pt x="2692" y="18145"/>
                  </a:cubicBezTo>
                  <a:cubicBezTo>
                    <a:pt x="2680" y="18205"/>
                    <a:pt x="2811" y="18443"/>
                    <a:pt x="3096" y="18693"/>
                  </a:cubicBezTo>
                  <a:cubicBezTo>
                    <a:pt x="3144" y="18741"/>
                    <a:pt x="3192" y="18765"/>
                    <a:pt x="3227" y="18812"/>
                  </a:cubicBezTo>
                  <a:cubicBezTo>
                    <a:pt x="3275" y="18860"/>
                    <a:pt x="3335" y="18884"/>
                    <a:pt x="3382" y="18931"/>
                  </a:cubicBezTo>
                  <a:cubicBezTo>
                    <a:pt x="3525" y="19050"/>
                    <a:pt x="3727" y="19157"/>
                    <a:pt x="3930" y="19241"/>
                  </a:cubicBezTo>
                  <a:lnTo>
                    <a:pt x="4156" y="19336"/>
                  </a:lnTo>
                  <a:cubicBezTo>
                    <a:pt x="4430" y="19417"/>
                    <a:pt x="4755" y="19472"/>
                    <a:pt x="5110" y="19472"/>
                  </a:cubicBezTo>
                  <a:cubicBezTo>
                    <a:pt x="5172" y="19472"/>
                    <a:pt x="5235" y="19471"/>
                    <a:pt x="5299" y="19467"/>
                  </a:cubicBezTo>
                  <a:lnTo>
                    <a:pt x="5370" y="19467"/>
                  </a:lnTo>
                  <a:cubicBezTo>
                    <a:pt x="5418" y="19467"/>
                    <a:pt x="5454" y="19455"/>
                    <a:pt x="5478" y="19455"/>
                  </a:cubicBezTo>
                  <a:cubicBezTo>
                    <a:pt x="5525" y="19431"/>
                    <a:pt x="5573" y="19431"/>
                    <a:pt x="5621" y="19419"/>
                  </a:cubicBezTo>
                  <a:cubicBezTo>
                    <a:pt x="5668" y="19407"/>
                    <a:pt x="5716" y="19407"/>
                    <a:pt x="5763" y="19396"/>
                  </a:cubicBezTo>
                  <a:cubicBezTo>
                    <a:pt x="5823" y="19372"/>
                    <a:pt x="5894" y="19360"/>
                    <a:pt x="5954" y="19348"/>
                  </a:cubicBezTo>
                  <a:cubicBezTo>
                    <a:pt x="5990" y="19300"/>
                    <a:pt x="6002" y="19241"/>
                    <a:pt x="6013" y="19193"/>
                  </a:cubicBezTo>
                  <a:cubicBezTo>
                    <a:pt x="6109" y="18955"/>
                    <a:pt x="6204" y="18705"/>
                    <a:pt x="6299" y="18419"/>
                  </a:cubicBezTo>
                  <a:cubicBezTo>
                    <a:pt x="6323" y="18360"/>
                    <a:pt x="6347" y="18288"/>
                    <a:pt x="6371" y="18217"/>
                  </a:cubicBezTo>
                  <a:cubicBezTo>
                    <a:pt x="6442" y="17991"/>
                    <a:pt x="6525" y="17764"/>
                    <a:pt x="6597" y="17526"/>
                  </a:cubicBezTo>
                  <a:cubicBezTo>
                    <a:pt x="6609" y="17455"/>
                    <a:pt x="6644" y="17383"/>
                    <a:pt x="6656" y="17312"/>
                  </a:cubicBezTo>
                  <a:cubicBezTo>
                    <a:pt x="6656" y="17264"/>
                    <a:pt x="6668" y="17217"/>
                    <a:pt x="6680" y="17169"/>
                  </a:cubicBezTo>
                  <a:lnTo>
                    <a:pt x="6728" y="16991"/>
                  </a:lnTo>
                  <a:cubicBezTo>
                    <a:pt x="6799" y="16729"/>
                    <a:pt x="6883" y="16443"/>
                    <a:pt x="6942" y="16157"/>
                  </a:cubicBezTo>
                  <a:lnTo>
                    <a:pt x="7025" y="15717"/>
                  </a:lnTo>
                  <a:cubicBezTo>
                    <a:pt x="7025" y="15681"/>
                    <a:pt x="7037" y="15657"/>
                    <a:pt x="7037" y="15621"/>
                  </a:cubicBezTo>
                  <a:cubicBezTo>
                    <a:pt x="7073" y="15502"/>
                    <a:pt x="7085" y="15383"/>
                    <a:pt x="7121" y="15252"/>
                  </a:cubicBezTo>
                  <a:cubicBezTo>
                    <a:pt x="7133" y="15086"/>
                    <a:pt x="7156" y="14943"/>
                    <a:pt x="7192" y="14776"/>
                  </a:cubicBezTo>
                  <a:cubicBezTo>
                    <a:pt x="7216" y="14562"/>
                    <a:pt x="7252" y="14359"/>
                    <a:pt x="7275" y="14133"/>
                  </a:cubicBezTo>
                  <a:cubicBezTo>
                    <a:pt x="7275" y="14074"/>
                    <a:pt x="7299" y="14026"/>
                    <a:pt x="7299" y="13966"/>
                  </a:cubicBezTo>
                  <a:cubicBezTo>
                    <a:pt x="7299" y="13859"/>
                    <a:pt x="7311" y="13752"/>
                    <a:pt x="7323" y="13633"/>
                  </a:cubicBezTo>
                  <a:cubicBezTo>
                    <a:pt x="7347" y="13585"/>
                    <a:pt x="7347" y="13562"/>
                    <a:pt x="7347" y="13514"/>
                  </a:cubicBezTo>
                  <a:cubicBezTo>
                    <a:pt x="7359" y="13395"/>
                    <a:pt x="7359" y="13264"/>
                    <a:pt x="7371" y="13145"/>
                  </a:cubicBezTo>
                  <a:cubicBezTo>
                    <a:pt x="7371" y="13061"/>
                    <a:pt x="7383" y="13002"/>
                    <a:pt x="7383" y="12931"/>
                  </a:cubicBezTo>
                  <a:cubicBezTo>
                    <a:pt x="7406" y="12871"/>
                    <a:pt x="7406" y="12800"/>
                    <a:pt x="7406" y="12728"/>
                  </a:cubicBezTo>
                  <a:cubicBezTo>
                    <a:pt x="7561" y="9871"/>
                    <a:pt x="7145" y="6418"/>
                    <a:pt x="5430" y="2679"/>
                  </a:cubicBezTo>
                  <a:cubicBezTo>
                    <a:pt x="5370" y="2572"/>
                    <a:pt x="5335" y="2453"/>
                    <a:pt x="5275" y="2346"/>
                  </a:cubicBezTo>
                  <a:cubicBezTo>
                    <a:pt x="5228" y="2274"/>
                    <a:pt x="5192" y="2203"/>
                    <a:pt x="5156" y="2132"/>
                  </a:cubicBezTo>
                  <a:cubicBezTo>
                    <a:pt x="5120" y="2096"/>
                    <a:pt x="5109" y="2048"/>
                    <a:pt x="5097" y="2024"/>
                  </a:cubicBezTo>
                  <a:cubicBezTo>
                    <a:pt x="5049" y="1917"/>
                    <a:pt x="4989" y="1834"/>
                    <a:pt x="4942" y="1739"/>
                  </a:cubicBezTo>
                  <a:cubicBezTo>
                    <a:pt x="4930" y="1727"/>
                    <a:pt x="4918" y="1691"/>
                    <a:pt x="4894" y="1667"/>
                  </a:cubicBezTo>
                  <a:cubicBezTo>
                    <a:pt x="4859" y="1572"/>
                    <a:pt x="4799" y="1489"/>
                    <a:pt x="4751" y="1393"/>
                  </a:cubicBezTo>
                  <a:cubicBezTo>
                    <a:pt x="4692" y="1310"/>
                    <a:pt x="4644" y="1203"/>
                    <a:pt x="4585" y="1120"/>
                  </a:cubicBezTo>
                  <a:lnTo>
                    <a:pt x="4406" y="798"/>
                  </a:lnTo>
                  <a:cubicBezTo>
                    <a:pt x="4263" y="536"/>
                    <a:pt x="4097" y="262"/>
                    <a:pt x="39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1948860" y="3925044"/>
              <a:ext cx="245680" cy="221972"/>
            </a:xfrm>
            <a:custGeom>
              <a:avLst/>
              <a:gdLst/>
              <a:ahLst/>
              <a:cxnLst/>
              <a:rect l="l" t="t" r="r" b="b"/>
              <a:pathLst>
                <a:path w="5430" h="4906" extrusionOk="0">
                  <a:moveTo>
                    <a:pt x="3929" y="0"/>
                  </a:moveTo>
                  <a:cubicBezTo>
                    <a:pt x="3644" y="143"/>
                    <a:pt x="3084" y="1000"/>
                    <a:pt x="2786" y="1119"/>
                  </a:cubicBezTo>
                  <a:cubicBezTo>
                    <a:pt x="1893" y="1489"/>
                    <a:pt x="953" y="1727"/>
                    <a:pt x="0" y="1858"/>
                  </a:cubicBezTo>
                  <a:cubicBezTo>
                    <a:pt x="655" y="2822"/>
                    <a:pt x="1346" y="3822"/>
                    <a:pt x="1917" y="4906"/>
                  </a:cubicBezTo>
                  <a:cubicBezTo>
                    <a:pt x="2882" y="4679"/>
                    <a:pt x="3727" y="4048"/>
                    <a:pt x="4501" y="3501"/>
                  </a:cubicBezTo>
                  <a:cubicBezTo>
                    <a:pt x="4727" y="3334"/>
                    <a:pt x="4929" y="3191"/>
                    <a:pt x="5156" y="3024"/>
                  </a:cubicBezTo>
                  <a:cubicBezTo>
                    <a:pt x="5239" y="2917"/>
                    <a:pt x="5334" y="2798"/>
                    <a:pt x="5418" y="2691"/>
                  </a:cubicBezTo>
                  <a:lnTo>
                    <a:pt x="5429" y="2679"/>
                  </a:lnTo>
                  <a:cubicBezTo>
                    <a:pt x="5025" y="1798"/>
                    <a:pt x="4513" y="905"/>
                    <a:pt x="392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2072919" y="4487429"/>
              <a:ext cx="214823" cy="317484"/>
            </a:xfrm>
            <a:custGeom>
              <a:avLst/>
              <a:gdLst/>
              <a:ahLst/>
              <a:cxnLst/>
              <a:rect l="l" t="t" r="r" b="b"/>
              <a:pathLst>
                <a:path w="4748" h="7017" extrusionOk="0">
                  <a:moveTo>
                    <a:pt x="4723" y="286"/>
                  </a:moveTo>
                  <a:cubicBezTo>
                    <a:pt x="4705" y="286"/>
                    <a:pt x="4701" y="286"/>
                    <a:pt x="4721" y="302"/>
                  </a:cubicBezTo>
                  <a:lnTo>
                    <a:pt x="4721" y="302"/>
                  </a:lnTo>
                  <a:cubicBezTo>
                    <a:pt x="4722" y="297"/>
                    <a:pt x="4723" y="291"/>
                    <a:pt x="4723" y="286"/>
                  </a:cubicBezTo>
                  <a:close/>
                  <a:moveTo>
                    <a:pt x="4721" y="302"/>
                  </a:moveTo>
                  <a:lnTo>
                    <a:pt x="4721" y="302"/>
                  </a:lnTo>
                  <a:cubicBezTo>
                    <a:pt x="4720" y="309"/>
                    <a:pt x="4719" y="316"/>
                    <a:pt x="4718" y="322"/>
                  </a:cubicBezTo>
                  <a:lnTo>
                    <a:pt x="4718" y="322"/>
                  </a:lnTo>
                  <a:cubicBezTo>
                    <a:pt x="4728" y="322"/>
                    <a:pt x="4737" y="322"/>
                    <a:pt x="4747" y="322"/>
                  </a:cubicBezTo>
                  <a:cubicBezTo>
                    <a:pt x="4736" y="313"/>
                    <a:pt x="4727" y="307"/>
                    <a:pt x="4721" y="302"/>
                  </a:cubicBezTo>
                  <a:close/>
                  <a:moveTo>
                    <a:pt x="890" y="0"/>
                  </a:moveTo>
                  <a:lnTo>
                    <a:pt x="890" y="381"/>
                  </a:lnTo>
                  <a:cubicBezTo>
                    <a:pt x="890" y="536"/>
                    <a:pt x="878" y="667"/>
                    <a:pt x="878" y="810"/>
                  </a:cubicBezTo>
                  <a:cubicBezTo>
                    <a:pt x="878" y="905"/>
                    <a:pt x="866" y="977"/>
                    <a:pt x="866" y="1072"/>
                  </a:cubicBezTo>
                  <a:lnTo>
                    <a:pt x="866" y="1215"/>
                  </a:lnTo>
                  <a:cubicBezTo>
                    <a:pt x="830" y="1762"/>
                    <a:pt x="771" y="2334"/>
                    <a:pt x="699" y="2894"/>
                  </a:cubicBezTo>
                  <a:cubicBezTo>
                    <a:pt x="652" y="3132"/>
                    <a:pt x="628" y="3358"/>
                    <a:pt x="580" y="3596"/>
                  </a:cubicBezTo>
                  <a:cubicBezTo>
                    <a:pt x="556" y="3715"/>
                    <a:pt x="532" y="3834"/>
                    <a:pt x="509" y="3953"/>
                  </a:cubicBezTo>
                  <a:cubicBezTo>
                    <a:pt x="449" y="4191"/>
                    <a:pt x="401" y="4418"/>
                    <a:pt x="342" y="4656"/>
                  </a:cubicBezTo>
                  <a:cubicBezTo>
                    <a:pt x="294" y="4834"/>
                    <a:pt x="235" y="5013"/>
                    <a:pt x="199" y="5191"/>
                  </a:cubicBezTo>
                  <a:cubicBezTo>
                    <a:pt x="151" y="5370"/>
                    <a:pt x="104" y="5537"/>
                    <a:pt x="44" y="5715"/>
                  </a:cubicBezTo>
                  <a:cubicBezTo>
                    <a:pt x="0" y="5825"/>
                    <a:pt x="836" y="7017"/>
                    <a:pt x="2402" y="7017"/>
                  </a:cubicBezTo>
                  <a:cubicBezTo>
                    <a:pt x="2536" y="7017"/>
                    <a:pt x="2675" y="7008"/>
                    <a:pt x="2818" y="6989"/>
                  </a:cubicBezTo>
                  <a:cubicBezTo>
                    <a:pt x="2902" y="6977"/>
                    <a:pt x="3009" y="6965"/>
                    <a:pt x="3092" y="6954"/>
                  </a:cubicBezTo>
                  <a:cubicBezTo>
                    <a:pt x="3152" y="6930"/>
                    <a:pt x="3235" y="6918"/>
                    <a:pt x="3283" y="6906"/>
                  </a:cubicBezTo>
                  <a:cubicBezTo>
                    <a:pt x="3319" y="6858"/>
                    <a:pt x="3330" y="6799"/>
                    <a:pt x="3342" y="6751"/>
                  </a:cubicBezTo>
                  <a:cubicBezTo>
                    <a:pt x="3521" y="6299"/>
                    <a:pt x="3723" y="5727"/>
                    <a:pt x="3914" y="5084"/>
                  </a:cubicBezTo>
                  <a:cubicBezTo>
                    <a:pt x="3926" y="5013"/>
                    <a:pt x="3961" y="4941"/>
                    <a:pt x="3973" y="4870"/>
                  </a:cubicBezTo>
                  <a:cubicBezTo>
                    <a:pt x="3973" y="4822"/>
                    <a:pt x="3985" y="4775"/>
                    <a:pt x="3997" y="4727"/>
                  </a:cubicBezTo>
                  <a:lnTo>
                    <a:pt x="4045" y="4549"/>
                  </a:lnTo>
                  <a:cubicBezTo>
                    <a:pt x="4116" y="4287"/>
                    <a:pt x="4200" y="4001"/>
                    <a:pt x="4259" y="3715"/>
                  </a:cubicBezTo>
                  <a:lnTo>
                    <a:pt x="4342" y="3275"/>
                  </a:lnTo>
                  <a:cubicBezTo>
                    <a:pt x="4378" y="3120"/>
                    <a:pt x="4402" y="2965"/>
                    <a:pt x="4438" y="2810"/>
                  </a:cubicBezTo>
                  <a:cubicBezTo>
                    <a:pt x="4450" y="2644"/>
                    <a:pt x="4473" y="2501"/>
                    <a:pt x="4509" y="2334"/>
                  </a:cubicBezTo>
                  <a:cubicBezTo>
                    <a:pt x="4533" y="2120"/>
                    <a:pt x="4569" y="1917"/>
                    <a:pt x="4592" y="1691"/>
                  </a:cubicBezTo>
                  <a:cubicBezTo>
                    <a:pt x="4592" y="1632"/>
                    <a:pt x="4616" y="1584"/>
                    <a:pt x="4616" y="1524"/>
                  </a:cubicBezTo>
                  <a:cubicBezTo>
                    <a:pt x="4616" y="1417"/>
                    <a:pt x="4628" y="1310"/>
                    <a:pt x="4640" y="1191"/>
                  </a:cubicBezTo>
                  <a:cubicBezTo>
                    <a:pt x="4640" y="1143"/>
                    <a:pt x="4664" y="1120"/>
                    <a:pt x="4664" y="1072"/>
                  </a:cubicBezTo>
                  <a:cubicBezTo>
                    <a:pt x="4676" y="953"/>
                    <a:pt x="4676" y="822"/>
                    <a:pt x="4688" y="703"/>
                  </a:cubicBezTo>
                  <a:cubicBezTo>
                    <a:pt x="4699" y="572"/>
                    <a:pt x="4700" y="451"/>
                    <a:pt x="4718" y="322"/>
                  </a:cubicBezTo>
                  <a:lnTo>
                    <a:pt x="4718" y="322"/>
                  </a:lnTo>
                  <a:cubicBezTo>
                    <a:pt x="4671" y="323"/>
                    <a:pt x="4624" y="323"/>
                    <a:pt x="4577" y="323"/>
                  </a:cubicBezTo>
                  <a:cubicBezTo>
                    <a:pt x="3993" y="323"/>
                    <a:pt x="3417" y="271"/>
                    <a:pt x="2842" y="238"/>
                  </a:cubicBezTo>
                  <a:cubicBezTo>
                    <a:pt x="2199" y="191"/>
                    <a:pt x="1533" y="119"/>
                    <a:pt x="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2110472" y="4503581"/>
              <a:ext cx="174555" cy="37825"/>
            </a:xfrm>
            <a:custGeom>
              <a:avLst/>
              <a:gdLst/>
              <a:ahLst/>
              <a:cxnLst/>
              <a:rect l="l" t="t" r="r" b="b"/>
              <a:pathLst>
                <a:path w="3858" h="836" extrusionOk="0">
                  <a:moveTo>
                    <a:pt x="24" y="1"/>
                  </a:moveTo>
                  <a:cubicBezTo>
                    <a:pt x="24" y="143"/>
                    <a:pt x="0" y="274"/>
                    <a:pt x="0" y="429"/>
                  </a:cubicBezTo>
                  <a:cubicBezTo>
                    <a:pt x="405" y="536"/>
                    <a:pt x="822" y="608"/>
                    <a:pt x="1238" y="667"/>
                  </a:cubicBezTo>
                  <a:cubicBezTo>
                    <a:pt x="2013" y="776"/>
                    <a:pt x="2807" y="835"/>
                    <a:pt x="3594" y="835"/>
                  </a:cubicBezTo>
                  <a:cubicBezTo>
                    <a:pt x="3666" y="835"/>
                    <a:pt x="3738" y="835"/>
                    <a:pt x="3810" y="834"/>
                  </a:cubicBezTo>
                  <a:cubicBezTo>
                    <a:pt x="3834" y="786"/>
                    <a:pt x="3834" y="763"/>
                    <a:pt x="3834" y="715"/>
                  </a:cubicBezTo>
                  <a:cubicBezTo>
                    <a:pt x="3846" y="596"/>
                    <a:pt x="3846" y="465"/>
                    <a:pt x="3858" y="346"/>
                  </a:cubicBezTo>
                  <a:lnTo>
                    <a:pt x="3858" y="346"/>
                  </a:lnTo>
                  <a:cubicBezTo>
                    <a:pt x="3774" y="351"/>
                    <a:pt x="3688" y="354"/>
                    <a:pt x="3603" y="354"/>
                  </a:cubicBezTo>
                  <a:cubicBezTo>
                    <a:pt x="3484" y="354"/>
                    <a:pt x="3367" y="348"/>
                    <a:pt x="3262" y="334"/>
                  </a:cubicBezTo>
                  <a:cubicBezTo>
                    <a:pt x="2167" y="322"/>
                    <a:pt x="1072" y="227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2109929" y="4534302"/>
              <a:ext cx="171343" cy="29681"/>
            </a:xfrm>
            <a:custGeom>
              <a:avLst/>
              <a:gdLst/>
              <a:ahLst/>
              <a:cxnLst/>
              <a:rect l="l" t="t" r="r" b="b"/>
              <a:pathLst>
                <a:path w="3787" h="656" extrusionOk="0">
                  <a:moveTo>
                    <a:pt x="0" y="0"/>
                  </a:moveTo>
                  <a:lnTo>
                    <a:pt x="0" y="155"/>
                  </a:lnTo>
                  <a:cubicBezTo>
                    <a:pt x="298" y="226"/>
                    <a:pt x="607" y="286"/>
                    <a:pt x="905" y="345"/>
                  </a:cubicBezTo>
                  <a:cubicBezTo>
                    <a:pt x="1846" y="524"/>
                    <a:pt x="2798" y="631"/>
                    <a:pt x="3763" y="655"/>
                  </a:cubicBezTo>
                  <a:cubicBezTo>
                    <a:pt x="3763" y="596"/>
                    <a:pt x="3786" y="560"/>
                    <a:pt x="3786" y="500"/>
                  </a:cubicBezTo>
                  <a:cubicBezTo>
                    <a:pt x="3405" y="476"/>
                    <a:pt x="3036" y="465"/>
                    <a:pt x="2667" y="417"/>
                  </a:cubicBezTo>
                  <a:cubicBezTo>
                    <a:pt x="1750" y="345"/>
                    <a:pt x="857" y="2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2021567" y="4719577"/>
              <a:ext cx="266719" cy="200797"/>
            </a:xfrm>
            <a:custGeom>
              <a:avLst/>
              <a:gdLst/>
              <a:ahLst/>
              <a:cxnLst/>
              <a:rect l="l" t="t" r="r" b="b"/>
              <a:pathLst>
                <a:path w="5895" h="4438" extrusionOk="0">
                  <a:moveTo>
                    <a:pt x="1183" y="0"/>
                  </a:moveTo>
                  <a:cubicBezTo>
                    <a:pt x="983" y="0"/>
                    <a:pt x="1" y="1150"/>
                    <a:pt x="24" y="1537"/>
                  </a:cubicBezTo>
                  <a:cubicBezTo>
                    <a:pt x="36" y="1870"/>
                    <a:pt x="4513" y="3930"/>
                    <a:pt x="5620" y="4418"/>
                  </a:cubicBezTo>
                  <a:cubicBezTo>
                    <a:pt x="5649" y="4431"/>
                    <a:pt x="5679" y="4437"/>
                    <a:pt x="5707" y="4437"/>
                  </a:cubicBezTo>
                  <a:cubicBezTo>
                    <a:pt x="5807" y="4437"/>
                    <a:pt x="5894" y="4360"/>
                    <a:pt x="5894" y="4240"/>
                  </a:cubicBezTo>
                  <a:cubicBezTo>
                    <a:pt x="5894" y="3942"/>
                    <a:pt x="5799" y="3478"/>
                    <a:pt x="5442" y="2870"/>
                  </a:cubicBezTo>
                  <a:cubicBezTo>
                    <a:pt x="4906" y="1882"/>
                    <a:pt x="4620" y="1715"/>
                    <a:pt x="4620" y="1715"/>
                  </a:cubicBezTo>
                  <a:cubicBezTo>
                    <a:pt x="4525" y="1596"/>
                    <a:pt x="1370" y="49"/>
                    <a:pt x="1191" y="1"/>
                  </a:cubicBezTo>
                  <a:cubicBezTo>
                    <a:pt x="1189" y="0"/>
                    <a:pt x="1186" y="0"/>
                    <a:pt x="1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2184808" y="4789072"/>
              <a:ext cx="83522" cy="58773"/>
            </a:xfrm>
            <a:custGeom>
              <a:avLst/>
              <a:gdLst/>
              <a:ahLst/>
              <a:cxnLst/>
              <a:rect l="l" t="t" r="r" b="b"/>
              <a:pathLst>
                <a:path w="1846" h="1299" extrusionOk="0">
                  <a:moveTo>
                    <a:pt x="107" y="1"/>
                  </a:moveTo>
                  <a:cubicBezTo>
                    <a:pt x="60" y="1"/>
                    <a:pt x="0" y="48"/>
                    <a:pt x="84" y="84"/>
                  </a:cubicBezTo>
                  <a:cubicBezTo>
                    <a:pt x="191" y="227"/>
                    <a:pt x="357" y="298"/>
                    <a:pt x="500" y="382"/>
                  </a:cubicBezTo>
                  <a:cubicBezTo>
                    <a:pt x="655" y="477"/>
                    <a:pt x="786" y="560"/>
                    <a:pt x="941" y="668"/>
                  </a:cubicBezTo>
                  <a:cubicBezTo>
                    <a:pt x="917" y="703"/>
                    <a:pt x="917" y="715"/>
                    <a:pt x="905" y="739"/>
                  </a:cubicBezTo>
                  <a:cubicBezTo>
                    <a:pt x="857" y="822"/>
                    <a:pt x="834" y="894"/>
                    <a:pt x="786" y="965"/>
                  </a:cubicBezTo>
                  <a:cubicBezTo>
                    <a:pt x="774" y="1013"/>
                    <a:pt x="738" y="1037"/>
                    <a:pt x="726" y="1084"/>
                  </a:cubicBezTo>
                  <a:cubicBezTo>
                    <a:pt x="703" y="1132"/>
                    <a:pt x="679" y="1156"/>
                    <a:pt x="679" y="1203"/>
                  </a:cubicBezTo>
                  <a:cubicBezTo>
                    <a:pt x="679" y="1243"/>
                    <a:pt x="712" y="1266"/>
                    <a:pt x="743" y="1266"/>
                  </a:cubicBezTo>
                  <a:cubicBezTo>
                    <a:pt x="750" y="1266"/>
                    <a:pt x="756" y="1265"/>
                    <a:pt x="762" y="1263"/>
                  </a:cubicBezTo>
                  <a:cubicBezTo>
                    <a:pt x="834" y="1239"/>
                    <a:pt x="881" y="1132"/>
                    <a:pt x="917" y="1060"/>
                  </a:cubicBezTo>
                  <a:cubicBezTo>
                    <a:pt x="965" y="977"/>
                    <a:pt x="1012" y="894"/>
                    <a:pt x="1036" y="810"/>
                  </a:cubicBezTo>
                  <a:cubicBezTo>
                    <a:pt x="1036" y="799"/>
                    <a:pt x="1060" y="787"/>
                    <a:pt x="1060" y="775"/>
                  </a:cubicBezTo>
                  <a:cubicBezTo>
                    <a:pt x="1179" y="858"/>
                    <a:pt x="1274" y="941"/>
                    <a:pt x="1393" y="1025"/>
                  </a:cubicBezTo>
                  <a:cubicBezTo>
                    <a:pt x="1453" y="1084"/>
                    <a:pt x="1536" y="1132"/>
                    <a:pt x="1608" y="1191"/>
                  </a:cubicBezTo>
                  <a:cubicBezTo>
                    <a:pt x="1655" y="1239"/>
                    <a:pt x="1715" y="1275"/>
                    <a:pt x="1786" y="1299"/>
                  </a:cubicBezTo>
                  <a:cubicBezTo>
                    <a:pt x="1810" y="1299"/>
                    <a:pt x="1846" y="1275"/>
                    <a:pt x="1834" y="1251"/>
                  </a:cubicBezTo>
                  <a:cubicBezTo>
                    <a:pt x="1798" y="1180"/>
                    <a:pt x="1727" y="1120"/>
                    <a:pt x="1667" y="1060"/>
                  </a:cubicBezTo>
                  <a:cubicBezTo>
                    <a:pt x="1596" y="1001"/>
                    <a:pt x="1536" y="941"/>
                    <a:pt x="1453" y="882"/>
                  </a:cubicBezTo>
                  <a:cubicBezTo>
                    <a:pt x="1334" y="775"/>
                    <a:pt x="1215" y="679"/>
                    <a:pt x="1096" y="596"/>
                  </a:cubicBezTo>
                  <a:cubicBezTo>
                    <a:pt x="1131" y="501"/>
                    <a:pt x="1155" y="406"/>
                    <a:pt x="1155" y="298"/>
                  </a:cubicBezTo>
                  <a:cubicBezTo>
                    <a:pt x="1155" y="273"/>
                    <a:pt x="1135" y="261"/>
                    <a:pt x="1114" y="261"/>
                  </a:cubicBezTo>
                  <a:cubicBezTo>
                    <a:pt x="1096" y="261"/>
                    <a:pt x="1077" y="270"/>
                    <a:pt x="1072" y="287"/>
                  </a:cubicBezTo>
                  <a:cubicBezTo>
                    <a:pt x="1036" y="358"/>
                    <a:pt x="1000" y="429"/>
                    <a:pt x="965" y="501"/>
                  </a:cubicBezTo>
                  <a:cubicBezTo>
                    <a:pt x="846" y="418"/>
                    <a:pt x="726" y="346"/>
                    <a:pt x="595" y="251"/>
                  </a:cubicBezTo>
                  <a:cubicBezTo>
                    <a:pt x="441" y="144"/>
                    <a:pt x="286" y="25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1380548" y="3553318"/>
              <a:ext cx="308164" cy="478964"/>
            </a:xfrm>
            <a:custGeom>
              <a:avLst/>
              <a:gdLst/>
              <a:ahLst/>
              <a:cxnLst/>
              <a:rect l="l" t="t" r="r" b="b"/>
              <a:pathLst>
                <a:path w="6811" h="10586" extrusionOk="0">
                  <a:moveTo>
                    <a:pt x="5108" y="1"/>
                  </a:moveTo>
                  <a:cubicBezTo>
                    <a:pt x="4941" y="370"/>
                    <a:pt x="4763" y="751"/>
                    <a:pt x="4572" y="1120"/>
                  </a:cubicBezTo>
                  <a:lnTo>
                    <a:pt x="4525" y="1203"/>
                  </a:lnTo>
                  <a:cubicBezTo>
                    <a:pt x="3334" y="3549"/>
                    <a:pt x="1834" y="5895"/>
                    <a:pt x="0" y="8216"/>
                  </a:cubicBezTo>
                  <a:lnTo>
                    <a:pt x="1429" y="9383"/>
                  </a:lnTo>
                  <a:cubicBezTo>
                    <a:pt x="1941" y="9776"/>
                    <a:pt x="2429" y="10181"/>
                    <a:pt x="2941" y="10586"/>
                  </a:cubicBezTo>
                  <a:cubicBezTo>
                    <a:pt x="4525" y="7776"/>
                    <a:pt x="5703" y="4883"/>
                    <a:pt x="6477" y="2013"/>
                  </a:cubicBezTo>
                  <a:cubicBezTo>
                    <a:pt x="6489" y="1977"/>
                    <a:pt x="6489" y="1942"/>
                    <a:pt x="6513" y="1894"/>
                  </a:cubicBezTo>
                  <a:cubicBezTo>
                    <a:pt x="6608" y="1489"/>
                    <a:pt x="6715" y="1084"/>
                    <a:pt x="6811" y="692"/>
                  </a:cubicBezTo>
                  <a:cubicBezTo>
                    <a:pt x="6751" y="656"/>
                    <a:pt x="6668" y="644"/>
                    <a:pt x="6596" y="644"/>
                  </a:cubicBezTo>
                  <a:cubicBezTo>
                    <a:pt x="6537" y="620"/>
                    <a:pt x="6465" y="596"/>
                    <a:pt x="6406" y="584"/>
                  </a:cubicBezTo>
                  <a:cubicBezTo>
                    <a:pt x="6358" y="572"/>
                    <a:pt x="6334" y="572"/>
                    <a:pt x="6299" y="549"/>
                  </a:cubicBezTo>
                  <a:lnTo>
                    <a:pt x="6168" y="513"/>
                  </a:lnTo>
                  <a:cubicBezTo>
                    <a:pt x="6084" y="489"/>
                    <a:pt x="6037" y="465"/>
                    <a:pt x="5953" y="430"/>
                  </a:cubicBezTo>
                  <a:cubicBezTo>
                    <a:pt x="5894" y="406"/>
                    <a:pt x="5834" y="394"/>
                    <a:pt x="5775" y="358"/>
                  </a:cubicBezTo>
                  <a:cubicBezTo>
                    <a:pt x="5775" y="346"/>
                    <a:pt x="5763" y="346"/>
                    <a:pt x="5763" y="346"/>
                  </a:cubicBezTo>
                  <a:cubicBezTo>
                    <a:pt x="5537" y="239"/>
                    <a:pt x="5310" y="132"/>
                    <a:pt x="5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1974694" y="3560331"/>
              <a:ext cx="289342" cy="407838"/>
            </a:xfrm>
            <a:custGeom>
              <a:avLst/>
              <a:gdLst/>
              <a:ahLst/>
              <a:cxnLst/>
              <a:rect l="l" t="t" r="r" b="b"/>
              <a:pathLst>
                <a:path w="6395" h="9014" extrusionOk="0">
                  <a:moveTo>
                    <a:pt x="1072" y="1"/>
                  </a:moveTo>
                  <a:cubicBezTo>
                    <a:pt x="727" y="179"/>
                    <a:pt x="370" y="334"/>
                    <a:pt x="13" y="477"/>
                  </a:cubicBezTo>
                  <a:lnTo>
                    <a:pt x="1" y="477"/>
                  </a:lnTo>
                  <a:cubicBezTo>
                    <a:pt x="227" y="894"/>
                    <a:pt x="441" y="1287"/>
                    <a:pt x="656" y="1703"/>
                  </a:cubicBezTo>
                  <a:cubicBezTo>
                    <a:pt x="667" y="1739"/>
                    <a:pt x="691" y="1787"/>
                    <a:pt x="715" y="1822"/>
                  </a:cubicBezTo>
                  <a:cubicBezTo>
                    <a:pt x="1953" y="4216"/>
                    <a:pt x="3049" y="6621"/>
                    <a:pt x="4013" y="9014"/>
                  </a:cubicBezTo>
                  <a:cubicBezTo>
                    <a:pt x="4227" y="8847"/>
                    <a:pt x="4418" y="8668"/>
                    <a:pt x="4632" y="8514"/>
                  </a:cubicBezTo>
                  <a:cubicBezTo>
                    <a:pt x="5239" y="8002"/>
                    <a:pt x="5835" y="7478"/>
                    <a:pt x="6394" y="6978"/>
                  </a:cubicBezTo>
                  <a:cubicBezTo>
                    <a:pt x="5013" y="5085"/>
                    <a:pt x="3585" y="3192"/>
                    <a:pt x="2096" y="1310"/>
                  </a:cubicBezTo>
                  <a:cubicBezTo>
                    <a:pt x="2072" y="1263"/>
                    <a:pt x="2037" y="1227"/>
                    <a:pt x="2013" y="1191"/>
                  </a:cubicBezTo>
                  <a:cubicBezTo>
                    <a:pt x="1691" y="787"/>
                    <a:pt x="1382" y="394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1926238" y="3578112"/>
              <a:ext cx="285541" cy="511268"/>
            </a:xfrm>
            <a:custGeom>
              <a:avLst/>
              <a:gdLst/>
              <a:ahLst/>
              <a:cxnLst/>
              <a:rect l="l" t="t" r="r" b="b"/>
              <a:pathLst>
                <a:path w="6311" h="11300" extrusionOk="0">
                  <a:moveTo>
                    <a:pt x="1310" y="1"/>
                  </a:moveTo>
                  <a:cubicBezTo>
                    <a:pt x="953" y="155"/>
                    <a:pt x="595" y="274"/>
                    <a:pt x="203" y="358"/>
                  </a:cubicBezTo>
                  <a:cubicBezTo>
                    <a:pt x="131" y="370"/>
                    <a:pt x="72" y="394"/>
                    <a:pt x="0" y="405"/>
                  </a:cubicBezTo>
                  <a:cubicBezTo>
                    <a:pt x="1357" y="4037"/>
                    <a:pt x="2310" y="7680"/>
                    <a:pt x="2881" y="11300"/>
                  </a:cubicBezTo>
                  <a:cubicBezTo>
                    <a:pt x="4060" y="10669"/>
                    <a:pt x="5203" y="10050"/>
                    <a:pt x="6310" y="9407"/>
                  </a:cubicBezTo>
                  <a:cubicBezTo>
                    <a:pt x="4846" y="6275"/>
                    <a:pt x="3179" y="3132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1846518" y="3596436"/>
              <a:ext cx="240839" cy="549501"/>
            </a:xfrm>
            <a:custGeom>
              <a:avLst/>
              <a:gdLst/>
              <a:ahLst/>
              <a:cxnLst/>
              <a:rect l="l" t="t" r="r" b="b"/>
              <a:pathLst>
                <a:path w="5323" h="12145" extrusionOk="0">
                  <a:moveTo>
                    <a:pt x="1774" y="0"/>
                  </a:moveTo>
                  <a:cubicBezTo>
                    <a:pt x="1303" y="97"/>
                    <a:pt x="824" y="138"/>
                    <a:pt x="344" y="138"/>
                  </a:cubicBezTo>
                  <a:cubicBezTo>
                    <a:pt x="229" y="138"/>
                    <a:pt x="115" y="136"/>
                    <a:pt x="0" y="131"/>
                  </a:cubicBezTo>
                  <a:lnTo>
                    <a:pt x="0" y="131"/>
                  </a:lnTo>
                  <a:cubicBezTo>
                    <a:pt x="881" y="4156"/>
                    <a:pt x="1191" y="8168"/>
                    <a:pt x="976" y="12145"/>
                  </a:cubicBezTo>
                  <a:cubicBezTo>
                    <a:pt x="2429" y="12038"/>
                    <a:pt x="3870" y="11919"/>
                    <a:pt x="5322" y="11823"/>
                  </a:cubicBezTo>
                  <a:cubicBezTo>
                    <a:pt x="4572" y="7894"/>
                    <a:pt x="3393" y="393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1727978" y="3598608"/>
              <a:ext cx="211747" cy="573752"/>
            </a:xfrm>
            <a:custGeom>
              <a:avLst/>
              <a:gdLst/>
              <a:ahLst/>
              <a:cxnLst/>
              <a:rect l="l" t="t" r="r" b="b"/>
              <a:pathLst>
                <a:path w="4680" h="12681" extrusionOk="0">
                  <a:moveTo>
                    <a:pt x="1156" y="0"/>
                  </a:moveTo>
                  <a:lnTo>
                    <a:pt x="1156" y="0"/>
                  </a:lnTo>
                  <a:cubicBezTo>
                    <a:pt x="1429" y="4132"/>
                    <a:pt x="1048" y="8287"/>
                    <a:pt x="1" y="12335"/>
                  </a:cubicBezTo>
                  <a:cubicBezTo>
                    <a:pt x="1548" y="12454"/>
                    <a:pt x="3120" y="12561"/>
                    <a:pt x="4680" y="12680"/>
                  </a:cubicBezTo>
                  <a:cubicBezTo>
                    <a:pt x="4644" y="8525"/>
                    <a:pt x="4049" y="4298"/>
                    <a:pt x="2894" y="107"/>
                  </a:cubicBezTo>
                  <a:cubicBezTo>
                    <a:pt x="2501" y="83"/>
                    <a:pt x="2108" y="72"/>
                    <a:pt x="1703" y="48"/>
                  </a:cubicBezTo>
                  <a:cubicBezTo>
                    <a:pt x="1525" y="24"/>
                    <a:pt x="1346" y="12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1409640" y="3567887"/>
              <a:ext cx="309250" cy="526878"/>
            </a:xfrm>
            <a:custGeom>
              <a:avLst/>
              <a:gdLst/>
              <a:ahLst/>
              <a:cxnLst/>
              <a:rect l="l" t="t" r="r" b="b"/>
              <a:pathLst>
                <a:path w="6835" h="11645" extrusionOk="0">
                  <a:moveTo>
                    <a:pt x="5120" y="0"/>
                  </a:moveTo>
                  <a:cubicBezTo>
                    <a:pt x="4036" y="3418"/>
                    <a:pt x="2334" y="6870"/>
                    <a:pt x="0" y="10204"/>
                  </a:cubicBezTo>
                  <a:cubicBezTo>
                    <a:pt x="1298" y="10680"/>
                    <a:pt x="2608" y="11168"/>
                    <a:pt x="3941" y="11645"/>
                  </a:cubicBezTo>
                  <a:cubicBezTo>
                    <a:pt x="5536" y="7990"/>
                    <a:pt x="6489" y="4215"/>
                    <a:pt x="6834" y="489"/>
                  </a:cubicBezTo>
                  <a:cubicBezTo>
                    <a:pt x="6537" y="453"/>
                    <a:pt x="6251" y="381"/>
                    <a:pt x="5965" y="298"/>
                  </a:cubicBezTo>
                  <a:cubicBezTo>
                    <a:pt x="5691" y="227"/>
                    <a:pt x="5406" y="119"/>
                    <a:pt x="5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537817" y="3587297"/>
              <a:ext cx="267262" cy="599044"/>
            </a:xfrm>
            <a:custGeom>
              <a:avLst/>
              <a:gdLst/>
              <a:ahLst/>
              <a:cxnLst/>
              <a:rect l="l" t="t" r="r" b="b"/>
              <a:pathLst>
                <a:path w="5907" h="13240" extrusionOk="0">
                  <a:moveTo>
                    <a:pt x="3632" y="0"/>
                  </a:moveTo>
                  <a:cubicBezTo>
                    <a:pt x="3120" y="3905"/>
                    <a:pt x="1918" y="7870"/>
                    <a:pt x="1" y="11692"/>
                  </a:cubicBezTo>
                  <a:cubicBezTo>
                    <a:pt x="1394" y="12216"/>
                    <a:pt x="2823" y="12716"/>
                    <a:pt x="4263" y="13240"/>
                  </a:cubicBezTo>
                  <a:cubicBezTo>
                    <a:pt x="5454" y="9001"/>
                    <a:pt x="5906" y="4620"/>
                    <a:pt x="5609" y="274"/>
                  </a:cubicBezTo>
                  <a:cubicBezTo>
                    <a:pt x="4942" y="202"/>
                    <a:pt x="4263" y="131"/>
                    <a:pt x="3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586862" y="3605032"/>
              <a:ext cx="482719" cy="65424"/>
            </a:xfrm>
            <a:custGeom>
              <a:avLst/>
              <a:gdLst/>
              <a:ahLst/>
              <a:cxnLst/>
              <a:rect l="l" t="t" r="r" b="b"/>
              <a:pathLst>
                <a:path w="10669" h="1446" extrusionOk="0">
                  <a:moveTo>
                    <a:pt x="48" y="1"/>
                  </a:moveTo>
                  <a:lnTo>
                    <a:pt x="0" y="96"/>
                  </a:lnTo>
                  <a:cubicBezTo>
                    <a:pt x="250" y="239"/>
                    <a:pt x="536" y="358"/>
                    <a:pt x="798" y="477"/>
                  </a:cubicBezTo>
                  <a:cubicBezTo>
                    <a:pt x="1179" y="644"/>
                    <a:pt x="1548" y="775"/>
                    <a:pt x="1929" y="894"/>
                  </a:cubicBezTo>
                  <a:cubicBezTo>
                    <a:pt x="2072" y="942"/>
                    <a:pt x="2215" y="989"/>
                    <a:pt x="2346" y="1013"/>
                  </a:cubicBezTo>
                  <a:cubicBezTo>
                    <a:pt x="2501" y="1049"/>
                    <a:pt x="2632" y="1096"/>
                    <a:pt x="2786" y="1120"/>
                  </a:cubicBezTo>
                  <a:cubicBezTo>
                    <a:pt x="3179" y="1215"/>
                    <a:pt x="3584" y="1287"/>
                    <a:pt x="4001" y="1346"/>
                  </a:cubicBezTo>
                  <a:cubicBezTo>
                    <a:pt x="4132" y="1358"/>
                    <a:pt x="4251" y="1370"/>
                    <a:pt x="4370" y="1394"/>
                  </a:cubicBezTo>
                  <a:cubicBezTo>
                    <a:pt x="4465" y="1394"/>
                    <a:pt x="4537" y="1406"/>
                    <a:pt x="4608" y="1406"/>
                  </a:cubicBezTo>
                  <a:cubicBezTo>
                    <a:pt x="4887" y="1434"/>
                    <a:pt x="5174" y="1445"/>
                    <a:pt x="5462" y="1445"/>
                  </a:cubicBezTo>
                  <a:cubicBezTo>
                    <a:pt x="5666" y="1445"/>
                    <a:pt x="5870" y="1440"/>
                    <a:pt x="6072" y="1430"/>
                  </a:cubicBezTo>
                  <a:cubicBezTo>
                    <a:pt x="6191" y="1430"/>
                    <a:pt x="6299" y="1430"/>
                    <a:pt x="6418" y="1418"/>
                  </a:cubicBezTo>
                  <a:cubicBezTo>
                    <a:pt x="6942" y="1370"/>
                    <a:pt x="7477" y="1299"/>
                    <a:pt x="8025" y="1192"/>
                  </a:cubicBezTo>
                  <a:cubicBezTo>
                    <a:pt x="8037" y="1192"/>
                    <a:pt x="8061" y="1180"/>
                    <a:pt x="8073" y="1180"/>
                  </a:cubicBezTo>
                  <a:cubicBezTo>
                    <a:pt x="8477" y="1096"/>
                    <a:pt x="8894" y="989"/>
                    <a:pt x="9299" y="858"/>
                  </a:cubicBezTo>
                  <a:cubicBezTo>
                    <a:pt x="9299" y="858"/>
                    <a:pt x="9311" y="834"/>
                    <a:pt x="9335" y="834"/>
                  </a:cubicBezTo>
                  <a:lnTo>
                    <a:pt x="9597" y="751"/>
                  </a:lnTo>
                  <a:cubicBezTo>
                    <a:pt x="9954" y="620"/>
                    <a:pt x="10311" y="477"/>
                    <a:pt x="10668" y="322"/>
                  </a:cubicBezTo>
                  <a:cubicBezTo>
                    <a:pt x="10644" y="287"/>
                    <a:pt x="10609" y="239"/>
                    <a:pt x="10609" y="239"/>
                  </a:cubicBezTo>
                  <a:cubicBezTo>
                    <a:pt x="10287" y="394"/>
                    <a:pt x="9954" y="525"/>
                    <a:pt x="9609" y="644"/>
                  </a:cubicBezTo>
                  <a:cubicBezTo>
                    <a:pt x="9597" y="644"/>
                    <a:pt x="9573" y="656"/>
                    <a:pt x="9549" y="656"/>
                  </a:cubicBezTo>
                  <a:cubicBezTo>
                    <a:pt x="9454" y="703"/>
                    <a:pt x="9347" y="727"/>
                    <a:pt x="9239" y="763"/>
                  </a:cubicBezTo>
                  <a:cubicBezTo>
                    <a:pt x="8858" y="882"/>
                    <a:pt x="8442" y="989"/>
                    <a:pt x="8037" y="1073"/>
                  </a:cubicBezTo>
                  <a:cubicBezTo>
                    <a:pt x="8025" y="1073"/>
                    <a:pt x="7989" y="1096"/>
                    <a:pt x="7977" y="1096"/>
                  </a:cubicBezTo>
                  <a:cubicBezTo>
                    <a:pt x="7668" y="1156"/>
                    <a:pt x="7334" y="1192"/>
                    <a:pt x="7013" y="1239"/>
                  </a:cubicBezTo>
                  <a:cubicBezTo>
                    <a:pt x="6799" y="1263"/>
                    <a:pt x="6596" y="1287"/>
                    <a:pt x="6382" y="1299"/>
                  </a:cubicBezTo>
                  <a:cubicBezTo>
                    <a:pt x="6263" y="1299"/>
                    <a:pt x="6156" y="1311"/>
                    <a:pt x="6037" y="1311"/>
                  </a:cubicBezTo>
                  <a:cubicBezTo>
                    <a:pt x="5862" y="1315"/>
                    <a:pt x="5686" y="1318"/>
                    <a:pt x="5510" y="1318"/>
                  </a:cubicBezTo>
                  <a:cubicBezTo>
                    <a:pt x="5205" y="1318"/>
                    <a:pt x="4898" y="1309"/>
                    <a:pt x="4596" y="1287"/>
                  </a:cubicBezTo>
                  <a:cubicBezTo>
                    <a:pt x="4525" y="1287"/>
                    <a:pt x="4453" y="1287"/>
                    <a:pt x="4370" y="1263"/>
                  </a:cubicBezTo>
                  <a:cubicBezTo>
                    <a:pt x="3834" y="1215"/>
                    <a:pt x="3322" y="1120"/>
                    <a:pt x="2798" y="1001"/>
                  </a:cubicBezTo>
                  <a:cubicBezTo>
                    <a:pt x="2667" y="965"/>
                    <a:pt x="2512" y="942"/>
                    <a:pt x="2381" y="894"/>
                  </a:cubicBezTo>
                  <a:cubicBezTo>
                    <a:pt x="2251" y="870"/>
                    <a:pt x="2108" y="822"/>
                    <a:pt x="1977" y="775"/>
                  </a:cubicBezTo>
                  <a:cubicBezTo>
                    <a:pt x="1905" y="751"/>
                    <a:pt x="1834" y="739"/>
                    <a:pt x="1750" y="703"/>
                  </a:cubicBezTo>
                  <a:cubicBezTo>
                    <a:pt x="1441" y="596"/>
                    <a:pt x="1143" y="477"/>
                    <a:pt x="846" y="358"/>
                  </a:cubicBezTo>
                  <a:cubicBezTo>
                    <a:pt x="584" y="263"/>
                    <a:pt x="310" y="14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1518452" y="3138972"/>
              <a:ext cx="575335" cy="503894"/>
            </a:xfrm>
            <a:custGeom>
              <a:avLst/>
              <a:gdLst/>
              <a:ahLst/>
              <a:cxnLst/>
              <a:rect l="l" t="t" r="r" b="b"/>
              <a:pathLst>
                <a:path w="12716" h="11137" extrusionOk="0">
                  <a:moveTo>
                    <a:pt x="490" y="0"/>
                  </a:moveTo>
                  <a:cubicBezTo>
                    <a:pt x="200" y="0"/>
                    <a:pt x="25" y="72"/>
                    <a:pt x="0" y="277"/>
                  </a:cubicBezTo>
                  <a:cubicBezTo>
                    <a:pt x="12" y="634"/>
                    <a:pt x="1036" y="4516"/>
                    <a:pt x="762" y="8778"/>
                  </a:cubicBezTo>
                  <a:cubicBezTo>
                    <a:pt x="750" y="8968"/>
                    <a:pt x="834" y="9147"/>
                    <a:pt x="988" y="9266"/>
                  </a:cubicBezTo>
                  <a:cubicBezTo>
                    <a:pt x="1000" y="9278"/>
                    <a:pt x="1024" y="9278"/>
                    <a:pt x="1036" y="9290"/>
                  </a:cubicBezTo>
                  <a:cubicBezTo>
                    <a:pt x="1310" y="9504"/>
                    <a:pt x="1596" y="9683"/>
                    <a:pt x="1905" y="9861"/>
                  </a:cubicBezTo>
                  <a:cubicBezTo>
                    <a:pt x="3024" y="10457"/>
                    <a:pt x="4274" y="10778"/>
                    <a:pt x="5525" y="10969"/>
                  </a:cubicBezTo>
                  <a:cubicBezTo>
                    <a:pt x="6172" y="11075"/>
                    <a:pt x="6834" y="11137"/>
                    <a:pt x="7494" y="11137"/>
                  </a:cubicBezTo>
                  <a:cubicBezTo>
                    <a:pt x="8170" y="11137"/>
                    <a:pt x="8845" y="11072"/>
                    <a:pt x="9501" y="10921"/>
                  </a:cubicBezTo>
                  <a:cubicBezTo>
                    <a:pt x="10561" y="10671"/>
                    <a:pt x="11752" y="10326"/>
                    <a:pt x="12537" y="9528"/>
                  </a:cubicBezTo>
                  <a:cubicBezTo>
                    <a:pt x="12668" y="9397"/>
                    <a:pt x="12716" y="9207"/>
                    <a:pt x="12668" y="9028"/>
                  </a:cubicBezTo>
                  <a:cubicBezTo>
                    <a:pt x="12656" y="8980"/>
                    <a:pt x="12656" y="8921"/>
                    <a:pt x="12645" y="8873"/>
                  </a:cubicBezTo>
                  <a:cubicBezTo>
                    <a:pt x="12121" y="5218"/>
                    <a:pt x="10632" y="1396"/>
                    <a:pt x="9918" y="575"/>
                  </a:cubicBezTo>
                  <a:cubicBezTo>
                    <a:pt x="9730" y="349"/>
                    <a:pt x="8963" y="285"/>
                    <a:pt x="7985" y="285"/>
                  </a:cubicBezTo>
                  <a:cubicBezTo>
                    <a:pt x="6740" y="285"/>
                    <a:pt x="5151" y="389"/>
                    <a:pt x="3977" y="396"/>
                  </a:cubicBezTo>
                  <a:cubicBezTo>
                    <a:pt x="3962" y="396"/>
                    <a:pt x="3947" y="396"/>
                    <a:pt x="3931" y="396"/>
                  </a:cubicBezTo>
                  <a:cubicBezTo>
                    <a:pt x="2476" y="396"/>
                    <a:pt x="1169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1460811" y="3060338"/>
              <a:ext cx="452540" cy="295902"/>
            </a:xfrm>
            <a:custGeom>
              <a:avLst/>
              <a:gdLst/>
              <a:ahLst/>
              <a:cxnLst/>
              <a:rect l="l" t="t" r="r" b="b"/>
              <a:pathLst>
                <a:path w="10002" h="6540" extrusionOk="0">
                  <a:moveTo>
                    <a:pt x="970" y="0"/>
                  </a:moveTo>
                  <a:cubicBezTo>
                    <a:pt x="661" y="0"/>
                    <a:pt x="338" y="8"/>
                    <a:pt x="0" y="27"/>
                  </a:cubicBezTo>
                  <a:cubicBezTo>
                    <a:pt x="1917" y="800"/>
                    <a:pt x="3941" y="2575"/>
                    <a:pt x="4644" y="3039"/>
                  </a:cubicBezTo>
                  <a:cubicBezTo>
                    <a:pt x="5370" y="3527"/>
                    <a:pt x="8049" y="6134"/>
                    <a:pt x="8644" y="6539"/>
                  </a:cubicBezTo>
                  <a:cubicBezTo>
                    <a:pt x="8680" y="6515"/>
                    <a:pt x="10001" y="3872"/>
                    <a:pt x="9680" y="2575"/>
                  </a:cubicBezTo>
                  <a:cubicBezTo>
                    <a:pt x="9394" y="1265"/>
                    <a:pt x="9228" y="1551"/>
                    <a:pt x="8918" y="1455"/>
                  </a:cubicBezTo>
                  <a:cubicBezTo>
                    <a:pt x="8918" y="1455"/>
                    <a:pt x="7620" y="1122"/>
                    <a:pt x="5894" y="705"/>
                  </a:cubicBezTo>
                  <a:cubicBezTo>
                    <a:pt x="4584" y="393"/>
                    <a:pt x="3093" y="0"/>
                    <a:pt x="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1487189" y="3064229"/>
              <a:ext cx="399740" cy="264819"/>
            </a:xfrm>
            <a:custGeom>
              <a:avLst/>
              <a:gdLst/>
              <a:ahLst/>
              <a:cxnLst/>
              <a:rect l="l" t="t" r="r" b="b"/>
              <a:pathLst>
                <a:path w="8835" h="5853" extrusionOk="0">
                  <a:moveTo>
                    <a:pt x="405" y="107"/>
                  </a:moveTo>
                  <a:cubicBezTo>
                    <a:pt x="846" y="155"/>
                    <a:pt x="1298" y="203"/>
                    <a:pt x="1739" y="262"/>
                  </a:cubicBezTo>
                  <a:cubicBezTo>
                    <a:pt x="2108" y="310"/>
                    <a:pt x="2489" y="369"/>
                    <a:pt x="2846" y="429"/>
                  </a:cubicBezTo>
                  <a:cubicBezTo>
                    <a:pt x="2965" y="441"/>
                    <a:pt x="3084" y="464"/>
                    <a:pt x="3203" y="488"/>
                  </a:cubicBezTo>
                  <a:cubicBezTo>
                    <a:pt x="3275" y="500"/>
                    <a:pt x="3334" y="512"/>
                    <a:pt x="3406" y="524"/>
                  </a:cubicBezTo>
                  <a:cubicBezTo>
                    <a:pt x="3953" y="631"/>
                    <a:pt x="4513" y="762"/>
                    <a:pt x="5061" y="905"/>
                  </a:cubicBezTo>
                  <a:cubicBezTo>
                    <a:pt x="5597" y="1036"/>
                    <a:pt x="6132" y="1215"/>
                    <a:pt x="6668" y="1346"/>
                  </a:cubicBezTo>
                  <a:cubicBezTo>
                    <a:pt x="7192" y="1476"/>
                    <a:pt x="7704" y="1596"/>
                    <a:pt x="8240" y="1631"/>
                  </a:cubicBezTo>
                  <a:lnTo>
                    <a:pt x="8406" y="1631"/>
                  </a:lnTo>
                  <a:cubicBezTo>
                    <a:pt x="8418" y="1703"/>
                    <a:pt x="8442" y="1798"/>
                    <a:pt x="8466" y="1869"/>
                  </a:cubicBezTo>
                  <a:cubicBezTo>
                    <a:pt x="8466" y="1893"/>
                    <a:pt x="8478" y="1929"/>
                    <a:pt x="8478" y="1953"/>
                  </a:cubicBezTo>
                  <a:cubicBezTo>
                    <a:pt x="8478" y="1977"/>
                    <a:pt x="8502" y="2000"/>
                    <a:pt x="8502" y="2012"/>
                  </a:cubicBezTo>
                  <a:cubicBezTo>
                    <a:pt x="8525" y="2191"/>
                    <a:pt x="8561" y="2393"/>
                    <a:pt x="8585" y="2584"/>
                  </a:cubicBezTo>
                  <a:cubicBezTo>
                    <a:pt x="8621" y="2941"/>
                    <a:pt x="8621" y="3298"/>
                    <a:pt x="8585" y="3667"/>
                  </a:cubicBezTo>
                  <a:cubicBezTo>
                    <a:pt x="8514" y="4417"/>
                    <a:pt x="8287" y="5132"/>
                    <a:pt x="7930" y="5798"/>
                  </a:cubicBezTo>
                  <a:cubicBezTo>
                    <a:pt x="7740" y="5537"/>
                    <a:pt x="7513" y="5322"/>
                    <a:pt x="7287" y="5084"/>
                  </a:cubicBezTo>
                  <a:cubicBezTo>
                    <a:pt x="7073" y="4846"/>
                    <a:pt x="6835" y="4620"/>
                    <a:pt x="6573" y="4394"/>
                  </a:cubicBezTo>
                  <a:cubicBezTo>
                    <a:pt x="6085" y="3953"/>
                    <a:pt x="5585" y="3524"/>
                    <a:pt x="5049" y="3096"/>
                  </a:cubicBezTo>
                  <a:cubicBezTo>
                    <a:pt x="4584" y="2727"/>
                    <a:pt x="4108" y="2358"/>
                    <a:pt x="3644" y="2000"/>
                  </a:cubicBezTo>
                  <a:cubicBezTo>
                    <a:pt x="3596" y="1953"/>
                    <a:pt x="3537" y="1929"/>
                    <a:pt x="3501" y="1881"/>
                  </a:cubicBezTo>
                  <a:cubicBezTo>
                    <a:pt x="3156" y="1631"/>
                    <a:pt x="2822" y="1381"/>
                    <a:pt x="2465" y="1143"/>
                  </a:cubicBezTo>
                  <a:lnTo>
                    <a:pt x="1977" y="822"/>
                  </a:lnTo>
                  <a:cubicBezTo>
                    <a:pt x="1679" y="643"/>
                    <a:pt x="1370" y="488"/>
                    <a:pt x="1036" y="333"/>
                  </a:cubicBezTo>
                  <a:cubicBezTo>
                    <a:pt x="834" y="250"/>
                    <a:pt x="608" y="167"/>
                    <a:pt x="405" y="107"/>
                  </a:cubicBezTo>
                  <a:close/>
                  <a:moveTo>
                    <a:pt x="72" y="0"/>
                  </a:moveTo>
                  <a:cubicBezTo>
                    <a:pt x="60" y="0"/>
                    <a:pt x="60" y="0"/>
                    <a:pt x="60" y="24"/>
                  </a:cubicBezTo>
                  <a:cubicBezTo>
                    <a:pt x="12" y="24"/>
                    <a:pt x="1" y="83"/>
                    <a:pt x="36" y="83"/>
                  </a:cubicBezTo>
                  <a:cubicBezTo>
                    <a:pt x="334" y="167"/>
                    <a:pt x="632" y="238"/>
                    <a:pt x="917" y="357"/>
                  </a:cubicBezTo>
                  <a:cubicBezTo>
                    <a:pt x="1215" y="476"/>
                    <a:pt x="1501" y="631"/>
                    <a:pt x="1787" y="774"/>
                  </a:cubicBezTo>
                  <a:cubicBezTo>
                    <a:pt x="2025" y="917"/>
                    <a:pt x="2239" y="1048"/>
                    <a:pt x="2453" y="1191"/>
                  </a:cubicBezTo>
                  <a:cubicBezTo>
                    <a:pt x="2751" y="1405"/>
                    <a:pt x="3049" y="1607"/>
                    <a:pt x="3334" y="1834"/>
                  </a:cubicBezTo>
                  <a:lnTo>
                    <a:pt x="3513" y="1965"/>
                  </a:lnTo>
                  <a:cubicBezTo>
                    <a:pt x="4489" y="2715"/>
                    <a:pt x="5454" y="3477"/>
                    <a:pt x="6370" y="4286"/>
                  </a:cubicBezTo>
                  <a:cubicBezTo>
                    <a:pt x="6632" y="4524"/>
                    <a:pt x="6906" y="4786"/>
                    <a:pt x="7156" y="5036"/>
                  </a:cubicBezTo>
                  <a:cubicBezTo>
                    <a:pt x="7418" y="5298"/>
                    <a:pt x="7656" y="5584"/>
                    <a:pt x="7930" y="5834"/>
                  </a:cubicBezTo>
                  <a:cubicBezTo>
                    <a:pt x="7936" y="5846"/>
                    <a:pt x="7942" y="5852"/>
                    <a:pt x="7949" y="5852"/>
                  </a:cubicBezTo>
                  <a:cubicBezTo>
                    <a:pt x="7957" y="5852"/>
                    <a:pt x="7966" y="5846"/>
                    <a:pt x="7978" y="5834"/>
                  </a:cubicBezTo>
                  <a:cubicBezTo>
                    <a:pt x="7984" y="5846"/>
                    <a:pt x="7993" y="5852"/>
                    <a:pt x="8000" y="5852"/>
                  </a:cubicBezTo>
                  <a:cubicBezTo>
                    <a:pt x="8008" y="5852"/>
                    <a:pt x="8013" y="5846"/>
                    <a:pt x="8013" y="5834"/>
                  </a:cubicBezTo>
                  <a:cubicBezTo>
                    <a:pt x="8597" y="4810"/>
                    <a:pt x="8835" y="3584"/>
                    <a:pt x="8692" y="2417"/>
                  </a:cubicBezTo>
                  <a:cubicBezTo>
                    <a:pt x="8680" y="2250"/>
                    <a:pt x="8645" y="2108"/>
                    <a:pt x="8621" y="1941"/>
                  </a:cubicBezTo>
                  <a:cubicBezTo>
                    <a:pt x="8597" y="1905"/>
                    <a:pt x="8597" y="1869"/>
                    <a:pt x="8585" y="1834"/>
                  </a:cubicBezTo>
                  <a:cubicBezTo>
                    <a:pt x="8573" y="1750"/>
                    <a:pt x="8537" y="1667"/>
                    <a:pt x="8514" y="1584"/>
                  </a:cubicBezTo>
                  <a:cubicBezTo>
                    <a:pt x="8514" y="1572"/>
                    <a:pt x="8514" y="1548"/>
                    <a:pt x="8490" y="1536"/>
                  </a:cubicBezTo>
                  <a:cubicBezTo>
                    <a:pt x="8478" y="1536"/>
                    <a:pt x="8466" y="1524"/>
                    <a:pt x="8454" y="1524"/>
                  </a:cubicBezTo>
                  <a:lnTo>
                    <a:pt x="8287" y="1524"/>
                  </a:lnTo>
                  <a:cubicBezTo>
                    <a:pt x="7228" y="1465"/>
                    <a:pt x="6216" y="1095"/>
                    <a:pt x="5204" y="822"/>
                  </a:cubicBezTo>
                  <a:cubicBezTo>
                    <a:pt x="4489" y="631"/>
                    <a:pt x="3787" y="476"/>
                    <a:pt x="3060" y="345"/>
                  </a:cubicBezTo>
                  <a:cubicBezTo>
                    <a:pt x="3001" y="333"/>
                    <a:pt x="2941" y="322"/>
                    <a:pt x="2882" y="322"/>
                  </a:cubicBezTo>
                  <a:cubicBezTo>
                    <a:pt x="2572" y="262"/>
                    <a:pt x="2239" y="214"/>
                    <a:pt x="1929" y="167"/>
                  </a:cubicBezTo>
                  <a:cubicBezTo>
                    <a:pt x="1322" y="83"/>
                    <a:pt x="691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1904656" y="3351348"/>
              <a:ext cx="144965" cy="138042"/>
            </a:xfrm>
            <a:custGeom>
              <a:avLst/>
              <a:gdLst/>
              <a:ahLst/>
              <a:cxnLst/>
              <a:rect l="l" t="t" r="r" b="b"/>
              <a:pathLst>
                <a:path w="3204" h="3051" extrusionOk="0">
                  <a:moveTo>
                    <a:pt x="2382" y="0"/>
                  </a:moveTo>
                  <a:cubicBezTo>
                    <a:pt x="1596" y="191"/>
                    <a:pt x="799" y="405"/>
                    <a:pt x="1" y="607"/>
                  </a:cubicBezTo>
                  <a:cubicBezTo>
                    <a:pt x="1" y="607"/>
                    <a:pt x="1" y="714"/>
                    <a:pt x="13" y="893"/>
                  </a:cubicBezTo>
                  <a:lnTo>
                    <a:pt x="13" y="965"/>
                  </a:lnTo>
                  <a:cubicBezTo>
                    <a:pt x="56" y="1643"/>
                    <a:pt x="245" y="3051"/>
                    <a:pt x="1336" y="3051"/>
                  </a:cubicBezTo>
                  <a:cubicBezTo>
                    <a:pt x="1452" y="3051"/>
                    <a:pt x="1578" y="3035"/>
                    <a:pt x="1715" y="3000"/>
                  </a:cubicBezTo>
                  <a:cubicBezTo>
                    <a:pt x="3204" y="2631"/>
                    <a:pt x="2751" y="953"/>
                    <a:pt x="2501" y="286"/>
                  </a:cubicBezTo>
                  <a:cubicBezTo>
                    <a:pt x="2501" y="250"/>
                    <a:pt x="2489" y="226"/>
                    <a:pt x="2466" y="191"/>
                  </a:cubicBezTo>
                  <a:cubicBezTo>
                    <a:pt x="2430" y="72"/>
                    <a:pt x="2382" y="0"/>
                    <a:pt x="2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1905199" y="3359402"/>
              <a:ext cx="112660" cy="35065"/>
            </a:xfrm>
            <a:custGeom>
              <a:avLst/>
              <a:gdLst/>
              <a:ahLst/>
              <a:cxnLst/>
              <a:rect l="l" t="t" r="r" b="b"/>
              <a:pathLst>
                <a:path w="2490" h="775" extrusionOk="0">
                  <a:moveTo>
                    <a:pt x="2477" y="1"/>
                  </a:moveTo>
                  <a:cubicBezTo>
                    <a:pt x="2454" y="13"/>
                    <a:pt x="2454" y="13"/>
                    <a:pt x="2442" y="13"/>
                  </a:cubicBezTo>
                  <a:lnTo>
                    <a:pt x="2084" y="144"/>
                  </a:lnTo>
                  <a:cubicBezTo>
                    <a:pt x="1846" y="239"/>
                    <a:pt x="1608" y="310"/>
                    <a:pt x="1358" y="394"/>
                  </a:cubicBezTo>
                  <a:cubicBezTo>
                    <a:pt x="906" y="525"/>
                    <a:pt x="465" y="608"/>
                    <a:pt x="1" y="703"/>
                  </a:cubicBezTo>
                  <a:lnTo>
                    <a:pt x="1" y="775"/>
                  </a:lnTo>
                  <a:cubicBezTo>
                    <a:pt x="465" y="715"/>
                    <a:pt x="930" y="608"/>
                    <a:pt x="1370" y="477"/>
                  </a:cubicBezTo>
                  <a:cubicBezTo>
                    <a:pt x="1608" y="406"/>
                    <a:pt x="1858" y="334"/>
                    <a:pt x="2096" y="239"/>
                  </a:cubicBezTo>
                  <a:lnTo>
                    <a:pt x="2454" y="108"/>
                  </a:lnTo>
                  <a:cubicBezTo>
                    <a:pt x="2454" y="108"/>
                    <a:pt x="2477" y="96"/>
                    <a:pt x="2489" y="96"/>
                  </a:cubicBezTo>
                  <a:cubicBezTo>
                    <a:pt x="2477" y="60"/>
                    <a:pt x="2454" y="36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2028580" y="3247242"/>
              <a:ext cx="25201" cy="61307"/>
            </a:xfrm>
            <a:custGeom>
              <a:avLst/>
              <a:gdLst/>
              <a:ahLst/>
              <a:cxnLst/>
              <a:rect l="l" t="t" r="r" b="b"/>
              <a:pathLst>
                <a:path w="557" h="1355" extrusionOk="0">
                  <a:moveTo>
                    <a:pt x="122" y="0"/>
                  </a:moveTo>
                  <a:cubicBezTo>
                    <a:pt x="110" y="0"/>
                    <a:pt x="96" y="9"/>
                    <a:pt x="84" y="27"/>
                  </a:cubicBezTo>
                  <a:cubicBezTo>
                    <a:pt x="48" y="229"/>
                    <a:pt x="24" y="456"/>
                    <a:pt x="12" y="670"/>
                  </a:cubicBezTo>
                  <a:cubicBezTo>
                    <a:pt x="0" y="884"/>
                    <a:pt x="12" y="1111"/>
                    <a:pt x="48" y="1337"/>
                  </a:cubicBezTo>
                  <a:cubicBezTo>
                    <a:pt x="48" y="1349"/>
                    <a:pt x="57" y="1355"/>
                    <a:pt x="66" y="1355"/>
                  </a:cubicBezTo>
                  <a:cubicBezTo>
                    <a:pt x="75" y="1355"/>
                    <a:pt x="84" y="1349"/>
                    <a:pt x="84" y="1337"/>
                  </a:cubicBezTo>
                  <a:lnTo>
                    <a:pt x="84" y="1206"/>
                  </a:lnTo>
                  <a:lnTo>
                    <a:pt x="108" y="1206"/>
                  </a:lnTo>
                  <a:cubicBezTo>
                    <a:pt x="167" y="1063"/>
                    <a:pt x="238" y="932"/>
                    <a:pt x="310" y="801"/>
                  </a:cubicBezTo>
                  <a:cubicBezTo>
                    <a:pt x="358" y="741"/>
                    <a:pt x="381" y="670"/>
                    <a:pt x="429" y="610"/>
                  </a:cubicBezTo>
                  <a:cubicBezTo>
                    <a:pt x="477" y="551"/>
                    <a:pt x="524" y="491"/>
                    <a:pt x="548" y="408"/>
                  </a:cubicBezTo>
                  <a:cubicBezTo>
                    <a:pt x="557" y="399"/>
                    <a:pt x="540" y="371"/>
                    <a:pt x="521" y="371"/>
                  </a:cubicBezTo>
                  <a:cubicBezTo>
                    <a:pt x="514" y="371"/>
                    <a:pt x="507" y="375"/>
                    <a:pt x="500" y="384"/>
                  </a:cubicBezTo>
                  <a:cubicBezTo>
                    <a:pt x="441" y="444"/>
                    <a:pt x="417" y="503"/>
                    <a:pt x="369" y="563"/>
                  </a:cubicBezTo>
                  <a:cubicBezTo>
                    <a:pt x="322" y="622"/>
                    <a:pt x="286" y="694"/>
                    <a:pt x="250" y="753"/>
                  </a:cubicBezTo>
                  <a:cubicBezTo>
                    <a:pt x="191" y="860"/>
                    <a:pt x="131" y="980"/>
                    <a:pt x="84" y="1087"/>
                  </a:cubicBezTo>
                  <a:lnTo>
                    <a:pt x="84" y="682"/>
                  </a:lnTo>
                  <a:cubicBezTo>
                    <a:pt x="108" y="456"/>
                    <a:pt x="131" y="253"/>
                    <a:pt x="143" y="27"/>
                  </a:cubicBezTo>
                  <a:cubicBezTo>
                    <a:pt x="143" y="9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1538496" y="3316782"/>
              <a:ext cx="93929" cy="63388"/>
            </a:xfrm>
            <a:custGeom>
              <a:avLst/>
              <a:gdLst/>
              <a:ahLst/>
              <a:cxnLst/>
              <a:rect l="l" t="t" r="r" b="b"/>
              <a:pathLst>
                <a:path w="2076" h="1401" extrusionOk="0">
                  <a:moveTo>
                    <a:pt x="59" y="1"/>
                  </a:moveTo>
                  <a:cubicBezTo>
                    <a:pt x="18" y="1"/>
                    <a:pt x="0" y="63"/>
                    <a:pt x="33" y="85"/>
                  </a:cubicBezTo>
                  <a:cubicBezTo>
                    <a:pt x="391" y="240"/>
                    <a:pt x="748" y="407"/>
                    <a:pt x="1069" y="633"/>
                  </a:cubicBezTo>
                  <a:cubicBezTo>
                    <a:pt x="1391" y="859"/>
                    <a:pt x="1688" y="1121"/>
                    <a:pt x="1986" y="1395"/>
                  </a:cubicBezTo>
                  <a:cubicBezTo>
                    <a:pt x="1994" y="1399"/>
                    <a:pt x="2001" y="1401"/>
                    <a:pt x="2009" y="1401"/>
                  </a:cubicBezTo>
                  <a:cubicBezTo>
                    <a:pt x="2047" y="1401"/>
                    <a:pt x="2075" y="1356"/>
                    <a:pt x="2046" y="1336"/>
                  </a:cubicBezTo>
                  <a:cubicBezTo>
                    <a:pt x="1796" y="1014"/>
                    <a:pt x="1486" y="752"/>
                    <a:pt x="1141" y="538"/>
                  </a:cubicBezTo>
                  <a:cubicBezTo>
                    <a:pt x="807" y="324"/>
                    <a:pt x="438" y="121"/>
                    <a:pt x="69" y="2"/>
                  </a:cubicBez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1568311" y="3341802"/>
              <a:ext cx="46421" cy="77731"/>
            </a:xfrm>
            <a:custGeom>
              <a:avLst/>
              <a:gdLst/>
              <a:ahLst/>
              <a:cxnLst/>
              <a:rect l="l" t="t" r="r" b="b"/>
              <a:pathLst>
                <a:path w="1026" h="1718" extrusionOk="0">
                  <a:moveTo>
                    <a:pt x="63" y="1"/>
                  </a:moveTo>
                  <a:cubicBezTo>
                    <a:pt x="31" y="1"/>
                    <a:pt x="0" y="35"/>
                    <a:pt x="17" y="68"/>
                  </a:cubicBezTo>
                  <a:cubicBezTo>
                    <a:pt x="220" y="318"/>
                    <a:pt x="375" y="568"/>
                    <a:pt x="541" y="854"/>
                  </a:cubicBezTo>
                  <a:cubicBezTo>
                    <a:pt x="696" y="1116"/>
                    <a:pt x="815" y="1414"/>
                    <a:pt x="958" y="1699"/>
                  </a:cubicBezTo>
                  <a:cubicBezTo>
                    <a:pt x="962" y="1712"/>
                    <a:pt x="972" y="1717"/>
                    <a:pt x="983" y="1717"/>
                  </a:cubicBezTo>
                  <a:cubicBezTo>
                    <a:pt x="1003" y="1717"/>
                    <a:pt x="1025" y="1699"/>
                    <a:pt x="1017" y="1676"/>
                  </a:cubicBezTo>
                  <a:cubicBezTo>
                    <a:pt x="910" y="1354"/>
                    <a:pt x="767" y="1080"/>
                    <a:pt x="613" y="806"/>
                  </a:cubicBezTo>
                  <a:cubicBezTo>
                    <a:pt x="458" y="521"/>
                    <a:pt x="291" y="271"/>
                    <a:pt x="101" y="21"/>
                  </a:cubicBezTo>
                  <a:cubicBezTo>
                    <a:pt x="90" y="7"/>
                    <a:pt x="7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1678979" y="3100289"/>
              <a:ext cx="199892" cy="175732"/>
            </a:xfrm>
            <a:custGeom>
              <a:avLst/>
              <a:gdLst/>
              <a:ahLst/>
              <a:cxnLst/>
              <a:rect l="l" t="t" r="r" b="b"/>
              <a:pathLst>
                <a:path w="4418" h="3884" extrusionOk="0">
                  <a:moveTo>
                    <a:pt x="226" y="1"/>
                  </a:moveTo>
                  <a:lnTo>
                    <a:pt x="0" y="1358"/>
                  </a:lnTo>
                  <a:cubicBezTo>
                    <a:pt x="0" y="1358"/>
                    <a:pt x="2618" y="3883"/>
                    <a:pt x="3127" y="3883"/>
                  </a:cubicBezTo>
                  <a:cubicBezTo>
                    <a:pt x="3133" y="3883"/>
                    <a:pt x="3138" y="3883"/>
                    <a:pt x="3143" y="3882"/>
                  </a:cubicBezTo>
                  <a:cubicBezTo>
                    <a:pt x="3608" y="3823"/>
                    <a:pt x="4060" y="2513"/>
                    <a:pt x="4060" y="2513"/>
                  </a:cubicBezTo>
                  <a:lnTo>
                    <a:pt x="4417" y="584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1686500" y="3086850"/>
              <a:ext cx="187549" cy="109001"/>
            </a:xfrm>
            <a:custGeom>
              <a:avLst/>
              <a:gdLst/>
              <a:ahLst/>
              <a:cxnLst/>
              <a:rect l="l" t="t" r="r" b="b"/>
              <a:pathLst>
                <a:path w="5252" h="2409" extrusionOk="0">
                  <a:moveTo>
                    <a:pt x="1176" y="1"/>
                  </a:moveTo>
                  <a:cubicBezTo>
                    <a:pt x="952" y="1"/>
                    <a:pt x="733" y="19"/>
                    <a:pt x="513" y="60"/>
                  </a:cubicBezTo>
                  <a:cubicBezTo>
                    <a:pt x="358" y="107"/>
                    <a:pt x="179" y="167"/>
                    <a:pt x="84" y="286"/>
                  </a:cubicBezTo>
                  <a:cubicBezTo>
                    <a:pt x="1" y="417"/>
                    <a:pt x="13" y="595"/>
                    <a:pt x="72" y="738"/>
                  </a:cubicBezTo>
                  <a:cubicBezTo>
                    <a:pt x="215" y="1203"/>
                    <a:pt x="632" y="1596"/>
                    <a:pt x="1108" y="1846"/>
                  </a:cubicBezTo>
                  <a:cubicBezTo>
                    <a:pt x="1596" y="2108"/>
                    <a:pt x="2156" y="2250"/>
                    <a:pt x="2704" y="2334"/>
                  </a:cubicBezTo>
                  <a:cubicBezTo>
                    <a:pt x="2991" y="2378"/>
                    <a:pt x="3278" y="2408"/>
                    <a:pt x="3559" y="2408"/>
                  </a:cubicBezTo>
                  <a:cubicBezTo>
                    <a:pt x="3733" y="2408"/>
                    <a:pt x="3905" y="2397"/>
                    <a:pt x="4073" y="2370"/>
                  </a:cubicBezTo>
                  <a:cubicBezTo>
                    <a:pt x="4454" y="2286"/>
                    <a:pt x="4954" y="2108"/>
                    <a:pt x="5121" y="1798"/>
                  </a:cubicBezTo>
                  <a:cubicBezTo>
                    <a:pt x="5252" y="1560"/>
                    <a:pt x="5168" y="1096"/>
                    <a:pt x="5002" y="881"/>
                  </a:cubicBezTo>
                  <a:cubicBezTo>
                    <a:pt x="4871" y="715"/>
                    <a:pt x="4632" y="619"/>
                    <a:pt x="4382" y="560"/>
                  </a:cubicBezTo>
                  <a:cubicBezTo>
                    <a:pt x="3442" y="298"/>
                    <a:pt x="2465" y="72"/>
                    <a:pt x="1489" y="12"/>
                  </a:cubicBezTo>
                  <a:cubicBezTo>
                    <a:pt x="1384" y="5"/>
                    <a:pt x="1279" y="1"/>
                    <a:pt x="1176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1824393" y="2474653"/>
              <a:ext cx="231157" cy="281243"/>
            </a:xfrm>
            <a:custGeom>
              <a:avLst/>
              <a:gdLst/>
              <a:ahLst/>
              <a:cxnLst/>
              <a:rect l="l" t="t" r="r" b="b"/>
              <a:pathLst>
                <a:path w="5109" h="6216" extrusionOk="0">
                  <a:moveTo>
                    <a:pt x="1039" y="1"/>
                  </a:moveTo>
                  <a:cubicBezTo>
                    <a:pt x="643" y="1"/>
                    <a:pt x="276" y="125"/>
                    <a:pt x="179" y="518"/>
                  </a:cubicBezTo>
                  <a:cubicBezTo>
                    <a:pt x="1" y="1292"/>
                    <a:pt x="572" y="2399"/>
                    <a:pt x="941" y="3042"/>
                  </a:cubicBezTo>
                  <a:cubicBezTo>
                    <a:pt x="1442" y="3899"/>
                    <a:pt x="2120" y="4661"/>
                    <a:pt x="2787" y="5399"/>
                  </a:cubicBezTo>
                  <a:cubicBezTo>
                    <a:pt x="3127" y="5803"/>
                    <a:pt x="3580" y="6216"/>
                    <a:pt x="4080" y="6216"/>
                  </a:cubicBezTo>
                  <a:cubicBezTo>
                    <a:pt x="4140" y="6216"/>
                    <a:pt x="4202" y="6210"/>
                    <a:pt x="4263" y="6197"/>
                  </a:cubicBezTo>
                  <a:cubicBezTo>
                    <a:pt x="4573" y="6114"/>
                    <a:pt x="4823" y="5864"/>
                    <a:pt x="4954" y="5566"/>
                  </a:cubicBezTo>
                  <a:cubicBezTo>
                    <a:pt x="5097" y="5268"/>
                    <a:pt x="5109" y="4947"/>
                    <a:pt x="5109" y="4613"/>
                  </a:cubicBezTo>
                  <a:cubicBezTo>
                    <a:pt x="5061" y="2697"/>
                    <a:pt x="3763" y="851"/>
                    <a:pt x="1965" y="184"/>
                  </a:cubicBezTo>
                  <a:cubicBezTo>
                    <a:pt x="1735" y="91"/>
                    <a:pt x="1377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1480176" y="2488452"/>
              <a:ext cx="599089" cy="666142"/>
            </a:xfrm>
            <a:custGeom>
              <a:avLst/>
              <a:gdLst/>
              <a:ahLst/>
              <a:cxnLst/>
              <a:rect l="l" t="t" r="r" b="b"/>
              <a:pathLst>
                <a:path w="13241" h="14723" extrusionOk="0">
                  <a:moveTo>
                    <a:pt x="6718" y="0"/>
                  </a:moveTo>
                  <a:cubicBezTo>
                    <a:pt x="6370" y="0"/>
                    <a:pt x="6016" y="31"/>
                    <a:pt x="5656" y="94"/>
                  </a:cubicBezTo>
                  <a:cubicBezTo>
                    <a:pt x="2072" y="772"/>
                    <a:pt x="1" y="4844"/>
                    <a:pt x="929" y="8904"/>
                  </a:cubicBezTo>
                  <a:cubicBezTo>
                    <a:pt x="1144" y="9904"/>
                    <a:pt x="1525" y="10797"/>
                    <a:pt x="2013" y="11571"/>
                  </a:cubicBezTo>
                  <a:cubicBezTo>
                    <a:pt x="2096" y="11738"/>
                    <a:pt x="2203" y="11869"/>
                    <a:pt x="2311" y="12024"/>
                  </a:cubicBezTo>
                  <a:cubicBezTo>
                    <a:pt x="2323" y="12036"/>
                    <a:pt x="2323" y="12047"/>
                    <a:pt x="2334" y="12059"/>
                  </a:cubicBezTo>
                  <a:cubicBezTo>
                    <a:pt x="3570" y="13725"/>
                    <a:pt x="5376" y="14722"/>
                    <a:pt x="7272" y="14722"/>
                  </a:cubicBezTo>
                  <a:cubicBezTo>
                    <a:pt x="7368" y="14722"/>
                    <a:pt x="7465" y="14720"/>
                    <a:pt x="7561" y="14714"/>
                  </a:cubicBezTo>
                  <a:cubicBezTo>
                    <a:pt x="7716" y="14714"/>
                    <a:pt x="7883" y="14703"/>
                    <a:pt x="8038" y="14667"/>
                  </a:cubicBezTo>
                  <a:cubicBezTo>
                    <a:pt x="8097" y="14667"/>
                    <a:pt x="8180" y="14655"/>
                    <a:pt x="8252" y="14643"/>
                  </a:cubicBezTo>
                  <a:cubicBezTo>
                    <a:pt x="8323" y="14619"/>
                    <a:pt x="8383" y="14619"/>
                    <a:pt x="8442" y="14607"/>
                  </a:cubicBezTo>
                  <a:cubicBezTo>
                    <a:pt x="9823" y="14369"/>
                    <a:pt x="10859" y="13893"/>
                    <a:pt x="11586" y="13274"/>
                  </a:cubicBezTo>
                  <a:cubicBezTo>
                    <a:pt x="11764" y="13119"/>
                    <a:pt x="11907" y="12952"/>
                    <a:pt x="12062" y="12798"/>
                  </a:cubicBezTo>
                  <a:lnTo>
                    <a:pt x="12074" y="12774"/>
                  </a:lnTo>
                  <a:cubicBezTo>
                    <a:pt x="12883" y="11809"/>
                    <a:pt x="13205" y="10559"/>
                    <a:pt x="13241" y="9119"/>
                  </a:cubicBezTo>
                  <a:lnTo>
                    <a:pt x="13241" y="8607"/>
                  </a:lnTo>
                  <a:lnTo>
                    <a:pt x="13241" y="8583"/>
                  </a:lnTo>
                  <a:cubicBezTo>
                    <a:pt x="13217" y="8035"/>
                    <a:pt x="13181" y="7464"/>
                    <a:pt x="13086" y="6868"/>
                  </a:cubicBezTo>
                  <a:cubicBezTo>
                    <a:pt x="12453" y="2536"/>
                    <a:pt x="9869" y="0"/>
                    <a:pt x="67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1374078" y="2427101"/>
              <a:ext cx="558142" cy="468557"/>
            </a:xfrm>
            <a:custGeom>
              <a:avLst/>
              <a:gdLst/>
              <a:ahLst/>
              <a:cxnLst/>
              <a:rect l="l" t="t" r="r" b="b"/>
              <a:pathLst>
                <a:path w="12336" h="10356" extrusionOk="0">
                  <a:moveTo>
                    <a:pt x="9728" y="4688"/>
                  </a:moveTo>
                  <a:lnTo>
                    <a:pt x="9728" y="4688"/>
                  </a:lnTo>
                  <a:cubicBezTo>
                    <a:pt x="9156" y="5438"/>
                    <a:pt x="8227" y="5998"/>
                    <a:pt x="7323" y="6367"/>
                  </a:cubicBezTo>
                  <a:cubicBezTo>
                    <a:pt x="6965" y="6510"/>
                    <a:pt x="6608" y="6617"/>
                    <a:pt x="6239" y="6748"/>
                  </a:cubicBezTo>
                  <a:cubicBezTo>
                    <a:pt x="6061" y="6807"/>
                    <a:pt x="5894" y="6891"/>
                    <a:pt x="5739" y="6974"/>
                  </a:cubicBezTo>
                  <a:cubicBezTo>
                    <a:pt x="6013" y="6676"/>
                    <a:pt x="6334" y="6426"/>
                    <a:pt x="6656" y="6236"/>
                  </a:cubicBezTo>
                  <a:cubicBezTo>
                    <a:pt x="7454" y="5724"/>
                    <a:pt x="8382" y="5438"/>
                    <a:pt x="9216" y="4998"/>
                  </a:cubicBezTo>
                  <a:cubicBezTo>
                    <a:pt x="9394" y="4902"/>
                    <a:pt x="9573" y="4783"/>
                    <a:pt x="9728" y="4688"/>
                  </a:cubicBezTo>
                  <a:close/>
                  <a:moveTo>
                    <a:pt x="8335" y="6307"/>
                  </a:moveTo>
                  <a:cubicBezTo>
                    <a:pt x="8335" y="6319"/>
                    <a:pt x="8323" y="6319"/>
                    <a:pt x="8299" y="6331"/>
                  </a:cubicBezTo>
                  <a:cubicBezTo>
                    <a:pt x="7823" y="6617"/>
                    <a:pt x="7311" y="6795"/>
                    <a:pt x="6775" y="6950"/>
                  </a:cubicBezTo>
                  <a:cubicBezTo>
                    <a:pt x="6358" y="7057"/>
                    <a:pt x="5918" y="7188"/>
                    <a:pt x="5560" y="7427"/>
                  </a:cubicBezTo>
                  <a:cubicBezTo>
                    <a:pt x="5680" y="7260"/>
                    <a:pt x="5858" y="7141"/>
                    <a:pt x="6072" y="7046"/>
                  </a:cubicBezTo>
                  <a:cubicBezTo>
                    <a:pt x="6418" y="6903"/>
                    <a:pt x="6799" y="6831"/>
                    <a:pt x="7156" y="6712"/>
                  </a:cubicBezTo>
                  <a:cubicBezTo>
                    <a:pt x="7335" y="6665"/>
                    <a:pt x="7787" y="6534"/>
                    <a:pt x="8335" y="6307"/>
                  </a:cubicBezTo>
                  <a:close/>
                  <a:moveTo>
                    <a:pt x="8001" y="0"/>
                  </a:moveTo>
                  <a:cubicBezTo>
                    <a:pt x="7861" y="0"/>
                    <a:pt x="7721" y="3"/>
                    <a:pt x="7585" y="9"/>
                  </a:cubicBezTo>
                  <a:cubicBezTo>
                    <a:pt x="7215" y="21"/>
                    <a:pt x="6823" y="80"/>
                    <a:pt x="6477" y="140"/>
                  </a:cubicBezTo>
                  <a:cubicBezTo>
                    <a:pt x="5965" y="235"/>
                    <a:pt x="5489" y="378"/>
                    <a:pt x="5013" y="545"/>
                  </a:cubicBezTo>
                  <a:lnTo>
                    <a:pt x="5001" y="545"/>
                  </a:lnTo>
                  <a:cubicBezTo>
                    <a:pt x="4429" y="759"/>
                    <a:pt x="3882" y="1009"/>
                    <a:pt x="3358" y="1271"/>
                  </a:cubicBezTo>
                  <a:cubicBezTo>
                    <a:pt x="1989" y="1985"/>
                    <a:pt x="667" y="2974"/>
                    <a:pt x="215" y="4402"/>
                  </a:cubicBezTo>
                  <a:cubicBezTo>
                    <a:pt x="0" y="5117"/>
                    <a:pt x="12" y="5914"/>
                    <a:pt x="238" y="6665"/>
                  </a:cubicBezTo>
                  <a:cubicBezTo>
                    <a:pt x="429" y="7331"/>
                    <a:pt x="917" y="8474"/>
                    <a:pt x="1322" y="9070"/>
                  </a:cubicBezTo>
                  <a:lnTo>
                    <a:pt x="1334" y="9093"/>
                  </a:lnTo>
                  <a:cubicBezTo>
                    <a:pt x="1429" y="9224"/>
                    <a:pt x="1512" y="9332"/>
                    <a:pt x="1596" y="9391"/>
                  </a:cubicBezTo>
                  <a:cubicBezTo>
                    <a:pt x="1728" y="9495"/>
                    <a:pt x="1936" y="9518"/>
                    <a:pt x="2167" y="9518"/>
                  </a:cubicBezTo>
                  <a:cubicBezTo>
                    <a:pt x="2348" y="9518"/>
                    <a:pt x="2543" y="9504"/>
                    <a:pt x="2727" y="9504"/>
                  </a:cubicBezTo>
                  <a:cubicBezTo>
                    <a:pt x="2792" y="9504"/>
                    <a:pt x="2856" y="9505"/>
                    <a:pt x="2917" y="9510"/>
                  </a:cubicBezTo>
                  <a:lnTo>
                    <a:pt x="3155" y="9510"/>
                  </a:lnTo>
                  <a:cubicBezTo>
                    <a:pt x="3274" y="9522"/>
                    <a:pt x="3394" y="9534"/>
                    <a:pt x="3489" y="9570"/>
                  </a:cubicBezTo>
                  <a:lnTo>
                    <a:pt x="3525" y="9570"/>
                  </a:lnTo>
                  <a:cubicBezTo>
                    <a:pt x="3560" y="9593"/>
                    <a:pt x="3584" y="9641"/>
                    <a:pt x="3620" y="9665"/>
                  </a:cubicBezTo>
                  <a:lnTo>
                    <a:pt x="3632" y="9689"/>
                  </a:lnTo>
                  <a:cubicBezTo>
                    <a:pt x="3703" y="9772"/>
                    <a:pt x="3763" y="9867"/>
                    <a:pt x="3834" y="9939"/>
                  </a:cubicBezTo>
                  <a:cubicBezTo>
                    <a:pt x="3834" y="9939"/>
                    <a:pt x="3834" y="9951"/>
                    <a:pt x="3858" y="9951"/>
                  </a:cubicBezTo>
                  <a:lnTo>
                    <a:pt x="3894" y="9998"/>
                  </a:lnTo>
                  <a:cubicBezTo>
                    <a:pt x="4060" y="10165"/>
                    <a:pt x="4251" y="10296"/>
                    <a:pt x="4489" y="10344"/>
                  </a:cubicBezTo>
                  <a:cubicBezTo>
                    <a:pt x="4546" y="10351"/>
                    <a:pt x="4609" y="10356"/>
                    <a:pt x="4674" y="10356"/>
                  </a:cubicBezTo>
                  <a:cubicBezTo>
                    <a:pt x="4825" y="10356"/>
                    <a:pt x="4984" y="10328"/>
                    <a:pt x="5084" y="10236"/>
                  </a:cubicBezTo>
                  <a:cubicBezTo>
                    <a:pt x="5132" y="10236"/>
                    <a:pt x="5179" y="10236"/>
                    <a:pt x="5227" y="10224"/>
                  </a:cubicBezTo>
                  <a:cubicBezTo>
                    <a:pt x="5239" y="10224"/>
                    <a:pt x="5263" y="10201"/>
                    <a:pt x="5287" y="10201"/>
                  </a:cubicBezTo>
                  <a:cubicBezTo>
                    <a:pt x="5418" y="10141"/>
                    <a:pt x="5465" y="10082"/>
                    <a:pt x="5489" y="9963"/>
                  </a:cubicBezTo>
                  <a:cubicBezTo>
                    <a:pt x="5501" y="9903"/>
                    <a:pt x="5501" y="9843"/>
                    <a:pt x="5501" y="9784"/>
                  </a:cubicBezTo>
                  <a:cubicBezTo>
                    <a:pt x="5501" y="9736"/>
                    <a:pt x="5501" y="9677"/>
                    <a:pt x="5489" y="9617"/>
                  </a:cubicBezTo>
                  <a:cubicBezTo>
                    <a:pt x="5453" y="9379"/>
                    <a:pt x="5394" y="9129"/>
                    <a:pt x="5370" y="8927"/>
                  </a:cubicBezTo>
                  <a:cubicBezTo>
                    <a:pt x="5334" y="8712"/>
                    <a:pt x="5310" y="8486"/>
                    <a:pt x="5358" y="8272"/>
                  </a:cubicBezTo>
                  <a:cubicBezTo>
                    <a:pt x="5358" y="8153"/>
                    <a:pt x="5358" y="8010"/>
                    <a:pt x="5382" y="7891"/>
                  </a:cubicBezTo>
                  <a:cubicBezTo>
                    <a:pt x="5406" y="7831"/>
                    <a:pt x="5406" y="7796"/>
                    <a:pt x="5418" y="7748"/>
                  </a:cubicBezTo>
                  <a:cubicBezTo>
                    <a:pt x="5501" y="7653"/>
                    <a:pt x="5608" y="7581"/>
                    <a:pt x="5727" y="7510"/>
                  </a:cubicBezTo>
                  <a:cubicBezTo>
                    <a:pt x="6239" y="7200"/>
                    <a:pt x="6834" y="7105"/>
                    <a:pt x="7382" y="6915"/>
                  </a:cubicBezTo>
                  <a:cubicBezTo>
                    <a:pt x="7870" y="6748"/>
                    <a:pt x="8335" y="6510"/>
                    <a:pt x="8763" y="6224"/>
                  </a:cubicBezTo>
                  <a:cubicBezTo>
                    <a:pt x="8918" y="6129"/>
                    <a:pt x="9061" y="6022"/>
                    <a:pt x="9192" y="5914"/>
                  </a:cubicBezTo>
                  <a:cubicBezTo>
                    <a:pt x="9716" y="5664"/>
                    <a:pt x="10252" y="5355"/>
                    <a:pt x="10680" y="4962"/>
                  </a:cubicBezTo>
                  <a:cubicBezTo>
                    <a:pt x="10859" y="4819"/>
                    <a:pt x="11025" y="4652"/>
                    <a:pt x="11192" y="4486"/>
                  </a:cubicBezTo>
                  <a:cubicBezTo>
                    <a:pt x="11787" y="3890"/>
                    <a:pt x="12276" y="3212"/>
                    <a:pt x="12335" y="2378"/>
                  </a:cubicBezTo>
                  <a:lnTo>
                    <a:pt x="12335" y="2295"/>
                  </a:lnTo>
                  <a:cubicBezTo>
                    <a:pt x="12276" y="1950"/>
                    <a:pt x="12276" y="1616"/>
                    <a:pt x="12014" y="1259"/>
                  </a:cubicBezTo>
                  <a:cubicBezTo>
                    <a:pt x="11752" y="950"/>
                    <a:pt x="11371" y="783"/>
                    <a:pt x="11025" y="640"/>
                  </a:cubicBezTo>
                  <a:cubicBezTo>
                    <a:pt x="10656" y="473"/>
                    <a:pt x="10263" y="342"/>
                    <a:pt x="9871" y="235"/>
                  </a:cubicBezTo>
                  <a:cubicBezTo>
                    <a:pt x="9394" y="116"/>
                    <a:pt x="8894" y="45"/>
                    <a:pt x="8418" y="9"/>
                  </a:cubicBezTo>
                  <a:cubicBezTo>
                    <a:pt x="8281" y="3"/>
                    <a:pt x="8141" y="0"/>
                    <a:pt x="8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1398827" y="2832127"/>
              <a:ext cx="187541" cy="209530"/>
            </a:xfrm>
            <a:custGeom>
              <a:avLst/>
              <a:gdLst/>
              <a:ahLst/>
              <a:cxnLst/>
              <a:rect l="l" t="t" r="r" b="b"/>
              <a:pathLst>
                <a:path w="4145" h="4631" extrusionOk="0">
                  <a:moveTo>
                    <a:pt x="1536" y="0"/>
                  </a:moveTo>
                  <a:cubicBezTo>
                    <a:pt x="1353" y="0"/>
                    <a:pt x="1163" y="30"/>
                    <a:pt x="965" y="94"/>
                  </a:cubicBezTo>
                  <a:cubicBezTo>
                    <a:pt x="668" y="177"/>
                    <a:pt x="418" y="380"/>
                    <a:pt x="239" y="701"/>
                  </a:cubicBezTo>
                  <a:cubicBezTo>
                    <a:pt x="49" y="1058"/>
                    <a:pt x="1" y="1487"/>
                    <a:pt x="49" y="1892"/>
                  </a:cubicBezTo>
                  <a:cubicBezTo>
                    <a:pt x="156" y="2773"/>
                    <a:pt x="644" y="3558"/>
                    <a:pt x="1370" y="4070"/>
                  </a:cubicBezTo>
                  <a:cubicBezTo>
                    <a:pt x="1813" y="4373"/>
                    <a:pt x="2358" y="4630"/>
                    <a:pt x="2916" y="4630"/>
                  </a:cubicBezTo>
                  <a:cubicBezTo>
                    <a:pt x="2929" y="4630"/>
                    <a:pt x="2941" y="4630"/>
                    <a:pt x="2954" y="4630"/>
                  </a:cubicBezTo>
                  <a:cubicBezTo>
                    <a:pt x="3573" y="4618"/>
                    <a:pt x="4037" y="4154"/>
                    <a:pt x="4109" y="3535"/>
                  </a:cubicBezTo>
                  <a:cubicBezTo>
                    <a:pt x="4144" y="3213"/>
                    <a:pt x="4097" y="2892"/>
                    <a:pt x="4001" y="2594"/>
                  </a:cubicBezTo>
                  <a:cubicBezTo>
                    <a:pt x="3710" y="1448"/>
                    <a:pt x="2816" y="0"/>
                    <a:pt x="1536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1432805" y="2889858"/>
              <a:ext cx="94291" cy="95512"/>
            </a:xfrm>
            <a:custGeom>
              <a:avLst/>
              <a:gdLst/>
              <a:ahLst/>
              <a:cxnLst/>
              <a:rect l="l" t="t" r="r" b="b"/>
              <a:pathLst>
                <a:path w="2084" h="2111" extrusionOk="0">
                  <a:moveTo>
                    <a:pt x="663" y="0"/>
                  </a:moveTo>
                  <a:cubicBezTo>
                    <a:pt x="629" y="0"/>
                    <a:pt x="595" y="3"/>
                    <a:pt x="560" y="8"/>
                  </a:cubicBezTo>
                  <a:cubicBezTo>
                    <a:pt x="345" y="32"/>
                    <a:pt x="0" y="235"/>
                    <a:pt x="71" y="473"/>
                  </a:cubicBezTo>
                  <a:cubicBezTo>
                    <a:pt x="78" y="515"/>
                    <a:pt x="114" y="532"/>
                    <a:pt x="149" y="532"/>
                  </a:cubicBezTo>
                  <a:cubicBezTo>
                    <a:pt x="175" y="532"/>
                    <a:pt x="200" y="523"/>
                    <a:pt x="214" y="508"/>
                  </a:cubicBezTo>
                  <a:cubicBezTo>
                    <a:pt x="310" y="449"/>
                    <a:pt x="333" y="366"/>
                    <a:pt x="429" y="306"/>
                  </a:cubicBezTo>
                  <a:cubicBezTo>
                    <a:pt x="493" y="260"/>
                    <a:pt x="572" y="242"/>
                    <a:pt x="654" y="242"/>
                  </a:cubicBezTo>
                  <a:cubicBezTo>
                    <a:pt x="678" y="242"/>
                    <a:pt x="702" y="244"/>
                    <a:pt x="726" y="247"/>
                  </a:cubicBezTo>
                  <a:cubicBezTo>
                    <a:pt x="786" y="247"/>
                    <a:pt x="845" y="270"/>
                    <a:pt x="893" y="294"/>
                  </a:cubicBezTo>
                  <a:cubicBezTo>
                    <a:pt x="786" y="413"/>
                    <a:pt x="726" y="568"/>
                    <a:pt x="691" y="735"/>
                  </a:cubicBezTo>
                  <a:cubicBezTo>
                    <a:pt x="679" y="842"/>
                    <a:pt x="691" y="949"/>
                    <a:pt x="714" y="1044"/>
                  </a:cubicBezTo>
                  <a:cubicBezTo>
                    <a:pt x="738" y="1151"/>
                    <a:pt x="774" y="1270"/>
                    <a:pt x="857" y="1342"/>
                  </a:cubicBezTo>
                  <a:cubicBezTo>
                    <a:pt x="875" y="1354"/>
                    <a:pt x="894" y="1359"/>
                    <a:pt x="912" y="1359"/>
                  </a:cubicBezTo>
                  <a:cubicBezTo>
                    <a:pt x="965" y="1359"/>
                    <a:pt x="1012" y="1312"/>
                    <a:pt x="1012" y="1259"/>
                  </a:cubicBezTo>
                  <a:lnTo>
                    <a:pt x="964" y="1128"/>
                  </a:lnTo>
                  <a:cubicBezTo>
                    <a:pt x="953" y="1104"/>
                    <a:pt x="953" y="1104"/>
                    <a:pt x="953" y="1092"/>
                  </a:cubicBezTo>
                  <a:lnTo>
                    <a:pt x="953" y="1080"/>
                  </a:lnTo>
                  <a:cubicBezTo>
                    <a:pt x="929" y="1068"/>
                    <a:pt x="929" y="1032"/>
                    <a:pt x="929" y="1020"/>
                  </a:cubicBezTo>
                  <a:cubicBezTo>
                    <a:pt x="917" y="925"/>
                    <a:pt x="917" y="854"/>
                    <a:pt x="917" y="782"/>
                  </a:cubicBezTo>
                  <a:cubicBezTo>
                    <a:pt x="929" y="651"/>
                    <a:pt x="976" y="508"/>
                    <a:pt x="1048" y="389"/>
                  </a:cubicBezTo>
                  <a:cubicBezTo>
                    <a:pt x="1155" y="473"/>
                    <a:pt x="1250" y="544"/>
                    <a:pt x="1322" y="628"/>
                  </a:cubicBezTo>
                  <a:cubicBezTo>
                    <a:pt x="1667" y="1009"/>
                    <a:pt x="1905" y="1520"/>
                    <a:pt x="1929" y="2044"/>
                  </a:cubicBezTo>
                  <a:cubicBezTo>
                    <a:pt x="1929" y="2091"/>
                    <a:pt x="1959" y="2111"/>
                    <a:pt x="1992" y="2111"/>
                  </a:cubicBezTo>
                  <a:cubicBezTo>
                    <a:pt x="2035" y="2111"/>
                    <a:pt x="2084" y="2079"/>
                    <a:pt x="2084" y="2032"/>
                  </a:cubicBezTo>
                  <a:cubicBezTo>
                    <a:pt x="2084" y="1378"/>
                    <a:pt x="1822" y="770"/>
                    <a:pt x="1334" y="318"/>
                  </a:cubicBezTo>
                  <a:cubicBezTo>
                    <a:pt x="1155" y="150"/>
                    <a:pt x="921" y="0"/>
                    <a:pt x="663" y="0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1571207" y="2943925"/>
              <a:ext cx="301196" cy="211204"/>
            </a:xfrm>
            <a:custGeom>
              <a:avLst/>
              <a:gdLst/>
              <a:ahLst/>
              <a:cxnLst/>
              <a:rect l="l" t="t" r="r" b="b"/>
              <a:pathLst>
                <a:path w="6657" h="4668" extrusionOk="0">
                  <a:moveTo>
                    <a:pt x="2453" y="0"/>
                  </a:moveTo>
                  <a:cubicBezTo>
                    <a:pt x="2401" y="0"/>
                    <a:pt x="2350" y="2"/>
                    <a:pt x="2299" y="4"/>
                  </a:cubicBezTo>
                  <a:cubicBezTo>
                    <a:pt x="1549" y="28"/>
                    <a:pt x="811" y="349"/>
                    <a:pt x="322" y="921"/>
                  </a:cubicBezTo>
                  <a:cubicBezTo>
                    <a:pt x="191" y="1099"/>
                    <a:pt x="72" y="1314"/>
                    <a:pt x="1" y="1516"/>
                  </a:cubicBezTo>
                  <a:cubicBezTo>
                    <a:pt x="84" y="1683"/>
                    <a:pt x="191" y="1814"/>
                    <a:pt x="299" y="1969"/>
                  </a:cubicBezTo>
                  <a:cubicBezTo>
                    <a:pt x="311" y="1980"/>
                    <a:pt x="311" y="1992"/>
                    <a:pt x="322" y="2016"/>
                  </a:cubicBezTo>
                  <a:cubicBezTo>
                    <a:pt x="1558" y="3671"/>
                    <a:pt x="3364" y="4667"/>
                    <a:pt x="5260" y="4667"/>
                  </a:cubicBezTo>
                  <a:cubicBezTo>
                    <a:pt x="5356" y="4667"/>
                    <a:pt x="5453" y="4665"/>
                    <a:pt x="5549" y="4659"/>
                  </a:cubicBezTo>
                  <a:cubicBezTo>
                    <a:pt x="5704" y="4659"/>
                    <a:pt x="5871" y="4647"/>
                    <a:pt x="6026" y="4612"/>
                  </a:cubicBezTo>
                  <a:cubicBezTo>
                    <a:pt x="6085" y="4612"/>
                    <a:pt x="6168" y="4600"/>
                    <a:pt x="6240" y="4588"/>
                  </a:cubicBezTo>
                  <a:cubicBezTo>
                    <a:pt x="6347" y="4409"/>
                    <a:pt x="6430" y="4219"/>
                    <a:pt x="6478" y="4016"/>
                  </a:cubicBezTo>
                  <a:cubicBezTo>
                    <a:pt x="6657" y="3326"/>
                    <a:pt x="6466" y="2552"/>
                    <a:pt x="6073" y="1921"/>
                  </a:cubicBezTo>
                  <a:cubicBezTo>
                    <a:pt x="5668" y="1314"/>
                    <a:pt x="5073" y="861"/>
                    <a:pt x="4442" y="540"/>
                  </a:cubicBezTo>
                  <a:cubicBezTo>
                    <a:pt x="3810" y="219"/>
                    <a:pt x="3138" y="0"/>
                    <a:pt x="2453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2025323" y="2876737"/>
              <a:ext cx="54475" cy="190753"/>
            </a:xfrm>
            <a:custGeom>
              <a:avLst/>
              <a:gdLst/>
              <a:ahLst/>
              <a:cxnLst/>
              <a:rect l="l" t="t" r="r" b="b"/>
              <a:pathLst>
                <a:path w="1204" h="4216" extrusionOk="0">
                  <a:moveTo>
                    <a:pt x="1203" y="1"/>
                  </a:moveTo>
                  <a:cubicBezTo>
                    <a:pt x="620" y="548"/>
                    <a:pt x="299" y="1334"/>
                    <a:pt x="144" y="2132"/>
                  </a:cubicBezTo>
                  <a:cubicBezTo>
                    <a:pt x="13" y="2811"/>
                    <a:pt x="1" y="3513"/>
                    <a:pt x="25" y="4216"/>
                  </a:cubicBezTo>
                  <a:lnTo>
                    <a:pt x="37" y="4192"/>
                  </a:lnTo>
                  <a:cubicBezTo>
                    <a:pt x="846" y="3227"/>
                    <a:pt x="1168" y="1977"/>
                    <a:pt x="1203" y="537"/>
                  </a:cubicBezTo>
                  <a:lnTo>
                    <a:pt x="1203" y="25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1824529" y="2937862"/>
              <a:ext cx="170166" cy="69406"/>
            </a:xfrm>
            <a:custGeom>
              <a:avLst/>
              <a:gdLst/>
              <a:ahLst/>
              <a:cxnLst/>
              <a:rect l="l" t="t" r="r" b="b"/>
              <a:pathLst>
                <a:path w="3761" h="1534" extrusionOk="0">
                  <a:moveTo>
                    <a:pt x="3371" y="0"/>
                  </a:moveTo>
                  <a:cubicBezTo>
                    <a:pt x="3150" y="0"/>
                    <a:pt x="2696" y="169"/>
                    <a:pt x="2058" y="198"/>
                  </a:cubicBezTo>
                  <a:cubicBezTo>
                    <a:pt x="2021" y="199"/>
                    <a:pt x="1986" y="199"/>
                    <a:pt x="1951" y="199"/>
                  </a:cubicBezTo>
                  <a:cubicBezTo>
                    <a:pt x="1441" y="199"/>
                    <a:pt x="1104" y="93"/>
                    <a:pt x="811" y="93"/>
                  </a:cubicBezTo>
                  <a:cubicBezTo>
                    <a:pt x="673" y="93"/>
                    <a:pt x="546" y="116"/>
                    <a:pt x="415" y="186"/>
                  </a:cubicBezTo>
                  <a:cubicBezTo>
                    <a:pt x="1" y="387"/>
                    <a:pt x="711" y="1534"/>
                    <a:pt x="1746" y="1534"/>
                  </a:cubicBezTo>
                  <a:cubicBezTo>
                    <a:pt x="1813" y="1534"/>
                    <a:pt x="1881" y="1529"/>
                    <a:pt x="1951" y="1519"/>
                  </a:cubicBezTo>
                  <a:cubicBezTo>
                    <a:pt x="3094" y="1388"/>
                    <a:pt x="3760" y="388"/>
                    <a:pt x="3498" y="43"/>
                  </a:cubicBezTo>
                  <a:cubicBezTo>
                    <a:pt x="3473" y="13"/>
                    <a:pt x="3430" y="0"/>
                    <a:pt x="3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1778199" y="2840044"/>
              <a:ext cx="94607" cy="32712"/>
            </a:xfrm>
            <a:custGeom>
              <a:avLst/>
              <a:gdLst/>
              <a:ahLst/>
              <a:cxnLst/>
              <a:rect l="l" t="t" r="r" b="b"/>
              <a:pathLst>
                <a:path w="2091" h="723" extrusionOk="0">
                  <a:moveTo>
                    <a:pt x="1155" y="0"/>
                  </a:moveTo>
                  <a:cubicBezTo>
                    <a:pt x="1135" y="0"/>
                    <a:pt x="1114" y="1"/>
                    <a:pt x="1093" y="2"/>
                  </a:cubicBezTo>
                  <a:cubicBezTo>
                    <a:pt x="891" y="26"/>
                    <a:pt x="677" y="109"/>
                    <a:pt x="486" y="216"/>
                  </a:cubicBezTo>
                  <a:cubicBezTo>
                    <a:pt x="379" y="276"/>
                    <a:pt x="296" y="335"/>
                    <a:pt x="224" y="407"/>
                  </a:cubicBezTo>
                  <a:cubicBezTo>
                    <a:pt x="141" y="478"/>
                    <a:pt x="57" y="562"/>
                    <a:pt x="10" y="645"/>
                  </a:cubicBezTo>
                  <a:cubicBezTo>
                    <a:pt x="0" y="684"/>
                    <a:pt x="30" y="723"/>
                    <a:pt x="61" y="723"/>
                  </a:cubicBezTo>
                  <a:cubicBezTo>
                    <a:pt x="68" y="723"/>
                    <a:pt x="75" y="721"/>
                    <a:pt x="81" y="716"/>
                  </a:cubicBezTo>
                  <a:cubicBezTo>
                    <a:pt x="177" y="693"/>
                    <a:pt x="248" y="609"/>
                    <a:pt x="319" y="562"/>
                  </a:cubicBezTo>
                  <a:cubicBezTo>
                    <a:pt x="403" y="514"/>
                    <a:pt x="474" y="455"/>
                    <a:pt x="546" y="407"/>
                  </a:cubicBezTo>
                  <a:cubicBezTo>
                    <a:pt x="712" y="312"/>
                    <a:pt x="891" y="240"/>
                    <a:pt x="1070" y="228"/>
                  </a:cubicBezTo>
                  <a:cubicBezTo>
                    <a:pt x="1097" y="226"/>
                    <a:pt x="1125" y="225"/>
                    <a:pt x="1154" y="225"/>
                  </a:cubicBezTo>
                  <a:cubicBezTo>
                    <a:pt x="1295" y="225"/>
                    <a:pt x="1439" y="250"/>
                    <a:pt x="1558" y="300"/>
                  </a:cubicBezTo>
                  <a:cubicBezTo>
                    <a:pt x="1736" y="371"/>
                    <a:pt x="1843" y="478"/>
                    <a:pt x="1962" y="609"/>
                  </a:cubicBezTo>
                  <a:cubicBezTo>
                    <a:pt x="1980" y="626"/>
                    <a:pt x="1998" y="634"/>
                    <a:pt x="2014" y="634"/>
                  </a:cubicBezTo>
                  <a:cubicBezTo>
                    <a:pt x="2056" y="634"/>
                    <a:pt x="2090" y="589"/>
                    <a:pt x="2082" y="538"/>
                  </a:cubicBezTo>
                  <a:cubicBezTo>
                    <a:pt x="2034" y="347"/>
                    <a:pt x="1843" y="216"/>
                    <a:pt x="1677" y="121"/>
                  </a:cubicBezTo>
                  <a:cubicBezTo>
                    <a:pt x="1516" y="46"/>
                    <a:pt x="1337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1980621" y="2807876"/>
              <a:ext cx="61216" cy="41671"/>
            </a:xfrm>
            <a:custGeom>
              <a:avLst/>
              <a:gdLst/>
              <a:ahLst/>
              <a:cxnLst/>
              <a:rect l="l" t="t" r="r" b="b"/>
              <a:pathLst>
                <a:path w="1353" h="921" extrusionOk="0">
                  <a:moveTo>
                    <a:pt x="967" y="1"/>
                  </a:moveTo>
                  <a:cubicBezTo>
                    <a:pt x="860" y="1"/>
                    <a:pt x="748" y="26"/>
                    <a:pt x="656" y="58"/>
                  </a:cubicBezTo>
                  <a:cubicBezTo>
                    <a:pt x="453" y="142"/>
                    <a:pt x="251" y="284"/>
                    <a:pt x="132" y="475"/>
                  </a:cubicBezTo>
                  <a:cubicBezTo>
                    <a:pt x="72" y="582"/>
                    <a:pt x="1" y="701"/>
                    <a:pt x="1" y="808"/>
                  </a:cubicBezTo>
                  <a:cubicBezTo>
                    <a:pt x="1" y="869"/>
                    <a:pt x="35" y="921"/>
                    <a:pt x="89" y="921"/>
                  </a:cubicBezTo>
                  <a:cubicBezTo>
                    <a:pt x="98" y="921"/>
                    <a:pt x="109" y="919"/>
                    <a:pt x="120" y="916"/>
                  </a:cubicBezTo>
                  <a:cubicBezTo>
                    <a:pt x="167" y="892"/>
                    <a:pt x="191" y="820"/>
                    <a:pt x="215" y="773"/>
                  </a:cubicBezTo>
                  <a:cubicBezTo>
                    <a:pt x="298" y="582"/>
                    <a:pt x="429" y="404"/>
                    <a:pt x="608" y="296"/>
                  </a:cubicBezTo>
                  <a:cubicBezTo>
                    <a:pt x="703" y="261"/>
                    <a:pt x="810" y="213"/>
                    <a:pt x="906" y="201"/>
                  </a:cubicBezTo>
                  <a:cubicBezTo>
                    <a:pt x="943" y="189"/>
                    <a:pt x="987" y="180"/>
                    <a:pt x="1031" y="180"/>
                  </a:cubicBezTo>
                  <a:cubicBezTo>
                    <a:pt x="1110" y="180"/>
                    <a:pt x="1189" y="208"/>
                    <a:pt x="1227" y="284"/>
                  </a:cubicBezTo>
                  <a:cubicBezTo>
                    <a:pt x="1237" y="310"/>
                    <a:pt x="1263" y="323"/>
                    <a:pt x="1288" y="323"/>
                  </a:cubicBezTo>
                  <a:cubicBezTo>
                    <a:pt x="1321" y="323"/>
                    <a:pt x="1353" y="301"/>
                    <a:pt x="1346" y="261"/>
                  </a:cubicBezTo>
                  <a:cubicBezTo>
                    <a:pt x="1295" y="64"/>
                    <a:pt x="1137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1766617" y="2706438"/>
              <a:ext cx="110624" cy="52167"/>
            </a:xfrm>
            <a:custGeom>
              <a:avLst/>
              <a:gdLst/>
              <a:ahLst/>
              <a:cxnLst/>
              <a:rect l="l" t="t" r="r" b="b"/>
              <a:pathLst>
                <a:path w="2445" h="1153" extrusionOk="0">
                  <a:moveTo>
                    <a:pt x="1902" y="1"/>
                  </a:moveTo>
                  <a:cubicBezTo>
                    <a:pt x="1741" y="1"/>
                    <a:pt x="1566" y="44"/>
                    <a:pt x="1433" y="74"/>
                  </a:cubicBezTo>
                  <a:cubicBezTo>
                    <a:pt x="873" y="193"/>
                    <a:pt x="456" y="502"/>
                    <a:pt x="99" y="931"/>
                  </a:cubicBezTo>
                  <a:cubicBezTo>
                    <a:pt x="40" y="991"/>
                    <a:pt x="28" y="1038"/>
                    <a:pt x="16" y="1074"/>
                  </a:cubicBezTo>
                  <a:cubicBezTo>
                    <a:pt x="1" y="1131"/>
                    <a:pt x="36" y="1153"/>
                    <a:pt x="96" y="1153"/>
                  </a:cubicBezTo>
                  <a:cubicBezTo>
                    <a:pt x="223" y="1153"/>
                    <a:pt x="462" y="1052"/>
                    <a:pt x="552" y="979"/>
                  </a:cubicBezTo>
                  <a:cubicBezTo>
                    <a:pt x="814" y="812"/>
                    <a:pt x="1099" y="693"/>
                    <a:pt x="1397" y="621"/>
                  </a:cubicBezTo>
                  <a:cubicBezTo>
                    <a:pt x="1611" y="574"/>
                    <a:pt x="1826" y="574"/>
                    <a:pt x="2040" y="538"/>
                  </a:cubicBezTo>
                  <a:cubicBezTo>
                    <a:pt x="2266" y="491"/>
                    <a:pt x="2445" y="217"/>
                    <a:pt x="2171" y="62"/>
                  </a:cubicBezTo>
                  <a:cubicBezTo>
                    <a:pt x="2094" y="17"/>
                    <a:pt x="2001" y="1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1947955" y="2686033"/>
              <a:ext cx="88680" cy="29771"/>
            </a:xfrm>
            <a:custGeom>
              <a:avLst/>
              <a:gdLst/>
              <a:ahLst/>
              <a:cxnLst/>
              <a:rect l="l" t="t" r="r" b="b"/>
              <a:pathLst>
                <a:path w="1960" h="658" extrusionOk="0">
                  <a:moveTo>
                    <a:pt x="677" y="0"/>
                  </a:moveTo>
                  <a:cubicBezTo>
                    <a:pt x="665" y="0"/>
                    <a:pt x="652" y="1"/>
                    <a:pt x="639" y="1"/>
                  </a:cubicBezTo>
                  <a:cubicBezTo>
                    <a:pt x="617" y="1"/>
                    <a:pt x="594" y="1"/>
                    <a:pt x="569" y="1"/>
                  </a:cubicBezTo>
                  <a:cubicBezTo>
                    <a:pt x="411" y="1"/>
                    <a:pt x="220" y="10"/>
                    <a:pt x="127" y="144"/>
                  </a:cubicBezTo>
                  <a:cubicBezTo>
                    <a:pt x="0" y="341"/>
                    <a:pt x="210" y="537"/>
                    <a:pt x="364" y="537"/>
                  </a:cubicBezTo>
                  <a:cubicBezTo>
                    <a:pt x="369" y="537"/>
                    <a:pt x="373" y="537"/>
                    <a:pt x="377" y="537"/>
                  </a:cubicBezTo>
                  <a:cubicBezTo>
                    <a:pt x="532" y="525"/>
                    <a:pt x="675" y="477"/>
                    <a:pt x="842" y="477"/>
                  </a:cubicBezTo>
                  <a:cubicBezTo>
                    <a:pt x="1068" y="477"/>
                    <a:pt x="1294" y="525"/>
                    <a:pt x="1532" y="608"/>
                  </a:cubicBezTo>
                  <a:cubicBezTo>
                    <a:pt x="1594" y="633"/>
                    <a:pt x="1719" y="657"/>
                    <a:pt x="1812" y="657"/>
                  </a:cubicBezTo>
                  <a:cubicBezTo>
                    <a:pt x="1900" y="657"/>
                    <a:pt x="1959" y="636"/>
                    <a:pt x="1913" y="572"/>
                  </a:cubicBezTo>
                  <a:cubicBezTo>
                    <a:pt x="1901" y="537"/>
                    <a:pt x="1854" y="513"/>
                    <a:pt x="1806" y="465"/>
                  </a:cubicBezTo>
                  <a:cubicBezTo>
                    <a:pt x="1437" y="177"/>
                    <a:pt x="1068" y="0"/>
                    <a:pt x="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1927278" y="2793533"/>
              <a:ext cx="58230" cy="104923"/>
            </a:xfrm>
            <a:custGeom>
              <a:avLst/>
              <a:gdLst/>
              <a:ahLst/>
              <a:cxnLst/>
              <a:rect l="l" t="t" r="r" b="b"/>
              <a:pathLst>
                <a:path w="1287" h="2319" extrusionOk="0">
                  <a:moveTo>
                    <a:pt x="334" y="1"/>
                  </a:moveTo>
                  <a:cubicBezTo>
                    <a:pt x="320" y="1"/>
                    <a:pt x="307" y="6"/>
                    <a:pt x="299" y="18"/>
                  </a:cubicBezTo>
                  <a:cubicBezTo>
                    <a:pt x="275" y="78"/>
                    <a:pt x="263" y="161"/>
                    <a:pt x="227" y="220"/>
                  </a:cubicBezTo>
                  <a:cubicBezTo>
                    <a:pt x="203" y="280"/>
                    <a:pt x="168" y="340"/>
                    <a:pt x="156" y="399"/>
                  </a:cubicBezTo>
                  <a:cubicBezTo>
                    <a:pt x="108" y="530"/>
                    <a:pt x="61" y="661"/>
                    <a:pt x="37" y="816"/>
                  </a:cubicBezTo>
                  <a:cubicBezTo>
                    <a:pt x="1" y="1042"/>
                    <a:pt x="25" y="1316"/>
                    <a:pt x="144" y="1530"/>
                  </a:cubicBezTo>
                  <a:cubicBezTo>
                    <a:pt x="259" y="1697"/>
                    <a:pt x="428" y="1773"/>
                    <a:pt x="629" y="1773"/>
                  </a:cubicBezTo>
                  <a:cubicBezTo>
                    <a:pt x="657" y="1773"/>
                    <a:pt x="686" y="1771"/>
                    <a:pt x="715" y="1768"/>
                  </a:cubicBezTo>
                  <a:cubicBezTo>
                    <a:pt x="764" y="1759"/>
                    <a:pt x="819" y="1749"/>
                    <a:pt x="871" y="1749"/>
                  </a:cubicBezTo>
                  <a:cubicBezTo>
                    <a:pt x="947" y="1749"/>
                    <a:pt x="1018" y="1769"/>
                    <a:pt x="1061" y="1840"/>
                  </a:cubicBezTo>
                  <a:cubicBezTo>
                    <a:pt x="1132" y="1959"/>
                    <a:pt x="1108" y="2137"/>
                    <a:pt x="1096" y="2256"/>
                  </a:cubicBezTo>
                  <a:cubicBezTo>
                    <a:pt x="1083" y="2297"/>
                    <a:pt x="1108" y="2318"/>
                    <a:pt x="1136" y="2318"/>
                  </a:cubicBezTo>
                  <a:cubicBezTo>
                    <a:pt x="1158" y="2318"/>
                    <a:pt x="1181" y="2306"/>
                    <a:pt x="1192" y="2280"/>
                  </a:cubicBezTo>
                  <a:cubicBezTo>
                    <a:pt x="1239" y="2149"/>
                    <a:pt x="1287" y="2030"/>
                    <a:pt x="1275" y="1899"/>
                  </a:cubicBezTo>
                  <a:cubicBezTo>
                    <a:pt x="1251" y="1792"/>
                    <a:pt x="1192" y="1673"/>
                    <a:pt x="1108" y="1614"/>
                  </a:cubicBezTo>
                  <a:cubicBezTo>
                    <a:pt x="1043" y="1570"/>
                    <a:pt x="973" y="1557"/>
                    <a:pt x="903" y="1557"/>
                  </a:cubicBezTo>
                  <a:cubicBezTo>
                    <a:pt x="811" y="1557"/>
                    <a:pt x="717" y="1579"/>
                    <a:pt x="627" y="1579"/>
                  </a:cubicBezTo>
                  <a:cubicBezTo>
                    <a:pt x="562" y="1579"/>
                    <a:pt x="500" y="1568"/>
                    <a:pt x="442" y="1530"/>
                  </a:cubicBezTo>
                  <a:cubicBezTo>
                    <a:pt x="215" y="1387"/>
                    <a:pt x="180" y="1090"/>
                    <a:pt x="227" y="852"/>
                  </a:cubicBezTo>
                  <a:cubicBezTo>
                    <a:pt x="263" y="721"/>
                    <a:pt x="299" y="590"/>
                    <a:pt x="334" y="459"/>
                  </a:cubicBezTo>
                  <a:cubicBezTo>
                    <a:pt x="358" y="340"/>
                    <a:pt x="406" y="185"/>
                    <a:pt x="394" y="54"/>
                  </a:cubicBezTo>
                  <a:cubicBezTo>
                    <a:pt x="394" y="22"/>
                    <a:pt x="362" y="1"/>
                    <a:pt x="334" y="1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1572293" y="2676894"/>
              <a:ext cx="580765" cy="292554"/>
            </a:xfrm>
            <a:custGeom>
              <a:avLst/>
              <a:gdLst/>
              <a:ahLst/>
              <a:cxnLst/>
              <a:rect l="l" t="t" r="r" b="b"/>
              <a:pathLst>
                <a:path w="12836" h="6466" extrusionOk="0">
                  <a:moveTo>
                    <a:pt x="10752" y="155"/>
                  </a:moveTo>
                  <a:cubicBezTo>
                    <a:pt x="11657" y="155"/>
                    <a:pt x="12419" y="965"/>
                    <a:pt x="12621" y="2048"/>
                  </a:cubicBezTo>
                  <a:lnTo>
                    <a:pt x="10919" y="1882"/>
                  </a:lnTo>
                  <a:lnTo>
                    <a:pt x="10919" y="1882"/>
                  </a:lnTo>
                  <a:cubicBezTo>
                    <a:pt x="10919" y="1894"/>
                    <a:pt x="10919" y="1917"/>
                    <a:pt x="10931" y="1929"/>
                  </a:cubicBezTo>
                  <a:cubicBezTo>
                    <a:pt x="10931" y="1953"/>
                    <a:pt x="10943" y="1977"/>
                    <a:pt x="10943" y="2001"/>
                  </a:cubicBezTo>
                  <a:cubicBezTo>
                    <a:pt x="10943" y="2013"/>
                    <a:pt x="10943" y="2036"/>
                    <a:pt x="10966" y="2048"/>
                  </a:cubicBezTo>
                  <a:lnTo>
                    <a:pt x="12669" y="2215"/>
                  </a:lnTo>
                  <a:cubicBezTo>
                    <a:pt x="12693" y="2346"/>
                    <a:pt x="12705" y="2489"/>
                    <a:pt x="12705" y="2644"/>
                  </a:cubicBezTo>
                  <a:cubicBezTo>
                    <a:pt x="12669" y="3787"/>
                    <a:pt x="12050" y="4775"/>
                    <a:pt x="11216" y="5037"/>
                  </a:cubicBezTo>
                  <a:cubicBezTo>
                    <a:pt x="11062" y="5084"/>
                    <a:pt x="10907" y="5108"/>
                    <a:pt x="10752" y="5108"/>
                  </a:cubicBezTo>
                  <a:lnTo>
                    <a:pt x="10681" y="5108"/>
                  </a:lnTo>
                  <a:cubicBezTo>
                    <a:pt x="9633" y="5073"/>
                    <a:pt x="8799" y="3965"/>
                    <a:pt x="8799" y="2632"/>
                  </a:cubicBezTo>
                  <a:cubicBezTo>
                    <a:pt x="8799" y="2227"/>
                    <a:pt x="8883" y="1858"/>
                    <a:pt x="9014" y="1513"/>
                  </a:cubicBezTo>
                  <a:cubicBezTo>
                    <a:pt x="9133" y="1203"/>
                    <a:pt x="9288" y="929"/>
                    <a:pt x="9502" y="727"/>
                  </a:cubicBezTo>
                  <a:cubicBezTo>
                    <a:pt x="9585" y="620"/>
                    <a:pt x="9692" y="524"/>
                    <a:pt x="9812" y="453"/>
                  </a:cubicBezTo>
                  <a:cubicBezTo>
                    <a:pt x="9990" y="322"/>
                    <a:pt x="10181" y="227"/>
                    <a:pt x="10407" y="191"/>
                  </a:cubicBezTo>
                  <a:cubicBezTo>
                    <a:pt x="10502" y="167"/>
                    <a:pt x="10585" y="155"/>
                    <a:pt x="10693" y="155"/>
                  </a:cubicBezTo>
                  <a:close/>
                  <a:moveTo>
                    <a:pt x="5156" y="1322"/>
                  </a:moveTo>
                  <a:cubicBezTo>
                    <a:pt x="5275" y="1322"/>
                    <a:pt x="5394" y="1334"/>
                    <a:pt x="5513" y="1346"/>
                  </a:cubicBezTo>
                  <a:cubicBezTo>
                    <a:pt x="6716" y="1525"/>
                    <a:pt x="7645" y="2560"/>
                    <a:pt x="7645" y="3811"/>
                  </a:cubicBezTo>
                  <a:cubicBezTo>
                    <a:pt x="7656" y="4668"/>
                    <a:pt x="7216" y="5430"/>
                    <a:pt x="6525" y="5870"/>
                  </a:cubicBezTo>
                  <a:cubicBezTo>
                    <a:pt x="6323" y="6001"/>
                    <a:pt x="6097" y="6108"/>
                    <a:pt x="5859" y="6192"/>
                  </a:cubicBezTo>
                  <a:cubicBezTo>
                    <a:pt x="5632" y="6251"/>
                    <a:pt x="5406" y="6287"/>
                    <a:pt x="5168" y="6287"/>
                  </a:cubicBezTo>
                  <a:cubicBezTo>
                    <a:pt x="3799" y="6287"/>
                    <a:pt x="2692" y="5180"/>
                    <a:pt x="2692" y="3811"/>
                  </a:cubicBezTo>
                  <a:cubicBezTo>
                    <a:pt x="2692" y="2644"/>
                    <a:pt x="3489" y="1667"/>
                    <a:pt x="4561" y="1394"/>
                  </a:cubicBezTo>
                  <a:cubicBezTo>
                    <a:pt x="4751" y="1346"/>
                    <a:pt x="4954" y="1322"/>
                    <a:pt x="5156" y="1322"/>
                  </a:cubicBezTo>
                  <a:close/>
                  <a:moveTo>
                    <a:pt x="10681" y="1"/>
                  </a:moveTo>
                  <a:cubicBezTo>
                    <a:pt x="10562" y="1"/>
                    <a:pt x="10454" y="12"/>
                    <a:pt x="10347" y="36"/>
                  </a:cubicBezTo>
                  <a:cubicBezTo>
                    <a:pt x="10109" y="96"/>
                    <a:pt x="9871" y="215"/>
                    <a:pt x="9669" y="370"/>
                  </a:cubicBezTo>
                  <a:cubicBezTo>
                    <a:pt x="9550" y="453"/>
                    <a:pt x="9431" y="572"/>
                    <a:pt x="9323" y="691"/>
                  </a:cubicBezTo>
                  <a:cubicBezTo>
                    <a:pt x="9145" y="905"/>
                    <a:pt x="8990" y="1144"/>
                    <a:pt x="8883" y="1429"/>
                  </a:cubicBezTo>
                  <a:cubicBezTo>
                    <a:pt x="8728" y="1786"/>
                    <a:pt x="8645" y="2203"/>
                    <a:pt x="8645" y="2644"/>
                  </a:cubicBezTo>
                  <a:cubicBezTo>
                    <a:pt x="8645" y="2870"/>
                    <a:pt x="8669" y="3072"/>
                    <a:pt x="8692" y="3287"/>
                  </a:cubicBezTo>
                  <a:cubicBezTo>
                    <a:pt x="8645" y="3251"/>
                    <a:pt x="8561" y="3251"/>
                    <a:pt x="8478" y="3251"/>
                  </a:cubicBezTo>
                  <a:cubicBezTo>
                    <a:pt x="8347" y="3275"/>
                    <a:pt x="8204" y="3322"/>
                    <a:pt x="8073" y="3418"/>
                  </a:cubicBezTo>
                  <a:cubicBezTo>
                    <a:pt x="8037" y="3430"/>
                    <a:pt x="8026" y="3453"/>
                    <a:pt x="8002" y="3465"/>
                  </a:cubicBezTo>
                  <a:cubicBezTo>
                    <a:pt x="7954" y="3501"/>
                    <a:pt x="7895" y="3549"/>
                    <a:pt x="7847" y="3596"/>
                  </a:cubicBezTo>
                  <a:lnTo>
                    <a:pt x="7787" y="3656"/>
                  </a:lnTo>
                  <a:cubicBezTo>
                    <a:pt x="7728" y="2513"/>
                    <a:pt x="6942" y="1560"/>
                    <a:pt x="5882" y="1263"/>
                  </a:cubicBezTo>
                  <a:cubicBezTo>
                    <a:pt x="5644" y="1179"/>
                    <a:pt x="5406" y="1155"/>
                    <a:pt x="5156" y="1155"/>
                  </a:cubicBezTo>
                  <a:cubicBezTo>
                    <a:pt x="5025" y="1155"/>
                    <a:pt x="4906" y="1167"/>
                    <a:pt x="4787" y="1179"/>
                  </a:cubicBezTo>
                  <a:cubicBezTo>
                    <a:pt x="3501" y="1358"/>
                    <a:pt x="2525" y="2465"/>
                    <a:pt x="2525" y="3799"/>
                  </a:cubicBezTo>
                  <a:cubicBezTo>
                    <a:pt x="2525" y="3965"/>
                    <a:pt x="2537" y="4132"/>
                    <a:pt x="2561" y="4299"/>
                  </a:cubicBezTo>
                  <a:lnTo>
                    <a:pt x="1072" y="4144"/>
                  </a:lnTo>
                  <a:lnTo>
                    <a:pt x="501" y="4084"/>
                  </a:lnTo>
                  <a:lnTo>
                    <a:pt x="25" y="4037"/>
                  </a:lnTo>
                  <a:lnTo>
                    <a:pt x="1" y="4203"/>
                  </a:lnTo>
                  <a:lnTo>
                    <a:pt x="584" y="4263"/>
                  </a:lnTo>
                  <a:lnTo>
                    <a:pt x="1096" y="4311"/>
                  </a:lnTo>
                  <a:lnTo>
                    <a:pt x="2608" y="4477"/>
                  </a:lnTo>
                  <a:cubicBezTo>
                    <a:pt x="2906" y="5620"/>
                    <a:pt x="3930" y="6466"/>
                    <a:pt x="5168" y="6466"/>
                  </a:cubicBezTo>
                  <a:cubicBezTo>
                    <a:pt x="5418" y="6466"/>
                    <a:pt x="5656" y="6442"/>
                    <a:pt x="5882" y="6358"/>
                  </a:cubicBezTo>
                  <a:cubicBezTo>
                    <a:pt x="6192" y="6275"/>
                    <a:pt x="6490" y="6120"/>
                    <a:pt x="6752" y="5930"/>
                  </a:cubicBezTo>
                  <a:cubicBezTo>
                    <a:pt x="7359" y="5465"/>
                    <a:pt x="7764" y="4739"/>
                    <a:pt x="7787" y="3918"/>
                  </a:cubicBezTo>
                  <a:cubicBezTo>
                    <a:pt x="7823" y="3894"/>
                    <a:pt x="7835" y="3858"/>
                    <a:pt x="7859" y="3834"/>
                  </a:cubicBezTo>
                  <a:cubicBezTo>
                    <a:pt x="7918" y="3775"/>
                    <a:pt x="7978" y="3703"/>
                    <a:pt x="8037" y="3656"/>
                  </a:cubicBezTo>
                  <a:lnTo>
                    <a:pt x="8085" y="3608"/>
                  </a:lnTo>
                  <a:cubicBezTo>
                    <a:pt x="8216" y="3501"/>
                    <a:pt x="8335" y="3441"/>
                    <a:pt x="8478" y="3430"/>
                  </a:cubicBezTo>
                  <a:cubicBezTo>
                    <a:pt x="8495" y="3426"/>
                    <a:pt x="8511" y="3425"/>
                    <a:pt x="8525" y="3425"/>
                  </a:cubicBezTo>
                  <a:cubicBezTo>
                    <a:pt x="8559" y="3425"/>
                    <a:pt x="8587" y="3433"/>
                    <a:pt x="8621" y="3441"/>
                  </a:cubicBezTo>
                  <a:cubicBezTo>
                    <a:pt x="8669" y="3465"/>
                    <a:pt x="8716" y="3501"/>
                    <a:pt x="8740" y="3549"/>
                  </a:cubicBezTo>
                  <a:cubicBezTo>
                    <a:pt x="9014" y="4513"/>
                    <a:pt x="9728" y="5215"/>
                    <a:pt x="10562" y="5287"/>
                  </a:cubicBezTo>
                  <a:lnTo>
                    <a:pt x="10716" y="5287"/>
                  </a:lnTo>
                  <a:cubicBezTo>
                    <a:pt x="10883" y="5287"/>
                    <a:pt x="11038" y="5263"/>
                    <a:pt x="11181" y="5227"/>
                  </a:cubicBezTo>
                  <a:cubicBezTo>
                    <a:pt x="12121" y="4965"/>
                    <a:pt x="12824" y="3906"/>
                    <a:pt x="12824" y="2656"/>
                  </a:cubicBezTo>
                  <a:cubicBezTo>
                    <a:pt x="12836" y="1191"/>
                    <a:pt x="11895" y="1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2252674" y="2460265"/>
              <a:ext cx="203648" cy="290473"/>
            </a:xfrm>
            <a:custGeom>
              <a:avLst/>
              <a:gdLst/>
              <a:ahLst/>
              <a:cxnLst/>
              <a:rect l="l" t="t" r="r" b="b"/>
              <a:pathLst>
                <a:path w="4501" h="6420" extrusionOk="0">
                  <a:moveTo>
                    <a:pt x="2722" y="1"/>
                  </a:moveTo>
                  <a:cubicBezTo>
                    <a:pt x="2324" y="1"/>
                    <a:pt x="1977" y="2038"/>
                    <a:pt x="1977" y="2038"/>
                  </a:cubicBezTo>
                  <a:cubicBezTo>
                    <a:pt x="1977" y="2038"/>
                    <a:pt x="2035" y="395"/>
                    <a:pt x="1698" y="395"/>
                  </a:cubicBezTo>
                  <a:cubicBezTo>
                    <a:pt x="1696" y="395"/>
                    <a:pt x="1693" y="395"/>
                    <a:pt x="1691" y="395"/>
                  </a:cubicBezTo>
                  <a:cubicBezTo>
                    <a:pt x="1358" y="407"/>
                    <a:pt x="1024" y="2669"/>
                    <a:pt x="1024" y="2669"/>
                  </a:cubicBezTo>
                  <a:cubicBezTo>
                    <a:pt x="1024" y="2669"/>
                    <a:pt x="632" y="1603"/>
                    <a:pt x="338" y="1603"/>
                  </a:cubicBezTo>
                  <a:cubicBezTo>
                    <a:pt x="324" y="1603"/>
                    <a:pt x="311" y="1605"/>
                    <a:pt x="298" y="1610"/>
                  </a:cubicBezTo>
                  <a:cubicBezTo>
                    <a:pt x="0" y="1705"/>
                    <a:pt x="715" y="4086"/>
                    <a:pt x="762" y="4574"/>
                  </a:cubicBezTo>
                  <a:cubicBezTo>
                    <a:pt x="798" y="5062"/>
                    <a:pt x="667" y="6205"/>
                    <a:pt x="667" y="6205"/>
                  </a:cubicBezTo>
                  <a:lnTo>
                    <a:pt x="3096" y="6420"/>
                  </a:lnTo>
                  <a:cubicBezTo>
                    <a:pt x="3108" y="6420"/>
                    <a:pt x="3394" y="4765"/>
                    <a:pt x="3584" y="4098"/>
                  </a:cubicBezTo>
                  <a:cubicBezTo>
                    <a:pt x="3775" y="3419"/>
                    <a:pt x="4501" y="1717"/>
                    <a:pt x="4299" y="1633"/>
                  </a:cubicBezTo>
                  <a:cubicBezTo>
                    <a:pt x="4290" y="1629"/>
                    <a:pt x="4282" y="1627"/>
                    <a:pt x="4272" y="1627"/>
                  </a:cubicBezTo>
                  <a:cubicBezTo>
                    <a:pt x="4057" y="1627"/>
                    <a:pt x="3501" y="2610"/>
                    <a:pt x="3501" y="2610"/>
                  </a:cubicBezTo>
                  <a:cubicBezTo>
                    <a:pt x="3501" y="2610"/>
                    <a:pt x="4060" y="693"/>
                    <a:pt x="3775" y="586"/>
                  </a:cubicBezTo>
                  <a:cubicBezTo>
                    <a:pt x="3768" y="584"/>
                    <a:pt x="3761" y="583"/>
                    <a:pt x="3754" y="583"/>
                  </a:cubicBezTo>
                  <a:cubicBezTo>
                    <a:pt x="3464" y="583"/>
                    <a:pt x="2739" y="2181"/>
                    <a:pt x="2739" y="2181"/>
                  </a:cubicBezTo>
                  <a:cubicBezTo>
                    <a:pt x="2739" y="2181"/>
                    <a:pt x="3132" y="62"/>
                    <a:pt x="2739" y="2"/>
                  </a:cubicBezTo>
                  <a:cubicBezTo>
                    <a:pt x="2733" y="1"/>
                    <a:pt x="2727" y="1"/>
                    <a:pt x="2722" y="1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1333675" y="2777110"/>
              <a:ext cx="13483" cy="13483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12"/>
                    <a:pt x="60" y="24"/>
                    <a:pt x="48" y="48"/>
                  </a:cubicBezTo>
                  <a:cubicBezTo>
                    <a:pt x="24" y="60"/>
                    <a:pt x="12" y="72"/>
                    <a:pt x="12" y="83"/>
                  </a:cubicBezTo>
                  <a:cubicBezTo>
                    <a:pt x="0" y="107"/>
                    <a:pt x="0" y="119"/>
                    <a:pt x="0" y="143"/>
                  </a:cubicBezTo>
                  <a:lnTo>
                    <a:pt x="0" y="191"/>
                  </a:lnTo>
                  <a:cubicBezTo>
                    <a:pt x="0" y="214"/>
                    <a:pt x="12" y="238"/>
                    <a:pt x="48" y="250"/>
                  </a:cubicBezTo>
                  <a:lnTo>
                    <a:pt x="72" y="274"/>
                  </a:lnTo>
                  <a:cubicBezTo>
                    <a:pt x="107" y="298"/>
                    <a:pt x="119" y="298"/>
                    <a:pt x="143" y="298"/>
                  </a:cubicBezTo>
                  <a:cubicBezTo>
                    <a:pt x="167" y="298"/>
                    <a:pt x="191" y="298"/>
                    <a:pt x="203" y="274"/>
                  </a:cubicBezTo>
                  <a:cubicBezTo>
                    <a:pt x="227" y="274"/>
                    <a:pt x="238" y="262"/>
                    <a:pt x="250" y="250"/>
                  </a:cubicBezTo>
                  <a:cubicBezTo>
                    <a:pt x="262" y="238"/>
                    <a:pt x="286" y="214"/>
                    <a:pt x="286" y="202"/>
                  </a:cubicBezTo>
                  <a:cubicBezTo>
                    <a:pt x="298" y="191"/>
                    <a:pt x="298" y="179"/>
                    <a:pt x="298" y="143"/>
                  </a:cubicBezTo>
                  <a:lnTo>
                    <a:pt x="298" y="107"/>
                  </a:lnTo>
                  <a:cubicBezTo>
                    <a:pt x="298" y="72"/>
                    <a:pt x="286" y="60"/>
                    <a:pt x="250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1308882" y="2685536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2" y="0"/>
                  </a:moveTo>
                  <a:cubicBezTo>
                    <a:pt x="1" y="0"/>
                    <a:pt x="1" y="202"/>
                    <a:pt x="132" y="202"/>
                  </a:cubicBezTo>
                  <a:cubicBezTo>
                    <a:pt x="263" y="202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29"/>
          <p:cNvGrpSpPr/>
          <p:nvPr/>
        </p:nvGrpSpPr>
        <p:grpSpPr>
          <a:xfrm>
            <a:off x="2140062" y="2578307"/>
            <a:ext cx="118585" cy="117499"/>
            <a:chOff x="2140062" y="2578307"/>
            <a:chExt cx="118585" cy="117499"/>
          </a:xfrm>
        </p:grpSpPr>
        <p:sp>
          <p:nvSpPr>
            <p:cNvPr id="1205" name="Google Shape;1205;p29"/>
            <p:cNvSpPr/>
            <p:nvPr/>
          </p:nvSpPr>
          <p:spPr>
            <a:xfrm>
              <a:off x="2238649" y="2679609"/>
              <a:ext cx="19998" cy="16198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41" y="333"/>
                    <a:pt x="4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2195033" y="2672053"/>
              <a:ext cx="10814" cy="8642"/>
            </a:xfrm>
            <a:custGeom>
              <a:avLst/>
              <a:gdLst/>
              <a:ahLst/>
              <a:cxnLst/>
              <a:rect l="l" t="t" r="r" b="b"/>
              <a:pathLst>
                <a:path w="239" h="191" extrusionOk="0">
                  <a:moveTo>
                    <a:pt x="119" y="0"/>
                  </a:moveTo>
                  <a:cubicBezTo>
                    <a:pt x="0" y="0"/>
                    <a:pt x="0" y="191"/>
                    <a:pt x="119" y="191"/>
                  </a:cubicBezTo>
                  <a:cubicBezTo>
                    <a:pt x="239" y="179"/>
                    <a:pt x="239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2224668" y="2642418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1" y="1"/>
                  </a:moveTo>
                  <a:cubicBezTo>
                    <a:pt x="0" y="1"/>
                    <a:pt x="0" y="203"/>
                    <a:pt x="131" y="203"/>
                  </a:cubicBezTo>
                  <a:cubicBezTo>
                    <a:pt x="262" y="203"/>
                    <a:pt x="262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2204173" y="2578307"/>
              <a:ext cx="20541" cy="15157"/>
            </a:xfrm>
            <a:custGeom>
              <a:avLst/>
              <a:gdLst/>
              <a:ahLst/>
              <a:cxnLst/>
              <a:rect l="l" t="t" r="r" b="b"/>
              <a:pathLst>
                <a:path w="454" h="335" extrusionOk="0">
                  <a:moveTo>
                    <a:pt x="227" y="1"/>
                  </a:moveTo>
                  <a:cubicBezTo>
                    <a:pt x="13" y="1"/>
                    <a:pt x="1" y="334"/>
                    <a:pt x="227" y="334"/>
                  </a:cubicBezTo>
                  <a:cubicBezTo>
                    <a:pt x="453" y="334"/>
                    <a:pt x="453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2140062" y="2616584"/>
              <a:ext cx="20541" cy="16198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53" y="345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29"/>
          <p:cNvGrpSpPr/>
          <p:nvPr/>
        </p:nvGrpSpPr>
        <p:grpSpPr>
          <a:xfrm>
            <a:off x="668641" y="1148924"/>
            <a:ext cx="602833" cy="495062"/>
            <a:chOff x="668641" y="1116349"/>
            <a:chExt cx="602833" cy="495062"/>
          </a:xfrm>
        </p:grpSpPr>
        <p:sp>
          <p:nvSpPr>
            <p:cNvPr id="1211" name="Google Shape;1211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9"/>
          <p:cNvGrpSpPr/>
          <p:nvPr/>
        </p:nvGrpSpPr>
        <p:grpSpPr>
          <a:xfrm>
            <a:off x="676459" y="2747475"/>
            <a:ext cx="2209227" cy="701963"/>
            <a:chOff x="676459" y="2747475"/>
            <a:chExt cx="2209227" cy="701963"/>
          </a:xfrm>
        </p:grpSpPr>
        <p:sp>
          <p:nvSpPr>
            <p:cNvPr id="1223" name="Google Shape;1223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5" name="Google Shape;1245;p29"/>
          <p:cNvSpPr/>
          <p:nvPr/>
        </p:nvSpPr>
        <p:spPr>
          <a:xfrm>
            <a:off x="8317513" y="4577820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29"/>
          <p:cNvSpPr/>
          <p:nvPr/>
        </p:nvSpPr>
        <p:spPr>
          <a:xfrm>
            <a:off x="2496634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7" name="Google Shape;1247;p29"/>
          <p:cNvGrpSpPr/>
          <p:nvPr/>
        </p:nvGrpSpPr>
        <p:grpSpPr>
          <a:xfrm rot="-5400000">
            <a:off x="8489196" y="3390163"/>
            <a:ext cx="348363" cy="342683"/>
            <a:chOff x="8351027" y="3635349"/>
            <a:chExt cx="348363" cy="342683"/>
          </a:xfrm>
        </p:grpSpPr>
        <p:sp>
          <p:nvSpPr>
            <p:cNvPr id="1248" name="Google Shape;1248;p2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9" name="Google Shape;1259;p29"/>
          <p:cNvSpPr/>
          <p:nvPr/>
        </p:nvSpPr>
        <p:spPr>
          <a:xfrm>
            <a:off x="6944613" y="3604623"/>
            <a:ext cx="92281" cy="89389"/>
          </a:xfrm>
          <a:custGeom>
            <a:avLst/>
            <a:gdLst/>
            <a:ahLst/>
            <a:cxnLst/>
            <a:rect l="l" t="t" r="r" b="b"/>
            <a:pathLst>
              <a:path w="1787" h="1731" extrusionOk="0">
                <a:moveTo>
                  <a:pt x="899" y="1"/>
                </a:moveTo>
                <a:cubicBezTo>
                  <a:pt x="877" y="1"/>
                  <a:pt x="856" y="2"/>
                  <a:pt x="834" y="3"/>
                </a:cubicBezTo>
                <a:cubicBezTo>
                  <a:pt x="357" y="27"/>
                  <a:pt x="0" y="444"/>
                  <a:pt x="36" y="920"/>
                </a:cubicBezTo>
                <a:cubicBezTo>
                  <a:pt x="59" y="1381"/>
                  <a:pt x="450" y="1731"/>
                  <a:pt x="908" y="1731"/>
                </a:cubicBezTo>
                <a:cubicBezTo>
                  <a:pt x="923" y="1731"/>
                  <a:pt x="938" y="1730"/>
                  <a:pt x="953" y="1730"/>
                </a:cubicBezTo>
                <a:cubicBezTo>
                  <a:pt x="1429" y="1694"/>
                  <a:pt x="1786" y="1277"/>
                  <a:pt x="1762" y="801"/>
                </a:cubicBezTo>
                <a:cubicBezTo>
                  <a:pt x="1728" y="347"/>
                  <a:pt x="1348" y="1"/>
                  <a:pt x="899" y="1"/>
                </a:cubicBezTo>
                <a:close/>
              </a:path>
            </a:pathLst>
          </a:custGeom>
          <a:solidFill>
            <a:srgbClr val="F895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9"/>
          <p:cNvSpPr/>
          <p:nvPr/>
        </p:nvSpPr>
        <p:spPr>
          <a:xfrm>
            <a:off x="6699892" y="3310276"/>
            <a:ext cx="635172" cy="447254"/>
          </a:xfrm>
          <a:custGeom>
            <a:avLst/>
            <a:gdLst/>
            <a:ahLst/>
            <a:cxnLst/>
            <a:rect l="l" t="t" r="r" b="b"/>
            <a:pathLst>
              <a:path w="12300" h="8661" extrusionOk="0">
                <a:moveTo>
                  <a:pt x="2596" y="0"/>
                </a:moveTo>
                <a:lnTo>
                  <a:pt x="0" y="1060"/>
                </a:lnTo>
                <a:cubicBezTo>
                  <a:pt x="1191" y="4120"/>
                  <a:pt x="3179" y="7084"/>
                  <a:pt x="6632" y="8251"/>
                </a:cubicBezTo>
                <a:cubicBezTo>
                  <a:pt x="7525" y="8544"/>
                  <a:pt x="8297" y="8660"/>
                  <a:pt x="8955" y="8660"/>
                </a:cubicBezTo>
                <a:cubicBezTo>
                  <a:pt x="10386" y="8660"/>
                  <a:pt x="11276" y="8109"/>
                  <a:pt x="11692" y="7620"/>
                </a:cubicBezTo>
                <a:cubicBezTo>
                  <a:pt x="12300" y="6906"/>
                  <a:pt x="11550" y="6072"/>
                  <a:pt x="10514" y="5906"/>
                </a:cubicBezTo>
                <a:cubicBezTo>
                  <a:pt x="9442" y="5727"/>
                  <a:pt x="8585" y="5596"/>
                  <a:pt x="6287" y="4572"/>
                </a:cubicBezTo>
                <a:cubicBezTo>
                  <a:pt x="4001" y="3560"/>
                  <a:pt x="2596" y="0"/>
                  <a:pt x="2596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9"/>
          <p:cNvSpPr/>
          <p:nvPr/>
        </p:nvSpPr>
        <p:spPr>
          <a:xfrm>
            <a:off x="6968574" y="3545754"/>
            <a:ext cx="366489" cy="212654"/>
          </a:xfrm>
          <a:custGeom>
            <a:avLst/>
            <a:gdLst/>
            <a:ahLst/>
            <a:cxnLst/>
            <a:rect l="l" t="t" r="r" b="b"/>
            <a:pathLst>
              <a:path w="7097" h="4118" extrusionOk="0">
                <a:moveTo>
                  <a:pt x="1024" y="0"/>
                </a:moveTo>
                <a:cubicBezTo>
                  <a:pt x="870" y="298"/>
                  <a:pt x="715" y="607"/>
                  <a:pt x="584" y="917"/>
                </a:cubicBezTo>
                <a:cubicBezTo>
                  <a:pt x="417" y="1286"/>
                  <a:pt x="286" y="1679"/>
                  <a:pt x="179" y="2060"/>
                </a:cubicBezTo>
                <a:cubicBezTo>
                  <a:pt x="96" y="2405"/>
                  <a:pt x="48" y="2751"/>
                  <a:pt x="1" y="3096"/>
                </a:cubicBezTo>
                <a:cubicBezTo>
                  <a:pt x="453" y="3334"/>
                  <a:pt x="905" y="3536"/>
                  <a:pt x="1417" y="3703"/>
                </a:cubicBezTo>
                <a:cubicBezTo>
                  <a:pt x="2307" y="4000"/>
                  <a:pt x="3078" y="4117"/>
                  <a:pt x="3736" y="4117"/>
                </a:cubicBezTo>
                <a:cubicBezTo>
                  <a:pt x="5166" y="4117"/>
                  <a:pt x="6062" y="3561"/>
                  <a:pt x="6478" y="3072"/>
                </a:cubicBezTo>
                <a:cubicBezTo>
                  <a:pt x="7097" y="2346"/>
                  <a:pt x="6347" y="1512"/>
                  <a:pt x="5311" y="1346"/>
                </a:cubicBezTo>
                <a:cubicBezTo>
                  <a:pt x="4239" y="1167"/>
                  <a:pt x="3394" y="1036"/>
                  <a:pt x="1084" y="24"/>
                </a:cubicBezTo>
                <a:cubicBezTo>
                  <a:pt x="1072" y="12"/>
                  <a:pt x="1060" y="12"/>
                  <a:pt x="1024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29"/>
          <p:cNvSpPr/>
          <p:nvPr/>
        </p:nvSpPr>
        <p:spPr>
          <a:xfrm>
            <a:off x="6983343" y="3521741"/>
            <a:ext cx="367212" cy="264294"/>
          </a:xfrm>
          <a:custGeom>
            <a:avLst/>
            <a:gdLst/>
            <a:ahLst/>
            <a:cxnLst/>
            <a:rect l="l" t="t" r="r" b="b"/>
            <a:pathLst>
              <a:path w="7111" h="5118" extrusionOk="0">
                <a:moveTo>
                  <a:pt x="762" y="1"/>
                </a:moveTo>
                <a:cubicBezTo>
                  <a:pt x="738" y="49"/>
                  <a:pt x="727" y="84"/>
                  <a:pt x="715" y="120"/>
                </a:cubicBezTo>
                <a:cubicBezTo>
                  <a:pt x="524" y="644"/>
                  <a:pt x="369" y="1156"/>
                  <a:pt x="262" y="1704"/>
                </a:cubicBezTo>
                <a:cubicBezTo>
                  <a:pt x="107" y="2501"/>
                  <a:pt x="0" y="3335"/>
                  <a:pt x="0" y="4144"/>
                </a:cubicBezTo>
                <a:cubicBezTo>
                  <a:pt x="298" y="4311"/>
                  <a:pt x="619" y="4466"/>
                  <a:pt x="953" y="4585"/>
                </a:cubicBezTo>
                <a:cubicBezTo>
                  <a:pt x="1929" y="4965"/>
                  <a:pt x="2772" y="5117"/>
                  <a:pt x="3491" y="5117"/>
                </a:cubicBezTo>
                <a:cubicBezTo>
                  <a:pt x="5043" y="5117"/>
                  <a:pt x="6013" y="4410"/>
                  <a:pt x="6477" y="3775"/>
                </a:cubicBezTo>
                <a:cubicBezTo>
                  <a:pt x="7110" y="2900"/>
                  <a:pt x="6386" y="1424"/>
                  <a:pt x="5228" y="1424"/>
                </a:cubicBezTo>
                <a:cubicBezTo>
                  <a:pt x="5189" y="1424"/>
                  <a:pt x="5149" y="1426"/>
                  <a:pt x="5108" y="1430"/>
                </a:cubicBezTo>
                <a:cubicBezTo>
                  <a:pt x="4971" y="1442"/>
                  <a:pt x="4839" y="1449"/>
                  <a:pt x="4708" y="1449"/>
                </a:cubicBezTo>
                <a:cubicBezTo>
                  <a:pt x="3727" y="1449"/>
                  <a:pt x="2843" y="1073"/>
                  <a:pt x="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29"/>
          <p:cNvSpPr/>
          <p:nvPr/>
        </p:nvSpPr>
        <p:spPr>
          <a:xfrm>
            <a:off x="6983343" y="3521741"/>
            <a:ext cx="59076" cy="226338"/>
          </a:xfrm>
          <a:custGeom>
            <a:avLst/>
            <a:gdLst/>
            <a:ahLst/>
            <a:cxnLst/>
            <a:rect l="l" t="t" r="r" b="b"/>
            <a:pathLst>
              <a:path w="1144" h="4383" extrusionOk="0">
                <a:moveTo>
                  <a:pt x="762" y="1"/>
                </a:moveTo>
                <a:cubicBezTo>
                  <a:pt x="750" y="49"/>
                  <a:pt x="727" y="84"/>
                  <a:pt x="715" y="120"/>
                </a:cubicBezTo>
                <a:cubicBezTo>
                  <a:pt x="524" y="644"/>
                  <a:pt x="369" y="1156"/>
                  <a:pt x="274" y="1704"/>
                </a:cubicBezTo>
                <a:cubicBezTo>
                  <a:pt x="107" y="2513"/>
                  <a:pt x="0" y="3335"/>
                  <a:pt x="0" y="4144"/>
                </a:cubicBezTo>
                <a:cubicBezTo>
                  <a:pt x="167" y="4240"/>
                  <a:pt x="334" y="4311"/>
                  <a:pt x="488" y="4382"/>
                </a:cubicBezTo>
                <a:cubicBezTo>
                  <a:pt x="465" y="4311"/>
                  <a:pt x="441" y="4228"/>
                  <a:pt x="441" y="4132"/>
                </a:cubicBezTo>
                <a:cubicBezTo>
                  <a:pt x="417" y="3918"/>
                  <a:pt x="417" y="3668"/>
                  <a:pt x="429" y="3454"/>
                </a:cubicBezTo>
                <a:cubicBezTo>
                  <a:pt x="477" y="2644"/>
                  <a:pt x="667" y="1858"/>
                  <a:pt x="869" y="1084"/>
                </a:cubicBezTo>
                <a:cubicBezTo>
                  <a:pt x="941" y="787"/>
                  <a:pt x="1048" y="489"/>
                  <a:pt x="1143" y="191"/>
                </a:cubicBezTo>
                <a:cubicBezTo>
                  <a:pt x="1024" y="132"/>
                  <a:pt x="893" y="60"/>
                  <a:pt x="7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29"/>
          <p:cNvSpPr/>
          <p:nvPr/>
        </p:nvSpPr>
        <p:spPr>
          <a:xfrm>
            <a:off x="6569552" y="3103406"/>
            <a:ext cx="282264" cy="336021"/>
          </a:xfrm>
          <a:custGeom>
            <a:avLst/>
            <a:gdLst/>
            <a:ahLst/>
            <a:cxnLst/>
            <a:rect l="l" t="t" r="r" b="b"/>
            <a:pathLst>
              <a:path w="5466" h="6507" extrusionOk="0">
                <a:moveTo>
                  <a:pt x="2405" y="0"/>
                </a:moveTo>
                <a:cubicBezTo>
                  <a:pt x="2393" y="0"/>
                  <a:pt x="2381" y="2"/>
                  <a:pt x="2370" y="6"/>
                </a:cubicBezTo>
                <a:cubicBezTo>
                  <a:pt x="2013" y="125"/>
                  <a:pt x="2703" y="1577"/>
                  <a:pt x="2703" y="1577"/>
                </a:cubicBezTo>
                <a:cubicBezTo>
                  <a:pt x="2703" y="1577"/>
                  <a:pt x="1680" y="59"/>
                  <a:pt x="1242" y="59"/>
                </a:cubicBezTo>
                <a:cubicBezTo>
                  <a:pt x="1215" y="59"/>
                  <a:pt x="1190" y="65"/>
                  <a:pt x="1167" y="77"/>
                </a:cubicBezTo>
                <a:cubicBezTo>
                  <a:pt x="774" y="280"/>
                  <a:pt x="1965" y="2006"/>
                  <a:pt x="1965" y="2006"/>
                </a:cubicBezTo>
                <a:cubicBezTo>
                  <a:pt x="1965" y="2006"/>
                  <a:pt x="782" y="995"/>
                  <a:pt x="400" y="995"/>
                </a:cubicBezTo>
                <a:cubicBezTo>
                  <a:pt x="368" y="995"/>
                  <a:pt x="341" y="1002"/>
                  <a:pt x="322" y="1018"/>
                </a:cubicBezTo>
                <a:cubicBezTo>
                  <a:pt x="60" y="1220"/>
                  <a:pt x="1358" y="2696"/>
                  <a:pt x="1358" y="2696"/>
                </a:cubicBezTo>
                <a:cubicBezTo>
                  <a:pt x="1358" y="2696"/>
                  <a:pt x="546" y="2124"/>
                  <a:pt x="257" y="2124"/>
                </a:cubicBezTo>
                <a:cubicBezTo>
                  <a:pt x="223" y="2124"/>
                  <a:pt x="196" y="2131"/>
                  <a:pt x="179" y="2149"/>
                </a:cubicBezTo>
                <a:cubicBezTo>
                  <a:pt x="0" y="2315"/>
                  <a:pt x="1370" y="3530"/>
                  <a:pt x="1822" y="4054"/>
                </a:cubicBezTo>
                <a:cubicBezTo>
                  <a:pt x="2260" y="4575"/>
                  <a:pt x="3380" y="6507"/>
                  <a:pt x="3394" y="6507"/>
                </a:cubicBezTo>
                <a:cubicBezTo>
                  <a:pt x="3394" y="6507"/>
                  <a:pt x="3394" y="6507"/>
                  <a:pt x="3394" y="6506"/>
                </a:cubicBezTo>
                <a:lnTo>
                  <a:pt x="5465" y="4792"/>
                </a:lnTo>
                <a:cubicBezTo>
                  <a:pt x="5465" y="4792"/>
                  <a:pt x="5013" y="3768"/>
                  <a:pt x="4870" y="3316"/>
                </a:cubicBezTo>
                <a:cubicBezTo>
                  <a:pt x="4740" y="2865"/>
                  <a:pt x="4574" y="506"/>
                  <a:pt x="4256" y="506"/>
                </a:cubicBezTo>
                <a:cubicBezTo>
                  <a:pt x="4254" y="506"/>
                  <a:pt x="4252" y="506"/>
                  <a:pt x="4251" y="506"/>
                </a:cubicBezTo>
                <a:cubicBezTo>
                  <a:pt x="3906" y="541"/>
                  <a:pt x="3894" y="1744"/>
                  <a:pt x="3894" y="1744"/>
                </a:cubicBezTo>
                <a:cubicBezTo>
                  <a:pt x="3894" y="1744"/>
                  <a:pt x="2798" y="0"/>
                  <a:pt x="240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29"/>
          <p:cNvSpPr/>
          <p:nvPr/>
        </p:nvSpPr>
        <p:spPr>
          <a:xfrm>
            <a:off x="6769347" y="4862727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29"/>
          <p:cNvSpPr/>
          <p:nvPr/>
        </p:nvSpPr>
        <p:spPr>
          <a:xfrm>
            <a:off x="7266175" y="4010307"/>
            <a:ext cx="703388" cy="754719"/>
          </a:xfrm>
          <a:custGeom>
            <a:avLst/>
            <a:gdLst/>
            <a:ahLst/>
            <a:cxnLst/>
            <a:rect l="l" t="t" r="r" b="b"/>
            <a:pathLst>
              <a:path w="13621" h="14615" extrusionOk="0">
                <a:moveTo>
                  <a:pt x="2408" y="0"/>
                </a:moveTo>
                <a:cubicBezTo>
                  <a:pt x="2114" y="0"/>
                  <a:pt x="1823" y="136"/>
                  <a:pt x="1572" y="446"/>
                </a:cubicBezTo>
                <a:cubicBezTo>
                  <a:pt x="774" y="1458"/>
                  <a:pt x="0" y="3887"/>
                  <a:pt x="1810" y="7530"/>
                </a:cubicBezTo>
                <a:lnTo>
                  <a:pt x="1905" y="7709"/>
                </a:lnTo>
                <a:cubicBezTo>
                  <a:pt x="1917" y="7744"/>
                  <a:pt x="1929" y="7780"/>
                  <a:pt x="1965" y="7828"/>
                </a:cubicBezTo>
                <a:cubicBezTo>
                  <a:pt x="1988" y="7863"/>
                  <a:pt x="2012" y="7899"/>
                  <a:pt x="2024" y="7935"/>
                </a:cubicBezTo>
                <a:cubicBezTo>
                  <a:pt x="2072" y="7994"/>
                  <a:pt x="2096" y="8066"/>
                  <a:pt x="2143" y="8125"/>
                </a:cubicBezTo>
                <a:cubicBezTo>
                  <a:pt x="2191" y="8185"/>
                  <a:pt x="2215" y="8256"/>
                  <a:pt x="2262" y="8316"/>
                </a:cubicBezTo>
                <a:cubicBezTo>
                  <a:pt x="2310" y="8399"/>
                  <a:pt x="2334" y="8459"/>
                  <a:pt x="2381" y="8518"/>
                </a:cubicBezTo>
                <a:cubicBezTo>
                  <a:pt x="2405" y="8542"/>
                  <a:pt x="2429" y="8578"/>
                  <a:pt x="2441" y="8602"/>
                </a:cubicBezTo>
                <a:cubicBezTo>
                  <a:pt x="2465" y="8661"/>
                  <a:pt x="2512" y="8709"/>
                  <a:pt x="2548" y="8768"/>
                </a:cubicBezTo>
                <a:cubicBezTo>
                  <a:pt x="2620" y="8876"/>
                  <a:pt x="2691" y="8995"/>
                  <a:pt x="2762" y="9102"/>
                </a:cubicBezTo>
                <a:cubicBezTo>
                  <a:pt x="3643" y="10328"/>
                  <a:pt x="4691" y="11316"/>
                  <a:pt x="5858" y="12090"/>
                </a:cubicBezTo>
                <a:cubicBezTo>
                  <a:pt x="7799" y="13364"/>
                  <a:pt x="10049" y="14102"/>
                  <a:pt x="12395" y="14614"/>
                </a:cubicBezTo>
                <a:lnTo>
                  <a:pt x="13621" y="12174"/>
                </a:lnTo>
                <a:cubicBezTo>
                  <a:pt x="13621" y="12174"/>
                  <a:pt x="8656" y="10090"/>
                  <a:pt x="6751" y="7244"/>
                </a:cubicBezTo>
                <a:cubicBezTo>
                  <a:pt x="6739" y="7232"/>
                  <a:pt x="6727" y="7209"/>
                  <a:pt x="6715" y="7185"/>
                </a:cubicBezTo>
                <a:cubicBezTo>
                  <a:pt x="6691" y="7173"/>
                  <a:pt x="6680" y="7149"/>
                  <a:pt x="6668" y="7125"/>
                </a:cubicBezTo>
                <a:cubicBezTo>
                  <a:pt x="4870" y="4208"/>
                  <a:pt x="4513" y="3077"/>
                  <a:pt x="4060" y="1648"/>
                </a:cubicBezTo>
                <a:cubicBezTo>
                  <a:pt x="3763" y="698"/>
                  <a:pt x="3075" y="0"/>
                  <a:pt x="2408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29"/>
          <p:cNvSpPr/>
          <p:nvPr/>
        </p:nvSpPr>
        <p:spPr>
          <a:xfrm>
            <a:off x="7563725" y="4499957"/>
            <a:ext cx="405839" cy="266307"/>
          </a:xfrm>
          <a:custGeom>
            <a:avLst/>
            <a:gdLst/>
            <a:ahLst/>
            <a:cxnLst/>
            <a:rect l="l" t="t" r="r" b="b"/>
            <a:pathLst>
              <a:path w="7859" h="5157" extrusionOk="0">
                <a:moveTo>
                  <a:pt x="3215" y="1"/>
                </a:moveTo>
                <a:cubicBezTo>
                  <a:pt x="3156" y="72"/>
                  <a:pt x="3073" y="167"/>
                  <a:pt x="3013" y="239"/>
                </a:cubicBezTo>
                <a:cubicBezTo>
                  <a:pt x="2203" y="1227"/>
                  <a:pt x="1108" y="1918"/>
                  <a:pt x="1" y="2549"/>
                </a:cubicBezTo>
                <a:cubicBezTo>
                  <a:pt x="25" y="2572"/>
                  <a:pt x="60" y="2596"/>
                  <a:pt x="96" y="2620"/>
                </a:cubicBezTo>
                <a:cubicBezTo>
                  <a:pt x="2037" y="3906"/>
                  <a:pt x="4287" y="4632"/>
                  <a:pt x="6633" y="5156"/>
                </a:cubicBezTo>
                <a:lnTo>
                  <a:pt x="7859" y="2715"/>
                </a:lnTo>
                <a:cubicBezTo>
                  <a:pt x="7859" y="2692"/>
                  <a:pt x="5335" y="1644"/>
                  <a:pt x="32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29"/>
          <p:cNvSpPr/>
          <p:nvPr/>
        </p:nvSpPr>
        <p:spPr>
          <a:xfrm>
            <a:off x="7564344" y="4499957"/>
            <a:ext cx="212189" cy="156211"/>
          </a:xfrm>
          <a:custGeom>
            <a:avLst/>
            <a:gdLst/>
            <a:ahLst/>
            <a:cxnLst/>
            <a:rect l="l" t="t" r="r" b="b"/>
            <a:pathLst>
              <a:path w="4109" h="3025" extrusionOk="0">
                <a:moveTo>
                  <a:pt x="3215" y="1"/>
                </a:moveTo>
                <a:cubicBezTo>
                  <a:pt x="3156" y="72"/>
                  <a:pt x="3084" y="167"/>
                  <a:pt x="3025" y="239"/>
                </a:cubicBezTo>
                <a:cubicBezTo>
                  <a:pt x="2203" y="1227"/>
                  <a:pt x="1120" y="1918"/>
                  <a:pt x="1" y="2549"/>
                </a:cubicBezTo>
                <a:cubicBezTo>
                  <a:pt x="24" y="2572"/>
                  <a:pt x="60" y="2596"/>
                  <a:pt x="108" y="2620"/>
                </a:cubicBezTo>
                <a:cubicBezTo>
                  <a:pt x="310" y="2751"/>
                  <a:pt x="536" y="2894"/>
                  <a:pt x="763" y="3025"/>
                </a:cubicBezTo>
                <a:cubicBezTo>
                  <a:pt x="894" y="2953"/>
                  <a:pt x="1025" y="2894"/>
                  <a:pt x="1179" y="2811"/>
                </a:cubicBezTo>
                <a:cubicBezTo>
                  <a:pt x="1394" y="2715"/>
                  <a:pt x="1632" y="2608"/>
                  <a:pt x="1858" y="2489"/>
                </a:cubicBezTo>
                <a:cubicBezTo>
                  <a:pt x="2584" y="2096"/>
                  <a:pt x="3239" y="1596"/>
                  <a:pt x="3811" y="989"/>
                </a:cubicBezTo>
                <a:cubicBezTo>
                  <a:pt x="3918" y="870"/>
                  <a:pt x="4013" y="763"/>
                  <a:pt x="4108" y="644"/>
                </a:cubicBezTo>
                <a:cubicBezTo>
                  <a:pt x="3811" y="429"/>
                  <a:pt x="3513" y="227"/>
                  <a:pt x="3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29"/>
          <p:cNvSpPr/>
          <p:nvPr/>
        </p:nvSpPr>
        <p:spPr>
          <a:xfrm>
            <a:off x="7267983" y="4010462"/>
            <a:ext cx="384976" cy="507363"/>
          </a:xfrm>
          <a:custGeom>
            <a:avLst/>
            <a:gdLst/>
            <a:ahLst/>
            <a:cxnLst/>
            <a:rect l="l" t="t" r="r" b="b"/>
            <a:pathLst>
              <a:path w="7455" h="9825" extrusionOk="0">
                <a:moveTo>
                  <a:pt x="2401" y="0"/>
                </a:moveTo>
                <a:cubicBezTo>
                  <a:pt x="2110" y="0"/>
                  <a:pt x="1822" y="135"/>
                  <a:pt x="1572" y="443"/>
                </a:cubicBezTo>
                <a:cubicBezTo>
                  <a:pt x="751" y="1455"/>
                  <a:pt x="1" y="3884"/>
                  <a:pt x="1811" y="7527"/>
                </a:cubicBezTo>
                <a:lnTo>
                  <a:pt x="1894" y="7706"/>
                </a:lnTo>
                <a:cubicBezTo>
                  <a:pt x="1918" y="7753"/>
                  <a:pt x="1942" y="7801"/>
                  <a:pt x="1953" y="7825"/>
                </a:cubicBezTo>
                <a:cubicBezTo>
                  <a:pt x="1977" y="7860"/>
                  <a:pt x="1989" y="7908"/>
                  <a:pt x="2013" y="7932"/>
                </a:cubicBezTo>
                <a:cubicBezTo>
                  <a:pt x="2049" y="8003"/>
                  <a:pt x="2096" y="8063"/>
                  <a:pt x="2132" y="8122"/>
                </a:cubicBezTo>
                <a:cubicBezTo>
                  <a:pt x="2168" y="8182"/>
                  <a:pt x="2215" y="8265"/>
                  <a:pt x="2251" y="8325"/>
                </a:cubicBezTo>
                <a:cubicBezTo>
                  <a:pt x="2299" y="8384"/>
                  <a:pt x="2334" y="8456"/>
                  <a:pt x="2370" y="8515"/>
                </a:cubicBezTo>
                <a:cubicBezTo>
                  <a:pt x="2394" y="8539"/>
                  <a:pt x="2406" y="8575"/>
                  <a:pt x="2430" y="8599"/>
                </a:cubicBezTo>
                <a:cubicBezTo>
                  <a:pt x="2465" y="8658"/>
                  <a:pt x="2513" y="8706"/>
                  <a:pt x="2537" y="8765"/>
                </a:cubicBezTo>
                <a:cubicBezTo>
                  <a:pt x="2608" y="8884"/>
                  <a:pt x="2692" y="8992"/>
                  <a:pt x="2763" y="9099"/>
                </a:cubicBezTo>
                <a:cubicBezTo>
                  <a:pt x="2942" y="9349"/>
                  <a:pt x="3132" y="9587"/>
                  <a:pt x="3323" y="9825"/>
                </a:cubicBezTo>
                <a:cubicBezTo>
                  <a:pt x="3549" y="9611"/>
                  <a:pt x="3835" y="9456"/>
                  <a:pt x="4120" y="9301"/>
                </a:cubicBezTo>
                <a:cubicBezTo>
                  <a:pt x="4978" y="8861"/>
                  <a:pt x="5930" y="8539"/>
                  <a:pt x="6871" y="8289"/>
                </a:cubicBezTo>
                <a:cubicBezTo>
                  <a:pt x="7061" y="8241"/>
                  <a:pt x="7252" y="8182"/>
                  <a:pt x="7454" y="8146"/>
                </a:cubicBezTo>
                <a:cubicBezTo>
                  <a:pt x="7180" y="7860"/>
                  <a:pt x="6942" y="7563"/>
                  <a:pt x="6752" y="7253"/>
                </a:cubicBezTo>
                <a:cubicBezTo>
                  <a:pt x="6740" y="7229"/>
                  <a:pt x="6716" y="7206"/>
                  <a:pt x="6704" y="7194"/>
                </a:cubicBezTo>
                <a:cubicBezTo>
                  <a:pt x="6692" y="7170"/>
                  <a:pt x="6680" y="7146"/>
                  <a:pt x="6668" y="7134"/>
                </a:cubicBezTo>
                <a:cubicBezTo>
                  <a:pt x="4847" y="4217"/>
                  <a:pt x="4501" y="3086"/>
                  <a:pt x="4061" y="1657"/>
                </a:cubicBezTo>
                <a:cubicBezTo>
                  <a:pt x="3754" y="705"/>
                  <a:pt x="3068" y="0"/>
                  <a:pt x="240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29"/>
          <p:cNvSpPr/>
          <p:nvPr/>
        </p:nvSpPr>
        <p:spPr>
          <a:xfrm>
            <a:off x="7844698" y="4631690"/>
            <a:ext cx="192514" cy="251125"/>
          </a:xfrm>
          <a:custGeom>
            <a:avLst/>
            <a:gdLst/>
            <a:ahLst/>
            <a:cxnLst/>
            <a:rect l="l" t="t" r="r" b="b"/>
            <a:pathLst>
              <a:path w="3728" h="4863" extrusionOk="0">
                <a:moveTo>
                  <a:pt x="2279" y="1"/>
                </a:moveTo>
                <a:cubicBezTo>
                  <a:pt x="2261" y="1"/>
                  <a:pt x="2248" y="4"/>
                  <a:pt x="2239" y="10"/>
                </a:cubicBezTo>
                <a:cubicBezTo>
                  <a:pt x="2180" y="57"/>
                  <a:pt x="2073" y="760"/>
                  <a:pt x="1656" y="1260"/>
                </a:cubicBezTo>
                <a:cubicBezTo>
                  <a:pt x="1132" y="1903"/>
                  <a:pt x="299" y="2379"/>
                  <a:pt x="287" y="2438"/>
                </a:cubicBezTo>
                <a:cubicBezTo>
                  <a:pt x="287" y="2438"/>
                  <a:pt x="156" y="2641"/>
                  <a:pt x="49" y="3593"/>
                </a:cubicBezTo>
                <a:cubicBezTo>
                  <a:pt x="1" y="4177"/>
                  <a:pt x="72" y="4570"/>
                  <a:pt x="180" y="4772"/>
                </a:cubicBezTo>
                <a:cubicBezTo>
                  <a:pt x="206" y="4832"/>
                  <a:pt x="263" y="4862"/>
                  <a:pt x="323" y="4862"/>
                </a:cubicBezTo>
                <a:cubicBezTo>
                  <a:pt x="369" y="4862"/>
                  <a:pt x="417" y="4844"/>
                  <a:pt x="453" y="4808"/>
                </a:cubicBezTo>
                <a:cubicBezTo>
                  <a:pt x="1108" y="4058"/>
                  <a:pt x="3728" y="1010"/>
                  <a:pt x="3620" y="760"/>
                </a:cubicBezTo>
                <a:cubicBezTo>
                  <a:pt x="3521" y="483"/>
                  <a:pt x="2517" y="1"/>
                  <a:pt x="22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29"/>
          <p:cNvSpPr/>
          <p:nvPr/>
        </p:nvSpPr>
        <p:spPr>
          <a:xfrm>
            <a:off x="7852702" y="4665359"/>
            <a:ext cx="185129" cy="216733"/>
          </a:xfrm>
          <a:custGeom>
            <a:avLst/>
            <a:gdLst/>
            <a:ahLst/>
            <a:cxnLst/>
            <a:rect l="l" t="t" r="r" b="b"/>
            <a:pathLst>
              <a:path w="3585" h="4197" extrusionOk="0">
                <a:moveTo>
                  <a:pt x="3406" y="0"/>
                </a:moveTo>
                <a:cubicBezTo>
                  <a:pt x="2894" y="643"/>
                  <a:pt x="2358" y="1251"/>
                  <a:pt x="1822" y="1870"/>
                </a:cubicBezTo>
                <a:cubicBezTo>
                  <a:pt x="1215" y="2584"/>
                  <a:pt x="596" y="3275"/>
                  <a:pt x="1" y="3989"/>
                </a:cubicBezTo>
                <a:cubicBezTo>
                  <a:pt x="13" y="4037"/>
                  <a:pt x="25" y="4072"/>
                  <a:pt x="36" y="4108"/>
                </a:cubicBezTo>
                <a:cubicBezTo>
                  <a:pt x="62" y="4166"/>
                  <a:pt x="120" y="4197"/>
                  <a:pt x="179" y="4197"/>
                </a:cubicBezTo>
                <a:cubicBezTo>
                  <a:pt x="228" y="4197"/>
                  <a:pt x="278" y="4175"/>
                  <a:pt x="310" y="4132"/>
                </a:cubicBezTo>
                <a:cubicBezTo>
                  <a:pt x="965" y="3382"/>
                  <a:pt x="3584" y="346"/>
                  <a:pt x="3477" y="84"/>
                </a:cubicBezTo>
                <a:cubicBezTo>
                  <a:pt x="3465" y="60"/>
                  <a:pt x="3454" y="24"/>
                  <a:pt x="3406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9"/>
          <p:cNvSpPr/>
          <p:nvPr/>
        </p:nvSpPr>
        <p:spPr>
          <a:xfrm>
            <a:off x="6951998" y="4189601"/>
            <a:ext cx="761174" cy="673179"/>
          </a:xfrm>
          <a:custGeom>
            <a:avLst/>
            <a:gdLst/>
            <a:ahLst/>
            <a:cxnLst/>
            <a:rect l="l" t="t" r="r" b="b"/>
            <a:pathLst>
              <a:path w="14740" h="13036" extrusionOk="0">
                <a:moveTo>
                  <a:pt x="10855" y="0"/>
                </a:moveTo>
                <a:cubicBezTo>
                  <a:pt x="9719" y="0"/>
                  <a:pt x="8310" y="300"/>
                  <a:pt x="6644" y="1141"/>
                </a:cubicBezTo>
                <a:cubicBezTo>
                  <a:pt x="2203" y="3391"/>
                  <a:pt x="881" y="8047"/>
                  <a:pt x="0" y="12321"/>
                </a:cubicBezTo>
                <a:lnTo>
                  <a:pt x="2917" y="13035"/>
                </a:lnTo>
                <a:cubicBezTo>
                  <a:pt x="2917" y="13035"/>
                  <a:pt x="4179" y="7844"/>
                  <a:pt x="7060" y="6011"/>
                </a:cubicBezTo>
                <a:cubicBezTo>
                  <a:pt x="9977" y="4165"/>
                  <a:pt x="11109" y="3808"/>
                  <a:pt x="12537" y="3344"/>
                </a:cubicBezTo>
                <a:cubicBezTo>
                  <a:pt x="13907" y="2903"/>
                  <a:pt x="14740" y="1665"/>
                  <a:pt x="13728" y="867"/>
                </a:cubicBezTo>
                <a:cubicBezTo>
                  <a:pt x="13177" y="427"/>
                  <a:pt x="12211" y="0"/>
                  <a:pt x="1085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9"/>
          <p:cNvSpPr/>
          <p:nvPr/>
        </p:nvSpPr>
        <p:spPr>
          <a:xfrm>
            <a:off x="6952566" y="4451415"/>
            <a:ext cx="308704" cy="411364"/>
          </a:xfrm>
          <a:custGeom>
            <a:avLst/>
            <a:gdLst/>
            <a:ahLst/>
            <a:cxnLst/>
            <a:rect l="l" t="t" r="r" b="b"/>
            <a:pathLst>
              <a:path w="5978" h="7966" extrusionOk="0">
                <a:moveTo>
                  <a:pt x="2489" y="0"/>
                </a:moveTo>
                <a:cubicBezTo>
                  <a:pt x="1156" y="2191"/>
                  <a:pt x="501" y="4786"/>
                  <a:pt x="1" y="7251"/>
                </a:cubicBezTo>
                <a:lnTo>
                  <a:pt x="2918" y="7965"/>
                </a:lnTo>
                <a:cubicBezTo>
                  <a:pt x="2918" y="7965"/>
                  <a:pt x="3859" y="4096"/>
                  <a:pt x="5978" y="1869"/>
                </a:cubicBezTo>
                <a:cubicBezTo>
                  <a:pt x="4787" y="1310"/>
                  <a:pt x="3478" y="834"/>
                  <a:pt x="24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9"/>
          <p:cNvSpPr/>
          <p:nvPr/>
        </p:nvSpPr>
        <p:spPr>
          <a:xfrm>
            <a:off x="7052179" y="4452603"/>
            <a:ext cx="207903" cy="121819"/>
          </a:xfrm>
          <a:custGeom>
            <a:avLst/>
            <a:gdLst/>
            <a:ahLst/>
            <a:cxnLst/>
            <a:rect l="l" t="t" r="r" b="b"/>
            <a:pathLst>
              <a:path w="4026" h="2359" extrusionOk="0">
                <a:moveTo>
                  <a:pt x="525" y="1"/>
                </a:moveTo>
                <a:cubicBezTo>
                  <a:pt x="346" y="311"/>
                  <a:pt x="167" y="620"/>
                  <a:pt x="1" y="930"/>
                </a:cubicBezTo>
                <a:cubicBezTo>
                  <a:pt x="596" y="1275"/>
                  <a:pt x="1215" y="1549"/>
                  <a:pt x="1822" y="1811"/>
                </a:cubicBezTo>
                <a:cubicBezTo>
                  <a:pt x="2382" y="2049"/>
                  <a:pt x="2977" y="2204"/>
                  <a:pt x="3561" y="2358"/>
                </a:cubicBezTo>
                <a:lnTo>
                  <a:pt x="3573" y="2358"/>
                </a:lnTo>
                <a:cubicBezTo>
                  <a:pt x="3727" y="2180"/>
                  <a:pt x="3870" y="2001"/>
                  <a:pt x="4025" y="1846"/>
                </a:cubicBezTo>
                <a:cubicBezTo>
                  <a:pt x="2834" y="1299"/>
                  <a:pt x="1537" y="811"/>
                  <a:pt x="5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29"/>
          <p:cNvSpPr/>
          <p:nvPr/>
        </p:nvSpPr>
        <p:spPr>
          <a:xfrm>
            <a:off x="6838235" y="4801792"/>
            <a:ext cx="278546" cy="122387"/>
          </a:xfrm>
          <a:custGeom>
            <a:avLst/>
            <a:gdLst/>
            <a:ahLst/>
            <a:cxnLst/>
            <a:rect l="l" t="t" r="r" b="b"/>
            <a:pathLst>
              <a:path w="5394" h="2370" extrusionOk="0">
                <a:moveTo>
                  <a:pt x="2212" y="1"/>
                </a:moveTo>
                <a:cubicBezTo>
                  <a:pt x="2127" y="1"/>
                  <a:pt x="1821" y="25"/>
                  <a:pt x="1096" y="299"/>
                </a:cubicBezTo>
                <a:cubicBezTo>
                  <a:pt x="548" y="502"/>
                  <a:pt x="239" y="740"/>
                  <a:pt x="84" y="918"/>
                </a:cubicBezTo>
                <a:cubicBezTo>
                  <a:pt x="0" y="1002"/>
                  <a:pt x="36" y="1133"/>
                  <a:pt x="155" y="1168"/>
                </a:cubicBezTo>
                <a:cubicBezTo>
                  <a:pt x="1053" y="1431"/>
                  <a:pt x="4380" y="2370"/>
                  <a:pt x="5064" y="2370"/>
                </a:cubicBezTo>
                <a:cubicBezTo>
                  <a:pt x="5124" y="2370"/>
                  <a:pt x="5163" y="2362"/>
                  <a:pt x="5180" y="2347"/>
                </a:cubicBezTo>
                <a:cubicBezTo>
                  <a:pt x="5382" y="2109"/>
                  <a:pt x="5394" y="835"/>
                  <a:pt x="5263" y="764"/>
                </a:cubicBezTo>
                <a:cubicBezTo>
                  <a:pt x="5260" y="762"/>
                  <a:pt x="5255" y="762"/>
                  <a:pt x="5248" y="762"/>
                </a:cubicBezTo>
                <a:cubicBezTo>
                  <a:pt x="5171" y="762"/>
                  <a:pt x="4861" y="833"/>
                  <a:pt x="4483" y="833"/>
                </a:cubicBezTo>
                <a:cubicBezTo>
                  <a:pt x="4296" y="833"/>
                  <a:pt x="4093" y="815"/>
                  <a:pt x="3894" y="764"/>
                </a:cubicBezTo>
                <a:cubicBezTo>
                  <a:pt x="3104" y="563"/>
                  <a:pt x="2315" y="1"/>
                  <a:pt x="2241" y="1"/>
                </a:cubicBezTo>
                <a:cubicBezTo>
                  <a:pt x="2240" y="1"/>
                  <a:pt x="2239" y="2"/>
                  <a:pt x="2239" y="2"/>
                </a:cubicBezTo>
                <a:cubicBezTo>
                  <a:pt x="2239" y="2"/>
                  <a:pt x="2231" y="1"/>
                  <a:pt x="2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29"/>
          <p:cNvSpPr/>
          <p:nvPr/>
        </p:nvSpPr>
        <p:spPr>
          <a:xfrm>
            <a:off x="6838235" y="4843672"/>
            <a:ext cx="269974" cy="79422"/>
          </a:xfrm>
          <a:custGeom>
            <a:avLst/>
            <a:gdLst/>
            <a:ahLst/>
            <a:cxnLst/>
            <a:rect l="l" t="t" r="r" b="b"/>
            <a:pathLst>
              <a:path w="5228" h="1538" extrusionOk="0">
                <a:moveTo>
                  <a:pt x="155" y="0"/>
                </a:moveTo>
                <a:lnTo>
                  <a:pt x="72" y="84"/>
                </a:lnTo>
                <a:cubicBezTo>
                  <a:pt x="0" y="179"/>
                  <a:pt x="36" y="310"/>
                  <a:pt x="143" y="346"/>
                </a:cubicBezTo>
                <a:cubicBezTo>
                  <a:pt x="1016" y="597"/>
                  <a:pt x="4338" y="1537"/>
                  <a:pt x="5044" y="1537"/>
                </a:cubicBezTo>
                <a:cubicBezTo>
                  <a:pt x="5108" y="1537"/>
                  <a:pt x="5151" y="1529"/>
                  <a:pt x="5168" y="1512"/>
                </a:cubicBezTo>
                <a:cubicBezTo>
                  <a:pt x="5180" y="1489"/>
                  <a:pt x="5203" y="1453"/>
                  <a:pt x="5227" y="1417"/>
                </a:cubicBezTo>
                <a:cubicBezTo>
                  <a:pt x="4430" y="1215"/>
                  <a:pt x="3644" y="1000"/>
                  <a:pt x="2858" y="774"/>
                </a:cubicBezTo>
                <a:cubicBezTo>
                  <a:pt x="1965" y="524"/>
                  <a:pt x="1072" y="227"/>
                  <a:pt x="155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29"/>
          <p:cNvSpPr/>
          <p:nvPr/>
        </p:nvSpPr>
        <p:spPr>
          <a:xfrm>
            <a:off x="7335631" y="2870200"/>
            <a:ext cx="964119" cy="877054"/>
          </a:xfrm>
          <a:custGeom>
            <a:avLst/>
            <a:gdLst/>
            <a:ahLst/>
            <a:cxnLst/>
            <a:rect l="l" t="t" r="r" b="b"/>
            <a:pathLst>
              <a:path w="18670" h="16984" extrusionOk="0">
                <a:moveTo>
                  <a:pt x="6814" y="1"/>
                </a:moveTo>
                <a:cubicBezTo>
                  <a:pt x="6724" y="1"/>
                  <a:pt x="6635" y="4"/>
                  <a:pt x="6549" y="9"/>
                </a:cubicBezTo>
                <a:cubicBezTo>
                  <a:pt x="5930" y="57"/>
                  <a:pt x="5287" y="200"/>
                  <a:pt x="4763" y="533"/>
                </a:cubicBezTo>
                <a:cubicBezTo>
                  <a:pt x="4430" y="736"/>
                  <a:pt x="4072" y="962"/>
                  <a:pt x="3787" y="1212"/>
                </a:cubicBezTo>
                <a:cubicBezTo>
                  <a:pt x="3430" y="1533"/>
                  <a:pt x="3251" y="1974"/>
                  <a:pt x="2989" y="2343"/>
                </a:cubicBezTo>
                <a:cubicBezTo>
                  <a:pt x="2429" y="3105"/>
                  <a:pt x="1453" y="3533"/>
                  <a:pt x="1096" y="4450"/>
                </a:cubicBezTo>
                <a:cubicBezTo>
                  <a:pt x="703" y="5427"/>
                  <a:pt x="1465" y="6665"/>
                  <a:pt x="2513" y="6784"/>
                </a:cubicBezTo>
                <a:cubicBezTo>
                  <a:pt x="1298" y="6808"/>
                  <a:pt x="203" y="7855"/>
                  <a:pt x="96" y="9058"/>
                </a:cubicBezTo>
                <a:cubicBezTo>
                  <a:pt x="1" y="10260"/>
                  <a:pt x="905" y="11475"/>
                  <a:pt x="2096" y="11713"/>
                </a:cubicBezTo>
                <a:cubicBezTo>
                  <a:pt x="1691" y="11892"/>
                  <a:pt x="1501" y="12392"/>
                  <a:pt x="1584" y="12820"/>
                </a:cubicBezTo>
                <a:cubicBezTo>
                  <a:pt x="1656" y="13261"/>
                  <a:pt x="1953" y="13618"/>
                  <a:pt x="2298" y="13892"/>
                </a:cubicBezTo>
                <a:cubicBezTo>
                  <a:pt x="2983" y="14461"/>
                  <a:pt x="3878" y="14764"/>
                  <a:pt x="4763" y="14764"/>
                </a:cubicBezTo>
                <a:cubicBezTo>
                  <a:pt x="4971" y="14764"/>
                  <a:pt x="5178" y="14747"/>
                  <a:pt x="5382" y="14713"/>
                </a:cubicBezTo>
                <a:lnTo>
                  <a:pt x="5382" y="14713"/>
                </a:lnTo>
                <a:cubicBezTo>
                  <a:pt x="5204" y="14880"/>
                  <a:pt x="5073" y="15142"/>
                  <a:pt x="5096" y="15404"/>
                </a:cubicBezTo>
                <a:cubicBezTo>
                  <a:pt x="5144" y="15856"/>
                  <a:pt x="5513" y="16237"/>
                  <a:pt x="5906" y="16476"/>
                </a:cubicBezTo>
                <a:cubicBezTo>
                  <a:pt x="6462" y="16818"/>
                  <a:pt x="7115" y="16983"/>
                  <a:pt x="7770" y="16983"/>
                </a:cubicBezTo>
                <a:cubicBezTo>
                  <a:pt x="8757" y="16983"/>
                  <a:pt x="9751" y="16608"/>
                  <a:pt x="10430" y="15892"/>
                </a:cubicBezTo>
                <a:cubicBezTo>
                  <a:pt x="10728" y="15559"/>
                  <a:pt x="10966" y="15047"/>
                  <a:pt x="10692" y="14702"/>
                </a:cubicBezTo>
                <a:lnTo>
                  <a:pt x="10692" y="14702"/>
                </a:lnTo>
                <a:cubicBezTo>
                  <a:pt x="11014" y="14928"/>
                  <a:pt x="11407" y="14987"/>
                  <a:pt x="11800" y="15011"/>
                </a:cubicBezTo>
                <a:cubicBezTo>
                  <a:pt x="11940" y="15020"/>
                  <a:pt x="12081" y="15024"/>
                  <a:pt x="12221" y="15024"/>
                </a:cubicBezTo>
                <a:cubicBezTo>
                  <a:pt x="13578" y="15024"/>
                  <a:pt x="14916" y="14609"/>
                  <a:pt x="16038" y="13832"/>
                </a:cubicBezTo>
                <a:cubicBezTo>
                  <a:pt x="16681" y="13404"/>
                  <a:pt x="17277" y="12797"/>
                  <a:pt x="17384" y="12035"/>
                </a:cubicBezTo>
                <a:cubicBezTo>
                  <a:pt x="17479" y="11308"/>
                  <a:pt x="16931" y="10463"/>
                  <a:pt x="16205" y="10463"/>
                </a:cubicBezTo>
                <a:cubicBezTo>
                  <a:pt x="17265" y="10415"/>
                  <a:pt x="18229" y="9606"/>
                  <a:pt x="18467" y="8582"/>
                </a:cubicBezTo>
                <a:cubicBezTo>
                  <a:pt x="18670" y="7724"/>
                  <a:pt x="18360" y="6772"/>
                  <a:pt x="17705" y="6117"/>
                </a:cubicBezTo>
                <a:cubicBezTo>
                  <a:pt x="17574" y="5974"/>
                  <a:pt x="17419" y="5855"/>
                  <a:pt x="17253" y="5772"/>
                </a:cubicBezTo>
                <a:cubicBezTo>
                  <a:pt x="16881" y="5549"/>
                  <a:pt x="16452" y="5435"/>
                  <a:pt x="16016" y="5435"/>
                </a:cubicBezTo>
                <a:cubicBezTo>
                  <a:pt x="15892" y="5435"/>
                  <a:pt x="15769" y="5444"/>
                  <a:pt x="15645" y="5462"/>
                </a:cubicBezTo>
                <a:cubicBezTo>
                  <a:pt x="15133" y="5522"/>
                  <a:pt x="14621" y="5724"/>
                  <a:pt x="14240" y="6069"/>
                </a:cubicBezTo>
                <a:cubicBezTo>
                  <a:pt x="14395" y="5498"/>
                  <a:pt x="14538" y="4867"/>
                  <a:pt x="14217" y="4355"/>
                </a:cubicBezTo>
                <a:cubicBezTo>
                  <a:pt x="14205" y="4343"/>
                  <a:pt x="14205" y="4331"/>
                  <a:pt x="14193" y="4307"/>
                </a:cubicBezTo>
                <a:cubicBezTo>
                  <a:pt x="13896" y="3857"/>
                  <a:pt x="13326" y="3710"/>
                  <a:pt x="12747" y="3710"/>
                </a:cubicBezTo>
                <a:cubicBezTo>
                  <a:pt x="12515" y="3710"/>
                  <a:pt x="12280" y="3734"/>
                  <a:pt x="12062" y="3772"/>
                </a:cubicBezTo>
                <a:cubicBezTo>
                  <a:pt x="12002" y="3795"/>
                  <a:pt x="11931" y="3807"/>
                  <a:pt x="11871" y="3819"/>
                </a:cubicBezTo>
                <a:cubicBezTo>
                  <a:pt x="11462" y="3906"/>
                  <a:pt x="11038" y="3994"/>
                  <a:pt x="10631" y="3994"/>
                </a:cubicBezTo>
                <a:cubicBezTo>
                  <a:pt x="10315" y="3994"/>
                  <a:pt x="10009" y="3941"/>
                  <a:pt x="9728" y="3795"/>
                </a:cubicBezTo>
                <a:cubicBezTo>
                  <a:pt x="9204" y="3522"/>
                  <a:pt x="8906" y="2962"/>
                  <a:pt x="8740" y="2402"/>
                </a:cubicBezTo>
                <a:cubicBezTo>
                  <a:pt x="8525" y="1617"/>
                  <a:pt x="8466" y="664"/>
                  <a:pt x="7775" y="235"/>
                </a:cubicBezTo>
                <a:cubicBezTo>
                  <a:pt x="7494" y="48"/>
                  <a:pt x="7146" y="1"/>
                  <a:pt x="68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29"/>
          <p:cNvSpPr/>
          <p:nvPr/>
        </p:nvSpPr>
        <p:spPr>
          <a:xfrm>
            <a:off x="7336251" y="2913061"/>
            <a:ext cx="445808" cy="712064"/>
          </a:xfrm>
          <a:custGeom>
            <a:avLst/>
            <a:gdLst/>
            <a:ahLst/>
            <a:cxnLst/>
            <a:rect l="l" t="t" r="r" b="b"/>
            <a:pathLst>
              <a:path w="8633" h="13789" extrusionOk="0">
                <a:moveTo>
                  <a:pt x="4358" y="1"/>
                </a:moveTo>
                <a:cubicBezTo>
                  <a:pt x="4168" y="132"/>
                  <a:pt x="3965" y="263"/>
                  <a:pt x="3787" y="417"/>
                </a:cubicBezTo>
                <a:cubicBezTo>
                  <a:pt x="3429" y="727"/>
                  <a:pt x="3263" y="1179"/>
                  <a:pt x="2989" y="1549"/>
                </a:cubicBezTo>
                <a:cubicBezTo>
                  <a:pt x="2441" y="2311"/>
                  <a:pt x="1453" y="2739"/>
                  <a:pt x="1096" y="3644"/>
                </a:cubicBezTo>
                <a:cubicBezTo>
                  <a:pt x="715" y="4632"/>
                  <a:pt x="1465" y="5859"/>
                  <a:pt x="2513" y="5978"/>
                </a:cubicBezTo>
                <a:cubicBezTo>
                  <a:pt x="1310" y="6013"/>
                  <a:pt x="203" y="7049"/>
                  <a:pt x="96" y="8264"/>
                </a:cubicBezTo>
                <a:cubicBezTo>
                  <a:pt x="0" y="9466"/>
                  <a:pt x="905" y="10669"/>
                  <a:pt x="2096" y="10907"/>
                </a:cubicBezTo>
                <a:cubicBezTo>
                  <a:pt x="1691" y="11085"/>
                  <a:pt x="1513" y="11597"/>
                  <a:pt x="1584" y="12026"/>
                </a:cubicBezTo>
                <a:cubicBezTo>
                  <a:pt x="1679" y="12455"/>
                  <a:pt x="1977" y="12812"/>
                  <a:pt x="2298" y="13098"/>
                </a:cubicBezTo>
                <a:cubicBezTo>
                  <a:pt x="2691" y="13407"/>
                  <a:pt x="3132" y="13645"/>
                  <a:pt x="3608" y="13788"/>
                </a:cubicBezTo>
                <a:cubicBezTo>
                  <a:pt x="3834" y="13276"/>
                  <a:pt x="4144" y="12824"/>
                  <a:pt x="4525" y="12407"/>
                </a:cubicBezTo>
                <a:cubicBezTo>
                  <a:pt x="5084" y="11812"/>
                  <a:pt x="5739" y="11312"/>
                  <a:pt x="6346" y="10764"/>
                </a:cubicBezTo>
                <a:cubicBezTo>
                  <a:pt x="6882" y="10252"/>
                  <a:pt x="7394" y="9704"/>
                  <a:pt x="7799" y="9073"/>
                </a:cubicBezTo>
                <a:cubicBezTo>
                  <a:pt x="8192" y="8430"/>
                  <a:pt x="8478" y="7728"/>
                  <a:pt x="8573" y="6966"/>
                </a:cubicBezTo>
                <a:cubicBezTo>
                  <a:pt x="8632" y="6371"/>
                  <a:pt x="8597" y="5775"/>
                  <a:pt x="8490" y="5192"/>
                </a:cubicBezTo>
                <a:cubicBezTo>
                  <a:pt x="8073" y="3001"/>
                  <a:pt x="6585" y="656"/>
                  <a:pt x="43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9"/>
          <p:cNvSpPr/>
          <p:nvPr/>
        </p:nvSpPr>
        <p:spPr>
          <a:xfrm>
            <a:off x="7514564" y="2897569"/>
            <a:ext cx="147587" cy="115932"/>
          </a:xfrm>
          <a:custGeom>
            <a:avLst/>
            <a:gdLst/>
            <a:ahLst/>
            <a:cxnLst/>
            <a:rect l="l" t="t" r="r" b="b"/>
            <a:pathLst>
              <a:path w="2858" h="2245" extrusionOk="0">
                <a:moveTo>
                  <a:pt x="1143" y="1"/>
                </a:moveTo>
                <a:cubicBezTo>
                  <a:pt x="977" y="1"/>
                  <a:pt x="811" y="37"/>
                  <a:pt x="655" y="110"/>
                </a:cubicBezTo>
                <a:cubicBezTo>
                  <a:pt x="381" y="229"/>
                  <a:pt x="0" y="491"/>
                  <a:pt x="84" y="848"/>
                </a:cubicBezTo>
                <a:cubicBezTo>
                  <a:pt x="119" y="979"/>
                  <a:pt x="203" y="1098"/>
                  <a:pt x="298" y="1218"/>
                </a:cubicBezTo>
                <a:cubicBezTo>
                  <a:pt x="405" y="1384"/>
                  <a:pt x="512" y="1539"/>
                  <a:pt x="667" y="1658"/>
                </a:cubicBezTo>
                <a:cubicBezTo>
                  <a:pt x="881" y="1813"/>
                  <a:pt x="1108" y="1908"/>
                  <a:pt x="1369" y="1991"/>
                </a:cubicBezTo>
                <a:cubicBezTo>
                  <a:pt x="1596" y="2087"/>
                  <a:pt x="1810" y="2146"/>
                  <a:pt x="2048" y="2206"/>
                </a:cubicBezTo>
                <a:cubicBezTo>
                  <a:pt x="2147" y="2228"/>
                  <a:pt x="2252" y="2245"/>
                  <a:pt x="2351" y="2245"/>
                </a:cubicBezTo>
                <a:cubicBezTo>
                  <a:pt x="2465" y="2245"/>
                  <a:pt x="2572" y="2222"/>
                  <a:pt x="2655" y="2158"/>
                </a:cubicBezTo>
                <a:cubicBezTo>
                  <a:pt x="2822" y="2027"/>
                  <a:pt x="2858" y="1777"/>
                  <a:pt x="2822" y="1563"/>
                </a:cubicBezTo>
                <a:cubicBezTo>
                  <a:pt x="2751" y="1003"/>
                  <a:pt x="2322" y="539"/>
                  <a:pt x="1846" y="241"/>
                </a:cubicBezTo>
                <a:cubicBezTo>
                  <a:pt x="1643" y="122"/>
                  <a:pt x="1441" y="27"/>
                  <a:pt x="1215" y="3"/>
                </a:cubicBezTo>
                <a:cubicBezTo>
                  <a:pt x="1191" y="2"/>
                  <a:pt x="1167" y="1"/>
                  <a:pt x="1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29"/>
          <p:cNvSpPr/>
          <p:nvPr/>
        </p:nvSpPr>
        <p:spPr>
          <a:xfrm>
            <a:off x="7940645" y="3154736"/>
            <a:ext cx="309943" cy="304315"/>
          </a:xfrm>
          <a:custGeom>
            <a:avLst/>
            <a:gdLst/>
            <a:ahLst/>
            <a:cxnLst/>
            <a:rect l="l" t="t" r="r" b="b"/>
            <a:pathLst>
              <a:path w="6002" h="5893" extrusionOk="0">
                <a:moveTo>
                  <a:pt x="4303" y="1"/>
                </a:moveTo>
                <a:cubicBezTo>
                  <a:pt x="4186" y="1"/>
                  <a:pt x="4069" y="9"/>
                  <a:pt x="3953" y="24"/>
                </a:cubicBezTo>
                <a:cubicBezTo>
                  <a:pt x="3977" y="345"/>
                  <a:pt x="4132" y="726"/>
                  <a:pt x="4108" y="1000"/>
                </a:cubicBezTo>
                <a:cubicBezTo>
                  <a:pt x="4096" y="1274"/>
                  <a:pt x="4025" y="1536"/>
                  <a:pt x="3834" y="1702"/>
                </a:cubicBezTo>
                <a:cubicBezTo>
                  <a:pt x="3560" y="1929"/>
                  <a:pt x="3132" y="1833"/>
                  <a:pt x="2798" y="2000"/>
                </a:cubicBezTo>
                <a:cubicBezTo>
                  <a:pt x="2477" y="2155"/>
                  <a:pt x="2322" y="2512"/>
                  <a:pt x="2239" y="2845"/>
                </a:cubicBezTo>
                <a:cubicBezTo>
                  <a:pt x="2143" y="3191"/>
                  <a:pt x="2132" y="3548"/>
                  <a:pt x="1965" y="3858"/>
                </a:cubicBezTo>
                <a:cubicBezTo>
                  <a:pt x="1786" y="4203"/>
                  <a:pt x="1453" y="4477"/>
                  <a:pt x="1060" y="4560"/>
                </a:cubicBezTo>
                <a:cubicBezTo>
                  <a:pt x="774" y="4620"/>
                  <a:pt x="453" y="4608"/>
                  <a:pt x="238" y="4810"/>
                </a:cubicBezTo>
                <a:cubicBezTo>
                  <a:pt x="0" y="5072"/>
                  <a:pt x="119" y="5524"/>
                  <a:pt x="417" y="5727"/>
                </a:cubicBezTo>
                <a:cubicBezTo>
                  <a:pt x="608" y="5849"/>
                  <a:pt x="838" y="5893"/>
                  <a:pt x="1070" y="5893"/>
                </a:cubicBezTo>
                <a:cubicBezTo>
                  <a:pt x="1199" y="5893"/>
                  <a:pt x="1329" y="5879"/>
                  <a:pt x="1453" y="5858"/>
                </a:cubicBezTo>
                <a:cubicBezTo>
                  <a:pt x="1881" y="5798"/>
                  <a:pt x="2310" y="5632"/>
                  <a:pt x="2560" y="5286"/>
                </a:cubicBezTo>
                <a:cubicBezTo>
                  <a:pt x="2786" y="4977"/>
                  <a:pt x="2858" y="4572"/>
                  <a:pt x="3096" y="4274"/>
                </a:cubicBezTo>
                <a:cubicBezTo>
                  <a:pt x="3322" y="4012"/>
                  <a:pt x="3656" y="3881"/>
                  <a:pt x="3977" y="3774"/>
                </a:cubicBezTo>
                <a:cubicBezTo>
                  <a:pt x="4310" y="3667"/>
                  <a:pt x="4644" y="3596"/>
                  <a:pt x="4941" y="3429"/>
                </a:cubicBezTo>
                <a:cubicBezTo>
                  <a:pt x="5239" y="3262"/>
                  <a:pt x="5501" y="2965"/>
                  <a:pt x="5501" y="2631"/>
                </a:cubicBezTo>
                <a:cubicBezTo>
                  <a:pt x="5501" y="2369"/>
                  <a:pt x="5358" y="2131"/>
                  <a:pt x="5358" y="1881"/>
                </a:cubicBezTo>
                <a:cubicBezTo>
                  <a:pt x="5346" y="1417"/>
                  <a:pt x="5751" y="1036"/>
                  <a:pt x="6001" y="679"/>
                </a:cubicBezTo>
                <a:cubicBezTo>
                  <a:pt x="5870" y="548"/>
                  <a:pt x="5715" y="429"/>
                  <a:pt x="5561" y="333"/>
                </a:cubicBezTo>
                <a:cubicBezTo>
                  <a:pt x="5185" y="108"/>
                  <a:pt x="4742" y="1"/>
                  <a:pt x="43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29"/>
          <p:cNvSpPr/>
          <p:nvPr/>
        </p:nvSpPr>
        <p:spPr>
          <a:xfrm>
            <a:off x="7851463" y="3064108"/>
            <a:ext cx="217714" cy="198711"/>
          </a:xfrm>
          <a:custGeom>
            <a:avLst/>
            <a:gdLst/>
            <a:ahLst/>
            <a:cxnLst/>
            <a:rect l="l" t="t" r="r" b="b"/>
            <a:pathLst>
              <a:path w="4216" h="3848" extrusionOk="0">
                <a:moveTo>
                  <a:pt x="2780" y="1"/>
                </a:moveTo>
                <a:cubicBezTo>
                  <a:pt x="2542" y="1"/>
                  <a:pt x="2300" y="26"/>
                  <a:pt x="2073" y="64"/>
                </a:cubicBezTo>
                <a:cubicBezTo>
                  <a:pt x="2013" y="76"/>
                  <a:pt x="1942" y="100"/>
                  <a:pt x="1882" y="112"/>
                </a:cubicBezTo>
                <a:cubicBezTo>
                  <a:pt x="1668" y="433"/>
                  <a:pt x="1537" y="826"/>
                  <a:pt x="1573" y="1183"/>
                </a:cubicBezTo>
                <a:cubicBezTo>
                  <a:pt x="1596" y="1505"/>
                  <a:pt x="1715" y="1886"/>
                  <a:pt x="1513" y="2136"/>
                </a:cubicBezTo>
                <a:cubicBezTo>
                  <a:pt x="1346" y="2326"/>
                  <a:pt x="1061" y="2338"/>
                  <a:pt x="822" y="2422"/>
                </a:cubicBezTo>
                <a:cubicBezTo>
                  <a:pt x="465" y="2541"/>
                  <a:pt x="168" y="2838"/>
                  <a:pt x="60" y="3196"/>
                </a:cubicBezTo>
                <a:cubicBezTo>
                  <a:pt x="1" y="3386"/>
                  <a:pt x="25" y="3624"/>
                  <a:pt x="179" y="3743"/>
                </a:cubicBezTo>
                <a:cubicBezTo>
                  <a:pt x="263" y="3803"/>
                  <a:pt x="358" y="3815"/>
                  <a:pt x="465" y="3827"/>
                </a:cubicBezTo>
                <a:cubicBezTo>
                  <a:pt x="574" y="3840"/>
                  <a:pt x="683" y="3848"/>
                  <a:pt x="791" y="3848"/>
                </a:cubicBezTo>
                <a:cubicBezTo>
                  <a:pt x="979" y="3848"/>
                  <a:pt x="1165" y="3823"/>
                  <a:pt x="1346" y="3755"/>
                </a:cubicBezTo>
                <a:cubicBezTo>
                  <a:pt x="1632" y="3648"/>
                  <a:pt x="1882" y="3446"/>
                  <a:pt x="1989" y="3172"/>
                </a:cubicBezTo>
                <a:cubicBezTo>
                  <a:pt x="2073" y="2957"/>
                  <a:pt x="2084" y="2672"/>
                  <a:pt x="2287" y="2541"/>
                </a:cubicBezTo>
                <a:cubicBezTo>
                  <a:pt x="2537" y="2362"/>
                  <a:pt x="2954" y="2505"/>
                  <a:pt x="3132" y="2267"/>
                </a:cubicBezTo>
                <a:cubicBezTo>
                  <a:pt x="3299" y="2041"/>
                  <a:pt x="3085" y="1683"/>
                  <a:pt x="3263" y="1481"/>
                </a:cubicBezTo>
                <a:cubicBezTo>
                  <a:pt x="3311" y="1422"/>
                  <a:pt x="3382" y="1386"/>
                  <a:pt x="3454" y="1350"/>
                </a:cubicBezTo>
                <a:cubicBezTo>
                  <a:pt x="3775" y="1171"/>
                  <a:pt x="3989" y="886"/>
                  <a:pt x="4216" y="600"/>
                </a:cubicBezTo>
                <a:cubicBezTo>
                  <a:pt x="3913" y="146"/>
                  <a:pt x="3355" y="1"/>
                  <a:pt x="27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29"/>
          <p:cNvSpPr/>
          <p:nvPr/>
        </p:nvSpPr>
        <p:spPr>
          <a:xfrm>
            <a:off x="7036842" y="3949062"/>
            <a:ext cx="735973" cy="468685"/>
          </a:xfrm>
          <a:custGeom>
            <a:avLst/>
            <a:gdLst/>
            <a:ahLst/>
            <a:cxnLst/>
            <a:rect l="l" t="t" r="r" b="b"/>
            <a:pathLst>
              <a:path w="14252" h="9076" extrusionOk="0">
                <a:moveTo>
                  <a:pt x="11763" y="1"/>
                </a:moveTo>
                <a:cubicBezTo>
                  <a:pt x="10347" y="858"/>
                  <a:pt x="8835" y="822"/>
                  <a:pt x="7739" y="882"/>
                </a:cubicBezTo>
                <a:cubicBezTo>
                  <a:pt x="7675" y="884"/>
                  <a:pt x="7603" y="886"/>
                  <a:pt x="7523" y="886"/>
                </a:cubicBezTo>
                <a:cubicBezTo>
                  <a:pt x="6530" y="886"/>
                  <a:pt x="4467" y="686"/>
                  <a:pt x="4048" y="465"/>
                </a:cubicBezTo>
                <a:cubicBezTo>
                  <a:pt x="3929" y="715"/>
                  <a:pt x="3810" y="953"/>
                  <a:pt x="3691" y="1191"/>
                </a:cubicBezTo>
                <a:cubicBezTo>
                  <a:pt x="3679" y="1215"/>
                  <a:pt x="3679" y="1239"/>
                  <a:pt x="3667" y="1251"/>
                </a:cubicBezTo>
                <a:cubicBezTo>
                  <a:pt x="2798" y="2906"/>
                  <a:pt x="1655" y="4358"/>
                  <a:pt x="0" y="6204"/>
                </a:cubicBezTo>
                <a:cubicBezTo>
                  <a:pt x="2374" y="7922"/>
                  <a:pt x="6941" y="9075"/>
                  <a:pt x="10741" y="9075"/>
                </a:cubicBezTo>
                <a:cubicBezTo>
                  <a:pt x="11287" y="9075"/>
                  <a:pt x="11818" y="9051"/>
                  <a:pt x="12323" y="9002"/>
                </a:cubicBezTo>
                <a:cubicBezTo>
                  <a:pt x="12359" y="8990"/>
                  <a:pt x="12406" y="8990"/>
                  <a:pt x="12430" y="8990"/>
                </a:cubicBezTo>
                <a:cubicBezTo>
                  <a:pt x="13085" y="8919"/>
                  <a:pt x="13692" y="8811"/>
                  <a:pt x="14252" y="8645"/>
                </a:cubicBezTo>
                <a:cubicBezTo>
                  <a:pt x="14026" y="6775"/>
                  <a:pt x="13276" y="3334"/>
                  <a:pt x="12525" y="1394"/>
                </a:cubicBezTo>
                <a:cubicBezTo>
                  <a:pt x="12525" y="1358"/>
                  <a:pt x="12502" y="1322"/>
                  <a:pt x="12490" y="1299"/>
                </a:cubicBezTo>
                <a:cubicBezTo>
                  <a:pt x="12240" y="656"/>
                  <a:pt x="12002" y="191"/>
                  <a:pt x="117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29"/>
          <p:cNvSpPr/>
          <p:nvPr/>
        </p:nvSpPr>
        <p:spPr>
          <a:xfrm>
            <a:off x="7227445" y="3989651"/>
            <a:ext cx="457479" cy="424274"/>
          </a:xfrm>
          <a:custGeom>
            <a:avLst/>
            <a:gdLst/>
            <a:ahLst/>
            <a:cxnLst/>
            <a:rect l="l" t="t" r="r" b="b"/>
            <a:pathLst>
              <a:path w="8859" h="8216" extrusionOk="0">
                <a:moveTo>
                  <a:pt x="7577" y="0"/>
                </a:moveTo>
                <a:cubicBezTo>
                  <a:pt x="7563" y="0"/>
                  <a:pt x="7549" y="13"/>
                  <a:pt x="7549" y="36"/>
                </a:cubicBezTo>
                <a:cubicBezTo>
                  <a:pt x="7596" y="298"/>
                  <a:pt x="7668" y="584"/>
                  <a:pt x="7727" y="870"/>
                </a:cubicBezTo>
                <a:cubicBezTo>
                  <a:pt x="7084" y="1060"/>
                  <a:pt x="6429" y="1203"/>
                  <a:pt x="5775" y="1298"/>
                </a:cubicBezTo>
                <a:cubicBezTo>
                  <a:pt x="5286" y="1371"/>
                  <a:pt x="4792" y="1408"/>
                  <a:pt x="4296" y="1408"/>
                </a:cubicBezTo>
                <a:cubicBezTo>
                  <a:pt x="3247" y="1408"/>
                  <a:pt x="2194" y="1241"/>
                  <a:pt x="1191" y="894"/>
                </a:cubicBezTo>
                <a:cubicBezTo>
                  <a:pt x="798" y="763"/>
                  <a:pt x="405" y="596"/>
                  <a:pt x="36" y="405"/>
                </a:cubicBezTo>
                <a:cubicBezTo>
                  <a:pt x="24" y="429"/>
                  <a:pt x="24" y="441"/>
                  <a:pt x="0" y="465"/>
                </a:cubicBezTo>
                <a:cubicBezTo>
                  <a:pt x="953" y="965"/>
                  <a:pt x="2024" y="1298"/>
                  <a:pt x="3119" y="1429"/>
                </a:cubicBezTo>
                <a:cubicBezTo>
                  <a:pt x="3528" y="1479"/>
                  <a:pt x="3937" y="1503"/>
                  <a:pt x="4345" y="1503"/>
                </a:cubicBezTo>
                <a:cubicBezTo>
                  <a:pt x="5496" y="1503"/>
                  <a:pt x="6640" y="1314"/>
                  <a:pt x="7739" y="989"/>
                </a:cubicBezTo>
                <a:cubicBezTo>
                  <a:pt x="7763" y="1048"/>
                  <a:pt x="7775" y="1120"/>
                  <a:pt x="7787" y="1179"/>
                </a:cubicBezTo>
                <a:cubicBezTo>
                  <a:pt x="7858" y="1548"/>
                  <a:pt x="7953" y="1917"/>
                  <a:pt x="8025" y="2310"/>
                </a:cubicBezTo>
                <a:cubicBezTo>
                  <a:pt x="8180" y="3072"/>
                  <a:pt x="8323" y="3811"/>
                  <a:pt x="8430" y="4573"/>
                </a:cubicBezTo>
                <a:cubicBezTo>
                  <a:pt x="8549" y="5346"/>
                  <a:pt x="8620" y="6120"/>
                  <a:pt x="8656" y="6894"/>
                </a:cubicBezTo>
                <a:cubicBezTo>
                  <a:pt x="8668" y="7335"/>
                  <a:pt x="8680" y="7775"/>
                  <a:pt x="8656" y="8216"/>
                </a:cubicBezTo>
                <a:cubicBezTo>
                  <a:pt x="8680" y="8204"/>
                  <a:pt x="8727" y="8204"/>
                  <a:pt x="8751" y="8204"/>
                </a:cubicBezTo>
                <a:lnTo>
                  <a:pt x="8751" y="7240"/>
                </a:lnTo>
                <a:cubicBezTo>
                  <a:pt x="8715" y="5668"/>
                  <a:pt x="8477" y="4120"/>
                  <a:pt x="8192" y="2596"/>
                </a:cubicBezTo>
                <a:cubicBezTo>
                  <a:pt x="8096" y="2156"/>
                  <a:pt x="8001" y="1739"/>
                  <a:pt x="7906" y="1310"/>
                </a:cubicBezTo>
                <a:cubicBezTo>
                  <a:pt x="7882" y="1191"/>
                  <a:pt x="7846" y="1060"/>
                  <a:pt x="7822" y="941"/>
                </a:cubicBezTo>
                <a:cubicBezTo>
                  <a:pt x="7846" y="929"/>
                  <a:pt x="7894" y="929"/>
                  <a:pt x="7918" y="905"/>
                </a:cubicBezTo>
                <a:cubicBezTo>
                  <a:pt x="8239" y="822"/>
                  <a:pt x="8549" y="703"/>
                  <a:pt x="8858" y="584"/>
                </a:cubicBezTo>
                <a:cubicBezTo>
                  <a:pt x="8858" y="536"/>
                  <a:pt x="8846" y="513"/>
                  <a:pt x="8834" y="477"/>
                </a:cubicBezTo>
                <a:cubicBezTo>
                  <a:pt x="8608" y="572"/>
                  <a:pt x="8382" y="655"/>
                  <a:pt x="8156" y="727"/>
                </a:cubicBezTo>
                <a:cubicBezTo>
                  <a:pt x="8037" y="774"/>
                  <a:pt x="7918" y="822"/>
                  <a:pt x="7799" y="846"/>
                </a:cubicBezTo>
                <a:cubicBezTo>
                  <a:pt x="7739" y="572"/>
                  <a:pt x="7668" y="286"/>
                  <a:pt x="7596" y="12"/>
                </a:cubicBezTo>
                <a:cubicBezTo>
                  <a:pt x="7592" y="4"/>
                  <a:pt x="7585" y="0"/>
                  <a:pt x="7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29"/>
          <p:cNvSpPr/>
          <p:nvPr/>
        </p:nvSpPr>
        <p:spPr>
          <a:xfrm>
            <a:off x="7161036" y="3570179"/>
            <a:ext cx="523268" cy="451230"/>
          </a:xfrm>
          <a:custGeom>
            <a:avLst/>
            <a:gdLst/>
            <a:ahLst/>
            <a:cxnLst/>
            <a:rect l="l" t="t" r="r" b="b"/>
            <a:pathLst>
              <a:path w="10133" h="8738" extrusionOk="0">
                <a:moveTo>
                  <a:pt x="5551" y="0"/>
                </a:moveTo>
                <a:cubicBezTo>
                  <a:pt x="4648" y="0"/>
                  <a:pt x="3664" y="75"/>
                  <a:pt x="2798" y="254"/>
                </a:cubicBezTo>
                <a:cubicBezTo>
                  <a:pt x="2739" y="265"/>
                  <a:pt x="2667" y="277"/>
                  <a:pt x="2596" y="301"/>
                </a:cubicBezTo>
                <a:cubicBezTo>
                  <a:pt x="1560" y="527"/>
                  <a:pt x="715" y="932"/>
                  <a:pt x="417" y="1587"/>
                </a:cubicBezTo>
                <a:cubicBezTo>
                  <a:pt x="119" y="2230"/>
                  <a:pt x="0" y="2932"/>
                  <a:pt x="179" y="3587"/>
                </a:cubicBezTo>
                <a:cubicBezTo>
                  <a:pt x="191" y="3683"/>
                  <a:pt x="214" y="3778"/>
                  <a:pt x="250" y="3885"/>
                </a:cubicBezTo>
                <a:cubicBezTo>
                  <a:pt x="262" y="3944"/>
                  <a:pt x="286" y="3992"/>
                  <a:pt x="298" y="4040"/>
                </a:cubicBezTo>
                <a:cubicBezTo>
                  <a:pt x="429" y="4623"/>
                  <a:pt x="572" y="5195"/>
                  <a:pt x="631" y="5778"/>
                </a:cubicBezTo>
                <a:cubicBezTo>
                  <a:pt x="703" y="6409"/>
                  <a:pt x="560" y="7171"/>
                  <a:pt x="1012" y="7707"/>
                </a:cubicBezTo>
                <a:cubicBezTo>
                  <a:pt x="1405" y="8171"/>
                  <a:pt x="2084" y="8255"/>
                  <a:pt x="2643" y="8397"/>
                </a:cubicBezTo>
                <a:cubicBezTo>
                  <a:pt x="3227" y="8528"/>
                  <a:pt x="3810" y="8636"/>
                  <a:pt x="4405" y="8695"/>
                </a:cubicBezTo>
                <a:cubicBezTo>
                  <a:pt x="4745" y="8723"/>
                  <a:pt x="5088" y="8738"/>
                  <a:pt x="5433" y="8738"/>
                </a:cubicBezTo>
                <a:cubicBezTo>
                  <a:pt x="6257" y="8738"/>
                  <a:pt x="7087" y="8654"/>
                  <a:pt x="7894" y="8469"/>
                </a:cubicBezTo>
                <a:cubicBezTo>
                  <a:pt x="8394" y="8350"/>
                  <a:pt x="8870" y="8171"/>
                  <a:pt x="9358" y="8016"/>
                </a:cubicBezTo>
                <a:cubicBezTo>
                  <a:pt x="9620" y="7945"/>
                  <a:pt x="9942" y="7802"/>
                  <a:pt x="10061" y="7528"/>
                </a:cubicBezTo>
                <a:cubicBezTo>
                  <a:pt x="10132" y="7362"/>
                  <a:pt x="10132" y="7171"/>
                  <a:pt x="10097" y="6992"/>
                </a:cubicBezTo>
                <a:cubicBezTo>
                  <a:pt x="10085" y="6969"/>
                  <a:pt x="10085" y="6945"/>
                  <a:pt x="10085" y="6933"/>
                </a:cubicBezTo>
                <a:cubicBezTo>
                  <a:pt x="9942" y="6123"/>
                  <a:pt x="9704" y="5314"/>
                  <a:pt x="9525" y="4504"/>
                </a:cubicBezTo>
                <a:cubicBezTo>
                  <a:pt x="9347" y="3718"/>
                  <a:pt x="9192" y="2932"/>
                  <a:pt x="9049" y="2123"/>
                </a:cubicBezTo>
                <a:cubicBezTo>
                  <a:pt x="8942" y="1516"/>
                  <a:pt x="8954" y="896"/>
                  <a:pt x="8525" y="396"/>
                </a:cubicBezTo>
                <a:cubicBezTo>
                  <a:pt x="8335" y="218"/>
                  <a:pt x="7465" y="75"/>
                  <a:pt x="6358" y="15"/>
                </a:cubicBezTo>
                <a:lnTo>
                  <a:pt x="6251" y="15"/>
                </a:lnTo>
                <a:cubicBezTo>
                  <a:pt x="6026" y="5"/>
                  <a:pt x="5791" y="0"/>
                  <a:pt x="5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29"/>
          <p:cNvSpPr/>
          <p:nvPr/>
        </p:nvSpPr>
        <p:spPr>
          <a:xfrm>
            <a:off x="7157938" y="3709917"/>
            <a:ext cx="27266" cy="83708"/>
          </a:xfrm>
          <a:custGeom>
            <a:avLst/>
            <a:gdLst/>
            <a:ahLst/>
            <a:cxnLst/>
            <a:rect l="l" t="t" r="r" b="b"/>
            <a:pathLst>
              <a:path w="528" h="1621" extrusionOk="0">
                <a:moveTo>
                  <a:pt x="269" y="0"/>
                </a:moveTo>
                <a:cubicBezTo>
                  <a:pt x="254" y="0"/>
                  <a:pt x="239" y="12"/>
                  <a:pt x="239" y="36"/>
                </a:cubicBezTo>
                <a:cubicBezTo>
                  <a:pt x="203" y="286"/>
                  <a:pt x="239" y="572"/>
                  <a:pt x="263" y="822"/>
                </a:cubicBezTo>
                <a:cubicBezTo>
                  <a:pt x="274" y="953"/>
                  <a:pt x="310" y="1084"/>
                  <a:pt x="334" y="1227"/>
                </a:cubicBezTo>
                <a:lnTo>
                  <a:pt x="215" y="1000"/>
                </a:lnTo>
                <a:cubicBezTo>
                  <a:pt x="155" y="881"/>
                  <a:pt x="84" y="762"/>
                  <a:pt x="24" y="655"/>
                </a:cubicBezTo>
                <a:cubicBezTo>
                  <a:pt x="21" y="652"/>
                  <a:pt x="17" y="650"/>
                  <a:pt x="14" y="650"/>
                </a:cubicBezTo>
                <a:cubicBezTo>
                  <a:pt x="7" y="650"/>
                  <a:pt x="1" y="659"/>
                  <a:pt x="1" y="667"/>
                </a:cubicBezTo>
                <a:cubicBezTo>
                  <a:pt x="60" y="786"/>
                  <a:pt x="120" y="905"/>
                  <a:pt x="191" y="1024"/>
                </a:cubicBezTo>
                <a:cubicBezTo>
                  <a:pt x="251" y="1143"/>
                  <a:pt x="322" y="1262"/>
                  <a:pt x="382" y="1381"/>
                </a:cubicBezTo>
                <a:lnTo>
                  <a:pt x="394" y="1381"/>
                </a:lnTo>
                <a:cubicBezTo>
                  <a:pt x="429" y="1465"/>
                  <a:pt x="441" y="1536"/>
                  <a:pt x="477" y="1608"/>
                </a:cubicBezTo>
                <a:cubicBezTo>
                  <a:pt x="481" y="1617"/>
                  <a:pt x="491" y="1621"/>
                  <a:pt x="500" y="1621"/>
                </a:cubicBezTo>
                <a:cubicBezTo>
                  <a:pt x="515" y="1621"/>
                  <a:pt x="527" y="1610"/>
                  <a:pt x="513" y="1596"/>
                </a:cubicBezTo>
                <a:cubicBezTo>
                  <a:pt x="429" y="1334"/>
                  <a:pt x="370" y="1084"/>
                  <a:pt x="334" y="834"/>
                </a:cubicBezTo>
                <a:cubicBezTo>
                  <a:pt x="298" y="572"/>
                  <a:pt x="310" y="298"/>
                  <a:pt x="298" y="36"/>
                </a:cubicBezTo>
                <a:cubicBezTo>
                  <a:pt x="298" y="12"/>
                  <a:pt x="283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29"/>
          <p:cNvSpPr/>
          <p:nvPr/>
        </p:nvSpPr>
        <p:spPr>
          <a:xfrm>
            <a:off x="7272321" y="3570954"/>
            <a:ext cx="218282" cy="90835"/>
          </a:xfrm>
          <a:custGeom>
            <a:avLst/>
            <a:gdLst/>
            <a:ahLst/>
            <a:cxnLst/>
            <a:rect l="l" t="t" r="r" b="b"/>
            <a:pathLst>
              <a:path w="4227" h="1759" extrusionOk="0">
                <a:moveTo>
                  <a:pt x="4096" y="0"/>
                </a:moveTo>
                <a:lnTo>
                  <a:pt x="4096" y="12"/>
                </a:lnTo>
                <a:cubicBezTo>
                  <a:pt x="4132" y="131"/>
                  <a:pt x="4108" y="250"/>
                  <a:pt x="4048" y="358"/>
                </a:cubicBezTo>
                <a:cubicBezTo>
                  <a:pt x="3929" y="548"/>
                  <a:pt x="3751" y="715"/>
                  <a:pt x="3584" y="846"/>
                </a:cubicBezTo>
                <a:cubicBezTo>
                  <a:pt x="3263" y="1132"/>
                  <a:pt x="2870" y="1346"/>
                  <a:pt x="2453" y="1489"/>
                </a:cubicBezTo>
                <a:cubicBezTo>
                  <a:pt x="2082" y="1609"/>
                  <a:pt x="1691" y="1669"/>
                  <a:pt x="1298" y="1669"/>
                </a:cubicBezTo>
                <a:cubicBezTo>
                  <a:pt x="1262" y="1669"/>
                  <a:pt x="1227" y="1668"/>
                  <a:pt x="1191" y="1667"/>
                </a:cubicBezTo>
                <a:cubicBezTo>
                  <a:pt x="834" y="1643"/>
                  <a:pt x="369" y="1572"/>
                  <a:pt x="179" y="1227"/>
                </a:cubicBezTo>
                <a:cubicBezTo>
                  <a:pt x="60" y="1012"/>
                  <a:pt x="131" y="739"/>
                  <a:pt x="286" y="548"/>
                </a:cubicBezTo>
                <a:cubicBezTo>
                  <a:pt x="381" y="417"/>
                  <a:pt x="500" y="322"/>
                  <a:pt x="643" y="239"/>
                </a:cubicBezTo>
                <a:lnTo>
                  <a:pt x="643" y="239"/>
                </a:lnTo>
                <a:cubicBezTo>
                  <a:pt x="584" y="250"/>
                  <a:pt x="500" y="262"/>
                  <a:pt x="441" y="274"/>
                </a:cubicBezTo>
                <a:cubicBezTo>
                  <a:pt x="369" y="322"/>
                  <a:pt x="310" y="381"/>
                  <a:pt x="250" y="441"/>
                </a:cubicBezTo>
                <a:cubicBezTo>
                  <a:pt x="107" y="620"/>
                  <a:pt x="0" y="858"/>
                  <a:pt x="48" y="1096"/>
                </a:cubicBezTo>
                <a:cubicBezTo>
                  <a:pt x="119" y="1524"/>
                  <a:pt x="607" y="1691"/>
                  <a:pt x="1000" y="1739"/>
                </a:cubicBezTo>
                <a:cubicBezTo>
                  <a:pt x="1117" y="1752"/>
                  <a:pt x="1234" y="1758"/>
                  <a:pt x="1352" y="1758"/>
                </a:cubicBezTo>
                <a:cubicBezTo>
                  <a:pt x="2205" y="1758"/>
                  <a:pt x="3065" y="1423"/>
                  <a:pt x="3703" y="858"/>
                </a:cubicBezTo>
                <a:cubicBezTo>
                  <a:pt x="3810" y="774"/>
                  <a:pt x="3917" y="667"/>
                  <a:pt x="4001" y="560"/>
                </a:cubicBezTo>
                <a:cubicBezTo>
                  <a:pt x="4096" y="453"/>
                  <a:pt x="4179" y="334"/>
                  <a:pt x="4215" y="203"/>
                </a:cubicBezTo>
                <a:cubicBezTo>
                  <a:pt x="4227" y="131"/>
                  <a:pt x="4227" y="60"/>
                  <a:pt x="41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9"/>
          <p:cNvSpPr/>
          <p:nvPr/>
        </p:nvSpPr>
        <p:spPr>
          <a:xfrm>
            <a:off x="7211437" y="3577719"/>
            <a:ext cx="99046" cy="433518"/>
          </a:xfrm>
          <a:custGeom>
            <a:avLst/>
            <a:gdLst/>
            <a:ahLst/>
            <a:cxnLst/>
            <a:rect l="l" t="t" r="r" b="b"/>
            <a:pathLst>
              <a:path w="1918" h="8395" extrusionOk="0">
                <a:moveTo>
                  <a:pt x="1917" y="0"/>
                </a:moveTo>
                <a:cubicBezTo>
                  <a:pt x="1548" y="48"/>
                  <a:pt x="1167" y="96"/>
                  <a:pt x="810" y="131"/>
                </a:cubicBezTo>
                <a:cubicBezTo>
                  <a:pt x="751" y="131"/>
                  <a:pt x="691" y="155"/>
                  <a:pt x="643" y="191"/>
                </a:cubicBezTo>
                <a:cubicBezTo>
                  <a:pt x="596" y="227"/>
                  <a:pt x="572" y="286"/>
                  <a:pt x="536" y="322"/>
                </a:cubicBezTo>
                <a:cubicBezTo>
                  <a:pt x="239" y="941"/>
                  <a:pt x="215" y="1608"/>
                  <a:pt x="155" y="2251"/>
                </a:cubicBezTo>
                <a:cubicBezTo>
                  <a:pt x="36" y="3537"/>
                  <a:pt x="0" y="4822"/>
                  <a:pt x="167" y="6061"/>
                </a:cubicBezTo>
                <a:cubicBezTo>
                  <a:pt x="251" y="6763"/>
                  <a:pt x="417" y="7430"/>
                  <a:pt x="596" y="8097"/>
                </a:cubicBezTo>
                <a:cubicBezTo>
                  <a:pt x="834" y="8168"/>
                  <a:pt x="1072" y="8251"/>
                  <a:pt x="1298" y="8311"/>
                </a:cubicBezTo>
                <a:cubicBezTo>
                  <a:pt x="1417" y="8335"/>
                  <a:pt x="1548" y="8370"/>
                  <a:pt x="1667" y="8394"/>
                </a:cubicBezTo>
                <a:cubicBezTo>
                  <a:pt x="1048" y="5751"/>
                  <a:pt x="1108" y="2870"/>
                  <a:pt x="19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9"/>
          <p:cNvSpPr/>
          <p:nvPr/>
        </p:nvSpPr>
        <p:spPr>
          <a:xfrm>
            <a:off x="7469069" y="3591249"/>
            <a:ext cx="631454" cy="416890"/>
          </a:xfrm>
          <a:custGeom>
            <a:avLst/>
            <a:gdLst/>
            <a:ahLst/>
            <a:cxnLst/>
            <a:rect l="l" t="t" r="r" b="b"/>
            <a:pathLst>
              <a:path w="12228" h="8073" extrusionOk="0">
                <a:moveTo>
                  <a:pt x="2360" y="1"/>
                </a:moveTo>
                <a:cubicBezTo>
                  <a:pt x="1088" y="1"/>
                  <a:pt x="304" y="293"/>
                  <a:pt x="179" y="941"/>
                </a:cubicBezTo>
                <a:cubicBezTo>
                  <a:pt x="0" y="1870"/>
                  <a:pt x="548" y="2524"/>
                  <a:pt x="1572" y="2644"/>
                </a:cubicBezTo>
                <a:cubicBezTo>
                  <a:pt x="2667" y="2763"/>
                  <a:pt x="3513" y="2870"/>
                  <a:pt x="5882" y="3775"/>
                </a:cubicBezTo>
                <a:cubicBezTo>
                  <a:pt x="8216" y="4679"/>
                  <a:pt x="9954" y="8073"/>
                  <a:pt x="9954" y="8073"/>
                </a:cubicBezTo>
                <a:lnTo>
                  <a:pt x="12228" y="6954"/>
                </a:lnTo>
                <a:cubicBezTo>
                  <a:pt x="10894" y="3953"/>
                  <a:pt x="8597" y="941"/>
                  <a:pt x="5239" y="322"/>
                </a:cubicBezTo>
                <a:cubicBezTo>
                  <a:pt x="4120" y="113"/>
                  <a:pt x="3147" y="1"/>
                  <a:pt x="236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9"/>
          <p:cNvSpPr/>
          <p:nvPr/>
        </p:nvSpPr>
        <p:spPr>
          <a:xfrm>
            <a:off x="7469069" y="3590216"/>
            <a:ext cx="319755" cy="191688"/>
          </a:xfrm>
          <a:custGeom>
            <a:avLst/>
            <a:gdLst/>
            <a:ahLst/>
            <a:cxnLst/>
            <a:rect l="l" t="t" r="r" b="b"/>
            <a:pathLst>
              <a:path w="6192" h="3712" extrusionOk="0">
                <a:moveTo>
                  <a:pt x="2346" y="0"/>
                </a:moveTo>
                <a:cubicBezTo>
                  <a:pt x="1078" y="0"/>
                  <a:pt x="296" y="296"/>
                  <a:pt x="179" y="949"/>
                </a:cubicBezTo>
                <a:cubicBezTo>
                  <a:pt x="0" y="1890"/>
                  <a:pt x="548" y="2533"/>
                  <a:pt x="1572" y="2640"/>
                </a:cubicBezTo>
                <a:cubicBezTo>
                  <a:pt x="2631" y="2759"/>
                  <a:pt x="3477" y="2854"/>
                  <a:pt x="5727" y="3711"/>
                </a:cubicBezTo>
                <a:cubicBezTo>
                  <a:pt x="5703" y="3402"/>
                  <a:pt x="5727" y="3080"/>
                  <a:pt x="5775" y="2747"/>
                </a:cubicBezTo>
                <a:cubicBezTo>
                  <a:pt x="5834" y="2271"/>
                  <a:pt x="5953" y="1794"/>
                  <a:pt x="6037" y="1318"/>
                </a:cubicBezTo>
                <a:cubicBezTo>
                  <a:pt x="6084" y="1068"/>
                  <a:pt x="6132" y="830"/>
                  <a:pt x="6191" y="580"/>
                </a:cubicBezTo>
                <a:cubicBezTo>
                  <a:pt x="5882" y="473"/>
                  <a:pt x="5560" y="378"/>
                  <a:pt x="5239" y="330"/>
                </a:cubicBezTo>
                <a:cubicBezTo>
                  <a:pt x="4115" y="115"/>
                  <a:pt x="3136" y="0"/>
                  <a:pt x="2346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29"/>
          <p:cNvSpPr/>
          <p:nvPr/>
        </p:nvSpPr>
        <p:spPr>
          <a:xfrm>
            <a:off x="7459825" y="3572761"/>
            <a:ext cx="312990" cy="225718"/>
          </a:xfrm>
          <a:custGeom>
            <a:avLst/>
            <a:gdLst/>
            <a:ahLst/>
            <a:cxnLst/>
            <a:rect l="l" t="t" r="r" b="b"/>
            <a:pathLst>
              <a:path w="6061" h="4371" extrusionOk="0">
                <a:moveTo>
                  <a:pt x="2464" y="1"/>
                </a:moveTo>
                <a:cubicBezTo>
                  <a:pt x="1878" y="1"/>
                  <a:pt x="1376" y="55"/>
                  <a:pt x="953" y="168"/>
                </a:cubicBezTo>
                <a:cubicBezTo>
                  <a:pt x="489" y="287"/>
                  <a:pt x="310" y="811"/>
                  <a:pt x="239" y="1216"/>
                </a:cubicBezTo>
                <a:cubicBezTo>
                  <a:pt x="1" y="2454"/>
                  <a:pt x="751" y="3359"/>
                  <a:pt x="2156" y="3585"/>
                </a:cubicBezTo>
                <a:cubicBezTo>
                  <a:pt x="3168" y="3728"/>
                  <a:pt x="4037" y="3859"/>
                  <a:pt x="5525" y="4371"/>
                </a:cubicBezTo>
                <a:cubicBezTo>
                  <a:pt x="5418" y="3466"/>
                  <a:pt x="5585" y="2537"/>
                  <a:pt x="5763" y="1680"/>
                </a:cubicBezTo>
                <a:cubicBezTo>
                  <a:pt x="5847" y="1263"/>
                  <a:pt x="5942" y="846"/>
                  <a:pt x="6061" y="430"/>
                </a:cubicBezTo>
                <a:cubicBezTo>
                  <a:pt x="4617" y="148"/>
                  <a:pt x="3427" y="1"/>
                  <a:pt x="24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29"/>
          <p:cNvSpPr/>
          <p:nvPr/>
        </p:nvSpPr>
        <p:spPr>
          <a:xfrm>
            <a:off x="7558199" y="3746168"/>
            <a:ext cx="89182" cy="27834"/>
          </a:xfrm>
          <a:custGeom>
            <a:avLst/>
            <a:gdLst/>
            <a:ahLst/>
            <a:cxnLst/>
            <a:rect l="l" t="t" r="r" b="b"/>
            <a:pathLst>
              <a:path w="1727" h="539" extrusionOk="0">
                <a:moveTo>
                  <a:pt x="24" y="1"/>
                </a:moveTo>
                <a:cubicBezTo>
                  <a:pt x="1" y="1"/>
                  <a:pt x="1" y="48"/>
                  <a:pt x="24" y="48"/>
                </a:cubicBezTo>
                <a:cubicBezTo>
                  <a:pt x="346" y="120"/>
                  <a:pt x="655" y="203"/>
                  <a:pt x="977" y="298"/>
                </a:cubicBezTo>
                <a:cubicBezTo>
                  <a:pt x="882" y="298"/>
                  <a:pt x="786" y="310"/>
                  <a:pt x="679" y="322"/>
                </a:cubicBezTo>
                <a:cubicBezTo>
                  <a:pt x="524" y="358"/>
                  <a:pt x="346" y="406"/>
                  <a:pt x="179" y="477"/>
                </a:cubicBezTo>
                <a:cubicBezTo>
                  <a:pt x="147" y="488"/>
                  <a:pt x="163" y="538"/>
                  <a:pt x="194" y="538"/>
                </a:cubicBezTo>
                <a:cubicBezTo>
                  <a:pt x="197" y="538"/>
                  <a:pt x="200" y="538"/>
                  <a:pt x="203" y="536"/>
                </a:cubicBezTo>
                <a:cubicBezTo>
                  <a:pt x="370" y="489"/>
                  <a:pt x="536" y="441"/>
                  <a:pt x="703" y="417"/>
                </a:cubicBezTo>
                <a:cubicBezTo>
                  <a:pt x="858" y="382"/>
                  <a:pt x="1025" y="370"/>
                  <a:pt x="1203" y="370"/>
                </a:cubicBezTo>
                <a:cubicBezTo>
                  <a:pt x="1370" y="417"/>
                  <a:pt x="1513" y="465"/>
                  <a:pt x="1679" y="513"/>
                </a:cubicBezTo>
                <a:cubicBezTo>
                  <a:pt x="1715" y="501"/>
                  <a:pt x="1727" y="441"/>
                  <a:pt x="1679" y="429"/>
                </a:cubicBezTo>
                <a:cubicBezTo>
                  <a:pt x="1156" y="227"/>
                  <a:pt x="596" y="60"/>
                  <a:pt x="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9"/>
          <p:cNvSpPr/>
          <p:nvPr/>
        </p:nvSpPr>
        <p:spPr>
          <a:xfrm>
            <a:off x="7711931" y="3591868"/>
            <a:ext cx="60884" cy="205992"/>
          </a:xfrm>
          <a:custGeom>
            <a:avLst/>
            <a:gdLst/>
            <a:ahLst/>
            <a:cxnLst/>
            <a:rect l="l" t="t" r="r" b="b"/>
            <a:pathLst>
              <a:path w="1179" h="3989" extrusionOk="0">
                <a:moveTo>
                  <a:pt x="869" y="0"/>
                </a:moveTo>
                <a:cubicBezTo>
                  <a:pt x="643" y="536"/>
                  <a:pt x="465" y="1084"/>
                  <a:pt x="322" y="1631"/>
                </a:cubicBezTo>
                <a:cubicBezTo>
                  <a:pt x="226" y="2060"/>
                  <a:pt x="143" y="2501"/>
                  <a:pt x="84" y="2941"/>
                </a:cubicBezTo>
                <a:lnTo>
                  <a:pt x="0" y="3786"/>
                </a:lnTo>
                <a:cubicBezTo>
                  <a:pt x="191" y="3846"/>
                  <a:pt x="405" y="3905"/>
                  <a:pt x="631" y="3989"/>
                </a:cubicBezTo>
                <a:cubicBezTo>
                  <a:pt x="524" y="3096"/>
                  <a:pt x="691" y="2167"/>
                  <a:pt x="881" y="1310"/>
                </a:cubicBezTo>
                <a:cubicBezTo>
                  <a:pt x="965" y="893"/>
                  <a:pt x="1060" y="476"/>
                  <a:pt x="1179" y="60"/>
                </a:cubicBezTo>
                <a:cubicBezTo>
                  <a:pt x="1072" y="36"/>
                  <a:pt x="965" y="12"/>
                  <a:pt x="8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9"/>
          <p:cNvSpPr/>
          <p:nvPr/>
        </p:nvSpPr>
        <p:spPr>
          <a:xfrm>
            <a:off x="7967084" y="3895563"/>
            <a:ext cx="213376" cy="271833"/>
          </a:xfrm>
          <a:custGeom>
            <a:avLst/>
            <a:gdLst/>
            <a:ahLst/>
            <a:cxnLst/>
            <a:rect l="l" t="t" r="r" b="b"/>
            <a:pathLst>
              <a:path w="4132" h="5264" extrusionOk="0">
                <a:moveTo>
                  <a:pt x="1870" y="1"/>
                </a:moveTo>
                <a:lnTo>
                  <a:pt x="0" y="1442"/>
                </a:lnTo>
                <a:cubicBezTo>
                  <a:pt x="715" y="2668"/>
                  <a:pt x="203" y="4061"/>
                  <a:pt x="1060" y="4394"/>
                </a:cubicBezTo>
                <a:cubicBezTo>
                  <a:pt x="1248" y="4130"/>
                  <a:pt x="1342" y="4040"/>
                  <a:pt x="1410" y="4040"/>
                </a:cubicBezTo>
                <a:cubicBezTo>
                  <a:pt x="1458" y="4040"/>
                  <a:pt x="1492" y="4085"/>
                  <a:pt x="1536" y="4144"/>
                </a:cubicBezTo>
                <a:cubicBezTo>
                  <a:pt x="1606" y="4274"/>
                  <a:pt x="2198" y="5263"/>
                  <a:pt x="2767" y="5263"/>
                </a:cubicBezTo>
                <a:cubicBezTo>
                  <a:pt x="2875" y="5263"/>
                  <a:pt x="2982" y="5228"/>
                  <a:pt x="3084" y="5144"/>
                </a:cubicBezTo>
                <a:cubicBezTo>
                  <a:pt x="3155" y="5085"/>
                  <a:pt x="3227" y="5013"/>
                  <a:pt x="3298" y="4918"/>
                </a:cubicBezTo>
                <a:cubicBezTo>
                  <a:pt x="3370" y="4811"/>
                  <a:pt x="3417" y="4716"/>
                  <a:pt x="3453" y="4573"/>
                </a:cubicBezTo>
                <a:cubicBezTo>
                  <a:pt x="3501" y="4394"/>
                  <a:pt x="3525" y="4216"/>
                  <a:pt x="3644" y="4073"/>
                </a:cubicBezTo>
                <a:cubicBezTo>
                  <a:pt x="3751" y="3942"/>
                  <a:pt x="3858" y="3859"/>
                  <a:pt x="3858" y="3704"/>
                </a:cubicBezTo>
                <a:cubicBezTo>
                  <a:pt x="3858" y="3561"/>
                  <a:pt x="3846" y="3418"/>
                  <a:pt x="3894" y="3287"/>
                </a:cubicBezTo>
                <a:cubicBezTo>
                  <a:pt x="3977" y="3108"/>
                  <a:pt x="4096" y="3013"/>
                  <a:pt x="4120" y="2823"/>
                </a:cubicBezTo>
                <a:cubicBezTo>
                  <a:pt x="4120" y="2787"/>
                  <a:pt x="4120" y="2763"/>
                  <a:pt x="4132" y="2727"/>
                </a:cubicBezTo>
                <a:cubicBezTo>
                  <a:pt x="4132" y="2727"/>
                  <a:pt x="4132" y="2716"/>
                  <a:pt x="4120" y="2716"/>
                </a:cubicBezTo>
                <a:cubicBezTo>
                  <a:pt x="4096" y="2668"/>
                  <a:pt x="4084" y="2620"/>
                  <a:pt x="4048" y="2596"/>
                </a:cubicBezTo>
                <a:cubicBezTo>
                  <a:pt x="3810" y="2227"/>
                  <a:pt x="3417" y="1954"/>
                  <a:pt x="3108" y="1632"/>
                </a:cubicBezTo>
                <a:cubicBezTo>
                  <a:pt x="2632" y="1132"/>
                  <a:pt x="2251" y="572"/>
                  <a:pt x="187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9"/>
          <p:cNvSpPr/>
          <p:nvPr/>
        </p:nvSpPr>
        <p:spPr>
          <a:xfrm>
            <a:off x="7284611" y="3518694"/>
            <a:ext cx="174027" cy="124659"/>
          </a:xfrm>
          <a:custGeom>
            <a:avLst/>
            <a:gdLst/>
            <a:ahLst/>
            <a:cxnLst/>
            <a:rect l="l" t="t" r="r" b="b"/>
            <a:pathLst>
              <a:path w="3370" h="2414" extrusionOk="0">
                <a:moveTo>
                  <a:pt x="2917" y="0"/>
                </a:moveTo>
                <a:lnTo>
                  <a:pt x="0" y="703"/>
                </a:lnTo>
                <a:lnTo>
                  <a:pt x="358" y="2155"/>
                </a:lnTo>
                <a:cubicBezTo>
                  <a:pt x="358" y="2155"/>
                  <a:pt x="505" y="2413"/>
                  <a:pt x="1103" y="2413"/>
                </a:cubicBezTo>
                <a:cubicBezTo>
                  <a:pt x="1339" y="2413"/>
                  <a:pt x="1643" y="2373"/>
                  <a:pt x="2036" y="2263"/>
                </a:cubicBezTo>
                <a:cubicBezTo>
                  <a:pt x="3370" y="1870"/>
                  <a:pt x="3227" y="1155"/>
                  <a:pt x="3227" y="1155"/>
                </a:cubicBezTo>
                <a:lnTo>
                  <a:pt x="2917" y="0"/>
                </a:ln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29"/>
          <p:cNvSpPr/>
          <p:nvPr/>
        </p:nvSpPr>
        <p:spPr>
          <a:xfrm>
            <a:off x="7290774" y="3509400"/>
            <a:ext cx="147573" cy="104375"/>
          </a:xfrm>
          <a:custGeom>
            <a:avLst/>
            <a:gdLst/>
            <a:ahLst/>
            <a:cxnLst/>
            <a:rect l="l" t="t" r="r" b="b"/>
            <a:pathLst>
              <a:path w="3644" h="2021" extrusionOk="0">
                <a:moveTo>
                  <a:pt x="2997" y="1"/>
                </a:moveTo>
                <a:cubicBezTo>
                  <a:pt x="2856" y="1"/>
                  <a:pt x="2712" y="11"/>
                  <a:pt x="2572" y="26"/>
                </a:cubicBezTo>
                <a:cubicBezTo>
                  <a:pt x="1870" y="133"/>
                  <a:pt x="1203" y="371"/>
                  <a:pt x="548" y="621"/>
                </a:cubicBezTo>
                <a:cubicBezTo>
                  <a:pt x="382" y="680"/>
                  <a:pt x="227" y="764"/>
                  <a:pt x="132" y="907"/>
                </a:cubicBezTo>
                <a:cubicBezTo>
                  <a:pt x="24" y="1085"/>
                  <a:pt x="1" y="1454"/>
                  <a:pt x="108" y="1621"/>
                </a:cubicBezTo>
                <a:cubicBezTo>
                  <a:pt x="251" y="1871"/>
                  <a:pt x="620" y="1978"/>
                  <a:pt x="870" y="2014"/>
                </a:cubicBezTo>
                <a:cubicBezTo>
                  <a:pt x="926" y="2018"/>
                  <a:pt x="982" y="2020"/>
                  <a:pt x="1038" y="2020"/>
                </a:cubicBezTo>
                <a:cubicBezTo>
                  <a:pt x="1304" y="2020"/>
                  <a:pt x="1571" y="1976"/>
                  <a:pt x="1846" y="1907"/>
                </a:cubicBezTo>
                <a:cubicBezTo>
                  <a:pt x="2227" y="1800"/>
                  <a:pt x="2620" y="1669"/>
                  <a:pt x="2941" y="1431"/>
                </a:cubicBezTo>
                <a:cubicBezTo>
                  <a:pt x="3275" y="1204"/>
                  <a:pt x="3537" y="883"/>
                  <a:pt x="3608" y="526"/>
                </a:cubicBezTo>
                <a:cubicBezTo>
                  <a:pt x="3644" y="407"/>
                  <a:pt x="3644" y="264"/>
                  <a:pt x="3572" y="168"/>
                </a:cubicBezTo>
                <a:cubicBezTo>
                  <a:pt x="3489" y="73"/>
                  <a:pt x="3370" y="49"/>
                  <a:pt x="3251" y="14"/>
                </a:cubicBezTo>
                <a:cubicBezTo>
                  <a:pt x="3169" y="5"/>
                  <a:pt x="3084" y="1"/>
                  <a:pt x="299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29"/>
          <p:cNvSpPr/>
          <p:nvPr/>
        </p:nvSpPr>
        <p:spPr>
          <a:xfrm>
            <a:off x="7039889" y="2944510"/>
            <a:ext cx="580485" cy="637289"/>
          </a:xfrm>
          <a:custGeom>
            <a:avLst/>
            <a:gdLst/>
            <a:ahLst/>
            <a:cxnLst/>
            <a:rect l="l" t="t" r="r" b="b"/>
            <a:pathLst>
              <a:path w="11241" h="12341" extrusionOk="0">
                <a:moveTo>
                  <a:pt x="5244" y="1"/>
                </a:moveTo>
                <a:cubicBezTo>
                  <a:pt x="2247" y="1"/>
                  <a:pt x="522" y="2213"/>
                  <a:pt x="144" y="5904"/>
                </a:cubicBezTo>
                <a:cubicBezTo>
                  <a:pt x="84" y="6524"/>
                  <a:pt x="24" y="7095"/>
                  <a:pt x="24" y="7667"/>
                </a:cubicBezTo>
                <a:cubicBezTo>
                  <a:pt x="1" y="8845"/>
                  <a:pt x="322" y="10119"/>
                  <a:pt x="977" y="10929"/>
                </a:cubicBezTo>
                <a:cubicBezTo>
                  <a:pt x="1048" y="11012"/>
                  <a:pt x="1132" y="11119"/>
                  <a:pt x="1227" y="11191"/>
                </a:cubicBezTo>
                <a:cubicBezTo>
                  <a:pt x="1834" y="11739"/>
                  <a:pt x="2703" y="12155"/>
                  <a:pt x="4382" y="12310"/>
                </a:cubicBezTo>
                <a:cubicBezTo>
                  <a:pt x="4525" y="12322"/>
                  <a:pt x="4692" y="12322"/>
                  <a:pt x="4858" y="12334"/>
                </a:cubicBezTo>
                <a:cubicBezTo>
                  <a:pt x="4952" y="12338"/>
                  <a:pt x="5044" y="12341"/>
                  <a:pt x="5137" y="12341"/>
                </a:cubicBezTo>
                <a:cubicBezTo>
                  <a:pt x="7240" y="12341"/>
                  <a:pt x="9119" y="11185"/>
                  <a:pt x="10169" y="9417"/>
                </a:cubicBezTo>
                <a:cubicBezTo>
                  <a:pt x="10681" y="8571"/>
                  <a:pt x="10990" y="7595"/>
                  <a:pt x="11050" y="6524"/>
                </a:cubicBezTo>
                <a:cubicBezTo>
                  <a:pt x="11240" y="3106"/>
                  <a:pt x="8799" y="189"/>
                  <a:pt x="5597" y="11"/>
                </a:cubicBezTo>
                <a:cubicBezTo>
                  <a:pt x="5477" y="4"/>
                  <a:pt x="5359" y="1"/>
                  <a:pt x="5244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29"/>
          <p:cNvSpPr/>
          <p:nvPr/>
        </p:nvSpPr>
        <p:spPr>
          <a:xfrm>
            <a:off x="7041128" y="2884091"/>
            <a:ext cx="686812" cy="469976"/>
          </a:xfrm>
          <a:custGeom>
            <a:avLst/>
            <a:gdLst/>
            <a:ahLst/>
            <a:cxnLst/>
            <a:rect l="l" t="t" r="r" b="b"/>
            <a:pathLst>
              <a:path w="13300" h="9101" extrusionOk="0">
                <a:moveTo>
                  <a:pt x="7126" y="0"/>
                </a:moveTo>
                <a:cubicBezTo>
                  <a:pt x="6227" y="0"/>
                  <a:pt x="5330" y="184"/>
                  <a:pt x="4465" y="443"/>
                </a:cubicBezTo>
                <a:cubicBezTo>
                  <a:pt x="4358" y="467"/>
                  <a:pt x="4239" y="514"/>
                  <a:pt x="4120" y="538"/>
                </a:cubicBezTo>
                <a:cubicBezTo>
                  <a:pt x="3120" y="836"/>
                  <a:pt x="2096" y="1193"/>
                  <a:pt x="1334" y="1931"/>
                </a:cubicBezTo>
                <a:cubicBezTo>
                  <a:pt x="405" y="2824"/>
                  <a:pt x="0" y="4229"/>
                  <a:pt x="310" y="5503"/>
                </a:cubicBezTo>
                <a:cubicBezTo>
                  <a:pt x="316" y="5521"/>
                  <a:pt x="334" y="5530"/>
                  <a:pt x="353" y="5530"/>
                </a:cubicBezTo>
                <a:cubicBezTo>
                  <a:pt x="373" y="5530"/>
                  <a:pt x="393" y="5521"/>
                  <a:pt x="405" y="5503"/>
                </a:cubicBezTo>
                <a:cubicBezTo>
                  <a:pt x="620" y="4491"/>
                  <a:pt x="1001" y="3491"/>
                  <a:pt x="1679" y="2717"/>
                </a:cubicBezTo>
                <a:cubicBezTo>
                  <a:pt x="2275" y="2026"/>
                  <a:pt x="3179" y="1490"/>
                  <a:pt x="4108" y="1490"/>
                </a:cubicBezTo>
                <a:cubicBezTo>
                  <a:pt x="4114" y="1490"/>
                  <a:pt x="4120" y="1490"/>
                  <a:pt x="4125" y="1490"/>
                </a:cubicBezTo>
                <a:cubicBezTo>
                  <a:pt x="4858" y="1490"/>
                  <a:pt x="5623" y="2233"/>
                  <a:pt x="6001" y="2800"/>
                </a:cubicBezTo>
                <a:cubicBezTo>
                  <a:pt x="6370" y="3372"/>
                  <a:pt x="6573" y="4026"/>
                  <a:pt x="6870" y="4634"/>
                </a:cubicBezTo>
                <a:cubicBezTo>
                  <a:pt x="7156" y="5241"/>
                  <a:pt x="7549" y="5860"/>
                  <a:pt x="8144" y="6181"/>
                </a:cubicBezTo>
                <a:cubicBezTo>
                  <a:pt x="8394" y="6312"/>
                  <a:pt x="8656" y="6408"/>
                  <a:pt x="8894" y="6539"/>
                </a:cubicBezTo>
                <a:cubicBezTo>
                  <a:pt x="9133" y="6682"/>
                  <a:pt x="9359" y="6884"/>
                  <a:pt x="9430" y="7146"/>
                </a:cubicBezTo>
                <a:cubicBezTo>
                  <a:pt x="9525" y="7527"/>
                  <a:pt x="9323" y="7896"/>
                  <a:pt x="9180" y="8241"/>
                </a:cubicBezTo>
                <a:cubicBezTo>
                  <a:pt x="9085" y="8432"/>
                  <a:pt x="9025" y="8670"/>
                  <a:pt x="9049" y="8884"/>
                </a:cubicBezTo>
                <a:cubicBezTo>
                  <a:pt x="9057" y="9015"/>
                  <a:pt x="9178" y="9101"/>
                  <a:pt x="9299" y="9101"/>
                </a:cubicBezTo>
                <a:cubicBezTo>
                  <a:pt x="9365" y="9101"/>
                  <a:pt x="9431" y="9074"/>
                  <a:pt x="9478" y="9015"/>
                </a:cubicBezTo>
                <a:cubicBezTo>
                  <a:pt x="9883" y="8551"/>
                  <a:pt x="10323" y="8122"/>
                  <a:pt x="10907" y="7944"/>
                </a:cubicBezTo>
                <a:cubicBezTo>
                  <a:pt x="11288" y="7825"/>
                  <a:pt x="11728" y="7825"/>
                  <a:pt x="12061" y="7598"/>
                </a:cubicBezTo>
                <a:cubicBezTo>
                  <a:pt x="12419" y="7348"/>
                  <a:pt x="12585" y="6920"/>
                  <a:pt x="12716" y="6503"/>
                </a:cubicBezTo>
                <a:cubicBezTo>
                  <a:pt x="13038" y="5527"/>
                  <a:pt x="13300" y="4455"/>
                  <a:pt x="13002" y="3491"/>
                </a:cubicBezTo>
                <a:cubicBezTo>
                  <a:pt x="12847" y="3062"/>
                  <a:pt x="12585" y="2669"/>
                  <a:pt x="12264" y="2348"/>
                </a:cubicBezTo>
                <a:cubicBezTo>
                  <a:pt x="11895" y="1955"/>
                  <a:pt x="11454" y="1645"/>
                  <a:pt x="11014" y="1359"/>
                </a:cubicBezTo>
                <a:cubicBezTo>
                  <a:pt x="10918" y="1300"/>
                  <a:pt x="10847" y="1240"/>
                  <a:pt x="10764" y="1193"/>
                </a:cubicBezTo>
                <a:cubicBezTo>
                  <a:pt x="9835" y="633"/>
                  <a:pt x="8823" y="169"/>
                  <a:pt x="7751" y="38"/>
                </a:cubicBezTo>
                <a:cubicBezTo>
                  <a:pt x="7585" y="26"/>
                  <a:pt x="7442" y="2"/>
                  <a:pt x="7287" y="2"/>
                </a:cubicBezTo>
                <a:cubicBezTo>
                  <a:pt x="7233" y="1"/>
                  <a:pt x="7179" y="0"/>
                  <a:pt x="71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29"/>
          <p:cNvSpPr/>
          <p:nvPr/>
        </p:nvSpPr>
        <p:spPr>
          <a:xfrm>
            <a:off x="7270462" y="2884556"/>
            <a:ext cx="402172" cy="163286"/>
          </a:xfrm>
          <a:custGeom>
            <a:avLst/>
            <a:gdLst/>
            <a:ahLst/>
            <a:cxnLst/>
            <a:rect l="l" t="t" r="r" b="b"/>
            <a:pathLst>
              <a:path w="7788" h="3162" extrusionOk="0">
                <a:moveTo>
                  <a:pt x="2615" y="1"/>
                </a:moveTo>
                <a:cubicBezTo>
                  <a:pt x="1739" y="1"/>
                  <a:pt x="867" y="182"/>
                  <a:pt x="24" y="434"/>
                </a:cubicBezTo>
                <a:cubicBezTo>
                  <a:pt x="0" y="434"/>
                  <a:pt x="0" y="446"/>
                  <a:pt x="0" y="446"/>
                </a:cubicBezTo>
                <a:cubicBezTo>
                  <a:pt x="38" y="448"/>
                  <a:pt x="75" y="449"/>
                  <a:pt x="112" y="449"/>
                </a:cubicBezTo>
                <a:cubicBezTo>
                  <a:pt x="606" y="449"/>
                  <a:pt x="1077" y="261"/>
                  <a:pt x="1569" y="261"/>
                </a:cubicBezTo>
                <a:cubicBezTo>
                  <a:pt x="1617" y="261"/>
                  <a:pt x="1666" y="263"/>
                  <a:pt x="1715" y="267"/>
                </a:cubicBezTo>
                <a:cubicBezTo>
                  <a:pt x="1941" y="303"/>
                  <a:pt x="2179" y="374"/>
                  <a:pt x="2310" y="553"/>
                </a:cubicBezTo>
                <a:cubicBezTo>
                  <a:pt x="2477" y="791"/>
                  <a:pt x="2429" y="1100"/>
                  <a:pt x="2406" y="1386"/>
                </a:cubicBezTo>
                <a:cubicBezTo>
                  <a:pt x="2382" y="1672"/>
                  <a:pt x="2429" y="2005"/>
                  <a:pt x="2703" y="2124"/>
                </a:cubicBezTo>
                <a:cubicBezTo>
                  <a:pt x="2757" y="2148"/>
                  <a:pt x="2811" y="2159"/>
                  <a:pt x="2866" y="2159"/>
                </a:cubicBezTo>
                <a:cubicBezTo>
                  <a:pt x="3057" y="2159"/>
                  <a:pt x="3254" y="2036"/>
                  <a:pt x="3429" y="1934"/>
                </a:cubicBezTo>
                <a:cubicBezTo>
                  <a:pt x="3576" y="1849"/>
                  <a:pt x="3753" y="1769"/>
                  <a:pt x="3915" y="1769"/>
                </a:cubicBezTo>
                <a:cubicBezTo>
                  <a:pt x="4002" y="1769"/>
                  <a:pt x="4085" y="1792"/>
                  <a:pt x="4156" y="1851"/>
                </a:cubicBezTo>
                <a:cubicBezTo>
                  <a:pt x="4251" y="1910"/>
                  <a:pt x="4287" y="2005"/>
                  <a:pt x="4334" y="2112"/>
                </a:cubicBezTo>
                <a:cubicBezTo>
                  <a:pt x="4406" y="2279"/>
                  <a:pt x="4489" y="2422"/>
                  <a:pt x="4561" y="2589"/>
                </a:cubicBezTo>
                <a:cubicBezTo>
                  <a:pt x="4680" y="2839"/>
                  <a:pt x="4846" y="3124"/>
                  <a:pt x="5108" y="3160"/>
                </a:cubicBezTo>
                <a:cubicBezTo>
                  <a:pt x="5117" y="3161"/>
                  <a:pt x="5125" y="3161"/>
                  <a:pt x="5133" y="3161"/>
                </a:cubicBezTo>
                <a:cubicBezTo>
                  <a:pt x="5303" y="3161"/>
                  <a:pt x="5471" y="3047"/>
                  <a:pt x="5585" y="2922"/>
                </a:cubicBezTo>
                <a:cubicBezTo>
                  <a:pt x="5704" y="2767"/>
                  <a:pt x="5799" y="2601"/>
                  <a:pt x="5918" y="2470"/>
                </a:cubicBezTo>
                <a:cubicBezTo>
                  <a:pt x="5954" y="2422"/>
                  <a:pt x="6001" y="2362"/>
                  <a:pt x="6061" y="2351"/>
                </a:cubicBezTo>
                <a:cubicBezTo>
                  <a:pt x="6081" y="2344"/>
                  <a:pt x="6103" y="2341"/>
                  <a:pt x="6125" y="2341"/>
                </a:cubicBezTo>
                <a:cubicBezTo>
                  <a:pt x="6184" y="2341"/>
                  <a:pt x="6247" y="2361"/>
                  <a:pt x="6299" y="2386"/>
                </a:cubicBezTo>
                <a:cubicBezTo>
                  <a:pt x="6537" y="2482"/>
                  <a:pt x="6728" y="2636"/>
                  <a:pt x="6966" y="2743"/>
                </a:cubicBezTo>
                <a:cubicBezTo>
                  <a:pt x="7063" y="2779"/>
                  <a:pt x="7173" y="2802"/>
                  <a:pt x="7282" y="2802"/>
                </a:cubicBezTo>
                <a:cubicBezTo>
                  <a:pt x="7426" y="2802"/>
                  <a:pt x="7566" y="2762"/>
                  <a:pt x="7668" y="2660"/>
                </a:cubicBezTo>
                <a:cubicBezTo>
                  <a:pt x="7740" y="2565"/>
                  <a:pt x="7787" y="2458"/>
                  <a:pt x="7787" y="2327"/>
                </a:cubicBezTo>
                <a:cubicBezTo>
                  <a:pt x="7430" y="1946"/>
                  <a:pt x="6989" y="1636"/>
                  <a:pt x="6549" y="1374"/>
                </a:cubicBezTo>
                <a:cubicBezTo>
                  <a:pt x="6466" y="1315"/>
                  <a:pt x="6394" y="1255"/>
                  <a:pt x="6299" y="1208"/>
                </a:cubicBezTo>
                <a:cubicBezTo>
                  <a:pt x="6096" y="1231"/>
                  <a:pt x="5882" y="1267"/>
                  <a:pt x="5680" y="1267"/>
                </a:cubicBezTo>
                <a:cubicBezTo>
                  <a:pt x="5561" y="1267"/>
                  <a:pt x="5442" y="1267"/>
                  <a:pt x="5334" y="1220"/>
                </a:cubicBezTo>
                <a:cubicBezTo>
                  <a:pt x="5204" y="1148"/>
                  <a:pt x="5096" y="1029"/>
                  <a:pt x="4989" y="922"/>
                </a:cubicBezTo>
                <a:cubicBezTo>
                  <a:pt x="4746" y="679"/>
                  <a:pt x="4390" y="538"/>
                  <a:pt x="4036" y="538"/>
                </a:cubicBezTo>
                <a:cubicBezTo>
                  <a:pt x="4008" y="538"/>
                  <a:pt x="3981" y="539"/>
                  <a:pt x="3953" y="541"/>
                </a:cubicBezTo>
                <a:cubicBezTo>
                  <a:pt x="3801" y="547"/>
                  <a:pt x="3642" y="574"/>
                  <a:pt x="3492" y="574"/>
                </a:cubicBezTo>
                <a:cubicBezTo>
                  <a:pt x="3361" y="574"/>
                  <a:pt x="3237" y="554"/>
                  <a:pt x="3132" y="481"/>
                </a:cubicBezTo>
                <a:cubicBezTo>
                  <a:pt x="3001" y="374"/>
                  <a:pt x="2918" y="184"/>
                  <a:pt x="2846" y="5"/>
                </a:cubicBezTo>
                <a:cubicBezTo>
                  <a:pt x="2769" y="2"/>
                  <a:pt x="2692" y="1"/>
                  <a:pt x="26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29"/>
          <p:cNvSpPr/>
          <p:nvPr/>
        </p:nvSpPr>
        <p:spPr>
          <a:xfrm>
            <a:off x="7553294" y="3259152"/>
            <a:ext cx="167882" cy="174233"/>
          </a:xfrm>
          <a:custGeom>
            <a:avLst/>
            <a:gdLst/>
            <a:ahLst/>
            <a:cxnLst/>
            <a:rect l="l" t="t" r="r" b="b"/>
            <a:pathLst>
              <a:path w="3251" h="3374" extrusionOk="0">
                <a:moveTo>
                  <a:pt x="2023" y="1"/>
                </a:moveTo>
                <a:cubicBezTo>
                  <a:pt x="1554" y="1"/>
                  <a:pt x="1054" y="193"/>
                  <a:pt x="750" y="431"/>
                </a:cubicBezTo>
                <a:cubicBezTo>
                  <a:pt x="227" y="800"/>
                  <a:pt x="60" y="1562"/>
                  <a:pt x="24" y="2193"/>
                </a:cubicBezTo>
                <a:cubicBezTo>
                  <a:pt x="0" y="2478"/>
                  <a:pt x="36" y="2812"/>
                  <a:pt x="238" y="3050"/>
                </a:cubicBezTo>
                <a:cubicBezTo>
                  <a:pt x="453" y="3287"/>
                  <a:pt x="744" y="3373"/>
                  <a:pt x="1043" y="3373"/>
                </a:cubicBezTo>
                <a:cubicBezTo>
                  <a:pt x="1391" y="3373"/>
                  <a:pt x="1750" y="3256"/>
                  <a:pt x="2013" y="3121"/>
                </a:cubicBezTo>
                <a:cubicBezTo>
                  <a:pt x="2596" y="2824"/>
                  <a:pt x="3025" y="2288"/>
                  <a:pt x="3179" y="1633"/>
                </a:cubicBezTo>
                <a:cubicBezTo>
                  <a:pt x="3251" y="1324"/>
                  <a:pt x="3251" y="990"/>
                  <a:pt x="3132" y="693"/>
                </a:cubicBezTo>
                <a:cubicBezTo>
                  <a:pt x="3013" y="407"/>
                  <a:pt x="2834" y="228"/>
                  <a:pt x="2620" y="133"/>
                </a:cubicBezTo>
                <a:cubicBezTo>
                  <a:pt x="2441" y="40"/>
                  <a:pt x="2235" y="1"/>
                  <a:pt x="2023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9"/>
          <p:cNvSpPr/>
          <p:nvPr/>
        </p:nvSpPr>
        <p:spPr>
          <a:xfrm>
            <a:off x="7589028" y="3397444"/>
            <a:ext cx="24374" cy="21999"/>
          </a:xfrm>
          <a:custGeom>
            <a:avLst/>
            <a:gdLst/>
            <a:ahLst/>
            <a:cxnLst/>
            <a:rect l="l" t="t" r="r" b="b"/>
            <a:pathLst>
              <a:path w="472" h="426" extrusionOk="0">
                <a:moveTo>
                  <a:pt x="248" y="0"/>
                </a:moveTo>
                <a:cubicBezTo>
                  <a:pt x="110" y="0"/>
                  <a:pt x="1" y="122"/>
                  <a:pt x="23" y="265"/>
                </a:cubicBezTo>
                <a:cubicBezTo>
                  <a:pt x="47" y="348"/>
                  <a:pt x="118" y="408"/>
                  <a:pt x="189" y="420"/>
                </a:cubicBezTo>
                <a:cubicBezTo>
                  <a:pt x="207" y="424"/>
                  <a:pt x="224" y="426"/>
                  <a:pt x="241" y="426"/>
                </a:cubicBezTo>
                <a:cubicBezTo>
                  <a:pt x="372" y="426"/>
                  <a:pt x="471" y="307"/>
                  <a:pt x="439" y="170"/>
                </a:cubicBezTo>
                <a:cubicBezTo>
                  <a:pt x="428" y="86"/>
                  <a:pt x="356" y="27"/>
                  <a:pt x="285" y="3"/>
                </a:cubicBezTo>
                <a:cubicBezTo>
                  <a:pt x="272" y="1"/>
                  <a:pt x="260" y="0"/>
                  <a:pt x="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9"/>
          <p:cNvSpPr/>
          <p:nvPr/>
        </p:nvSpPr>
        <p:spPr>
          <a:xfrm>
            <a:off x="7598530" y="3302788"/>
            <a:ext cx="104210" cy="61038"/>
          </a:xfrm>
          <a:custGeom>
            <a:avLst/>
            <a:gdLst/>
            <a:ahLst/>
            <a:cxnLst/>
            <a:rect l="l" t="t" r="r" b="b"/>
            <a:pathLst>
              <a:path w="2018" h="1182" extrusionOk="0">
                <a:moveTo>
                  <a:pt x="1347" y="0"/>
                </a:moveTo>
                <a:cubicBezTo>
                  <a:pt x="1182" y="0"/>
                  <a:pt x="1017" y="46"/>
                  <a:pt x="875" y="121"/>
                </a:cubicBezTo>
                <a:cubicBezTo>
                  <a:pt x="660" y="205"/>
                  <a:pt x="482" y="359"/>
                  <a:pt x="339" y="514"/>
                </a:cubicBezTo>
                <a:cubicBezTo>
                  <a:pt x="184" y="681"/>
                  <a:pt x="101" y="871"/>
                  <a:pt x="17" y="1086"/>
                </a:cubicBezTo>
                <a:cubicBezTo>
                  <a:pt x="0" y="1137"/>
                  <a:pt x="56" y="1182"/>
                  <a:pt x="107" y="1182"/>
                </a:cubicBezTo>
                <a:cubicBezTo>
                  <a:pt x="127" y="1182"/>
                  <a:pt x="147" y="1174"/>
                  <a:pt x="160" y="1157"/>
                </a:cubicBezTo>
                <a:cubicBezTo>
                  <a:pt x="291" y="848"/>
                  <a:pt x="577" y="550"/>
                  <a:pt x="886" y="383"/>
                </a:cubicBezTo>
                <a:cubicBezTo>
                  <a:pt x="958" y="336"/>
                  <a:pt x="1053" y="300"/>
                  <a:pt x="1137" y="276"/>
                </a:cubicBezTo>
                <a:cubicBezTo>
                  <a:pt x="1208" y="395"/>
                  <a:pt x="1244" y="538"/>
                  <a:pt x="1232" y="669"/>
                </a:cubicBezTo>
                <a:cubicBezTo>
                  <a:pt x="1232" y="740"/>
                  <a:pt x="1196" y="800"/>
                  <a:pt x="1172" y="871"/>
                </a:cubicBezTo>
                <a:lnTo>
                  <a:pt x="1125" y="967"/>
                </a:lnTo>
                <a:lnTo>
                  <a:pt x="1077" y="1014"/>
                </a:lnTo>
                <a:cubicBezTo>
                  <a:pt x="1065" y="1038"/>
                  <a:pt x="1053" y="1050"/>
                  <a:pt x="1053" y="1086"/>
                </a:cubicBezTo>
                <a:cubicBezTo>
                  <a:pt x="1033" y="1126"/>
                  <a:pt x="1072" y="1175"/>
                  <a:pt x="1114" y="1175"/>
                </a:cubicBezTo>
                <a:cubicBezTo>
                  <a:pt x="1121" y="1175"/>
                  <a:pt x="1129" y="1173"/>
                  <a:pt x="1137" y="1169"/>
                </a:cubicBezTo>
                <a:cubicBezTo>
                  <a:pt x="1172" y="1157"/>
                  <a:pt x="1196" y="1157"/>
                  <a:pt x="1232" y="1133"/>
                </a:cubicBezTo>
                <a:lnTo>
                  <a:pt x="1267" y="1086"/>
                </a:lnTo>
                <a:cubicBezTo>
                  <a:pt x="1315" y="1038"/>
                  <a:pt x="1351" y="991"/>
                  <a:pt x="1363" y="955"/>
                </a:cubicBezTo>
                <a:cubicBezTo>
                  <a:pt x="1410" y="871"/>
                  <a:pt x="1434" y="776"/>
                  <a:pt x="1434" y="681"/>
                </a:cubicBezTo>
                <a:cubicBezTo>
                  <a:pt x="1446" y="514"/>
                  <a:pt x="1410" y="383"/>
                  <a:pt x="1327" y="252"/>
                </a:cubicBezTo>
                <a:cubicBezTo>
                  <a:pt x="1387" y="252"/>
                  <a:pt x="1434" y="252"/>
                  <a:pt x="1482" y="264"/>
                </a:cubicBezTo>
                <a:cubicBezTo>
                  <a:pt x="1553" y="276"/>
                  <a:pt x="1625" y="324"/>
                  <a:pt x="1684" y="371"/>
                </a:cubicBezTo>
                <a:cubicBezTo>
                  <a:pt x="1744" y="419"/>
                  <a:pt x="1791" y="490"/>
                  <a:pt x="1863" y="514"/>
                </a:cubicBezTo>
                <a:cubicBezTo>
                  <a:pt x="1877" y="523"/>
                  <a:pt x="1891" y="527"/>
                  <a:pt x="1905" y="527"/>
                </a:cubicBezTo>
                <a:cubicBezTo>
                  <a:pt x="1949" y="527"/>
                  <a:pt x="1988" y="488"/>
                  <a:pt x="2006" y="443"/>
                </a:cubicBezTo>
                <a:cubicBezTo>
                  <a:pt x="2018" y="336"/>
                  <a:pt x="1910" y="217"/>
                  <a:pt x="1839" y="157"/>
                </a:cubicBezTo>
                <a:cubicBezTo>
                  <a:pt x="1744" y="98"/>
                  <a:pt x="1660" y="62"/>
                  <a:pt x="1553" y="26"/>
                </a:cubicBezTo>
                <a:cubicBezTo>
                  <a:pt x="1486" y="8"/>
                  <a:pt x="1417" y="0"/>
                  <a:pt x="1347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9"/>
          <p:cNvSpPr/>
          <p:nvPr/>
        </p:nvSpPr>
        <p:spPr>
          <a:xfrm>
            <a:off x="7251406" y="3371107"/>
            <a:ext cx="312990" cy="210072"/>
          </a:xfrm>
          <a:custGeom>
            <a:avLst/>
            <a:gdLst/>
            <a:ahLst/>
            <a:cxnLst/>
            <a:rect l="l" t="t" r="r" b="b"/>
            <a:pathLst>
              <a:path w="6061" h="4068" extrusionOk="0">
                <a:moveTo>
                  <a:pt x="3929" y="1"/>
                </a:moveTo>
                <a:cubicBezTo>
                  <a:pt x="3227" y="1"/>
                  <a:pt x="2560" y="239"/>
                  <a:pt x="1953" y="584"/>
                </a:cubicBezTo>
                <a:cubicBezTo>
                  <a:pt x="1370" y="906"/>
                  <a:pt x="834" y="1346"/>
                  <a:pt x="477" y="1918"/>
                </a:cubicBezTo>
                <a:cubicBezTo>
                  <a:pt x="131" y="2489"/>
                  <a:pt x="0" y="3204"/>
                  <a:pt x="191" y="3835"/>
                </a:cubicBezTo>
                <a:cubicBezTo>
                  <a:pt x="215" y="3918"/>
                  <a:pt x="239" y="3978"/>
                  <a:pt x="274" y="4037"/>
                </a:cubicBezTo>
                <a:cubicBezTo>
                  <a:pt x="417" y="4049"/>
                  <a:pt x="584" y="4061"/>
                  <a:pt x="750" y="4061"/>
                </a:cubicBezTo>
                <a:cubicBezTo>
                  <a:pt x="844" y="4065"/>
                  <a:pt x="938" y="4068"/>
                  <a:pt x="1030" y="4068"/>
                </a:cubicBezTo>
                <a:cubicBezTo>
                  <a:pt x="3144" y="4068"/>
                  <a:pt x="5023" y="2912"/>
                  <a:pt x="6061" y="1144"/>
                </a:cubicBezTo>
                <a:cubicBezTo>
                  <a:pt x="5989" y="1013"/>
                  <a:pt x="5894" y="882"/>
                  <a:pt x="5811" y="775"/>
                </a:cubicBezTo>
                <a:cubicBezTo>
                  <a:pt x="5346" y="251"/>
                  <a:pt x="4632" y="1"/>
                  <a:pt x="392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9"/>
          <p:cNvSpPr/>
          <p:nvPr/>
        </p:nvSpPr>
        <p:spPr>
          <a:xfrm>
            <a:off x="7039269" y="3339762"/>
            <a:ext cx="49884" cy="167933"/>
          </a:xfrm>
          <a:custGeom>
            <a:avLst/>
            <a:gdLst/>
            <a:ahLst/>
            <a:cxnLst/>
            <a:rect l="l" t="t" r="r" b="b"/>
            <a:pathLst>
              <a:path w="966" h="3252" extrusionOk="0">
                <a:moveTo>
                  <a:pt x="13" y="1"/>
                </a:moveTo>
                <a:lnTo>
                  <a:pt x="13" y="1"/>
                </a:lnTo>
                <a:cubicBezTo>
                  <a:pt x="1" y="1167"/>
                  <a:pt x="310" y="2453"/>
                  <a:pt x="965" y="3251"/>
                </a:cubicBezTo>
                <a:cubicBezTo>
                  <a:pt x="953" y="2691"/>
                  <a:pt x="894" y="2108"/>
                  <a:pt x="763" y="1560"/>
                </a:cubicBezTo>
                <a:cubicBezTo>
                  <a:pt x="632" y="989"/>
                  <a:pt x="370" y="441"/>
                  <a:pt x="13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9"/>
          <p:cNvSpPr/>
          <p:nvPr/>
        </p:nvSpPr>
        <p:spPr>
          <a:xfrm>
            <a:off x="7116729" y="3347611"/>
            <a:ext cx="161220" cy="67390"/>
          </a:xfrm>
          <a:custGeom>
            <a:avLst/>
            <a:gdLst/>
            <a:ahLst/>
            <a:cxnLst/>
            <a:rect l="l" t="t" r="r" b="b"/>
            <a:pathLst>
              <a:path w="3122" h="1305" extrusionOk="0">
                <a:moveTo>
                  <a:pt x="2522" y="1"/>
                </a:moveTo>
                <a:cubicBezTo>
                  <a:pt x="2251" y="1"/>
                  <a:pt x="1937" y="149"/>
                  <a:pt x="1430" y="158"/>
                </a:cubicBezTo>
                <a:cubicBezTo>
                  <a:pt x="937" y="158"/>
                  <a:pt x="587" y="48"/>
                  <a:pt x="400" y="48"/>
                </a:cubicBezTo>
                <a:cubicBezTo>
                  <a:pt x="334" y="48"/>
                  <a:pt x="288" y="61"/>
                  <a:pt x="263" y="99"/>
                </a:cubicBezTo>
                <a:cubicBezTo>
                  <a:pt x="1" y="408"/>
                  <a:pt x="513" y="1242"/>
                  <a:pt x="1453" y="1301"/>
                </a:cubicBezTo>
                <a:cubicBezTo>
                  <a:pt x="1481" y="1303"/>
                  <a:pt x="1509" y="1304"/>
                  <a:pt x="1536" y="1304"/>
                </a:cubicBezTo>
                <a:cubicBezTo>
                  <a:pt x="2405" y="1304"/>
                  <a:pt x="3122" y="236"/>
                  <a:pt x="2787" y="63"/>
                </a:cubicBezTo>
                <a:cubicBezTo>
                  <a:pt x="2700" y="18"/>
                  <a:pt x="2613" y="1"/>
                  <a:pt x="2522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9"/>
          <p:cNvSpPr/>
          <p:nvPr/>
        </p:nvSpPr>
        <p:spPr>
          <a:xfrm>
            <a:off x="7165323" y="3361761"/>
            <a:ext cx="98426" cy="53861"/>
          </a:xfrm>
          <a:custGeom>
            <a:avLst/>
            <a:gdLst/>
            <a:ahLst/>
            <a:cxnLst/>
            <a:rect l="l" t="t" r="r" b="b"/>
            <a:pathLst>
              <a:path w="1906" h="1043" extrusionOk="0">
                <a:moveTo>
                  <a:pt x="1737" y="0"/>
                </a:moveTo>
                <a:cubicBezTo>
                  <a:pt x="1484" y="0"/>
                  <a:pt x="1154" y="134"/>
                  <a:pt x="953" y="230"/>
                </a:cubicBezTo>
                <a:cubicBezTo>
                  <a:pt x="608" y="384"/>
                  <a:pt x="251" y="622"/>
                  <a:pt x="1" y="932"/>
                </a:cubicBezTo>
                <a:cubicBezTo>
                  <a:pt x="155" y="992"/>
                  <a:pt x="298" y="1039"/>
                  <a:pt x="477" y="1039"/>
                </a:cubicBezTo>
                <a:cubicBezTo>
                  <a:pt x="507" y="1042"/>
                  <a:pt x="537" y="1043"/>
                  <a:pt x="567" y="1043"/>
                </a:cubicBezTo>
                <a:cubicBezTo>
                  <a:pt x="1254" y="1043"/>
                  <a:pt x="1837" y="404"/>
                  <a:pt x="1906" y="27"/>
                </a:cubicBezTo>
                <a:cubicBezTo>
                  <a:pt x="1856" y="8"/>
                  <a:pt x="1799" y="0"/>
                  <a:pt x="17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9"/>
          <p:cNvSpPr/>
          <p:nvPr/>
        </p:nvSpPr>
        <p:spPr>
          <a:xfrm>
            <a:off x="7254040" y="3276297"/>
            <a:ext cx="98787" cy="33514"/>
          </a:xfrm>
          <a:custGeom>
            <a:avLst/>
            <a:gdLst/>
            <a:ahLst/>
            <a:cxnLst/>
            <a:rect l="l" t="t" r="r" b="b"/>
            <a:pathLst>
              <a:path w="1913" h="649" extrusionOk="0">
                <a:moveTo>
                  <a:pt x="830" y="1"/>
                </a:moveTo>
                <a:cubicBezTo>
                  <a:pt x="677" y="1"/>
                  <a:pt x="521" y="30"/>
                  <a:pt x="390" y="110"/>
                </a:cubicBezTo>
                <a:cubicBezTo>
                  <a:pt x="235" y="182"/>
                  <a:pt x="68" y="313"/>
                  <a:pt x="9" y="480"/>
                </a:cubicBezTo>
                <a:cubicBezTo>
                  <a:pt x="1" y="528"/>
                  <a:pt x="32" y="566"/>
                  <a:pt x="67" y="566"/>
                </a:cubicBezTo>
                <a:cubicBezTo>
                  <a:pt x="84" y="566"/>
                  <a:pt x="101" y="558"/>
                  <a:pt x="116" y="539"/>
                </a:cubicBezTo>
                <a:cubicBezTo>
                  <a:pt x="223" y="420"/>
                  <a:pt x="330" y="313"/>
                  <a:pt x="473" y="253"/>
                </a:cubicBezTo>
                <a:cubicBezTo>
                  <a:pt x="575" y="207"/>
                  <a:pt x="698" y="190"/>
                  <a:pt x="820" y="190"/>
                </a:cubicBezTo>
                <a:cubicBezTo>
                  <a:pt x="856" y="190"/>
                  <a:pt x="891" y="191"/>
                  <a:pt x="926" y="194"/>
                </a:cubicBezTo>
                <a:cubicBezTo>
                  <a:pt x="1080" y="218"/>
                  <a:pt x="1247" y="277"/>
                  <a:pt x="1402" y="361"/>
                </a:cubicBezTo>
                <a:cubicBezTo>
                  <a:pt x="1473" y="408"/>
                  <a:pt x="1545" y="456"/>
                  <a:pt x="1604" y="491"/>
                </a:cubicBezTo>
                <a:cubicBezTo>
                  <a:pt x="1664" y="539"/>
                  <a:pt x="1735" y="611"/>
                  <a:pt x="1831" y="646"/>
                </a:cubicBezTo>
                <a:cubicBezTo>
                  <a:pt x="1836" y="648"/>
                  <a:pt x="1841" y="648"/>
                  <a:pt x="1845" y="648"/>
                </a:cubicBezTo>
                <a:cubicBezTo>
                  <a:pt x="1885" y="648"/>
                  <a:pt x="1913" y="607"/>
                  <a:pt x="1902" y="575"/>
                </a:cubicBezTo>
                <a:cubicBezTo>
                  <a:pt x="1866" y="491"/>
                  <a:pt x="1783" y="420"/>
                  <a:pt x="1723" y="361"/>
                </a:cubicBezTo>
                <a:cubicBezTo>
                  <a:pt x="1652" y="301"/>
                  <a:pt x="1569" y="241"/>
                  <a:pt x="1485" y="182"/>
                </a:cubicBezTo>
                <a:cubicBezTo>
                  <a:pt x="1319" y="75"/>
                  <a:pt x="1116" y="15"/>
                  <a:pt x="914" y="3"/>
                </a:cubicBezTo>
                <a:cubicBezTo>
                  <a:pt x="886" y="1"/>
                  <a:pt x="858" y="1"/>
                  <a:pt x="8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9"/>
          <p:cNvSpPr/>
          <p:nvPr/>
        </p:nvSpPr>
        <p:spPr>
          <a:xfrm>
            <a:off x="7078258" y="3243867"/>
            <a:ext cx="64343" cy="43016"/>
          </a:xfrm>
          <a:custGeom>
            <a:avLst/>
            <a:gdLst/>
            <a:ahLst/>
            <a:cxnLst/>
            <a:rect l="l" t="t" r="r" b="b"/>
            <a:pathLst>
              <a:path w="1246" h="833" extrusionOk="0">
                <a:moveTo>
                  <a:pt x="359" y="1"/>
                </a:moveTo>
                <a:cubicBezTo>
                  <a:pt x="203" y="1"/>
                  <a:pt x="52" y="56"/>
                  <a:pt x="8" y="227"/>
                </a:cubicBezTo>
                <a:cubicBezTo>
                  <a:pt x="0" y="264"/>
                  <a:pt x="31" y="288"/>
                  <a:pt x="63" y="288"/>
                </a:cubicBezTo>
                <a:cubicBezTo>
                  <a:pt x="82" y="288"/>
                  <a:pt x="102" y="280"/>
                  <a:pt x="115" y="262"/>
                </a:cubicBezTo>
                <a:cubicBezTo>
                  <a:pt x="142" y="182"/>
                  <a:pt x="235" y="162"/>
                  <a:pt x="316" y="162"/>
                </a:cubicBezTo>
                <a:cubicBezTo>
                  <a:pt x="343" y="162"/>
                  <a:pt x="368" y="164"/>
                  <a:pt x="389" y="167"/>
                </a:cubicBezTo>
                <a:cubicBezTo>
                  <a:pt x="484" y="179"/>
                  <a:pt x="567" y="215"/>
                  <a:pt x="663" y="274"/>
                </a:cubicBezTo>
                <a:cubicBezTo>
                  <a:pt x="829" y="357"/>
                  <a:pt x="960" y="524"/>
                  <a:pt x="1032" y="703"/>
                </a:cubicBezTo>
                <a:cubicBezTo>
                  <a:pt x="1044" y="750"/>
                  <a:pt x="1079" y="810"/>
                  <a:pt x="1127" y="822"/>
                </a:cubicBezTo>
                <a:cubicBezTo>
                  <a:pt x="1139" y="829"/>
                  <a:pt x="1152" y="833"/>
                  <a:pt x="1164" y="833"/>
                </a:cubicBezTo>
                <a:cubicBezTo>
                  <a:pt x="1209" y="833"/>
                  <a:pt x="1246" y="786"/>
                  <a:pt x="1246" y="738"/>
                </a:cubicBezTo>
                <a:cubicBezTo>
                  <a:pt x="1222" y="619"/>
                  <a:pt x="1151" y="500"/>
                  <a:pt x="1103" y="429"/>
                </a:cubicBezTo>
                <a:cubicBezTo>
                  <a:pt x="984" y="262"/>
                  <a:pt x="829" y="107"/>
                  <a:pt x="627" y="48"/>
                </a:cubicBezTo>
                <a:cubicBezTo>
                  <a:pt x="551" y="21"/>
                  <a:pt x="454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9"/>
          <p:cNvSpPr/>
          <p:nvPr/>
        </p:nvSpPr>
        <p:spPr>
          <a:xfrm>
            <a:off x="7236018" y="3117400"/>
            <a:ext cx="108289" cy="60264"/>
          </a:xfrm>
          <a:custGeom>
            <a:avLst/>
            <a:gdLst/>
            <a:ahLst/>
            <a:cxnLst/>
            <a:rect l="l" t="t" r="r" b="b"/>
            <a:pathLst>
              <a:path w="2097" h="1167" extrusionOk="0">
                <a:moveTo>
                  <a:pt x="566" y="0"/>
                </a:moveTo>
                <a:cubicBezTo>
                  <a:pt x="395" y="0"/>
                  <a:pt x="237" y="37"/>
                  <a:pt x="156" y="151"/>
                </a:cubicBezTo>
                <a:cubicBezTo>
                  <a:pt x="1" y="378"/>
                  <a:pt x="239" y="616"/>
                  <a:pt x="441" y="699"/>
                </a:cubicBezTo>
                <a:cubicBezTo>
                  <a:pt x="644" y="794"/>
                  <a:pt x="846" y="818"/>
                  <a:pt x="1072" y="878"/>
                </a:cubicBezTo>
                <a:cubicBezTo>
                  <a:pt x="1287" y="925"/>
                  <a:pt x="1465" y="1009"/>
                  <a:pt x="1656" y="1104"/>
                </a:cubicBezTo>
                <a:cubicBezTo>
                  <a:pt x="1715" y="1128"/>
                  <a:pt x="1775" y="1163"/>
                  <a:pt x="1834" y="1163"/>
                </a:cubicBezTo>
                <a:cubicBezTo>
                  <a:pt x="1846" y="1165"/>
                  <a:pt x="1857" y="1166"/>
                  <a:pt x="1868" y="1166"/>
                </a:cubicBezTo>
                <a:cubicBezTo>
                  <a:pt x="1994" y="1166"/>
                  <a:pt x="2085" y="1046"/>
                  <a:pt x="2096" y="925"/>
                </a:cubicBezTo>
                <a:lnTo>
                  <a:pt x="2096" y="854"/>
                </a:lnTo>
                <a:cubicBezTo>
                  <a:pt x="2025" y="461"/>
                  <a:pt x="1465" y="199"/>
                  <a:pt x="1120" y="92"/>
                </a:cubicBezTo>
                <a:cubicBezTo>
                  <a:pt x="990" y="53"/>
                  <a:pt x="769" y="0"/>
                  <a:pt x="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29"/>
          <p:cNvSpPr/>
          <p:nvPr/>
        </p:nvSpPr>
        <p:spPr>
          <a:xfrm>
            <a:off x="7088482" y="3107950"/>
            <a:ext cx="89182" cy="50504"/>
          </a:xfrm>
          <a:custGeom>
            <a:avLst/>
            <a:gdLst/>
            <a:ahLst/>
            <a:cxnLst/>
            <a:rect l="l" t="t" r="r" b="b"/>
            <a:pathLst>
              <a:path w="1727" h="978" extrusionOk="0">
                <a:moveTo>
                  <a:pt x="1184" y="0"/>
                </a:moveTo>
                <a:cubicBezTo>
                  <a:pt x="1041" y="0"/>
                  <a:pt x="897" y="27"/>
                  <a:pt x="810" y="49"/>
                </a:cubicBezTo>
                <a:cubicBezTo>
                  <a:pt x="536" y="108"/>
                  <a:pt x="60" y="322"/>
                  <a:pt x="0" y="656"/>
                </a:cubicBezTo>
                <a:lnTo>
                  <a:pt x="0" y="715"/>
                </a:lnTo>
                <a:cubicBezTo>
                  <a:pt x="12" y="834"/>
                  <a:pt x="107" y="954"/>
                  <a:pt x="215" y="977"/>
                </a:cubicBezTo>
                <a:cubicBezTo>
                  <a:pt x="250" y="977"/>
                  <a:pt x="322" y="942"/>
                  <a:pt x="357" y="930"/>
                </a:cubicBezTo>
                <a:cubicBezTo>
                  <a:pt x="512" y="858"/>
                  <a:pt x="655" y="799"/>
                  <a:pt x="834" y="763"/>
                </a:cubicBezTo>
                <a:cubicBezTo>
                  <a:pt x="1012" y="715"/>
                  <a:pt x="1191" y="703"/>
                  <a:pt x="1358" y="644"/>
                </a:cubicBezTo>
                <a:cubicBezTo>
                  <a:pt x="1524" y="584"/>
                  <a:pt x="1727" y="394"/>
                  <a:pt x="1596" y="168"/>
                </a:cubicBezTo>
                <a:cubicBezTo>
                  <a:pt x="1524" y="38"/>
                  <a:pt x="1355" y="0"/>
                  <a:pt x="11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29"/>
          <p:cNvSpPr/>
          <p:nvPr/>
        </p:nvSpPr>
        <p:spPr>
          <a:xfrm>
            <a:off x="7119828" y="3240252"/>
            <a:ext cx="52311" cy="89699"/>
          </a:xfrm>
          <a:custGeom>
            <a:avLst/>
            <a:gdLst/>
            <a:ahLst/>
            <a:cxnLst/>
            <a:rect l="l" t="t" r="r" b="b"/>
            <a:pathLst>
              <a:path w="1013" h="1737" extrusionOk="0">
                <a:moveTo>
                  <a:pt x="758" y="0"/>
                </a:moveTo>
                <a:cubicBezTo>
                  <a:pt x="723" y="0"/>
                  <a:pt x="691" y="47"/>
                  <a:pt x="691" y="82"/>
                </a:cubicBezTo>
                <a:cubicBezTo>
                  <a:pt x="703" y="177"/>
                  <a:pt x="751" y="285"/>
                  <a:pt x="762" y="392"/>
                </a:cubicBezTo>
                <a:cubicBezTo>
                  <a:pt x="798" y="499"/>
                  <a:pt x="810" y="618"/>
                  <a:pt x="810" y="713"/>
                </a:cubicBezTo>
                <a:cubicBezTo>
                  <a:pt x="810" y="808"/>
                  <a:pt x="822" y="939"/>
                  <a:pt x="762" y="1011"/>
                </a:cubicBezTo>
                <a:cubicBezTo>
                  <a:pt x="725" y="1064"/>
                  <a:pt x="663" y="1074"/>
                  <a:pt x="601" y="1074"/>
                </a:cubicBezTo>
                <a:cubicBezTo>
                  <a:pt x="566" y="1074"/>
                  <a:pt x="531" y="1070"/>
                  <a:pt x="501" y="1070"/>
                </a:cubicBezTo>
                <a:cubicBezTo>
                  <a:pt x="322" y="1070"/>
                  <a:pt x="143" y="1130"/>
                  <a:pt x="60" y="1309"/>
                </a:cubicBezTo>
                <a:cubicBezTo>
                  <a:pt x="0" y="1475"/>
                  <a:pt x="60" y="1642"/>
                  <a:pt x="203" y="1725"/>
                </a:cubicBezTo>
                <a:cubicBezTo>
                  <a:pt x="211" y="1733"/>
                  <a:pt x="218" y="1736"/>
                  <a:pt x="225" y="1736"/>
                </a:cubicBezTo>
                <a:cubicBezTo>
                  <a:pt x="251" y="1736"/>
                  <a:pt x="267" y="1694"/>
                  <a:pt x="239" y="1666"/>
                </a:cubicBezTo>
                <a:cubicBezTo>
                  <a:pt x="108" y="1523"/>
                  <a:pt x="167" y="1273"/>
                  <a:pt x="393" y="1237"/>
                </a:cubicBezTo>
                <a:cubicBezTo>
                  <a:pt x="425" y="1233"/>
                  <a:pt x="458" y="1232"/>
                  <a:pt x="490" y="1232"/>
                </a:cubicBezTo>
                <a:cubicBezTo>
                  <a:pt x="532" y="1232"/>
                  <a:pt x="575" y="1234"/>
                  <a:pt x="616" y="1234"/>
                </a:cubicBezTo>
                <a:cubicBezTo>
                  <a:pt x="719" y="1234"/>
                  <a:pt x="817" y="1221"/>
                  <a:pt x="893" y="1130"/>
                </a:cubicBezTo>
                <a:cubicBezTo>
                  <a:pt x="1012" y="1011"/>
                  <a:pt x="1001" y="773"/>
                  <a:pt x="977" y="594"/>
                </a:cubicBezTo>
                <a:cubicBezTo>
                  <a:pt x="953" y="404"/>
                  <a:pt x="917" y="177"/>
                  <a:pt x="798" y="23"/>
                </a:cubicBezTo>
                <a:cubicBezTo>
                  <a:pt x="785" y="7"/>
                  <a:pt x="772" y="0"/>
                  <a:pt x="75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9"/>
          <p:cNvSpPr/>
          <p:nvPr/>
        </p:nvSpPr>
        <p:spPr>
          <a:xfrm>
            <a:off x="7432146" y="3567856"/>
            <a:ext cx="108909" cy="475966"/>
          </a:xfrm>
          <a:custGeom>
            <a:avLst/>
            <a:gdLst/>
            <a:ahLst/>
            <a:cxnLst/>
            <a:rect l="l" t="t" r="r" b="b"/>
            <a:pathLst>
              <a:path w="2109" h="9217" extrusionOk="0">
                <a:moveTo>
                  <a:pt x="882" y="1"/>
                </a:moveTo>
                <a:cubicBezTo>
                  <a:pt x="822" y="1"/>
                  <a:pt x="739" y="1"/>
                  <a:pt x="691" y="25"/>
                </a:cubicBezTo>
                <a:cubicBezTo>
                  <a:pt x="644" y="60"/>
                  <a:pt x="608" y="108"/>
                  <a:pt x="584" y="144"/>
                </a:cubicBezTo>
                <a:cubicBezTo>
                  <a:pt x="251" y="727"/>
                  <a:pt x="215" y="1430"/>
                  <a:pt x="144" y="2073"/>
                </a:cubicBezTo>
                <a:cubicBezTo>
                  <a:pt x="13" y="3418"/>
                  <a:pt x="1" y="4775"/>
                  <a:pt x="191" y="6133"/>
                </a:cubicBezTo>
                <a:cubicBezTo>
                  <a:pt x="346" y="7192"/>
                  <a:pt x="668" y="8204"/>
                  <a:pt x="977" y="9216"/>
                </a:cubicBezTo>
                <a:cubicBezTo>
                  <a:pt x="1060" y="9192"/>
                  <a:pt x="1120" y="9181"/>
                  <a:pt x="1191" y="9181"/>
                </a:cubicBezTo>
                <a:cubicBezTo>
                  <a:pt x="1453" y="9157"/>
                  <a:pt x="1727" y="9121"/>
                  <a:pt x="2013" y="9109"/>
                </a:cubicBezTo>
                <a:lnTo>
                  <a:pt x="2073" y="9109"/>
                </a:lnTo>
                <a:cubicBezTo>
                  <a:pt x="1215" y="6144"/>
                  <a:pt x="1215" y="2989"/>
                  <a:pt x="2108" y="49"/>
                </a:cubicBezTo>
                <a:cubicBezTo>
                  <a:pt x="1703" y="25"/>
                  <a:pt x="1299" y="13"/>
                  <a:pt x="8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29"/>
          <p:cNvSpPr/>
          <p:nvPr/>
        </p:nvSpPr>
        <p:spPr>
          <a:xfrm flipH="1">
            <a:off x="6408422" y="3774011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29"/>
          <p:cNvSpPr/>
          <p:nvPr/>
        </p:nvSpPr>
        <p:spPr>
          <a:xfrm flipH="1">
            <a:off x="7841612" y="4217548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4" name="Google Shape;1314;p29"/>
          <p:cNvGrpSpPr/>
          <p:nvPr/>
        </p:nvGrpSpPr>
        <p:grpSpPr>
          <a:xfrm flipH="1">
            <a:off x="6203457" y="3731336"/>
            <a:ext cx="1992000" cy="1049493"/>
            <a:chOff x="948069" y="3807536"/>
            <a:chExt cx="1992000" cy="1049493"/>
          </a:xfrm>
        </p:grpSpPr>
        <p:sp>
          <p:nvSpPr>
            <p:cNvPr id="1315" name="Google Shape;131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8" name="Google Shape;1318;p29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1319" name="Google Shape;131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6" name="Google Shape;1336;p29"/>
          <p:cNvGrpSpPr/>
          <p:nvPr/>
        </p:nvGrpSpPr>
        <p:grpSpPr>
          <a:xfrm flipH="1">
            <a:off x="7871745" y="2406470"/>
            <a:ext cx="791411" cy="1080114"/>
            <a:chOff x="480371" y="2406470"/>
            <a:chExt cx="791411" cy="1080114"/>
          </a:xfrm>
        </p:grpSpPr>
        <p:sp>
          <p:nvSpPr>
            <p:cNvPr id="1337" name="Google Shape;1337;p29"/>
            <p:cNvSpPr/>
            <p:nvPr/>
          </p:nvSpPr>
          <p:spPr>
            <a:xfrm>
              <a:off x="8682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7993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7880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29"/>
          <p:cNvGrpSpPr/>
          <p:nvPr/>
        </p:nvGrpSpPr>
        <p:grpSpPr>
          <a:xfrm flipH="1">
            <a:off x="6257841" y="2747475"/>
            <a:ext cx="2209227" cy="699520"/>
            <a:chOff x="676459" y="2747475"/>
            <a:chExt cx="2209227" cy="699520"/>
          </a:xfrm>
        </p:grpSpPr>
        <p:sp>
          <p:nvSpPr>
            <p:cNvPr id="1350" name="Google Shape;1350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29"/>
          <p:cNvGrpSpPr/>
          <p:nvPr/>
        </p:nvGrpSpPr>
        <p:grpSpPr>
          <a:xfrm flipH="1">
            <a:off x="7483391" y="351949"/>
            <a:ext cx="602833" cy="495062"/>
            <a:chOff x="668641" y="1116349"/>
            <a:chExt cx="602833" cy="495062"/>
          </a:xfrm>
        </p:grpSpPr>
        <p:sp>
          <p:nvSpPr>
            <p:cNvPr id="1373" name="Google Shape;1373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4" name="Google Shape;1384;p29"/>
          <p:cNvSpPr/>
          <p:nvPr/>
        </p:nvSpPr>
        <p:spPr>
          <a:xfrm>
            <a:off x="6329581" y="4684285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Google Shape;3252;p46"/>
          <p:cNvSpPr/>
          <p:nvPr/>
        </p:nvSpPr>
        <p:spPr>
          <a:xfrm flipH="1">
            <a:off x="-844172" y="3853584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3" name="Google Shape;3253;p46"/>
          <p:cNvSpPr/>
          <p:nvPr/>
        </p:nvSpPr>
        <p:spPr>
          <a:xfrm flipH="1">
            <a:off x="6959852" y="3762775"/>
            <a:ext cx="2230798" cy="1635111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4" name="Google Shape;3254;p46"/>
          <p:cNvSpPr/>
          <p:nvPr/>
        </p:nvSpPr>
        <p:spPr>
          <a:xfrm flipH="1">
            <a:off x="-232875" y="4577820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46"/>
          <p:cNvSpPr/>
          <p:nvPr/>
        </p:nvSpPr>
        <p:spPr>
          <a:xfrm flipH="1">
            <a:off x="4221159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46"/>
          <p:cNvSpPr/>
          <p:nvPr/>
        </p:nvSpPr>
        <p:spPr>
          <a:xfrm flipH="1">
            <a:off x="1967520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3" name="Google Shape;3263;p46"/>
          <p:cNvGrpSpPr/>
          <p:nvPr/>
        </p:nvGrpSpPr>
        <p:grpSpPr>
          <a:xfrm>
            <a:off x="-84156" y="3840061"/>
            <a:ext cx="1763400" cy="1201893"/>
            <a:chOff x="1176669" y="3655136"/>
            <a:chExt cx="1763400" cy="1201893"/>
          </a:xfrm>
        </p:grpSpPr>
        <p:sp>
          <p:nvSpPr>
            <p:cNvPr id="3264" name="Google Shape;3264;p4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7" name="Google Shape;3267;p4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268" name="Google Shape;3268;p4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4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4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4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4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4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4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4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4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4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4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4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4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4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4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4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4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85" name="Google Shape;3285;p46"/>
          <p:cNvGrpSpPr/>
          <p:nvPr/>
        </p:nvGrpSpPr>
        <p:grpSpPr>
          <a:xfrm flipH="1">
            <a:off x="6618932" y="3950711"/>
            <a:ext cx="1992000" cy="1049493"/>
            <a:chOff x="948069" y="3807536"/>
            <a:chExt cx="1992000" cy="1049493"/>
          </a:xfrm>
        </p:grpSpPr>
        <p:sp>
          <p:nvSpPr>
            <p:cNvPr id="3286" name="Google Shape;3286;p4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9" name="Google Shape;3289;p46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3290" name="Google Shape;3290;p4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4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4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4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4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4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4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4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4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4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4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4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4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4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4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7" name="Google Shape;3307;p46"/>
          <p:cNvSpPr txBox="1">
            <a:spLocks noGrp="1"/>
          </p:cNvSpPr>
          <p:nvPr>
            <p:ph type="title"/>
          </p:nvPr>
        </p:nvSpPr>
        <p:spPr>
          <a:xfrm>
            <a:off x="1196004" y="443044"/>
            <a:ext cx="6888310" cy="10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</a:t>
            </a:r>
            <a:r>
              <a:rPr lang="en-ID" dirty="0" err="1"/>
              <a:t>ergaulan</a:t>
            </a:r>
            <a:r>
              <a:rPr lang="en-ID" dirty="0"/>
              <a:t> </a:t>
            </a:r>
            <a:r>
              <a:rPr lang="en-ID" dirty="0" err="1"/>
              <a:t>Bebas</a:t>
            </a:r>
            <a:endParaRPr dirty="0"/>
          </a:p>
        </p:txBody>
      </p:sp>
      <p:sp>
        <p:nvSpPr>
          <p:cNvPr id="3312" name="Google Shape;3312;p46"/>
          <p:cNvSpPr/>
          <p:nvPr/>
        </p:nvSpPr>
        <p:spPr>
          <a:xfrm>
            <a:off x="7508487" y="4924940"/>
            <a:ext cx="1009777" cy="116995"/>
          </a:xfrm>
          <a:custGeom>
            <a:avLst/>
            <a:gdLst/>
            <a:ahLst/>
            <a:cxnLst/>
            <a:rect l="l" t="t" r="r" b="b"/>
            <a:pathLst>
              <a:path w="20861" h="2417" extrusionOk="0">
                <a:moveTo>
                  <a:pt x="10431" y="0"/>
                </a:moveTo>
                <a:cubicBezTo>
                  <a:pt x="4668" y="0"/>
                  <a:pt x="1" y="548"/>
                  <a:pt x="1" y="1214"/>
                </a:cubicBezTo>
                <a:cubicBezTo>
                  <a:pt x="1" y="1869"/>
                  <a:pt x="4668" y="2417"/>
                  <a:pt x="10431" y="2417"/>
                </a:cubicBezTo>
                <a:cubicBezTo>
                  <a:pt x="16193" y="2417"/>
                  <a:pt x="20860" y="1869"/>
                  <a:pt x="20860" y="1214"/>
                </a:cubicBezTo>
                <a:cubicBezTo>
                  <a:pt x="20860" y="548"/>
                  <a:pt x="16193" y="0"/>
                  <a:pt x="10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46"/>
          <p:cNvSpPr/>
          <p:nvPr/>
        </p:nvSpPr>
        <p:spPr>
          <a:xfrm>
            <a:off x="7733812" y="4080613"/>
            <a:ext cx="572922" cy="816689"/>
          </a:xfrm>
          <a:custGeom>
            <a:avLst/>
            <a:gdLst/>
            <a:ahLst/>
            <a:cxnLst/>
            <a:rect l="l" t="t" r="r" b="b"/>
            <a:pathLst>
              <a:path w="11836" h="16872" extrusionOk="0">
                <a:moveTo>
                  <a:pt x="9693" y="0"/>
                </a:moveTo>
                <a:cubicBezTo>
                  <a:pt x="9693" y="0"/>
                  <a:pt x="9455" y="36"/>
                  <a:pt x="9383" y="36"/>
                </a:cubicBezTo>
                <a:cubicBezTo>
                  <a:pt x="9347" y="36"/>
                  <a:pt x="9335" y="48"/>
                  <a:pt x="9300" y="48"/>
                </a:cubicBezTo>
                <a:cubicBezTo>
                  <a:pt x="8728" y="131"/>
                  <a:pt x="8133" y="191"/>
                  <a:pt x="7550" y="250"/>
                </a:cubicBezTo>
                <a:cubicBezTo>
                  <a:pt x="6371" y="370"/>
                  <a:pt x="5192" y="429"/>
                  <a:pt x="4025" y="429"/>
                </a:cubicBezTo>
                <a:cubicBezTo>
                  <a:pt x="2847" y="429"/>
                  <a:pt x="1668" y="405"/>
                  <a:pt x="489" y="250"/>
                </a:cubicBezTo>
                <a:cubicBezTo>
                  <a:pt x="465" y="252"/>
                  <a:pt x="441" y="253"/>
                  <a:pt x="418" y="253"/>
                </a:cubicBezTo>
                <a:cubicBezTo>
                  <a:pt x="271" y="253"/>
                  <a:pt x="145" y="223"/>
                  <a:pt x="1" y="203"/>
                </a:cubicBezTo>
                <a:lnTo>
                  <a:pt x="1" y="203"/>
                </a:lnTo>
                <a:cubicBezTo>
                  <a:pt x="13" y="3215"/>
                  <a:pt x="156" y="6073"/>
                  <a:pt x="334" y="7323"/>
                </a:cubicBezTo>
                <a:cubicBezTo>
                  <a:pt x="751" y="10323"/>
                  <a:pt x="1430" y="16872"/>
                  <a:pt x="1430" y="16872"/>
                </a:cubicBezTo>
                <a:lnTo>
                  <a:pt x="4883" y="16872"/>
                </a:lnTo>
                <a:cubicBezTo>
                  <a:pt x="4871" y="14085"/>
                  <a:pt x="4394" y="3537"/>
                  <a:pt x="4621" y="3489"/>
                </a:cubicBezTo>
                <a:cubicBezTo>
                  <a:pt x="4680" y="3477"/>
                  <a:pt x="4716" y="3477"/>
                  <a:pt x="4799" y="3477"/>
                </a:cubicBezTo>
                <a:cubicBezTo>
                  <a:pt x="4883" y="3477"/>
                  <a:pt x="4990" y="3489"/>
                  <a:pt x="5097" y="3513"/>
                </a:cubicBezTo>
                <a:cubicBezTo>
                  <a:pt x="5228" y="3560"/>
                  <a:pt x="5395" y="3620"/>
                  <a:pt x="5597" y="3727"/>
                </a:cubicBezTo>
                <a:cubicBezTo>
                  <a:pt x="6240" y="4084"/>
                  <a:pt x="8407" y="16860"/>
                  <a:pt x="8407" y="16860"/>
                </a:cubicBezTo>
                <a:lnTo>
                  <a:pt x="11836" y="16860"/>
                </a:lnTo>
                <a:cubicBezTo>
                  <a:pt x="11479" y="13443"/>
                  <a:pt x="9836" y="2120"/>
                  <a:pt x="9705" y="608"/>
                </a:cubicBezTo>
                <a:cubicBezTo>
                  <a:pt x="9693" y="477"/>
                  <a:pt x="9693" y="227"/>
                  <a:pt x="9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46"/>
          <p:cNvSpPr/>
          <p:nvPr/>
        </p:nvSpPr>
        <p:spPr>
          <a:xfrm>
            <a:off x="8182767" y="4082937"/>
            <a:ext cx="93422" cy="814947"/>
          </a:xfrm>
          <a:custGeom>
            <a:avLst/>
            <a:gdLst/>
            <a:ahLst/>
            <a:cxnLst/>
            <a:rect l="l" t="t" r="r" b="b"/>
            <a:pathLst>
              <a:path w="1930" h="16836" extrusionOk="0">
                <a:moveTo>
                  <a:pt x="72" y="0"/>
                </a:moveTo>
                <a:cubicBezTo>
                  <a:pt x="49" y="0"/>
                  <a:pt x="25" y="12"/>
                  <a:pt x="1" y="12"/>
                </a:cubicBezTo>
                <a:cubicBezTo>
                  <a:pt x="13" y="1298"/>
                  <a:pt x="108" y="2560"/>
                  <a:pt x="203" y="3846"/>
                </a:cubicBezTo>
                <a:cubicBezTo>
                  <a:pt x="322" y="5358"/>
                  <a:pt x="441" y="6894"/>
                  <a:pt x="596" y="8406"/>
                </a:cubicBezTo>
                <a:cubicBezTo>
                  <a:pt x="739" y="9930"/>
                  <a:pt x="906" y="11442"/>
                  <a:pt x="1132" y="12954"/>
                </a:cubicBezTo>
                <a:cubicBezTo>
                  <a:pt x="1323" y="14264"/>
                  <a:pt x="1573" y="15550"/>
                  <a:pt x="1870" y="16835"/>
                </a:cubicBezTo>
                <a:lnTo>
                  <a:pt x="1930" y="16835"/>
                </a:lnTo>
                <a:cubicBezTo>
                  <a:pt x="1680" y="15728"/>
                  <a:pt x="1477" y="14633"/>
                  <a:pt x="1299" y="13514"/>
                </a:cubicBezTo>
                <a:cubicBezTo>
                  <a:pt x="1061" y="12002"/>
                  <a:pt x="858" y="10478"/>
                  <a:pt x="715" y="8965"/>
                </a:cubicBezTo>
                <a:cubicBezTo>
                  <a:pt x="561" y="7441"/>
                  <a:pt x="441" y="5929"/>
                  <a:pt x="322" y="4405"/>
                </a:cubicBezTo>
                <a:cubicBezTo>
                  <a:pt x="227" y="2929"/>
                  <a:pt x="108" y="1476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46"/>
          <p:cNvSpPr/>
          <p:nvPr/>
        </p:nvSpPr>
        <p:spPr>
          <a:xfrm>
            <a:off x="7859471" y="4221617"/>
            <a:ext cx="154848" cy="37223"/>
          </a:xfrm>
          <a:custGeom>
            <a:avLst/>
            <a:gdLst/>
            <a:ahLst/>
            <a:cxnLst/>
            <a:rect l="l" t="t" r="r" b="b"/>
            <a:pathLst>
              <a:path w="3199" h="769" extrusionOk="0">
                <a:moveTo>
                  <a:pt x="211" y="0"/>
                </a:moveTo>
                <a:cubicBezTo>
                  <a:pt x="148" y="0"/>
                  <a:pt x="86" y="2"/>
                  <a:pt x="24" y="4"/>
                </a:cubicBezTo>
                <a:cubicBezTo>
                  <a:pt x="1" y="4"/>
                  <a:pt x="1" y="52"/>
                  <a:pt x="24" y="52"/>
                </a:cubicBezTo>
                <a:cubicBezTo>
                  <a:pt x="274" y="64"/>
                  <a:pt x="548" y="88"/>
                  <a:pt x="798" y="112"/>
                </a:cubicBezTo>
                <a:cubicBezTo>
                  <a:pt x="1072" y="147"/>
                  <a:pt x="1334" y="183"/>
                  <a:pt x="1608" y="243"/>
                </a:cubicBezTo>
                <a:cubicBezTo>
                  <a:pt x="1977" y="338"/>
                  <a:pt x="2334" y="433"/>
                  <a:pt x="2679" y="576"/>
                </a:cubicBezTo>
                <a:cubicBezTo>
                  <a:pt x="2394" y="493"/>
                  <a:pt x="2096" y="457"/>
                  <a:pt x="1798" y="445"/>
                </a:cubicBezTo>
                <a:cubicBezTo>
                  <a:pt x="1656" y="433"/>
                  <a:pt x="1510" y="426"/>
                  <a:pt x="1364" y="426"/>
                </a:cubicBezTo>
                <a:cubicBezTo>
                  <a:pt x="1072" y="426"/>
                  <a:pt x="778" y="453"/>
                  <a:pt x="501" y="516"/>
                </a:cubicBezTo>
                <a:cubicBezTo>
                  <a:pt x="477" y="528"/>
                  <a:pt x="477" y="576"/>
                  <a:pt x="513" y="576"/>
                </a:cubicBezTo>
                <a:cubicBezTo>
                  <a:pt x="875" y="547"/>
                  <a:pt x="1221" y="525"/>
                  <a:pt x="1572" y="525"/>
                </a:cubicBezTo>
                <a:cubicBezTo>
                  <a:pt x="1647" y="525"/>
                  <a:pt x="1722" y="526"/>
                  <a:pt x="1798" y="528"/>
                </a:cubicBezTo>
                <a:cubicBezTo>
                  <a:pt x="2215" y="564"/>
                  <a:pt x="2644" y="600"/>
                  <a:pt x="3049" y="719"/>
                </a:cubicBezTo>
                <a:lnTo>
                  <a:pt x="3132" y="766"/>
                </a:lnTo>
                <a:cubicBezTo>
                  <a:pt x="3137" y="768"/>
                  <a:pt x="3142" y="769"/>
                  <a:pt x="3146" y="769"/>
                </a:cubicBezTo>
                <a:cubicBezTo>
                  <a:pt x="3176" y="769"/>
                  <a:pt x="3198" y="739"/>
                  <a:pt x="3168" y="719"/>
                </a:cubicBezTo>
                <a:cubicBezTo>
                  <a:pt x="3156" y="719"/>
                  <a:pt x="3132" y="707"/>
                  <a:pt x="3120" y="707"/>
                </a:cubicBezTo>
                <a:lnTo>
                  <a:pt x="3108" y="695"/>
                </a:lnTo>
                <a:cubicBezTo>
                  <a:pt x="3096" y="695"/>
                  <a:pt x="3072" y="695"/>
                  <a:pt x="3060" y="683"/>
                </a:cubicBezTo>
                <a:cubicBezTo>
                  <a:pt x="2596" y="469"/>
                  <a:pt x="2120" y="302"/>
                  <a:pt x="1632" y="183"/>
                </a:cubicBezTo>
                <a:cubicBezTo>
                  <a:pt x="1168" y="78"/>
                  <a:pt x="686" y="0"/>
                  <a:pt x="2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46"/>
          <p:cNvSpPr/>
          <p:nvPr/>
        </p:nvSpPr>
        <p:spPr>
          <a:xfrm>
            <a:off x="8031211" y="4888540"/>
            <a:ext cx="301466" cy="94922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2992" y="1"/>
                </a:moveTo>
                <a:cubicBezTo>
                  <a:pt x="2561" y="1"/>
                  <a:pt x="2242" y="8"/>
                  <a:pt x="2203" y="26"/>
                </a:cubicBezTo>
                <a:cubicBezTo>
                  <a:pt x="2203" y="26"/>
                  <a:pt x="1906" y="61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96" y="1847"/>
                  <a:pt x="227" y="1847"/>
                </a:cubicBezTo>
                <a:cubicBezTo>
                  <a:pt x="923" y="1870"/>
                  <a:pt x="2945" y="1961"/>
                  <a:pt x="4412" y="1961"/>
                </a:cubicBezTo>
                <a:cubicBezTo>
                  <a:pt x="5304" y="1961"/>
                  <a:pt x="5990" y="1927"/>
                  <a:pt x="6049" y="1824"/>
                </a:cubicBezTo>
                <a:cubicBezTo>
                  <a:pt x="6228" y="1514"/>
                  <a:pt x="5894" y="109"/>
                  <a:pt x="5739" y="73"/>
                </a:cubicBezTo>
                <a:cubicBezTo>
                  <a:pt x="5631" y="40"/>
                  <a:pt x="4002" y="1"/>
                  <a:pt x="29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46"/>
          <p:cNvSpPr/>
          <p:nvPr/>
        </p:nvSpPr>
        <p:spPr>
          <a:xfrm>
            <a:off x="8031211" y="4954903"/>
            <a:ext cx="295125" cy="28753"/>
          </a:xfrm>
          <a:custGeom>
            <a:avLst/>
            <a:gdLst/>
            <a:ahLst/>
            <a:cxnLst/>
            <a:rect l="l" t="t" r="r" b="b"/>
            <a:pathLst>
              <a:path w="6097" h="594" extrusionOk="0">
                <a:moveTo>
                  <a:pt x="203" y="0"/>
                </a:moveTo>
                <a:cubicBezTo>
                  <a:pt x="143" y="72"/>
                  <a:pt x="96" y="143"/>
                  <a:pt x="60" y="203"/>
                </a:cubicBezTo>
                <a:cubicBezTo>
                  <a:pt x="1" y="322"/>
                  <a:pt x="96" y="453"/>
                  <a:pt x="227" y="476"/>
                </a:cubicBezTo>
                <a:cubicBezTo>
                  <a:pt x="921" y="506"/>
                  <a:pt x="2897" y="593"/>
                  <a:pt x="4356" y="593"/>
                </a:cubicBezTo>
                <a:cubicBezTo>
                  <a:pt x="5275" y="593"/>
                  <a:pt x="5989" y="558"/>
                  <a:pt x="6049" y="453"/>
                </a:cubicBezTo>
                <a:cubicBezTo>
                  <a:pt x="6073" y="417"/>
                  <a:pt x="6097" y="334"/>
                  <a:pt x="6097" y="250"/>
                </a:cubicBezTo>
                <a:lnTo>
                  <a:pt x="3787" y="250"/>
                </a:lnTo>
                <a:cubicBezTo>
                  <a:pt x="2596" y="238"/>
                  <a:pt x="1394" y="191"/>
                  <a:pt x="2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46"/>
          <p:cNvSpPr/>
          <p:nvPr/>
        </p:nvSpPr>
        <p:spPr>
          <a:xfrm>
            <a:off x="7693490" y="4888540"/>
            <a:ext cx="301466" cy="94922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2987" y="1"/>
                </a:moveTo>
                <a:cubicBezTo>
                  <a:pt x="2556" y="1"/>
                  <a:pt x="2239" y="8"/>
                  <a:pt x="2203" y="26"/>
                </a:cubicBezTo>
                <a:cubicBezTo>
                  <a:pt x="2203" y="26"/>
                  <a:pt x="1906" y="61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96" y="1847"/>
                  <a:pt x="227" y="1847"/>
                </a:cubicBezTo>
                <a:cubicBezTo>
                  <a:pt x="923" y="1870"/>
                  <a:pt x="2945" y="1961"/>
                  <a:pt x="4412" y="1961"/>
                </a:cubicBezTo>
                <a:cubicBezTo>
                  <a:pt x="5304" y="1961"/>
                  <a:pt x="5990" y="1927"/>
                  <a:pt x="6049" y="1824"/>
                </a:cubicBezTo>
                <a:cubicBezTo>
                  <a:pt x="6228" y="1514"/>
                  <a:pt x="5894" y="109"/>
                  <a:pt x="5727" y="73"/>
                </a:cubicBezTo>
                <a:cubicBezTo>
                  <a:pt x="5627" y="40"/>
                  <a:pt x="3995" y="1"/>
                  <a:pt x="29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46"/>
          <p:cNvSpPr/>
          <p:nvPr/>
        </p:nvSpPr>
        <p:spPr>
          <a:xfrm>
            <a:off x="7693490" y="4956597"/>
            <a:ext cx="294544" cy="26429"/>
          </a:xfrm>
          <a:custGeom>
            <a:avLst/>
            <a:gdLst/>
            <a:ahLst/>
            <a:cxnLst/>
            <a:rect l="l" t="t" r="r" b="b"/>
            <a:pathLst>
              <a:path w="6085" h="546" extrusionOk="0">
                <a:moveTo>
                  <a:pt x="155" y="1"/>
                </a:moveTo>
                <a:cubicBezTo>
                  <a:pt x="120" y="60"/>
                  <a:pt x="72" y="108"/>
                  <a:pt x="60" y="156"/>
                </a:cubicBezTo>
                <a:cubicBezTo>
                  <a:pt x="1" y="275"/>
                  <a:pt x="96" y="406"/>
                  <a:pt x="227" y="418"/>
                </a:cubicBezTo>
                <a:cubicBezTo>
                  <a:pt x="925" y="454"/>
                  <a:pt x="2921" y="546"/>
                  <a:pt x="4383" y="546"/>
                </a:cubicBezTo>
                <a:cubicBezTo>
                  <a:pt x="5289" y="546"/>
                  <a:pt x="5990" y="510"/>
                  <a:pt x="6049" y="406"/>
                </a:cubicBezTo>
                <a:cubicBezTo>
                  <a:pt x="6073" y="358"/>
                  <a:pt x="6085" y="299"/>
                  <a:pt x="6085" y="215"/>
                </a:cubicBezTo>
                <a:lnTo>
                  <a:pt x="6085" y="215"/>
                </a:lnTo>
                <a:cubicBezTo>
                  <a:pt x="6037" y="227"/>
                  <a:pt x="5966" y="227"/>
                  <a:pt x="5894" y="239"/>
                </a:cubicBezTo>
                <a:cubicBezTo>
                  <a:pt x="5394" y="266"/>
                  <a:pt x="4901" y="279"/>
                  <a:pt x="4404" y="279"/>
                </a:cubicBezTo>
                <a:cubicBezTo>
                  <a:pt x="4238" y="279"/>
                  <a:pt x="4072" y="278"/>
                  <a:pt x="3906" y="275"/>
                </a:cubicBezTo>
                <a:cubicBezTo>
                  <a:pt x="2858" y="263"/>
                  <a:pt x="1822" y="203"/>
                  <a:pt x="786" y="37"/>
                </a:cubicBezTo>
                <a:cubicBezTo>
                  <a:pt x="584" y="25"/>
                  <a:pt x="370" y="25"/>
                  <a:pt x="1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46"/>
          <p:cNvSpPr/>
          <p:nvPr/>
        </p:nvSpPr>
        <p:spPr>
          <a:xfrm>
            <a:off x="7843933" y="3549176"/>
            <a:ext cx="573454" cy="574809"/>
          </a:xfrm>
          <a:custGeom>
            <a:avLst/>
            <a:gdLst/>
            <a:ahLst/>
            <a:cxnLst/>
            <a:rect l="l" t="t" r="r" b="b"/>
            <a:pathLst>
              <a:path w="11847" h="11875" extrusionOk="0">
                <a:moveTo>
                  <a:pt x="5893" y="1"/>
                </a:moveTo>
                <a:cubicBezTo>
                  <a:pt x="3773" y="1"/>
                  <a:pt x="1970" y="295"/>
                  <a:pt x="1786" y="526"/>
                </a:cubicBezTo>
                <a:cubicBezTo>
                  <a:pt x="0" y="2764"/>
                  <a:pt x="357" y="10503"/>
                  <a:pt x="1310" y="11325"/>
                </a:cubicBezTo>
                <a:cubicBezTo>
                  <a:pt x="1767" y="11709"/>
                  <a:pt x="3711" y="11875"/>
                  <a:pt x="5741" y="11875"/>
                </a:cubicBezTo>
                <a:cubicBezTo>
                  <a:pt x="8048" y="11875"/>
                  <a:pt x="10467" y="11661"/>
                  <a:pt x="10942" y="11313"/>
                </a:cubicBezTo>
                <a:cubicBezTo>
                  <a:pt x="11847" y="10658"/>
                  <a:pt x="11335" y="6324"/>
                  <a:pt x="11299" y="4479"/>
                </a:cubicBezTo>
                <a:cubicBezTo>
                  <a:pt x="11275" y="2633"/>
                  <a:pt x="10644" y="359"/>
                  <a:pt x="7799" y="85"/>
                </a:cubicBezTo>
                <a:cubicBezTo>
                  <a:pt x="7158" y="26"/>
                  <a:pt x="6512" y="1"/>
                  <a:pt x="5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46"/>
          <p:cNvSpPr/>
          <p:nvPr/>
        </p:nvSpPr>
        <p:spPr>
          <a:xfrm>
            <a:off x="8236981" y="3573427"/>
            <a:ext cx="180405" cy="541797"/>
          </a:xfrm>
          <a:custGeom>
            <a:avLst/>
            <a:gdLst/>
            <a:ahLst/>
            <a:cxnLst/>
            <a:rect l="l" t="t" r="r" b="b"/>
            <a:pathLst>
              <a:path w="3727" h="11193" extrusionOk="0">
                <a:moveTo>
                  <a:pt x="1167" y="1"/>
                </a:moveTo>
                <a:cubicBezTo>
                  <a:pt x="965" y="144"/>
                  <a:pt x="786" y="322"/>
                  <a:pt x="631" y="525"/>
                </a:cubicBezTo>
                <a:cubicBezTo>
                  <a:pt x="310" y="1013"/>
                  <a:pt x="203" y="1632"/>
                  <a:pt x="143" y="2204"/>
                </a:cubicBezTo>
                <a:cubicBezTo>
                  <a:pt x="36" y="3561"/>
                  <a:pt x="0" y="4930"/>
                  <a:pt x="12" y="6287"/>
                </a:cubicBezTo>
                <a:cubicBezTo>
                  <a:pt x="12" y="6990"/>
                  <a:pt x="36" y="7680"/>
                  <a:pt x="95" y="8383"/>
                </a:cubicBezTo>
                <a:cubicBezTo>
                  <a:pt x="131" y="8800"/>
                  <a:pt x="179" y="9216"/>
                  <a:pt x="262" y="9633"/>
                </a:cubicBezTo>
                <a:cubicBezTo>
                  <a:pt x="357" y="10038"/>
                  <a:pt x="476" y="10419"/>
                  <a:pt x="726" y="10752"/>
                </a:cubicBezTo>
                <a:cubicBezTo>
                  <a:pt x="857" y="10943"/>
                  <a:pt x="1036" y="11086"/>
                  <a:pt x="1250" y="11193"/>
                </a:cubicBezTo>
                <a:cubicBezTo>
                  <a:pt x="2036" y="11109"/>
                  <a:pt x="2631" y="10967"/>
                  <a:pt x="2834" y="10824"/>
                </a:cubicBezTo>
                <a:cubicBezTo>
                  <a:pt x="3727" y="10169"/>
                  <a:pt x="3227" y="5835"/>
                  <a:pt x="3191" y="3990"/>
                </a:cubicBezTo>
                <a:cubicBezTo>
                  <a:pt x="3155" y="2537"/>
                  <a:pt x="2750" y="799"/>
                  <a:pt x="11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46"/>
          <p:cNvSpPr/>
          <p:nvPr/>
        </p:nvSpPr>
        <p:spPr>
          <a:xfrm>
            <a:off x="7571316" y="3612635"/>
            <a:ext cx="238056" cy="537199"/>
          </a:xfrm>
          <a:custGeom>
            <a:avLst/>
            <a:gdLst/>
            <a:ahLst/>
            <a:cxnLst/>
            <a:rect l="l" t="t" r="r" b="b"/>
            <a:pathLst>
              <a:path w="4918" h="11098" extrusionOk="0">
                <a:moveTo>
                  <a:pt x="4918" y="1"/>
                </a:moveTo>
                <a:lnTo>
                  <a:pt x="4918" y="1"/>
                </a:lnTo>
                <a:cubicBezTo>
                  <a:pt x="4917" y="1"/>
                  <a:pt x="441" y="3537"/>
                  <a:pt x="227" y="5073"/>
                </a:cubicBezTo>
                <a:cubicBezTo>
                  <a:pt x="0" y="6597"/>
                  <a:pt x="3370" y="11097"/>
                  <a:pt x="3370" y="11097"/>
                </a:cubicBezTo>
                <a:lnTo>
                  <a:pt x="49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46"/>
          <p:cNvSpPr/>
          <p:nvPr/>
        </p:nvSpPr>
        <p:spPr>
          <a:xfrm>
            <a:off x="7623158" y="3612635"/>
            <a:ext cx="186214" cy="537199"/>
          </a:xfrm>
          <a:custGeom>
            <a:avLst/>
            <a:gdLst/>
            <a:ahLst/>
            <a:cxnLst/>
            <a:rect l="l" t="t" r="r" b="b"/>
            <a:pathLst>
              <a:path w="3847" h="11098" extrusionOk="0">
                <a:moveTo>
                  <a:pt x="3847" y="1"/>
                </a:moveTo>
                <a:cubicBezTo>
                  <a:pt x="3847" y="1"/>
                  <a:pt x="3716" y="108"/>
                  <a:pt x="3513" y="286"/>
                </a:cubicBezTo>
                <a:lnTo>
                  <a:pt x="3513" y="322"/>
                </a:lnTo>
                <a:cubicBezTo>
                  <a:pt x="3311" y="1858"/>
                  <a:pt x="2656" y="3275"/>
                  <a:pt x="1906" y="4608"/>
                </a:cubicBezTo>
                <a:cubicBezTo>
                  <a:pt x="1525" y="5263"/>
                  <a:pt x="1156" y="5930"/>
                  <a:pt x="739" y="6561"/>
                </a:cubicBezTo>
                <a:cubicBezTo>
                  <a:pt x="549" y="6859"/>
                  <a:pt x="322" y="7144"/>
                  <a:pt x="96" y="7418"/>
                </a:cubicBezTo>
                <a:cubicBezTo>
                  <a:pt x="72" y="7466"/>
                  <a:pt x="25" y="7501"/>
                  <a:pt x="1" y="7537"/>
                </a:cubicBezTo>
                <a:cubicBezTo>
                  <a:pt x="930" y="9264"/>
                  <a:pt x="2323" y="11097"/>
                  <a:pt x="2323" y="11097"/>
                </a:cubicBezTo>
                <a:lnTo>
                  <a:pt x="38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46"/>
          <p:cNvSpPr/>
          <p:nvPr/>
        </p:nvSpPr>
        <p:spPr>
          <a:xfrm>
            <a:off x="7650410" y="3864437"/>
            <a:ext cx="88823" cy="69510"/>
          </a:xfrm>
          <a:custGeom>
            <a:avLst/>
            <a:gdLst/>
            <a:ahLst/>
            <a:cxnLst/>
            <a:rect l="l" t="t" r="r" b="b"/>
            <a:pathLst>
              <a:path w="1835" h="1436" extrusionOk="0">
                <a:moveTo>
                  <a:pt x="50" y="0"/>
                </a:moveTo>
                <a:cubicBezTo>
                  <a:pt x="27" y="0"/>
                  <a:pt x="1" y="50"/>
                  <a:pt x="33" y="61"/>
                </a:cubicBezTo>
                <a:cubicBezTo>
                  <a:pt x="200" y="156"/>
                  <a:pt x="343" y="228"/>
                  <a:pt x="510" y="323"/>
                </a:cubicBezTo>
                <a:cubicBezTo>
                  <a:pt x="676" y="406"/>
                  <a:pt x="819" y="525"/>
                  <a:pt x="974" y="633"/>
                </a:cubicBezTo>
                <a:cubicBezTo>
                  <a:pt x="1272" y="859"/>
                  <a:pt x="1522" y="1121"/>
                  <a:pt x="1760" y="1407"/>
                </a:cubicBezTo>
                <a:cubicBezTo>
                  <a:pt x="1768" y="1428"/>
                  <a:pt x="1781" y="1435"/>
                  <a:pt x="1793" y="1435"/>
                </a:cubicBezTo>
                <a:cubicBezTo>
                  <a:pt x="1815" y="1435"/>
                  <a:pt x="1835" y="1410"/>
                  <a:pt x="1819" y="1395"/>
                </a:cubicBezTo>
                <a:cubicBezTo>
                  <a:pt x="1724" y="1276"/>
                  <a:pt x="1617" y="1156"/>
                  <a:pt x="1522" y="1037"/>
                </a:cubicBezTo>
                <a:cubicBezTo>
                  <a:pt x="1486" y="978"/>
                  <a:pt x="1438" y="895"/>
                  <a:pt x="1414" y="835"/>
                </a:cubicBezTo>
                <a:cubicBezTo>
                  <a:pt x="1367" y="764"/>
                  <a:pt x="1331" y="692"/>
                  <a:pt x="1272" y="597"/>
                </a:cubicBezTo>
                <a:cubicBezTo>
                  <a:pt x="1176" y="454"/>
                  <a:pt x="1093" y="287"/>
                  <a:pt x="974" y="144"/>
                </a:cubicBezTo>
                <a:cubicBezTo>
                  <a:pt x="967" y="134"/>
                  <a:pt x="957" y="129"/>
                  <a:pt x="948" y="129"/>
                </a:cubicBezTo>
                <a:cubicBezTo>
                  <a:pt x="928" y="129"/>
                  <a:pt x="910" y="152"/>
                  <a:pt x="926" y="168"/>
                </a:cubicBezTo>
                <a:cubicBezTo>
                  <a:pt x="998" y="335"/>
                  <a:pt x="1117" y="478"/>
                  <a:pt x="1200" y="645"/>
                </a:cubicBezTo>
                <a:cubicBezTo>
                  <a:pt x="1248" y="704"/>
                  <a:pt x="1295" y="775"/>
                  <a:pt x="1331" y="835"/>
                </a:cubicBezTo>
                <a:cubicBezTo>
                  <a:pt x="1224" y="752"/>
                  <a:pt x="1129" y="656"/>
                  <a:pt x="1033" y="573"/>
                </a:cubicBezTo>
                <a:cubicBezTo>
                  <a:pt x="748" y="347"/>
                  <a:pt x="414" y="121"/>
                  <a:pt x="57" y="2"/>
                </a:cubicBezTo>
                <a:cubicBezTo>
                  <a:pt x="55" y="1"/>
                  <a:pt x="53" y="0"/>
                  <a:pt x="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46"/>
          <p:cNvSpPr/>
          <p:nvPr/>
        </p:nvSpPr>
        <p:spPr>
          <a:xfrm>
            <a:off x="7718274" y="3553823"/>
            <a:ext cx="514110" cy="649644"/>
          </a:xfrm>
          <a:custGeom>
            <a:avLst/>
            <a:gdLst/>
            <a:ahLst/>
            <a:cxnLst/>
            <a:rect l="l" t="t" r="r" b="b"/>
            <a:pathLst>
              <a:path w="10621" h="13421" extrusionOk="0">
                <a:moveTo>
                  <a:pt x="6506" y="0"/>
                </a:moveTo>
                <a:cubicBezTo>
                  <a:pt x="4453" y="0"/>
                  <a:pt x="1590" y="831"/>
                  <a:pt x="1310" y="1251"/>
                </a:cubicBezTo>
                <a:cubicBezTo>
                  <a:pt x="477" y="2478"/>
                  <a:pt x="108" y="7824"/>
                  <a:pt x="1" y="12919"/>
                </a:cubicBezTo>
                <a:cubicBezTo>
                  <a:pt x="1825" y="13305"/>
                  <a:pt x="3703" y="13420"/>
                  <a:pt x="5564" y="13420"/>
                </a:cubicBezTo>
                <a:cubicBezTo>
                  <a:pt x="5658" y="13420"/>
                  <a:pt x="5752" y="13420"/>
                  <a:pt x="5846" y="13419"/>
                </a:cubicBezTo>
                <a:cubicBezTo>
                  <a:pt x="6930" y="13408"/>
                  <a:pt x="8013" y="13348"/>
                  <a:pt x="9097" y="13241"/>
                </a:cubicBezTo>
                <a:cubicBezTo>
                  <a:pt x="9609" y="13193"/>
                  <a:pt x="10121" y="13134"/>
                  <a:pt x="10621" y="13062"/>
                </a:cubicBezTo>
                <a:cubicBezTo>
                  <a:pt x="10609" y="12955"/>
                  <a:pt x="10597" y="12872"/>
                  <a:pt x="10597" y="12800"/>
                </a:cubicBezTo>
                <a:cubicBezTo>
                  <a:pt x="10359" y="10991"/>
                  <a:pt x="10549" y="1954"/>
                  <a:pt x="10359" y="1442"/>
                </a:cubicBezTo>
                <a:cubicBezTo>
                  <a:pt x="10145" y="918"/>
                  <a:pt x="8716" y="61"/>
                  <a:pt x="6632" y="1"/>
                </a:cubicBezTo>
                <a:cubicBezTo>
                  <a:pt x="6590" y="0"/>
                  <a:pt x="6548" y="0"/>
                  <a:pt x="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46"/>
          <p:cNvSpPr/>
          <p:nvPr/>
        </p:nvSpPr>
        <p:spPr>
          <a:xfrm>
            <a:off x="7840448" y="3558566"/>
            <a:ext cx="261871" cy="206835"/>
          </a:xfrm>
          <a:custGeom>
            <a:avLst/>
            <a:gdLst/>
            <a:ahLst/>
            <a:cxnLst/>
            <a:rect l="l" t="t" r="r" b="b"/>
            <a:pathLst>
              <a:path w="5410" h="4273" extrusionOk="0">
                <a:moveTo>
                  <a:pt x="3914" y="0"/>
                </a:moveTo>
                <a:cubicBezTo>
                  <a:pt x="3535" y="0"/>
                  <a:pt x="3090" y="42"/>
                  <a:pt x="2632" y="106"/>
                </a:cubicBezTo>
                <a:cubicBezTo>
                  <a:pt x="1525" y="248"/>
                  <a:pt x="548" y="225"/>
                  <a:pt x="334" y="820"/>
                </a:cubicBezTo>
                <a:cubicBezTo>
                  <a:pt x="1" y="1725"/>
                  <a:pt x="477" y="3023"/>
                  <a:pt x="822" y="3737"/>
                </a:cubicBezTo>
                <a:cubicBezTo>
                  <a:pt x="965" y="4058"/>
                  <a:pt x="1084" y="4273"/>
                  <a:pt x="1084" y="4273"/>
                </a:cubicBezTo>
                <a:cubicBezTo>
                  <a:pt x="1084" y="4273"/>
                  <a:pt x="1287" y="4118"/>
                  <a:pt x="1596" y="3868"/>
                </a:cubicBezTo>
                <a:cubicBezTo>
                  <a:pt x="2310" y="3273"/>
                  <a:pt x="3656" y="2141"/>
                  <a:pt x="4632" y="1094"/>
                </a:cubicBezTo>
                <a:cubicBezTo>
                  <a:pt x="5409" y="265"/>
                  <a:pt x="4875" y="0"/>
                  <a:pt x="3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46"/>
          <p:cNvSpPr/>
          <p:nvPr/>
        </p:nvSpPr>
        <p:spPr>
          <a:xfrm>
            <a:off x="7869249" y="3498544"/>
            <a:ext cx="187957" cy="121981"/>
          </a:xfrm>
          <a:custGeom>
            <a:avLst/>
            <a:gdLst/>
            <a:ahLst/>
            <a:cxnLst/>
            <a:rect l="l" t="t" r="r" b="b"/>
            <a:pathLst>
              <a:path w="3883" h="2520" extrusionOk="0">
                <a:moveTo>
                  <a:pt x="3513" y="0"/>
                </a:moveTo>
                <a:lnTo>
                  <a:pt x="1" y="417"/>
                </a:lnTo>
                <a:lnTo>
                  <a:pt x="299" y="2060"/>
                </a:lnTo>
                <a:cubicBezTo>
                  <a:pt x="311" y="2108"/>
                  <a:pt x="334" y="2167"/>
                  <a:pt x="370" y="2191"/>
                </a:cubicBezTo>
                <a:cubicBezTo>
                  <a:pt x="487" y="2308"/>
                  <a:pt x="786" y="2519"/>
                  <a:pt x="1483" y="2519"/>
                </a:cubicBezTo>
                <a:cubicBezTo>
                  <a:pt x="1710" y="2519"/>
                  <a:pt x="1980" y="2497"/>
                  <a:pt x="2299" y="2441"/>
                </a:cubicBezTo>
                <a:cubicBezTo>
                  <a:pt x="3882" y="2179"/>
                  <a:pt x="3799" y="1357"/>
                  <a:pt x="3799" y="1357"/>
                </a:cubicBezTo>
                <a:lnTo>
                  <a:pt x="3513" y="0"/>
                </a:ln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46"/>
          <p:cNvSpPr/>
          <p:nvPr/>
        </p:nvSpPr>
        <p:spPr>
          <a:xfrm>
            <a:off x="7871000" y="3469500"/>
            <a:ext cx="154845" cy="98950"/>
          </a:xfrm>
          <a:custGeom>
            <a:avLst/>
            <a:gdLst/>
            <a:ahLst/>
            <a:cxnLst/>
            <a:rect l="l" t="t" r="r" b="b"/>
            <a:pathLst>
              <a:path w="4394" h="2044" extrusionOk="0">
                <a:moveTo>
                  <a:pt x="3333" y="1"/>
                </a:moveTo>
                <a:cubicBezTo>
                  <a:pt x="3271" y="1"/>
                  <a:pt x="3207" y="2"/>
                  <a:pt x="3143" y="5"/>
                </a:cubicBezTo>
                <a:cubicBezTo>
                  <a:pt x="2310" y="41"/>
                  <a:pt x="1512" y="219"/>
                  <a:pt x="714" y="422"/>
                </a:cubicBezTo>
                <a:cubicBezTo>
                  <a:pt x="524" y="469"/>
                  <a:pt x="321" y="541"/>
                  <a:pt x="214" y="683"/>
                </a:cubicBezTo>
                <a:cubicBezTo>
                  <a:pt x="83" y="862"/>
                  <a:pt x="0" y="1279"/>
                  <a:pt x="119" y="1481"/>
                </a:cubicBezTo>
                <a:cubicBezTo>
                  <a:pt x="274" y="1755"/>
                  <a:pt x="691" y="1934"/>
                  <a:pt x="1000" y="1993"/>
                </a:cubicBezTo>
                <a:cubicBezTo>
                  <a:pt x="1185" y="2029"/>
                  <a:pt x="1378" y="2044"/>
                  <a:pt x="1572" y="2044"/>
                </a:cubicBezTo>
                <a:cubicBezTo>
                  <a:pt x="1765" y="2044"/>
                  <a:pt x="1959" y="2029"/>
                  <a:pt x="2143" y="2005"/>
                </a:cubicBezTo>
                <a:cubicBezTo>
                  <a:pt x="2607" y="1946"/>
                  <a:pt x="3072" y="1826"/>
                  <a:pt x="3477" y="1612"/>
                </a:cubicBezTo>
                <a:cubicBezTo>
                  <a:pt x="3870" y="1410"/>
                  <a:pt x="4215" y="1076"/>
                  <a:pt x="4334" y="683"/>
                </a:cubicBezTo>
                <a:cubicBezTo>
                  <a:pt x="4382" y="541"/>
                  <a:pt x="4393" y="398"/>
                  <a:pt x="4322" y="279"/>
                </a:cubicBezTo>
                <a:cubicBezTo>
                  <a:pt x="4251" y="172"/>
                  <a:pt x="4096" y="112"/>
                  <a:pt x="3965" y="64"/>
                </a:cubicBezTo>
                <a:cubicBezTo>
                  <a:pt x="3752" y="18"/>
                  <a:pt x="3547" y="1"/>
                  <a:pt x="3333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46"/>
          <p:cNvSpPr/>
          <p:nvPr/>
        </p:nvSpPr>
        <p:spPr>
          <a:xfrm>
            <a:off x="7854872" y="3533686"/>
            <a:ext cx="226197" cy="148845"/>
          </a:xfrm>
          <a:custGeom>
            <a:avLst/>
            <a:gdLst/>
            <a:ahLst/>
            <a:cxnLst/>
            <a:rect l="l" t="t" r="r" b="b"/>
            <a:pathLst>
              <a:path w="4673" h="3075" extrusionOk="0">
                <a:moveTo>
                  <a:pt x="3982" y="0"/>
                </a:moveTo>
                <a:cubicBezTo>
                  <a:pt x="3940" y="0"/>
                  <a:pt x="3899" y="15"/>
                  <a:pt x="3858" y="48"/>
                </a:cubicBezTo>
                <a:cubicBezTo>
                  <a:pt x="3507" y="331"/>
                  <a:pt x="2683" y="1366"/>
                  <a:pt x="1274" y="1366"/>
                </a:cubicBezTo>
                <a:cubicBezTo>
                  <a:pt x="1200" y="1366"/>
                  <a:pt x="1125" y="1364"/>
                  <a:pt x="1048" y="1358"/>
                </a:cubicBezTo>
                <a:cubicBezTo>
                  <a:pt x="691" y="1334"/>
                  <a:pt x="536" y="881"/>
                  <a:pt x="477" y="691"/>
                </a:cubicBezTo>
                <a:cubicBezTo>
                  <a:pt x="470" y="665"/>
                  <a:pt x="454" y="654"/>
                  <a:pt x="436" y="654"/>
                </a:cubicBezTo>
                <a:cubicBezTo>
                  <a:pt x="420" y="654"/>
                  <a:pt x="404" y="662"/>
                  <a:pt x="393" y="679"/>
                </a:cubicBezTo>
                <a:cubicBezTo>
                  <a:pt x="250" y="917"/>
                  <a:pt x="0" y="1524"/>
                  <a:pt x="0" y="1691"/>
                </a:cubicBezTo>
                <a:cubicBezTo>
                  <a:pt x="0" y="1941"/>
                  <a:pt x="215" y="2834"/>
                  <a:pt x="346" y="2846"/>
                </a:cubicBezTo>
                <a:cubicBezTo>
                  <a:pt x="346" y="2846"/>
                  <a:pt x="347" y="2846"/>
                  <a:pt x="348" y="2846"/>
                </a:cubicBezTo>
                <a:cubicBezTo>
                  <a:pt x="496" y="2846"/>
                  <a:pt x="1072" y="1929"/>
                  <a:pt x="1072" y="1929"/>
                </a:cubicBezTo>
                <a:cubicBezTo>
                  <a:pt x="1072" y="1929"/>
                  <a:pt x="1650" y="3074"/>
                  <a:pt x="1877" y="3074"/>
                </a:cubicBezTo>
                <a:cubicBezTo>
                  <a:pt x="1883" y="3074"/>
                  <a:pt x="1888" y="3074"/>
                  <a:pt x="1893" y="3072"/>
                </a:cubicBezTo>
                <a:cubicBezTo>
                  <a:pt x="2215" y="2965"/>
                  <a:pt x="3810" y="2929"/>
                  <a:pt x="4620" y="1084"/>
                </a:cubicBezTo>
                <a:cubicBezTo>
                  <a:pt x="4673" y="957"/>
                  <a:pt x="4321" y="0"/>
                  <a:pt x="3982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46"/>
          <p:cNvSpPr/>
          <p:nvPr/>
        </p:nvSpPr>
        <p:spPr>
          <a:xfrm>
            <a:off x="7854291" y="3523908"/>
            <a:ext cx="230843" cy="147103"/>
          </a:xfrm>
          <a:custGeom>
            <a:avLst/>
            <a:gdLst/>
            <a:ahLst/>
            <a:cxnLst/>
            <a:rect l="l" t="t" r="r" b="b"/>
            <a:pathLst>
              <a:path w="4769" h="3039" extrusionOk="0">
                <a:moveTo>
                  <a:pt x="4069" y="0"/>
                </a:moveTo>
                <a:cubicBezTo>
                  <a:pt x="4026" y="0"/>
                  <a:pt x="3983" y="15"/>
                  <a:pt x="3941" y="48"/>
                </a:cubicBezTo>
                <a:cubicBezTo>
                  <a:pt x="3581" y="329"/>
                  <a:pt x="2752" y="1356"/>
                  <a:pt x="1324" y="1356"/>
                </a:cubicBezTo>
                <a:cubicBezTo>
                  <a:pt x="1242" y="1356"/>
                  <a:pt x="1158" y="1353"/>
                  <a:pt x="1072" y="1345"/>
                </a:cubicBezTo>
                <a:cubicBezTo>
                  <a:pt x="703" y="1310"/>
                  <a:pt x="560" y="869"/>
                  <a:pt x="489" y="667"/>
                </a:cubicBezTo>
                <a:cubicBezTo>
                  <a:pt x="482" y="647"/>
                  <a:pt x="465" y="638"/>
                  <a:pt x="446" y="638"/>
                </a:cubicBezTo>
                <a:cubicBezTo>
                  <a:pt x="431" y="638"/>
                  <a:pt x="416" y="644"/>
                  <a:pt x="405" y="655"/>
                </a:cubicBezTo>
                <a:cubicBezTo>
                  <a:pt x="262" y="893"/>
                  <a:pt x="12" y="1500"/>
                  <a:pt x="0" y="1655"/>
                </a:cubicBezTo>
                <a:cubicBezTo>
                  <a:pt x="0" y="1905"/>
                  <a:pt x="215" y="2798"/>
                  <a:pt x="358" y="2810"/>
                </a:cubicBezTo>
                <a:cubicBezTo>
                  <a:pt x="360" y="2810"/>
                  <a:pt x="362" y="2810"/>
                  <a:pt x="364" y="2810"/>
                </a:cubicBezTo>
                <a:cubicBezTo>
                  <a:pt x="527" y="2810"/>
                  <a:pt x="1108" y="1893"/>
                  <a:pt x="1108" y="1893"/>
                </a:cubicBezTo>
                <a:cubicBezTo>
                  <a:pt x="1108" y="1893"/>
                  <a:pt x="1697" y="3038"/>
                  <a:pt x="1925" y="3038"/>
                </a:cubicBezTo>
                <a:cubicBezTo>
                  <a:pt x="1931" y="3038"/>
                  <a:pt x="1936" y="3038"/>
                  <a:pt x="1941" y="3036"/>
                </a:cubicBezTo>
                <a:cubicBezTo>
                  <a:pt x="2263" y="2953"/>
                  <a:pt x="3882" y="2917"/>
                  <a:pt x="4715" y="1072"/>
                </a:cubicBezTo>
                <a:cubicBezTo>
                  <a:pt x="4768" y="955"/>
                  <a:pt x="4416" y="0"/>
                  <a:pt x="40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46"/>
          <p:cNvSpPr/>
          <p:nvPr/>
        </p:nvSpPr>
        <p:spPr>
          <a:xfrm>
            <a:off x="7880236" y="3658764"/>
            <a:ext cx="37514" cy="106636"/>
          </a:xfrm>
          <a:custGeom>
            <a:avLst/>
            <a:gdLst/>
            <a:ahLst/>
            <a:cxnLst/>
            <a:rect l="l" t="t" r="r" b="b"/>
            <a:pathLst>
              <a:path w="775" h="2203" extrusionOk="0">
                <a:moveTo>
                  <a:pt x="476" y="0"/>
                </a:moveTo>
                <a:cubicBezTo>
                  <a:pt x="417" y="0"/>
                  <a:pt x="322" y="179"/>
                  <a:pt x="250" y="488"/>
                </a:cubicBezTo>
                <a:cubicBezTo>
                  <a:pt x="167" y="786"/>
                  <a:pt x="95" y="1203"/>
                  <a:pt x="0" y="1667"/>
                </a:cubicBezTo>
                <a:cubicBezTo>
                  <a:pt x="143" y="1988"/>
                  <a:pt x="262" y="2203"/>
                  <a:pt x="262" y="2203"/>
                </a:cubicBezTo>
                <a:cubicBezTo>
                  <a:pt x="262" y="2203"/>
                  <a:pt x="465" y="2048"/>
                  <a:pt x="774" y="1798"/>
                </a:cubicBezTo>
                <a:cubicBezTo>
                  <a:pt x="715" y="1274"/>
                  <a:pt x="655" y="845"/>
                  <a:pt x="595" y="512"/>
                </a:cubicBezTo>
                <a:cubicBezTo>
                  <a:pt x="536" y="191"/>
                  <a:pt x="512" y="0"/>
                  <a:pt x="4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46"/>
          <p:cNvSpPr/>
          <p:nvPr/>
        </p:nvSpPr>
        <p:spPr>
          <a:xfrm>
            <a:off x="7873315" y="3612635"/>
            <a:ext cx="67477" cy="69268"/>
          </a:xfrm>
          <a:custGeom>
            <a:avLst/>
            <a:gdLst/>
            <a:ahLst/>
            <a:cxnLst/>
            <a:rect l="l" t="t" r="r" b="b"/>
            <a:pathLst>
              <a:path w="1394" h="1431" extrusionOk="0">
                <a:moveTo>
                  <a:pt x="685" y="0"/>
                </a:moveTo>
                <a:cubicBezTo>
                  <a:pt x="365" y="0"/>
                  <a:pt x="24" y="942"/>
                  <a:pt x="0" y="1024"/>
                </a:cubicBezTo>
                <a:cubicBezTo>
                  <a:pt x="0" y="1120"/>
                  <a:pt x="203" y="1394"/>
                  <a:pt x="548" y="1429"/>
                </a:cubicBezTo>
                <a:cubicBezTo>
                  <a:pt x="563" y="1430"/>
                  <a:pt x="578" y="1431"/>
                  <a:pt x="593" y="1431"/>
                </a:cubicBezTo>
                <a:cubicBezTo>
                  <a:pt x="913" y="1431"/>
                  <a:pt x="1242" y="1198"/>
                  <a:pt x="1322" y="1096"/>
                </a:cubicBezTo>
                <a:cubicBezTo>
                  <a:pt x="1393" y="1001"/>
                  <a:pt x="869" y="12"/>
                  <a:pt x="691" y="1"/>
                </a:cubicBezTo>
                <a:cubicBezTo>
                  <a:pt x="689" y="0"/>
                  <a:pt x="687" y="0"/>
                  <a:pt x="6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46"/>
          <p:cNvSpPr/>
          <p:nvPr/>
        </p:nvSpPr>
        <p:spPr>
          <a:xfrm>
            <a:off x="8032373" y="3554452"/>
            <a:ext cx="199429" cy="528437"/>
          </a:xfrm>
          <a:custGeom>
            <a:avLst/>
            <a:gdLst/>
            <a:ahLst/>
            <a:cxnLst/>
            <a:rect l="l" t="t" r="r" b="b"/>
            <a:pathLst>
              <a:path w="4120" h="10917" extrusionOk="0">
                <a:moveTo>
                  <a:pt x="1215" y="0"/>
                </a:moveTo>
                <a:cubicBezTo>
                  <a:pt x="1191" y="0"/>
                  <a:pt x="1155" y="12"/>
                  <a:pt x="1143" y="36"/>
                </a:cubicBezTo>
                <a:cubicBezTo>
                  <a:pt x="179" y="1738"/>
                  <a:pt x="0" y="3953"/>
                  <a:pt x="370" y="5917"/>
                </a:cubicBezTo>
                <a:cubicBezTo>
                  <a:pt x="751" y="7941"/>
                  <a:pt x="1882" y="9763"/>
                  <a:pt x="3453" y="10847"/>
                </a:cubicBezTo>
                <a:cubicBezTo>
                  <a:pt x="3518" y="10894"/>
                  <a:pt x="3593" y="10916"/>
                  <a:pt x="3667" y="10916"/>
                </a:cubicBezTo>
                <a:cubicBezTo>
                  <a:pt x="3800" y="10916"/>
                  <a:pt x="3932" y="10845"/>
                  <a:pt x="4001" y="10716"/>
                </a:cubicBezTo>
                <a:cubicBezTo>
                  <a:pt x="4120" y="10454"/>
                  <a:pt x="3989" y="10132"/>
                  <a:pt x="3822" y="9894"/>
                </a:cubicBezTo>
                <a:cubicBezTo>
                  <a:pt x="3394" y="9239"/>
                  <a:pt x="2275" y="7513"/>
                  <a:pt x="1905" y="5370"/>
                </a:cubicBezTo>
                <a:cubicBezTo>
                  <a:pt x="1524" y="3227"/>
                  <a:pt x="2203" y="1500"/>
                  <a:pt x="2656" y="500"/>
                </a:cubicBezTo>
                <a:cubicBezTo>
                  <a:pt x="2691" y="441"/>
                  <a:pt x="2679" y="381"/>
                  <a:pt x="2632" y="357"/>
                </a:cubicBezTo>
                <a:cubicBezTo>
                  <a:pt x="2263" y="191"/>
                  <a:pt x="1572" y="36"/>
                  <a:pt x="12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46"/>
          <p:cNvSpPr/>
          <p:nvPr/>
        </p:nvSpPr>
        <p:spPr>
          <a:xfrm>
            <a:off x="7669288" y="3573911"/>
            <a:ext cx="193136" cy="436177"/>
          </a:xfrm>
          <a:custGeom>
            <a:avLst/>
            <a:gdLst/>
            <a:ahLst/>
            <a:cxnLst/>
            <a:rect l="l" t="t" r="r" b="b"/>
            <a:pathLst>
              <a:path w="3990" h="9011" extrusionOk="0">
                <a:moveTo>
                  <a:pt x="3846" y="0"/>
                </a:moveTo>
                <a:cubicBezTo>
                  <a:pt x="3624" y="0"/>
                  <a:pt x="3217" y="152"/>
                  <a:pt x="3156" y="170"/>
                </a:cubicBezTo>
                <a:cubicBezTo>
                  <a:pt x="3108" y="205"/>
                  <a:pt x="3048" y="229"/>
                  <a:pt x="3001" y="253"/>
                </a:cubicBezTo>
                <a:cubicBezTo>
                  <a:pt x="2465" y="503"/>
                  <a:pt x="2001" y="884"/>
                  <a:pt x="1739" y="1467"/>
                </a:cubicBezTo>
                <a:cubicBezTo>
                  <a:pt x="0" y="5158"/>
                  <a:pt x="774" y="8825"/>
                  <a:pt x="893" y="8968"/>
                </a:cubicBezTo>
                <a:cubicBezTo>
                  <a:pt x="917" y="8998"/>
                  <a:pt x="942" y="9010"/>
                  <a:pt x="966" y="9010"/>
                </a:cubicBezTo>
                <a:cubicBezTo>
                  <a:pt x="1091" y="9010"/>
                  <a:pt x="1215" y="8691"/>
                  <a:pt x="1215" y="8611"/>
                </a:cubicBezTo>
                <a:cubicBezTo>
                  <a:pt x="1548" y="5039"/>
                  <a:pt x="2167" y="3075"/>
                  <a:pt x="2632" y="2110"/>
                </a:cubicBezTo>
                <a:cubicBezTo>
                  <a:pt x="2834" y="1682"/>
                  <a:pt x="3072" y="1277"/>
                  <a:pt x="3358" y="884"/>
                </a:cubicBezTo>
                <a:cubicBezTo>
                  <a:pt x="3513" y="693"/>
                  <a:pt x="3656" y="515"/>
                  <a:pt x="3810" y="336"/>
                </a:cubicBezTo>
                <a:cubicBezTo>
                  <a:pt x="3858" y="277"/>
                  <a:pt x="3989" y="158"/>
                  <a:pt x="3989" y="74"/>
                </a:cubicBezTo>
                <a:cubicBezTo>
                  <a:pt x="3983" y="20"/>
                  <a:pt x="3926" y="0"/>
                  <a:pt x="38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46"/>
          <p:cNvSpPr/>
          <p:nvPr/>
        </p:nvSpPr>
        <p:spPr>
          <a:xfrm>
            <a:off x="7946503" y="4001665"/>
            <a:ext cx="521031" cy="432838"/>
          </a:xfrm>
          <a:custGeom>
            <a:avLst/>
            <a:gdLst/>
            <a:ahLst/>
            <a:cxnLst/>
            <a:rect l="l" t="t" r="r" b="b"/>
            <a:pathLst>
              <a:path w="10764" h="8942" extrusionOk="0">
                <a:moveTo>
                  <a:pt x="10264" y="0"/>
                </a:moveTo>
                <a:lnTo>
                  <a:pt x="84" y="1167"/>
                </a:lnTo>
                <a:cubicBezTo>
                  <a:pt x="48" y="1167"/>
                  <a:pt x="0" y="1215"/>
                  <a:pt x="12" y="1274"/>
                </a:cubicBezTo>
                <a:lnTo>
                  <a:pt x="739" y="8227"/>
                </a:lnTo>
                <a:cubicBezTo>
                  <a:pt x="739" y="8227"/>
                  <a:pt x="739" y="8263"/>
                  <a:pt x="762" y="8275"/>
                </a:cubicBezTo>
                <a:lnTo>
                  <a:pt x="1334" y="8906"/>
                </a:lnTo>
                <a:cubicBezTo>
                  <a:pt x="1358" y="8942"/>
                  <a:pt x="1405" y="8942"/>
                  <a:pt x="1429" y="8942"/>
                </a:cubicBezTo>
                <a:lnTo>
                  <a:pt x="10680" y="6715"/>
                </a:lnTo>
                <a:cubicBezTo>
                  <a:pt x="10728" y="6692"/>
                  <a:pt x="10764" y="6668"/>
                  <a:pt x="10764" y="6620"/>
                </a:cubicBezTo>
                <a:lnTo>
                  <a:pt x="10323" y="36"/>
                </a:lnTo>
                <a:lnTo>
                  <a:pt x="102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46"/>
          <p:cNvSpPr/>
          <p:nvPr/>
        </p:nvSpPr>
        <p:spPr>
          <a:xfrm>
            <a:off x="7953425" y="4008006"/>
            <a:ext cx="521031" cy="415557"/>
          </a:xfrm>
          <a:custGeom>
            <a:avLst/>
            <a:gdLst/>
            <a:ahLst/>
            <a:cxnLst/>
            <a:rect l="l" t="t" r="r" b="b"/>
            <a:pathLst>
              <a:path w="10764" h="8585" extrusionOk="0">
                <a:moveTo>
                  <a:pt x="10085" y="0"/>
                </a:moveTo>
                <a:lnTo>
                  <a:pt x="0" y="1191"/>
                </a:lnTo>
                <a:lnTo>
                  <a:pt x="703" y="8108"/>
                </a:lnTo>
                <a:lnTo>
                  <a:pt x="1191" y="8585"/>
                </a:lnTo>
                <a:lnTo>
                  <a:pt x="10764" y="6715"/>
                </a:lnTo>
                <a:lnTo>
                  <a:pt x="10644" y="631"/>
                </a:lnTo>
                <a:lnTo>
                  <a:pt x="100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46"/>
          <p:cNvSpPr/>
          <p:nvPr/>
        </p:nvSpPr>
        <p:spPr>
          <a:xfrm>
            <a:off x="7977627" y="4032789"/>
            <a:ext cx="520451" cy="401713"/>
          </a:xfrm>
          <a:custGeom>
            <a:avLst/>
            <a:gdLst/>
            <a:ahLst/>
            <a:cxnLst/>
            <a:rect l="l" t="t" r="r" b="b"/>
            <a:pathLst>
              <a:path w="10752" h="8299" extrusionOk="0">
                <a:moveTo>
                  <a:pt x="10264" y="0"/>
                </a:moveTo>
                <a:lnTo>
                  <a:pt x="84" y="1227"/>
                </a:lnTo>
                <a:cubicBezTo>
                  <a:pt x="36" y="1227"/>
                  <a:pt x="0" y="1274"/>
                  <a:pt x="12" y="1334"/>
                </a:cubicBezTo>
                <a:lnTo>
                  <a:pt x="655" y="8073"/>
                </a:lnTo>
                <a:lnTo>
                  <a:pt x="655" y="8108"/>
                </a:lnTo>
                <a:lnTo>
                  <a:pt x="715" y="8251"/>
                </a:lnTo>
                <a:cubicBezTo>
                  <a:pt x="727" y="8275"/>
                  <a:pt x="774" y="8299"/>
                  <a:pt x="810" y="8299"/>
                </a:cubicBezTo>
                <a:lnTo>
                  <a:pt x="10680" y="6763"/>
                </a:lnTo>
                <a:cubicBezTo>
                  <a:pt x="10728" y="6763"/>
                  <a:pt x="10752" y="6727"/>
                  <a:pt x="10752" y="6680"/>
                </a:cubicBezTo>
                <a:lnTo>
                  <a:pt x="10323" y="60"/>
                </a:lnTo>
                <a:lnTo>
                  <a:pt x="102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46"/>
          <p:cNvSpPr/>
          <p:nvPr/>
        </p:nvSpPr>
        <p:spPr>
          <a:xfrm>
            <a:off x="8027194" y="4072094"/>
            <a:ext cx="434580" cy="322668"/>
          </a:xfrm>
          <a:custGeom>
            <a:avLst/>
            <a:gdLst/>
            <a:ahLst/>
            <a:cxnLst/>
            <a:rect l="l" t="t" r="r" b="b"/>
            <a:pathLst>
              <a:path w="8978" h="6666" extrusionOk="0">
                <a:moveTo>
                  <a:pt x="8525" y="1"/>
                </a:moveTo>
                <a:cubicBezTo>
                  <a:pt x="8510" y="1"/>
                  <a:pt x="8495" y="4"/>
                  <a:pt x="8478" y="10"/>
                </a:cubicBezTo>
                <a:cubicBezTo>
                  <a:pt x="7454" y="129"/>
                  <a:pt x="6394" y="331"/>
                  <a:pt x="5370" y="367"/>
                </a:cubicBezTo>
                <a:cubicBezTo>
                  <a:pt x="3798" y="557"/>
                  <a:pt x="2227" y="724"/>
                  <a:pt x="655" y="927"/>
                </a:cubicBezTo>
                <a:cubicBezTo>
                  <a:pt x="465" y="938"/>
                  <a:pt x="286" y="962"/>
                  <a:pt x="84" y="986"/>
                </a:cubicBezTo>
                <a:cubicBezTo>
                  <a:pt x="60" y="986"/>
                  <a:pt x="48" y="986"/>
                  <a:pt x="12" y="1010"/>
                </a:cubicBezTo>
                <a:cubicBezTo>
                  <a:pt x="0" y="1034"/>
                  <a:pt x="0" y="1069"/>
                  <a:pt x="0" y="1105"/>
                </a:cubicBezTo>
                <a:cubicBezTo>
                  <a:pt x="131" y="2486"/>
                  <a:pt x="191" y="3903"/>
                  <a:pt x="417" y="5272"/>
                </a:cubicBezTo>
                <a:cubicBezTo>
                  <a:pt x="465" y="5701"/>
                  <a:pt x="477" y="6153"/>
                  <a:pt x="560" y="6582"/>
                </a:cubicBezTo>
                <a:cubicBezTo>
                  <a:pt x="560" y="6606"/>
                  <a:pt x="584" y="6641"/>
                  <a:pt x="607" y="6653"/>
                </a:cubicBezTo>
                <a:cubicBezTo>
                  <a:pt x="643" y="6665"/>
                  <a:pt x="667" y="6665"/>
                  <a:pt x="679" y="6665"/>
                </a:cubicBezTo>
                <a:lnTo>
                  <a:pt x="703" y="6665"/>
                </a:lnTo>
                <a:cubicBezTo>
                  <a:pt x="2155" y="6463"/>
                  <a:pt x="3632" y="6237"/>
                  <a:pt x="5084" y="6010"/>
                </a:cubicBezTo>
                <a:cubicBezTo>
                  <a:pt x="6322" y="5832"/>
                  <a:pt x="7573" y="5641"/>
                  <a:pt x="8811" y="5463"/>
                </a:cubicBezTo>
                <a:cubicBezTo>
                  <a:pt x="8835" y="5463"/>
                  <a:pt x="8882" y="5451"/>
                  <a:pt x="8918" y="5451"/>
                </a:cubicBezTo>
                <a:cubicBezTo>
                  <a:pt x="8954" y="5451"/>
                  <a:pt x="8978" y="5403"/>
                  <a:pt x="8978" y="5368"/>
                </a:cubicBezTo>
                <a:cubicBezTo>
                  <a:pt x="8894" y="4213"/>
                  <a:pt x="8811" y="3046"/>
                  <a:pt x="8739" y="1879"/>
                </a:cubicBezTo>
                <a:cubicBezTo>
                  <a:pt x="8704" y="1498"/>
                  <a:pt x="8692" y="1129"/>
                  <a:pt x="8656" y="748"/>
                </a:cubicBezTo>
                <a:cubicBezTo>
                  <a:pt x="8656" y="641"/>
                  <a:pt x="8680" y="57"/>
                  <a:pt x="8573" y="10"/>
                </a:cubicBezTo>
                <a:cubicBezTo>
                  <a:pt x="8555" y="4"/>
                  <a:pt x="8540" y="1"/>
                  <a:pt x="85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46"/>
          <p:cNvSpPr/>
          <p:nvPr/>
        </p:nvSpPr>
        <p:spPr>
          <a:xfrm>
            <a:off x="8169940" y="4277718"/>
            <a:ext cx="189264" cy="129919"/>
          </a:xfrm>
          <a:custGeom>
            <a:avLst/>
            <a:gdLst/>
            <a:ahLst/>
            <a:cxnLst/>
            <a:rect l="l" t="t" r="r" b="b"/>
            <a:pathLst>
              <a:path w="3910" h="2684" extrusionOk="0">
                <a:moveTo>
                  <a:pt x="3552" y="0"/>
                </a:moveTo>
                <a:lnTo>
                  <a:pt x="849" y="358"/>
                </a:lnTo>
                <a:cubicBezTo>
                  <a:pt x="1055" y="1420"/>
                  <a:pt x="1" y="2471"/>
                  <a:pt x="282" y="2471"/>
                </a:cubicBezTo>
                <a:cubicBezTo>
                  <a:pt x="294" y="2471"/>
                  <a:pt x="308" y="2469"/>
                  <a:pt x="325" y="2465"/>
                </a:cubicBezTo>
                <a:cubicBezTo>
                  <a:pt x="696" y="2391"/>
                  <a:pt x="1086" y="2005"/>
                  <a:pt x="1268" y="2005"/>
                </a:cubicBezTo>
                <a:cubicBezTo>
                  <a:pt x="1291" y="2005"/>
                  <a:pt x="1310" y="2011"/>
                  <a:pt x="1326" y="2024"/>
                </a:cubicBezTo>
                <a:cubicBezTo>
                  <a:pt x="1457" y="2155"/>
                  <a:pt x="933" y="2596"/>
                  <a:pt x="1576" y="2679"/>
                </a:cubicBezTo>
                <a:cubicBezTo>
                  <a:pt x="1603" y="2682"/>
                  <a:pt x="1633" y="2683"/>
                  <a:pt x="1663" y="2683"/>
                </a:cubicBezTo>
                <a:cubicBezTo>
                  <a:pt x="2351" y="2683"/>
                  <a:pt x="3793" y="2066"/>
                  <a:pt x="3850" y="1667"/>
                </a:cubicBezTo>
                <a:cubicBezTo>
                  <a:pt x="3909" y="1250"/>
                  <a:pt x="3552" y="0"/>
                  <a:pt x="3552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46"/>
          <p:cNvSpPr/>
          <p:nvPr/>
        </p:nvSpPr>
        <p:spPr>
          <a:xfrm>
            <a:off x="8107885" y="3606439"/>
            <a:ext cx="248995" cy="712280"/>
          </a:xfrm>
          <a:custGeom>
            <a:avLst/>
            <a:gdLst/>
            <a:ahLst/>
            <a:cxnLst/>
            <a:rect l="l" t="t" r="r" b="b"/>
            <a:pathLst>
              <a:path w="5144" h="14715" extrusionOk="0">
                <a:moveTo>
                  <a:pt x="1818" y="0"/>
                </a:moveTo>
                <a:cubicBezTo>
                  <a:pt x="1060" y="0"/>
                  <a:pt x="289" y="1578"/>
                  <a:pt x="167" y="2784"/>
                </a:cubicBezTo>
                <a:cubicBezTo>
                  <a:pt x="0" y="4320"/>
                  <a:pt x="857" y="5248"/>
                  <a:pt x="1215" y="8582"/>
                </a:cubicBezTo>
                <a:cubicBezTo>
                  <a:pt x="1572" y="11916"/>
                  <a:pt x="1798" y="14714"/>
                  <a:pt x="1798" y="14714"/>
                </a:cubicBezTo>
                <a:cubicBezTo>
                  <a:pt x="1820" y="14714"/>
                  <a:pt x="1843" y="14714"/>
                  <a:pt x="1866" y="14714"/>
                </a:cubicBezTo>
                <a:cubicBezTo>
                  <a:pt x="2869" y="14714"/>
                  <a:pt x="5143" y="14464"/>
                  <a:pt x="5132" y="13952"/>
                </a:cubicBezTo>
                <a:cubicBezTo>
                  <a:pt x="5001" y="7451"/>
                  <a:pt x="3167" y="1403"/>
                  <a:pt x="2405" y="367"/>
                </a:cubicBezTo>
                <a:cubicBezTo>
                  <a:pt x="2219" y="110"/>
                  <a:pt x="2019" y="0"/>
                  <a:pt x="18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46"/>
          <p:cNvSpPr/>
          <p:nvPr/>
        </p:nvSpPr>
        <p:spPr>
          <a:xfrm>
            <a:off x="8100963" y="3302165"/>
            <a:ext cx="216177" cy="162350"/>
          </a:xfrm>
          <a:custGeom>
            <a:avLst/>
            <a:gdLst/>
            <a:ahLst/>
            <a:cxnLst/>
            <a:rect l="l" t="t" r="r" b="b"/>
            <a:pathLst>
              <a:path w="4466" h="3354" extrusionOk="0">
                <a:moveTo>
                  <a:pt x="1414" y="1"/>
                </a:moveTo>
                <a:cubicBezTo>
                  <a:pt x="1221" y="1"/>
                  <a:pt x="1029" y="48"/>
                  <a:pt x="846" y="164"/>
                </a:cubicBezTo>
                <a:cubicBezTo>
                  <a:pt x="548" y="342"/>
                  <a:pt x="310" y="628"/>
                  <a:pt x="226" y="950"/>
                </a:cubicBezTo>
                <a:cubicBezTo>
                  <a:pt x="0" y="1974"/>
                  <a:pt x="369" y="2628"/>
                  <a:pt x="810" y="2902"/>
                </a:cubicBezTo>
                <a:cubicBezTo>
                  <a:pt x="988" y="2986"/>
                  <a:pt x="1143" y="3128"/>
                  <a:pt x="1322" y="3200"/>
                </a:cubicBezTo>
                <a:cubicBezTo>
                  <a:pt x="1560" y="3295"/>
                  <a:pt x="1819" y="3353"/>
                  <a:pt x="2079" y="3353"/>
                </a:cubicBezTo>
                <a:cubicBezTo>
                  <a:pt x="2208" y="3353"/>
                  <a:pt x="2338" y="3339"/>
                  <a:pt x="2465" y="3307"/>
                </a:cubicBezTo>
                <a:cubicBezTo>
                  <a:pt x="2536" y="3271"/>
                  <a:pt x="2632" y="3224"/>
                  <a:pt x="2620" y="3152"/>
                </a:cubicBezTo>
                <a:cubicBezTo>
                  <a:pt x="2596" y="3128"/>
                  <a:pt x="2584" y="3105"/>
                  <a:pt x="2572" y="3081"/>
                </a:cubicBezTo>
                <a:lnTo>
                  <a:pt x="2084" y="2414"/>
                </a:lnTo>
                <a:lnTo>
                  <a:pt x="2084" y="2414"/>
                </a:lnTo>
                <a:cubicBezTo>
                  <a:pt x="2279" y="2491"/>
                  <a:pt x="2487" y="2528"/>
                  <a:pt x="2697" y="2528"/>
                </a:cubicBezTo>
                <a:cubicBezTo>
                  <a:pt x="3360" y="2528"/>
                  <a:pt x="4036" y="2163"/>
                  <a:pt x="4334" y="1557"/>
                </a:cubicBezTo>
                <a:cubicBezTo>
                  <a:pt x="4441" y="1366"/>
                  <a:pt x="4465" y="1069"/>
                  <a:pt x="4251" y="1009"/>
                </a:cubicBezTo>
                <a:cubicBezTo>
                  <a:pt x="4233" y="1006"/>
                  <a:pt x="4215" y="1004"/>
                  <a:pt x="4195" y="1004"/>
                </a:cubicBezTo>
                <a:cubicBezTo>
                  <a:pt x="4148" y="1004"/>
                  <a:pt x="4095" y="1013"/>
                  <a:pt x="4036" y="1021"/>
                </a:cubicBezTo>
                <a:cubicBezTo>
                  <a:pt x="3983" y="1031"/>
                  <a:pt x="3931" y="1036"/>
                  <a:pt x="3881" y="1036"/>
                </a:cubicBezTo>
                <a:cubicBezTo>
                  <a:pt x="3517" y="1036"/>
                  <a:pt x="3230" y="793"/>
                  <a:pt x="2905" y="604"/>
                </a:cubicBezTo>
                <a:cubicBezTo>
                  <a:pt x="2471" y="344"/>
                  <a:pt x="1935" y="1"/>
                  <a:pt x="14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46"/>
          <p:cNvSpPr/>
          <p:nvPr/>
        </p:nvSpPr>
        <p:spPr>
          <a:xfrm>
            <a:off x="7629499" y="2926834"/>
            <a:ext cx="107265" cy="284621"/>
          </a:xfrm>
          <a:custGeom>
            <a:avLst/>
            <a:gdLst/>
            <a:ahLst/>
            <a:cxnLst/>
            <a:rect l="l" t="t" r="r" b="b"/>
            <a:pathLst>
              <a:path w="2216" h="5880" extrusionOk="0">
                <a:moveTo>
                  <a:pt x="1673" y="0"/>
                </a:moveTo>
                <a:cubicBezTo>
                  <a:pt x="1556" y="0"/>
                  <a:pt x="1427" y="53"/>
                  <a:pt x="1323" y="131"/>
                </a:cubicBezTo>
                <a:cubicBezTo>
                  <a:pt x="1192" y="238"/>
                  <a:pt x="1108" y="405"/>
                  <a:pt x="1013" y="548"/>
                </a:cubicBezTo>
                <a:cubicBezTo>
                  <a:pt x="525" y="1393"/>
                  <a:pt x="132" y="2322"/>
                  <a:pt x="60" y="3298"/>
                </a:cubicBezTo>
                <a:cubicBezTo>
                  <a:pt x="1" y="4048"/>
                  <a:pt x="144" y="4822"/>
                  <a:pt x="537" y="5441"/>
                </a:cubicBezTo>
                <a:cubicBezTo>
                  <a:pt x="665" y="5642"/>
                  <a:pt x="804" y="5880"/>
                  <a:pt x="957" y="5880"/>
                </a:cubicBezTo>
                <a:cubicBezTo>
                  <a:pt x="1032" y="5880"/>
                  <a:pt x="1110" y="5823"/>
                  <a:pt x="1192" y="5679"/>
                </a:cubicBezTo>
                <a:cubicBezTo>
                  <a:pt x="1370" y="5382"/>
                  <a:pt x="1442" y="5025"/>
                  <a:pt x="1501" y="4691"/>
                </a:cubicBezTo>
                <a:cubicBezTo>
                  <a:pt x="1692" y="3679"/>
                  <a:pt x="1870" y="2643"/>
                  <a:pt x="2073" y="1631"/>
                </a:cubicBezTo>
                <a:cubicBezTo>
                  <a:pt x="2144" y="1250"/>
                  <a:pt x="2216" y="845"/>
                  <a:pt x="2108" y="464"/>
                </a:cubicBezTo>
                <a:cubicBezTo>
                  <a:pt x="2073" y="286"/>
                  <a:pt x="1965" y="107"/>
                  <a:pt x="1799" y="24"/>
                </a:cubicBezTo>
                <a:cubicBezTo>
                  <a:pt x="1760" y="8"/>
                  <a:pt x="1717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46"/>
          <p:cNvSpPr/>
          <p:nvPr/>
        </p:nvSpPr>
        <p:spPr>
          <a:xfrm>
            <a:off x="7646247" y="2864101"/>
            <a:ext cx="588460" cy="671958"/>
          </a:xfrm>
          <a:custGeom>
            <a:avLst/>
            <a:gdLst/>
            <a:ahLst/>
            <a:cxnLst/>
            <a:rect l="l" t="t" r="r" b="b"/>
            <a:pathLst>
              <a:path w="12157" h="13882" extrusionOk="0">
                <a:moveTo>
                  <a:pt x="5894" y="0"/>
                </a:moveTo>
                <a:cubicBezTo>
                  <a:pt x="2517" y="0"/>
                  <a:pt x="58" y="2785"/>
                  <a:pt x="0" y="7237"/>
                </a:cubicBezTo>
                <a:cubicBezTo>
                  <a:pt x="0" y="7797"/>
                  <a:pt x="12" y="8333"/>
                  <a:pt x="72" y="8857"/>
                </a:cubicBezTo>
                <a:lnTo>
                  <a:pt x="72" y="8880"/>
                </a:lnTo>
                <a:cubicBezTo>
                  <a:pt x="84" y="9047"/>
                  <a:pt x="119" y="9202"/>
                  <a:pt x="131" y="9357"/>
                </a:cubicBezTo>
                <a:cubicBezTo>
                  <a:pt x="334" y="10690"/>
                  <a:pt x="798" y="11821"/>
                  <a:pt x="1679" y="12607"/>
                </a:cubicBezTo>
                <a:lnTo>
                  <a:pt x="1691" y="12619"/>
                </a:lnTo>
                <a:cubicBezTo>
                  <a:pt x="1846" y="12750"/>
                  <a:pt x="2024" y="12893"/>
                  <a:pt x="2203" y="13012"/>
                </a:cubicBezTo>
                <a:cubicBezTo>
                  <a:pt x="2953" y="13500"/>
                  <a:pt x="3965" y="13810"/>
                  <a:pt x="5299" y="13881"/>
                </a:cubicBezTo>
                <a:lnTo>
                  <a:pt x="5680" y="13881"/>
                </a:lnTo>
                <a:cubicBezTo>
                  <a:pt x="5834" y="13881"/>
                  <a:pt x="5977" y="13881"/>
                  <a:pt x="6144" y="13869"/>
                </a:cubicBezTo>
                <a:cubicBezTo>
                  <a:pt x="8037" y="13738"/>
                  <a:pt x="9716" y="12595"/>
                  <a:pt x="10740" y="10845"/>
                </a:cubicBezTo>
                <a:cubicBezTo>
                  <a:pt x="10752" y="10833"/>
                  <a:pt x="10752" y="10821"/>
                  <a:pt x="10775" y="10809"/>
                </a:cubicBezTo>
                <a:cubicBezTo>
                  <a:pt x="10859" y="10654"/>
                  <a:pt x="10930" y="10523"/>
                  <a:pt x="11014" y="10357"/>
                </a:cubicBezTo>
                <a:cubicBezTo>
                  <a:pt x="11383" y="9583"/>
                  <a:pt x="11633" y="8726"/>
                  <a:pt x="11740" y="7773"/>
                </a:cubicBezTo>
                <a:cubicBezTo>
                  <a:pt x="12157" y="3856"/>
                  <a:pt x="9740" y="236"/>
                  <a:pt x="6251" y="10"/>
                </a:cubicBezTo>
                <a:cubicBezTo>
                  <a:pt x="6131" y="3"/>
                  <a:pt x="6012" y="0"/>
                  <a:pt x="5894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46"/>
          <p:cNvSpPr/>
          <p:nvPr/>
        </p:nvSpPr>
        <p:spPr>
          <a:xfrm>
            <a:off x="7574172" y="2729971"/>
            <a:ext cx="815576" cy="535117"/>
          </a:xfrm>
          <a:custGeom>
            <a:avLst/>
            <a:gdLst/>
            <a:ahLst/>
            <a:cxnLst/>
            <a:rect l="l" t="t" r="r" b="b"/>
            <a:pathLst>
              <a:path w="16849" h="11055" extrusionOk="0">
                <a:moveTo>
                  <a:pt x="10580" y="0"/>
                </a:moveTo>
                <a:cubicBezTo>
                  <a:pt x="9980" y="0"/>
                  <a:pt x="9381" y="150"/>
                  <a:pt x="8859" y="436"/>
                </a:cubicBezTo>
                <a:cubicBezTo>
                  <a:pt x="8764" y="448"/>
                  <a:pt x="8681" y="460"/>
                  <a:pt x="8585" y="460"/>
                </a:cubicBezTo>
                <a:cubicBezTo>
                  <a:pt x="8520" y="471"/>
                  <a:pt x="8448" y="477"/>
                  <a:pt x="8377" y="477"/>
                </a:cubicBezTo>
                <a:cubicBezTo>
                  <a:pt x="8306" y="477"/>
                  <a:pt x="8234" y="471"/>
                  <a:pt x="8169" y="460"/>
                </a:cubicBezTo>
                <a:cubicBezTo>
                  <a:pt x="8014" y="448"/>
                  <a:pt x="7883" y="400"/>
                  <a:pt x="7740" y="376"/>
                </a:cubicBezTo>
                <a:lnTo>
                  <a:pt x="7657" y="376"/>
                </a:lnTo>
                <a:cubicBezTo>
                  <a:pt x="7644" y="375"/>
                  <a:pt x="7630" y="375"/>
                  <a:pt x="7617" y="375"/>
                </a:cubicBezTo>
                <a:cubicBezTo>
                  <a:pt x="7414" y="375"/>
                  <a:pt x="7201" y="462"/>
                  <a:pt x="7157" y="686"/>
                </a:cubicBezTo>
                <a:lnTo>
                  <a:pt x="7157" y="722"/>
                </a:lnTo>
                <a:cubicBezTo>
                  <a:pt x="7157" y="722"/>
                  <a:pt x="7145" y="722"/>
                  <a:pt x="7145" y="698"/>
                </a:cubicBezTo>
                <a:cubicBezTo>
                  <a:pt x="6823" y="566"/>
                  <a:pt x="6525" y="360"/>
                  <a:pt x="6202" y="360"/>
                </a:cubicBezTo>
                <a:cubicBezTo>
                  <a:pt x="6058" y="360"/>
                  <a:pt x="5909" y="401"/>
                  <a:pt x="5752" y="507"/>
                </a:cubicBezTo>
                <a:cubicBezTo>
                  <a:pt x="5514" y="662"/>
                  <a:pt x="5383" y="841"/>
                  <a:pt x="5085" y="864"/>
                </a:cubicBezTo>
                <a:cubicBezTo>
                  <a:pt x="4918" y="900"/>
                  <a:pt x="4763" y="876"/>
                  <a:pt x="4597" y="900"/>
                </a:cubicBezTo>
                <a:cubicBezTo>
                  <a:pt x="4442" y="912"/>
                  <a:pt x="4287" y="936"/>
                  <a:pt x="4132" y="983"/>
                </a:cubicBezTo>
                <a:cubicBezTo>
                  <a:pt x="3525" y="1150"/>
                  <a:pt x="3001" y="1507"/>
                  <a:pt x="2561" y="1936"/>
                </a:cubicBezTo>
                <a:cubicBezTo>
                  <a:pt x="2180" y="2305"/>
                  <a:pt x="1930" y="2805"/>
                  <a:pt x="1501" y="3115"/>
                </a:cubicBezTo>
                <a:cubicBezTo>
                  <a:pt x="1311" y="3258"/>
                  <a:pt x="1096" y="3317"/>
                  <a:pt x="870" y="3400"/>
                </a:cubicBezTo>
                <a:cubicBezTo>
                  <a:pt x="787" y="3424"/>
                  <a:pt x="668" y="3472"/>
                  <a:pt x="572" y="3531"/>
                </a:cubicBezTo>
                <a:cubicBezTo>
                  <a:pt x="561" y="3591"/>
                  <a:pt x="572" y="3662"/>
                  <a:pt x="608" y="3722"/>
                </a:cubicBezTo>
                <a:cubicBezTo>
                  <a:pt x="632" y="3769"/>
                  <a:pt x="680" y="3817"/>
                  <a:pt x="727" y="3841"/>
                </a:cubicBezTo>
                <a:lnTo>
                  <a:pt x="715" y="3841"/>
                </a:lnTo>
                <a:cubicBezTo>
                  <a:pt x="501" y="3936"/>
                  <a:pt x="1" y="4174"/>
                  <a:pt x="251" y="4472"/>
                </a:cubicBezTo>
                <a:cubicBezTo>
                  <a:pt x="343" y="4572"/>
                  <a:pt x="464" y="4608"/>
                  <a:pt x="599" y="4608"/>
                </a:cubicBezTo>
                <a:cubicBezTo>
                  <a:pt x="655" y="4608"/>
                  <a:pt x="715" y="4602"/>
                  <a:pt x="775" y="4591"/>
                </a:cubicBezTo>
                <a:lnTo>
                  <a:pt x="775" y="4591"/>
                </a:lnTo>
                <a:lnTo>
                  <a:pt x="632" y="4770"/>
                </a:lnTo>
                <a:cubicBezTo>
                  <a:pt x="489" y="4984"/>
                  <a:pt x="370" y="5222"/>
                  <a:pt x="299" y="5496"/>
                </a:cubicBezTo>
                <a:cubicBezTo>
                  <a:pt x="299" y="5591"/>
                  <a:pt x="263" y="5734"/>
                  <a:pt x="251" y="5865"/>
                </a:cubicBezTo>
                <a:cubicBezTo>
                  <a:pt x="239" y="5984"/>
                  <a:pt x="239" y="6115"/>
                  <a:pt x="358" y="6198"/>
                </a:cubicBezTo>
                <a:cubicBezTo>
                  <a:pt x="402" y="6226"/>
                  <a:pt x="447" y="6237"/>
                  <a:pt x="490" y="6237"/>
                </a:cubicBezTo>
                <a:cubicBezTo>
                  <a:pt x="599" y="6237"/>
                  <a:pt x="705" y="6164"/>
                  <a:pt x="799" y="6079"/>
                </a:cubicBezTo>
                <a:lnTo>
                  <a:pt x="799" y="6079"/>
                </a:lnTo>
                <a:cubicBezTo>
                  <a:pt x="751" y="6198"/>
                  <a:pt x="715" y="6329"/>
                  <a:pt x="692" y="6460"/>
                </a:cubicBezTo>
                <a:cubicBezTo>
                  <a:pt x="668" y="6698"/>
                  <a:pt x="739" y="6996"/>
                  <a:pt x="977" y="7091"/>
                </a:cubicBezTo>
                <a:cubicBezTo>
                  <a:pt x="1033" y="7111"/>
                  <a:pt x="1092" y="7119"/>
                  <a:pt x="1152" y="7119"/>
                </a:cubicBezTo>
                <a:cubicBezTo>
                  <a:pt x="1346" y="7119"/>
                  <a:pt x="1552" y="7030"/>
                  <a:pt x="1715" y="6948"/>
                </a:cubicBezTo>
                <a:cubicBezTo>
                  <a:pt x="1787" y="6913"/>
                  <a:pt x="1858" y="6865"/>
                  <a:pt x="1918" y="6806"/>
                </a:cubicBezTo>
                <a:cubicBezTo>
                  <a:pt x="2025" y="6865"/>
                  <a:pt x="2156" y="6877"/>
                  <a:pt x="2275" y="6889"/>
                </a:cubicBezTo>
                <a:cubicBezTo>
                  <a:pt x="2345" y="6896"/>
                  <a:pt x="2415" y="6899"/>
                  <a:pt x="2485" y="6899"/>
                </a:cubicBezTo>
                <a:cubicBezTo>
                  <a:pt x="2893" y="6899"/>
                  <a:pt x="3301" y="6784"/>
                  <a:pt x="3656" y="6591"/>
                </a:cubicBezTo>
                <a:cubicBezTo>
                  <a:pt x="4073" y="6377"/>
                  <a:pt x="4466" y="6079"/>
                  <a:pt x="4823" y="5758"/>
                </a:cubicBezTo>
                <a:cubicBezTo>
                  <a:pt x="4990" y="5615"/>
                  <a:pt x="5144" y="5460"/>
                  <a:pt x="5299" y="5305"/>
                </a:cubicBezTo>
                <a:lnTo>
                  <a:pt x="5299" y="5305"/>
                </a:lnTo>
                <a:cubicBezTo>
                  <a:pt x="5287" y="5424"/>
                  <a:pt x="5299" y="5555"/>
                  <a:pt x="5323" y="5674"/>
                </a:cubicBezTo>
                <a:cubicBezTo>
                  <a:pt x="5418" y="5901"/>
                  <a:pt x="5597" y="6055"/>
                  <a:pt x="5823" y="6151"/>
                </a:cubicBezTo>
                <a:cubicBezTo>
                  <a:pt x="6037" y="6234"/>
                  <a:pt x="6276" y="6270"/>
                  <a:pt x="6514" y="6270"/>
                </a:cubicBezTo>
                <a:cubicBezTo>
                  <a:pt x="7228" y="6270"/>
                  <a:pt x="7942" y="6020"/>
                  <a:pt x="8502" y="5555"/>
                </a:cubicBezTo>
                <a:cubicBezTo>
                  <a:pt x="8621" y="5460"/>
                  <a:pt x="8716" y="5365"/>
                  <a:pt x="8812" y="5258"/>
                </a:cubicBezTo>
                <a:lnTo>
                  <a:pt x="8812" y="5258"/>
                </a:lnTo>
                <a:cubicBezTo>
                  <a:pt x="8812" y="5270"/>
                  <a:pt x="8812" y="5305"/>
                  <a:pt x="8800" y="5317"/>
                </a:cubicBezTo>
                <a:cubicBezTo>
                  <a:pt x="8776" y="5496"/>
                  <a:pt x="8800" y="5686"/>
                  <a:pt x="8895" y="5817"/>
                </a:cubicBezTo>
                <a:cubicBezTo>
                  <a:pt x="9002" y="5972"/>
                  <a:pt x="9193" y="6055"/>
                  <a:pt x="9371" y="6055"/>
                </a:cubicBezTo>
                <a:cubicBezTo>
                  <a:pt x="9550" y="6055"/>
                  <a:pt x="9752" y="6020"/>
                  <a:pt x="9919" y="5936"/>
                </a:cubicBezTo>
                <a:cubicBezTo>
                  <a:pt x="10264" y="5782"/>
                  <a:pt x="10562" y="5520"/>
                  <a:pt x="10752" y="5198"/>
                </a:cubicBezTo>
                <a:lnTo>
                  <a:pt x="10752" y="5198"/>
                </a:lnTo>
                <a:cubicBezTo>
                  <a:pt x="10681" y="5484"/>
                  <a:pt x="10657" y="5782"/>
                  <a:pt x="10633" y="6079"/>
                </a:cubicBezTo>
                <a:cubicBezTo>
                  <a:pt x="10609" y="6770"/>
                  <a:pt x="10633" y="7508"/>
                  <a:pt x="10990" y="8115"/>
                </a:cubicBezTo>
                <a:cubicBezTo>
                  <a:pt x="11074" y="8246"/>
                  <a:pt x="11193" y="8377"/>
                  <a:pt x="11348" y="8377"/>
                </a:cubicBezTo>
                <a:cubicBezTo>
                  <a:pt x="11443" y="8377"/>
                  <a:pt x="11502" y="8341"/>
                  <a:pt x="11550" y="8258"/>
                </a:cubicBezTo>
                <a:lnTo>
                  <a:pt x="11550" y="8258"/>
                </a:lnTo>
                <a:cubicBezTo>
                  <a:pt x="11514" y="8437"/>
                  <a:pt x="11514" y="8615"/>
                  <a:pt x="11550" y="8794"/>
                </a:cubicBezTo>
                <a:cubicBezTo>
                  <a:pt x="11562" y="8853"/>
                  <a:pt x="11574" y="8913"/>
                  <a:pt x="11610" y="8961"/>
                </a:cubicBezTo>
                <a:cubicBezTo>
                  <a:pt x="11643" y="9005"/>
                  <a:pt x="11697" y="9023"/>
                  <a:pt x="11753" y="9023"/>
                </a:cubicBezTo>
                <a:cubicBezTo>
                  <a:pt x="11818" y="9023"/>
                  <a:pt x="11886" y="8999"/>
                  <a:pt x="11931" y="8961"/>
                </a:cubicBezTo>
                <a:lnTo>
                  <a:pt x="11931" y="8961"/>
                </a:lnTo>
                <a:cubicBezTo>
                  <a:pt x="11836" y="9151"/>
                  <a:pt x="11729" y="9365"/>
                  <a:pt x="11645" y="9568"/>
                </a:cubicBezTo>
                <a:cubicBezTo>
                  <a:pt x="11550" y="9901"/>
                  <a:pt x="11407" y="10306"/>
                  <a:pt x="11574" y="10604"/>
                </a:cubicBezTo>
                <a:cubicBezTo>
                  <a:pt x="11730" y="10900"/>
                  <a:pt x="12069" y="11054"/>
                  <a:pt x="12412" y="11054"/>
                </a:cubicBezTo>
                <a:cubicBezTo>
                  <a:pt x="12566" y="11054"/>
                  <a:pt x="12720" y="11023"/>
                  <a:pt x="12860" y="10961"/>
                </a:cubicBezTo>
                <a:cubicBezTo>
                  <a:pt x="13300" y="10747"/>
                  <a:pt x="13550" y="10270"/>
                  <a:pt x="13598" y="9794"/>
                </a:cubicBezTo>
                <a:cubicBezTo>
                  <a:pt x="13765" y="10068"/>
                  <a:pt x="14110" y="10163"/>
                  <a:pt x="14419" y="10163"/>
                </a:cubicBezTo>
                <a:cubicBezTo>
                  <a:pt x="14919" y="10163"/>
                  <a:pt x="15455" y="9961"/>
                  <a:pt x="15920" y="9723"/>
                </a:cubicBezTo>
                <a:cubicBezTo>
                  <a:pt x="16158" y="9604"/>
                  <a:pt x="16384" y="9449"/>
                  <a:pt x="16586" y="9306"/>
                </a:cubicBezTo>
                <a:cubicBezTo>
                  <a:pt x="16634" y="9270"/>
                  <a:pt x="16694" y="9199"/>
                  <a:pt x="16753" y="9139"/>
                </a:cubicBezTo>
                <a:cubicBezTo>
                  <a:pt x="16848" y="9032"/>
                  <a:pt x="16789" y="8877"/>
                  <a:pt x="16646" y="8853"/>
                </a:cubicBezTo>
                <a:cubicBezTo>
                  <a:pt x="16432" y="8830"/>
                  <a:pt x="16217" y="8722"/>
                  <a:pt x="16051" y="8592"/>
                </a:cubicBezTo>
                <a:cubicBezTo>
                  <a:pt x="15991" y="8532"/>
                  <a:pt x="15932" y="8484"/>
                  <a:pt x="15896" y="8425"/>
                </a:cubicBezTo>
                <a:lnTo>
                  <a:pt x="15896" y="8425"/>
                </a:lnTo>
                <a:cubicBezTo>
                  <a:pt x="15923" y="8427"/>
                  <a:pt x="15950" y="8428"/>
                  <a:pt x="15977" y="8428"/>
                </a:cubicBezTo>
                <a:cubicBezTo>
                  <a:pt x="16128" y="8428"/>
                  <a:pt x="16276" y="8397"/>
                  <a:pt x="16408" y="8306"/>
                </a:cubicBezTo>
                <a:cubicBezTo>
                  <a:pt x="16539" y="8234"/>
                  <a:pt x="16705" y="8044"/>
                  <a:pt x="16539" y="7937"/>
                </a:cubicBezTo>
                <a:cubicBezTo>
                  <a:pt x="16507" y="7914"/>
                  <a:pt x="16475" y="7907"/>
                  <a:pt x="16442" y="7907"/>
                </a:cubicBezTo>
                <a:cubicBezTo>
                  <a:pt x="16390" y="7907"/>
                  <a:pt x="16335" y="7925"/>
                  <a:pt x="16277" y="7925"/>
                </a:cubicBezTo>
                <a:cubicBezTo>
                  <a:pt x="16122" y="7925"/>
                  <a:pt x="15967" y="7782"/>
                  <a:pt x="15908" y="7639"/>
                </a:cubicBezTo>
                <a:cubicBezTo>
                  <a:pt x="15860" y="7532"/>
                  <a:pt x="15848" y="7425"/>
                  <a:pt x="15836" y="7306"/>
                </a:cubicBezTo>
                <a:cubicBezTo>
                  <a:pt x="15824" y="7044"/>
                  <a:pt x="15896" y="6746"/>
                  <a:pt x="15920" y="6520"/>
                </a:cubicBezTo>
                <a:cubicBezTo>
                  <a:pt x="15979" y="6103"/>
                  <a:pt x="16039" y="5674"/>
                  <a:pt x="16027" y="5258"/>
                </a:cubicBezTo>
                <a:cubicBezTo>
                  <a:pt x="16027" y="5067"/>
                  <a:pt x="16003" y="4853"/>
                  <a:pt x="15967" y="4662"/>
                </a:cubicBezTo>
                <a:cubicBezTo>
                  <a:pt x="15848" y="4020"/>
                  <a:pt x="15574" y="3424"/>
                  <a:pt x="15003" y="3055"/>
                </a:cubicBezTo>
                <a:cubicBezTo>
                  <a:pt x="14979" y="3055"/>
                  <a:pt x="14979" y="3055"/>
                  <a:pt x="14979" y="3043"/>
                </a:cubicBezTo>
                <a:cubicBezTo>
                  <a:pt x="15086" y="3019"/>
                  <a:pt x="15193" y="2984"/>
                  <a:pt x="15277" y="2936"/>
                </a:cubicBezTo>
                <a:cubicBezTo>
                  <a:pt x="15300" y="2924"/>
                  <a:pt x="15324" y="2900"/>
                  <a:pt x="15348" y="2888"/>
                </a:cubicBezTo>
                <a:cubicBezTo>
                  <a:pt x="15372" y="2841"/>
                  <a:pt x="15360" y="2781"/>
                  <a:pt x="15324" y="2746"/>
                </a:cubicBezTo>
                <a:cubicBezTo>
                  <a:pt x="15241" y="2626"/>
                  <a:pt x="15074" y="2591"/>
                  <a:pt x="14931" y="2579"/>
                </a:cubicBezTo>
                <a:cubicBezTo>
                  <a:pt x="14765" y="2579"/>
                  <a:pt x="14586" y="2591"/>
                  <a:pt x="14419" y="2638"/>
                </a:cubicBezTo>
                <a:cubicBezTo>
                  <a:pt x="14634" y="2305"/>
                  <a:pt x="14729" y="1864"/>
                  <a:pt x="14527" y="1531"/>
                </a:cubicBezTo>
                <a:cubicBezTo>
                  <a:pt x="14436" y="1381"/>
                  <a:pt x="14261" y="1255"/>
                  <a:pt x="14087" y="1255"/>
                </a:cubicBezTo>
                <a:cubicBezTo>
                  <a:pt x="14055" y="1255"/>
                  <a:pt x="14023" y="1260"/>
                  <a:pt x="13991" y="1269"/>
                </a:cubicBezTo>
                <a:cubicBezTo>
                  <a:pt x="13872" y="1293"/>
                  <a:pt x="13776" y="1400"/>
                  <a:pt x="13705" y="1519"/>
                </a:cubicBezTo>
                <a:cubicBezTo>
                  <a:pt x="13634" y="1626"/>
                  <a:pt x="13586" y="1745"/>
                  <a:pt x="13562" y="1864"/>
                </a:cubicBezTo>
                <a:cubicBezTo>
                  <a:pt x="13538" y="1829"/>
                  <a:pt x="13526" y="1793"/>
                  <a:pt x="13515" y="1757"/>
                </a:cubicBezTo>
                <a:cubicBezTo>
                  <a:pt x="13229" y="1162"/>
                  <a:pt x="12717" y="686"/>
                  <a:pt x="12145" y="376"/>
                </a:cubicBezTo>
                <a:cubicBezTo>
                  <a:pt x="11895" y="245"/>
                  <a:pt x="11610" y="138"/>
                  <a:pt x="11324" y="79"/>
                </a:cubicBezTo>
                <a:cubicBezTo>
                  <a:pt x="11079" y="26"/>
                  <a:pt x="10830" y="0"/>
                  <a:pt x="105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46"/>
          <p:cNvSpPr/>
          <p:nvPr/>
        </p:nvSpPr>
        <p:spPr>
          <a:xfrm>
            <a:off x="7946503" y="2729390"/>
            <a:ext cx="406941" cy="355728"/>
          </a:xfrm>
          <a:custGeom>
            <a:avLst/>
            <a:gdLst/>
            <a:ahLst/>
            <a:cxnLst/>
            <a:rect l="l" t="t" r="r" b="b"/>
            <a:pathLst>
              <a:path w="8407" h="7349" extrusionOk="0">
                <a:moveTo>
                  <a:pt x="2935" y="1"/>
                </a:moveTo>
                <a:cubicBezTo>
                  <a:pt x="2334" y="1"/>
                  <a:pt x="1733" y="150"/>
                  <a:pt x="1203" y="436"/>
                </a:cubicBezTo>
                <a:cubicBezTo>
                  <a:pt x="1120" y="448"/>
                  <a:pt x="1024" y="460"/>
                  <a:pt x="941" y="460"/>
                </a:cubicBezTo>
                <a:cubicBezTo>
                  <a:pt x="876" y="466"/>
                  <a:pt x="804" y="469"/>
                  <a:pt x="733" y="469"/>
                </a:cubicBezTo>
                <a:cubicBezTo>
                  <a:pt x="661" y="469"/>
                  <a:pt x="590" y="466"/>
                  <a:pt x="524" y="460"/>
                </a:cubicBezTo>
                <a:cubicBezTo>
                  <a:pt x="369" y="448"/>
                  <a:pt x="239" y="400"/>
                  <a:pt x="96" y="376"/>
                </a:cubicBezTo>
                <a:cubicBezTo>
                  <a:pt x="48" y="353"/>
                  <a:pt x="24" y="341"/>
                  <a:pt x="0" y="341"/>
                </a:cubicBezTo>
                <a:cubicBezTo>
                  <a:pt x="12" y="353"/>
                  <a:pt x="24" y="376"/>
                  <a:pt x="48" y="400"/>
                </a:cubicBezTo>
                <a:cubicBezTo>
                  <a:pt x="119" y="472"/>
                  <a:pt x="227" y="519"/>
                  <a:pt x="334" y="543"/>
                </a:cubicBezTo>
                <a:cubicBezTo>
                  <a:pt x="929" y="757"/>
                  <a:pt x="1536" y="864"/>
                  <a:pt x="2084" y="1186"/>
                </a:cubicBezTo>
                <a:cubicBezTo>
                  <a:pt x="2251" y="1281"/>
                  <a:pt x="2417" y="1412"/>
                  <a:pt x="2453" y="1603"/>
                </a:cubicBezTo>
                <a:cubicBezTo>
                  <a:pt x="2572" y="2019"/>
                  <a:pt x="2132" y="2484"/>
                  <a:pt x="2298" y="2889"/>
                </a:cubicBezTo>
                <a:cubicBezTo>
                  <a:pt x="2388" y="3108"/>
                  <a:pt x="2615" y="3166"/>
                  <a:pt x="2857" y="3166"/>
                </a:cubicBezTo>
                <a:cubicBezTo>
                  <a:pt x="2970" y="3166"/>
                  <a:pt x="3085" y="3154"/>
                  <a:pt x="3191" y="3139"/>
                </a:cubicBezTo>
                <a:cubicBezTo>
                  <a:pt x="3310" y="3122"/>
                  <a:pt x="3434" y="3111"/>
                  <a:pt x="3557" y="3111"/>
                </a:cubicBezTo>
                <a:cubicBezTo>
                  <a:pt x="3881" y="3111"/>
                  <a:pt x="4202" y="3186"/>
                  <a:pt x="4418" y="3436"/>
                </a:cubicBezTo>
                <a:cubicBezTo>
                  <a:pt x="4680" y="3734"/>
                  <a:pt x="4715" y="4174"/>
                  <a:pt x="4822" y="4567"/>
                </a:cubicBezTo>
                <a:cubicBezTo>
                  <a:pt x="4924" y="4940"/>
                  <a:pt x="5186" y="5345"/>
                  <a:pt x="5518" y="5345"/>
                </a:cubicBezTo>
                <a:cubicBezTo>
                  <a:pt x="5536" y="5345"/>
                  <a:pt x="5554" y="5344"/>
                  <a:pt x="5573" y="5341"/>
                </a:cubicBezTo>
                <a:cubicBezTo>
                  <a:pt x="5775" y="5305"/>
                  <a:pt x="5954" y="5139"/>
                  <a:pt x="6168" y="5091"/>
                </a:cubicBezTo>
                <a:cubicBezTo>
                  <a:pt x="6207" y="5081"/>
                  <a:pt x="6247" y="5076"/>
                  <a:pt x="6286" y="5076"/>
                </a:cubicBezTo>
                <a:cubicBezTo>
                  <a:pt x="6554" y="5076"/>
                  <a:pt x="6808" y="5309"/>
                  <a:pt x="6954" y="5579"/>
                </a:cubicBezTo>
                <a:cubicBezTo>
                  <a:pt x="7120" y="5889"/>
                  <a:pt x="7180" y="6246"/>
                  <a:pt x="7311" y="6579"/>
                </a:cubicBezTo>
                <a:cubicBezTo>
                  <a:pt x="7430" y="6901"/>
                  <a:pt x="7632" y="7234"/>
                  <a:pt x="7954" y="7318"/>
                </a:cubicBezTo>
                <a:cubicBezTo>
                  <a:pt x="8007" y="7340"/>
                  <a:pt x="8055" y="7349"/>
                  <a:pt x="8107" y="7349"/>
                </a:cubicBezTo>
                <a:cubicBezTo>
                  <a:pt x="8137" y="7349"/>
                  <a:pt x="8169" y="7346"/>
                  <a:pt x="8204" y="7341"/>
                </a:cubicBezTo>
                <a:cubicBezTo>
                  <a:pt x="8192" y="7068"/>
                  <a:pt x="8263" y="6770"/>
                  <a:pt x="8287" y="6544"/>
                </a:cubicBezTo>
                <a:cubicBezTo>
                  <a:pt x="8347" y="6127"/>
                  <a:pt x="8406" y="5698"/>
                  <a:pt x="8394" y="5282"/>
                </a:cubicBezTo>
                <a:cubicBezTo>
                  <a:pt x="8394" y="5091"/>
                  <a:pt x="8370" y="4877"/>
                  <a:pt x="8335" y="4686"/>
                </a:cubicBezTo>
                <a:lnTo>
                  <a:pt x="8228" y="4686"/>
                </a:lnTo>
                <a:cubicBezTo>
                  <a:pt x="7775" y="4663"/>
                  <a:pt x="7299" y="4508"/>
                  <a:pt x="7013" y="4103"/>
                </a:cubicBezTo>
                <a:cubicBezTo>
                  <a:pt x="6918" y="3972"/>
                  <a:pt x="6858" y="3805"/>
                  <a:pt x="6763" y="3686"/>
                </a:cubicBezTo>
                <a:cubicBezTo>
                  <a:pt x="6549" y="3436"/>
                  <a:pt x="6239" y="3353"/>
                  <a:pt x="5942" y="3270"/>
                </a:cubicBezTo>
                <a:cubicBezTo>
                  <a:pt x="5584" y="3186"/>
                  <a:pt x="5192" y="3091"/>
                  <a:pt x="4918" y="2829"/>
                </a:cubicBezTo>
                <a:cubicBezTo>
                  <a:pt x="4632" y="2555"/>
                  <a:pt x="4465" y="2067"/>
                  <a:pt x="4680" y="1710"/>
                </a:cubicBezTo>
                <a:cubicBezTo>
                  <a:pt x="4775" y="1531"/>
                  <a:pt x="4953" y="1400"/>
                  <a:pt x="5001" y="1186"/>
                </a:cubicBezTo>
                <a:cubicBezTo>
                  <a:pt x="5072" y="912"/>
                  <a:pt x="4870" y="638"/>
                  <a:pt x="4644" y="472"/>
                </a:cubicBezTo>
                <a:cubicBezTo>
                  <a:pt x="4596" y="448"/>
                  <a:pt x="4560" y="400"/>
                  <a:pt x="4501" y="376"/>
                </a:cubicBezTo>
                <a:cubicBezTo>
                  <a:pt x="4239" y="233"/>
                  <a:pt x="3965" y="138"/>
                  <a:pt x="3679" y="79"/>
                </a:cubicBezTo>
                <a:cubicBezTo>
                  <a:pt x="3435" y="26"/>
                  <a:pt x="3185" y="1"/>
                  <a:pt x="29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46"/>
          <p:cNvSpPr/>
          <p:nvPr/>
        </p:nvSpPr>
        <p:spPr>
          <a:xfrm>
            <a:off x="8159146" y="3146592"/>
            <a:ext cx="179873" cy="216274"/>
          </a:xfrm>
          <a:custGeom>
            <a:avLst/>
            <a:gdLst/>
            <a:ahLst/>
            <a:cxnLst/>
            <a:rect l="l" t="t" r="r" b="b"/>
            <a:pathLst>
              <a:path w="3716" h="4468" extrusionOk="0">
                <a:moveTo>
                  <a:pt x="2310" y="1"/>
                </a:moveTo>
                <a:cubicBezTo>
                  <a:pt x="982" y="1"/>
                  <a:pt x="226" y="1553"/>
                  <a:pt x="72" y="2687"/>
                </a:cubicBezTo>
                <a:cubicBezTo>
                  <a:pt x="25" y="2973"/>
                  <a:pt x="1" y="3283"/>
                  <a:pt x="72" y="3568"/>
                </a:cubicBezTo>
                <a:cubicBezTo>
                  <a:pt x="194" y="4110"/>
                  <a:pt x="614" y="4468"/>
                  <a:pt x="1150" y="4468"/>
                </a:cubicBezTo>
                <a:cubicBezTo>
                  <a:pt x="1191" y="4468"/>
                  <a:pt x="1233" y="4465"/>
                  <a:pt x="1275" y="4461"/>
                </a:cubicBezTo>
                <a:cubicBezTo>
                  <a:pt x="1799" y="4414"/>
                  <a:pt x="2299" y="4104"/>
                  <a:pt x="2692" y="3759"/>
                </a:cubicBezTo>
                <a:cubicBezTo>
                  <a:pt x="3311" y="3211"/>
                  <a:pt x="3704" y="2425"/>
                  <a:pt x="3704" y="1604"/>
                </a:cubicBezTo>
                <a:cubicBezTo>
                  <a:pt x="3716" y="1235"/>
                  <a:pt x="3632" y="830"/>
                  <a:pt x="3406" y="520"/>
                </a:cubicBezTo>
                <a:cubicBezTo>
                  <a:pt x="3192" y="235"/>
                  <a:pt x="2930" y="92"/>
                  <a:pt x="2644" y="32"/>
                </a:cubicBezTo>
                <a:cubicBezTo>
                  <a:pt x="2529" y="11"/>
                  <a:pt x="2418" y="1"/>
                  <a:pt x="2310" y="1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46"/>
          <p:cNvSpPr/>
          <p:nvPr/>
        </p:nvSpPr>
        <p:spPr>
          <a:xfrm>
            <a:off x="8208712" y="3204049"/>
            <a:ext cx="89404" cy="102764"/>
          </a:xfrm>
          <a:custGeom>
            <a:avLst/>
            <a:gdLst/>
            <a:ahLst/>
            <a:cxnLst/>
            <a:rect l="l" t="t" r="r" b="b"/>
            <a:pathLst>
              <a:path w="1847" h="2123" extrusionOk="0">
                <a:moveTo>
                  <a:pt x="1275" y="0"/>
                </a:moveTo>
                <a:cubicBezTo>
                  <a:pt x="1001" y="0"/>
                  <a:pt x="763" y="179"/>
                  <a:pt x="584" y="369"/>
                </a:cubicBezTo>
                <a:cubicBezTo>
                  <a:pt x="179" y="833"/>
                  <a:pt x="1" y="1441"/>
                  <a:pt x="60" y="2060"/>
                </a:cubicBezTo>
                <a:cubicBezTo>
                  <a:pt x="66" y="2101"/>
                  <a:pt x="105" y="2122"/>
                  <a:pt x="142" y="2122"/>
                </a:cubicBezTo>
                <a:cubicBezTo>
                  <a:pt x="179" y="2122"/>
                  <a:pt x="215" y="2101"/>
                  <a:pt x="215" y="2060"/>
                </a:cubicBezTo>
                <a:cubicBezTo>
                  <a:pt x="179" y="1560"/>
                  <a:pt x="346" y="1060"/>
                  <a:pt x="644" y="667"/>
                </a:cubicBezTo>
                <a:cubicBezTo>
                  <a:pt x="703" y="583"/>
                  <a:pt x="775" y="488"/>
                  <a:pt x="870" y="417"/>
                </a:cubicBezTo>
                <a:cubicBezTo>
                  <a:pt x="953" y="524"/>
                  <a:pt x="1013" y="643"/>
                  <a:pt x="1048" y="762"/>
                </a:cubicBezTo>
                <a:cubicBezTo>
                  <a:pt x="1060" y="833"/>
                  <a:pt x="1060" y="893"/>
                  <a:pt x="1060" y="976"/>
                </a:cubicBezTo>
                <a:lnTo>
                  <a:pt x="1060" y="1036"/>
                </a:lnTo>
                <a:lnTo>
                  <a:pt x="1060" y="1060"/>
                </a:lnTo>
                <a:lnTo>
                  <a:pt x="1060" y="1084"/>
                </a:lnTo>
                <a:cubicBezTo>
                  <a:pt x="1048" y="1131"/>
                  <a:pt x="1025" y="1179"/>
                  <a:pt x="1048" y="1226"/>
                </a:cubicBezTo>
                <a:cubicBezTo>
                  <a:pt x="1048" y="1273"/>
                  <a:pt x="1084" y="1304"/>
                  <a:pt x="1125" y="1304"/>
                </a:cubicBezTo>
                <a:cubicBezTo>
                  <a:pt x="1147" y="1304"/>
                  <a:pt x="1170" y="1295"/>
                  <a:pt x="1191" y="1274"/>
                </a:cubicBezTo>
                <a:cubicBezTo>
                  <a:pt x="1263" y="1203"/>
                  <a:pt x="1275" y="1084"/>
                  <a:pt x="1299" y="976"/>
                </a:cubicBezTo>
                <a:cubicBezTo>
                  <a:pt x="1310" y="893"/>
                  <a:pt x="1299" y="786"/>
                  <a:pt x="1263" y="703"/>
                </a:cubicBezTo>
                <a:cubicBezTo>
                  <a:pt x="1215" y="548"/>
                  <a:pt x="1144" y="417"/>
                  <a:pt x="1048" y="298"/>
                </a:cubicBezTo>
                <a:cubicBezTo>
                  <a:pt x="1084" y="262"/>
                  <a:pt x="1132" y="250"/>
                  <a:pt x="1191" y="238"/>
                </a:cubicBezTo>
                <a:cubicBezTo>
                  <a:pt x="1222" y="225"/>
                  <a:pt x="1256" y="220"/>
                  <a:pt x="1291" y="220"/>
                </a:cubicBezTo>
                <a:cubicBezTo>
                  <a:pt x="1352" y="220"/>
                  <a:pt x="1417" y="235"/>
                  <a:pt x="1477" y="250"/>
                </a:cubicBezTo>
                <a:cubicBezTo>
                  <a:pt x="1560" y="298"/>
                  <a:pt x="1608" y="381"/>
                  <a:pt x="1703" y="429"/>
                </a:cubicBezTo>
                <a:cubicBezTo>
                  <a:pt x="1713" y="439"/>
                  <a:pt x="1727" y="443"/>
                  <a:pt x="1741" y="443"/>
                </a:cubicBezTo>
                <a:cubicBezTo>
                  <a:pt x="1780" y="443"/>
                  <a:pt x="1826" y="412"/>
                  <a:pt x="1834" y="369"/>
                </a:cubicBezTo>
                <a:cubicBezTo>
                  <a:pt x="1846" y="131"/>
                  <a:pt x="1489" y="0"/>
                  <a:pt x="1275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46"/>
          <p:cNvSpPr/>
          <p:nvPr/>
        </p:nvSpPr>
        <p:spPr>
          <a:xfrm>
            <a:off x="7881350" y="3063916"/>
            <a:ext cx="116608" cy="75657"/>
          </a:xfrm>
          <a:custGeom>
            <a:avLst/>
            <a:gdLst/>
            <a:ahLst/>
            <a:cxnLst/>
            <a:rect l="l" t="t" r="r" b="b"/>
            <a:pathLst>
              <a:path w="2409" h="1563" extrusionOk="0">
                <a:moveTo>
                  <a:pt x="656" y="1"/>
                </a:moveTo>
                <a:cubicBezTo>
                  <a:pt x="499" y="1"/>
                  <a:pt x="353" y="43"/>
                  <a:pt x="227" y="133"/>
                </a:cubicBezTo>
                <a:cubicBezTo>
                  <a:pt x="96" y="216"/>
                  <a:pt x="1" y="371"/>
                  <a:pt x="37" y="526"/>
                </a:cubicBezTo>
                <a:cubicBezTo>
                  <a:pt x="72" y="692"/>
                  <a:pt x="215" y="847"/>
                  <a:pt x="406" y="919"/>
                </a:cubicBezTo>
                <a:cubicBezTo>
                  <a:pt x="596" y="990"/>
                  <a:pt x="823" y="1002"/>
                  <a:pt x="1037" y="1050"/>
                </a:cubicBezTo>
                <a:cubicBezTo>
                  <a:pt x="1430" y="1145"/>
                  <a:pt x="1811" y="1300"/>
                  <a:pt x="2132" y="1526"/>
                </a:cubicBezTo>
                <a:cubicBezTo>
                  <a:pt x="2165" y="1552"/>
                  <a:pt x="2201" y="1563"/>
                  <a:pt x="2235" y="1563"/>
                </a:cubicBezTo>
                <a:cubicBezTo>
                  <a:pt x="2327" y="1563"/>
                  <a:pt x="2408" y="1485"/>
                  <a:pt x="2382" y="1407"/>
                </a:cubicBezTo>
                <a:cubicBezTo>
                  <a:pt x="2370" y="1061"/>
                  <a:pt x="2132" y="740"/>
                  <a:pt x="1846" y="490"/>
                </a:cubicBezTo>
                <a:cubicBezTo>
                  <a:pt x="1585" y="252"/>
                  <a:pt x="1192" y="49"/>
                  <a:pt x="811" y="14"/>
                </a:cubicBezTo>
                <a:cubicBezTo>
                  <a:pt x="758" y="5"/>
                  <a:pt x="706" y="1"/>
                  <a:pt x="6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46"/>
          <p:cNvSpPr/>
          <p:nvPr/>
        </p:nvSpPr>
        <p:spPr>
          <a:xfrm>
            <a:off x="7681825" y="3061254"/>
            <a:ext cx="91824" cy="65734"/>
          </a:xfrm>
          <a:custGeom>
            <a:avLst/>
            <a:gdLst/>
            <a:ahLst/>
            <a:cxnLst/>
            <a:rect l="l" t="t" r="r" b="b"/>
            <a:pathLst>
              <a:path w="1897" h="1358" extrusionOk="0">
                <a:moveTo>
                  <a:pt x="1359" y="1"/>
                </a:moveTo>
                <a:cubicBezTo>
                  <a:pt x="1320" y="1"/>
                  <a:pt x="1281" y="4"/>
                  <a:pt x="1242" y="9"/>
                </a:cubicBezTo>
                <a:cubicBezTo>
                  <a:pt x="932" y="45"/>
                  <a:pt x="634" y="212"/>
                  <a:pt x="420" y="426"/>
                </a:cubicBezTo>
                <a:cubicBezTo>
                  <a:pt x="206" y="628"/>
                  <a:pt x="27" y="926"/>
                  <a:pt x="27" y="1224"/>
                </a:cubicBezTo>
                <a:cubicBezTo>
                  <a:pt x="1" y="1294"/>
                  <a:pt x="65" y="1358"/>
                  <a:pt x="144" y="1358"/>
                </a:cubicBezTo>
                <a:cubicBezTo>
                  <a:pt x="172" y="1358"/>
                  <a:pt x="202" y="1350"/>
                  <a:pt x="230" y="1331"/>
                </a:cubicBezTo>
                <a:cubicBezTo>
                  <a:pt x="480" y="1140"/>
                  <a:pt x="777" y="986"/>
                  <a:pt x="1099" y="914"/>
                </a:cubicBezTo>
                <a:cubicBezTo>
                  <a:pt x="1254" y="866"/>
                  <a:pt x="1432" y="866"/>
                  <a:pt x="1587" y="795"/>
                </a:cubicBezTo>
                <a:cubicBezTo>
                  <a:pt x="1742" y="735"/>
                  <a:pt x="1861" y="605"/>
                  <a:pt x="1885" y="450"/>
                </a:cubicBezTo>
                <a:cubicBezTo>
                  <a:pt x="1897" y="319"/>
                  <a:pt x="1825" y="188"/>
                  <a:pt x="1706" y="104"/>
                </a:cubicBezTo>
                <a:cubicBezTo>
                  <a:pt x="1606" y="32"/>
                  <a:pt x="1485" y="1"/>
                  <a:pt x="1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46"/>
          <p:cNvSpPr/>
          <p:nvPr/>
        </p:nvSpPr>
        <p:spPr>
          <a:xfrm>
            <a:off x="7885997" y="3309717"/>
            <a:ext cx="293964" cy="226342"/>
          </a:xfrm>
          <a:custGeom>
            <a:avLst/>
            <a:gdLst/>
            <a:ahLst/>
            <a:cxnLst/>
            <a:rect l="l" t="t" r="r" b="b"/>
            <a:pathLst>
              <a:path w="6073" h="4676" extrusionOk="0">
                <a:moveTo>
                  <a:pt x="3959" y="1"/>
                </a:moveTo>
                <a:cubicBezTo>
                  <a:pt x="3889" y="1"/>
                  <a:pt x="3820" y="3"/>
                  <a:pt x="3751" y="8"/>
                </a:cubicBezTo>
                <a:cubicBezTo>
                  <a:pt x="3048" y="67"/>
                  <a:pt x="2381" y="353"/>
                  <a:pt x="1798" y="734"/>
                </a:cubicBezTo>
                <a:cubicBezTo>
                  <a:pt x="1238" y="1103"/>
                  <a:pt x="727" y="1603"/>
                  <a:pt x="417" y="2210"/>
                </a:cubicBezTo>
                <a:cubicBezTo>
                  <a:pt x="84" y="2830"/>
                  <a:pt x="0" y="3568"/>
                  <a:pt x="250" y="4187"/>
                </a:cubicBezTo>
                <a:cubicBezTo>
                  <a:pt x="322" y="4365"/>
                  <a:pt x="417" y="4532"/>
                  <a:pt x="536" y="4675"/>
                </a:cubicBezTo>
                <a:lnTo>
                  <a:pt x="738" y="4675"/>
                </a:lnTo>
                <a:cubicBezTo>
                  <a:pt x="893" y="4675"/>
                  <a:pt x="1036" y="4675"/>
                  <a:pt x="1203" y="4663"/>
                </a:cubicBezTo>
                <a:cubicBezTo>
                  <a:pt x="3096" y="4532"/>
                  <a:pt x="4775" y="3377"/>
                  <a:pt x="5799" y="1639"/>
                </a:cubicBezTo>
                <a:cubicBezTo>
                  <a:pt x="5822" y="1627"/>
                  <a:pt x="5822" y="1615"/>
                  <a:pt x="5834" y="1603"/>
                </a:cubicBezTo>
                <a:cubicBezTo>
                  <a:pt x="5918" y="1448"/>
                  <a:pt x="6001" y="1317"/>
                  <a:pt x="6072" y="1151"/>
                </a:cubicBezTo>
                <a:cubicBezTo>
                  <a:pt x="5965" y="960"/>
                  <a:pt x="5846" y="794"/>
                  <a:pt x="5703" y="651"/>
                </a:cubicBezTo>
                <a:cubicBezTo>
                  <a:pt x="5242" y="200"/>
                  <a:pt x="4596" y="1"/>
                  <a:pt x="395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46"/>
          <p:cNvSpPr/>
          <p:nvPr/>
        </p:nvSpPr>
        <p:spPr>
          <a:xfrm>
            <a:off x="7649684" y="3292775"/>
            <a:ext cx="78416" cy="182148"/>
          </a:xfrm>
          <a:custGeom>
            <a:avLst/>
            <a:gdLst/>
            <a:ahLst/>
            <a:cxnLst/>
            <a:rect l="l" t="t" r="r" b="b"/>
            <a:pathLst>
              <a:path w="1620" h="3763" extrusionOk="0">
                <a:moveTo>
                  <a:pt x="1" y="1"/>
                </a:moveTo>
                <a:lnTo>
                  <a:pt x="1" y="24"/>
                </a:lnTo>
                <a:cubicBezTo>
                  <a:pt x="13" y="191"/>
                  <a:pt x="48" y="346"/>
                  <a:pt x="60" y="501"/>
                </a:cubicBezTo>
                <a:cubicBezTo>
                  <a:pt x="263" y="1834"/>
                  <a:pt x="727" y="2965"/>
                  <a:pt x="1608" y="3751"/>
                </a:cubicBezTo>
                <a:lnTo>
                  <a:pt x="1620" y="3763"/>
                </a:lnTo>
                <a:cubicBezTo>
                  <a:pt x="1560" y="3120"/>
                  <a:pt x="1453" y="2465"/>
                  <a:pt x="1263" y="1858"/>
                </a:cubicBezTo>
                <a:cubicBezTo>
                  <a:pt x="1013" y="1132"/>
                  <a:pt x="596" y="441"/>
                  <a:pt x="1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46"/>
          <p:cNvSpPr/>
          <p:nvPr/>
        </p:nvSpPr>
        <p:spPr>
          <a:xfrm>
            <a:off x="7902115" y="3193061"/>
            <a:ext cx="40951" cy="62346"/>
          </a:xfrm>
          <a:custGeom>
            <a:avLst/>
            <a:gdLst/>
            <a:ahLst/>
            <a:cxnLst/>
            <a:rect l="l" t="t" r="r" b="b"/>
            <a:pathLst>
              <a:path w="846" h="1288" extrusionOk="0">
                <a:moveTo>
                  <a:pt x="441" y="1"/>
                </a:moveTo>
                <a:cubicBezTo>
                  <a:pt x="215" y="1"/>
                  <a:pt x="24" y="275"/>
                  <a:pt x="13" y="632"/>
                </a:cubicBezTo>
                <a:cubicBezTo>
                  <a:pt x="1" y="989"/>
                  <a:pt x="167" y="1275"/>
                  <a:pt x="394" y="1287"/>
                </a:cubicBezTo>
                <a:cubicBezTo>
                  <a:pt x="398" y="1287"/>
                  <a:pt x="403" y="1287"/>
                  <a:pt x="407" y="1287"/>
                </a:cubicBezTo>
                <a:cubicBezTo>
                  <a:pt x="627" y="1287"/>
                  <a:pt x="811" y="1006"/>
                  <a:pt x="834" y="656"/>
                </a:cubicBezTo>
                <a:cubicBezTo>
                  <a:pt x="846" y="298"/>
                  <a:pt x="667" y="25"/>
                  <a:pt x="44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46"/>
          <p:cNvSpPr/>
          <p:nvPr/>
        </p:nvSpPr>
        <p:spPr>
          <a:xfrm>
            <a:off x="7716531" y="3188946"/>
            <a:ext cx="33496" cy="51455"/>
          </a:xfrm>
          <a:custGeom>
            <a:avLst/>
            <a:gdLst/>
            <a:ahLst/>
            <a:cxnLst/>
            <a:rect l="l" t="t" r="r" b="b"/>
            <a:pathLst>
              <a:path w="692" h="1063" extrusionOk="0">
                <a:moveTo>
                  <a:pt x="337" y="1"/>
                </a:moveTo>
                <a:cubicBezTo>
                  <a:pt x="189" y="1"/>
                  <a:pt x="35" y="242"/>
                  <a:pt x="13" y="526"/>
                </a:cubicBezTo>
                <a:cubicBezTo>
                  <a:pt x="1" y="824"/>
                  <a:pt x="156" y="1062"/>
                  <a:pt x="334" y="1062"/>
                </a:cubicBezTo>
                <a:cubicBezTo>
                  <a:pt x="513" y="1062"/>
                  <a:pt x="668" y="836"/>
                  <a:pt x="668" y="538"/>
                </a:cubicBezTo>
                <a:cubicBezTo>
                  <a:pt x="691" y="241"/>
                  <a:pt x="537" y="2"/>
                  <a:pt x="358" y="2"/>
                </a:cubicBezTo>
                <a:cubicBezTo>
                  <a:pt x="351" y="1"/>
                  <a:pt x="344" y="1"/>
                  <a:pt x="3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46"/>
          <p:cNvSpPr/>
          <p:nvPr/>
        </p:nvSpPr>
        <p:spPr>
          <a:xfrm>
            <a:off x="7751721" y="3171617"/>
            <a:ext cx="57069" cy="133646"/>
          </a:xfrm>
          <a:custGeom>
            <a:avLst/>
            <a:gdLst/>
            <a:ahLst/>
            <a:cxnLst/>
            <a:rect l="l" t="t" r="r" b="b"/>
            <a:pathLst>
              <a:path w="1179" h="2761" extrusionOk="0">
                <a:moveTo>
                  <a:pt x="1018" y="0"/>
                </a:moveTo>
                <a:cubicBezTo>
                  <a:pt x="1000" y="0"/>
                  <a:pt x="982" y="9"/>
                  <a:pt x="976" y="27"/>
                </a:cubicBezTo>
                <a:cubicBezTo>
                  <a:pt x="941" y="194"/>
                  <a:pt x="953" y="360"/>
                  <a:pt x="953" y="527"/>
                </a:cubicBezTo>
                <a:cubicBezTo>
                  <a:pt x="953" y="682"/>
                  <a:pt x="976" y="849"/>
                  <a:pt x="976" y="1015"/>
                </a:cubicBezTo>
                <a:cubicBezTo>
                  <a:pt x="976" y="1158"/>
                  <a:pt x="953" y="1301"/>
                  <a:pt x="822" y="1373"/>
                </a:cubicBezTo>
                <a:cubicBezTo>
                  <a:pt x="691" y="1444"/>
                  <a:pt x="524" y="1480"/>
                  <a:pt x="381" y="1503"/>
                </a:cubicBezTo>
                <a:cubicBezTo>
                  <a:pt x="274" y="1539"/>
                  <a:pt x="107" y="1515"/>
                  <a:pt x="48" y="1634"/>
                </a:cubicBezTo>
                <a:cubicBezTo>
                  <a:pt x="0" y="1742"/>
                  <a:pt x="95" y="1920"/>
                  <a:pt x="143" y="2027"/>
                </a:cubicBezTo>
                <a:cubicBezTo>
                  <a:pt x="238" y="2289"/>
                  <a:pt x="393" y="2516"/>
                  <a:pt x="583" y="2742"/>
                </a:cubicBezTo>
                <a:cubicBezTo>
                  <a:pt x="597" y="2755"/>
                  <a:pt x="611" y="2761"/>
                  <a:pt x="624" y="2761"/>
                </a:cubicBezTo>
                <a:cubicBezTo>
                  <a:pt x="670" y="2761"/>
                  <a:pt x="706" y="2693"/>
                  <a:pt x="679" y="2646"/>
                </a:cubicBezTo>
                <a:cubicBezTo>
                  <a:pt x="500" y="2432"/>
                  <a:pt x="357" y="2158"/>
                  <a:pt x="274" y="1896"/>
                </a:cubicBezTo>
                <a:cubicBezTo>
                  <a:pt x="262" y="1849"/>
                  <a:pt x="262" y="1813"/>
                  <a:pt x="238" y="1777"/>
                </a:cubicBezTo>
                <a:lnTo>
                  <a:pt x="226" y="1718"/>
                </a:lnTo>
                <a:cubicBezTo>
                  <a:pt x="226" y="1682"/>
                  <a:pt x="393" y="1682"/>
                  <a:pt x="417" y="1682"/>
                </a:cubicBezTo>
                <a:cubicBezTo>
                  <a:pt x="560" y="1670"/>
                  <a:pt x="703" y="1623"/>
                  <a:pt x="834" y="1575"/>
                </a:cubicBezTo>
                <a:cubicBezTo>
                  <a:pt x="953" y="1515"/>
                  <a:pt x="1060" y="1456"/>
                  <a:pt x="1119" y="1337"/>
                </a:cubicBezTo>
                <a:cubicBezTo>
                  <a:pt x="1179" y="1218"/>
                  <a:pt x="1179" y="1087"/>
                  <a:pt x="1179" y="968"/>
                </a:cubicBezTo>
                <a:cubicBezTo>
                  <a:pt x="1179" y="825"/>
                  <a:pt x="1167" y="658"/>
                  <a:pt x="1155" y="503"/>
                </a:cubicBezTo>
                <a:cubicBezTo>
                  <a:pt x="1131" y="349"/>
                  <a:pt x="1119" y="182"/>
                  <a:pt x="1060" y="27"/>
                </a:cubicBezTo>
                <a:cubicBezTo>
                  <a:pt x="1054" y="9"/>
                  <a:pt x="1036" y="0"/>
                  <a:pt x="101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46"/>
          <p:cNvSpPr/>
          <p:nvPr/>
        </p:nvSpPr>
        <p:spPr>
          <a:xfrm>
            <a:off x="7759950" y="3306812"/>
            <a:ext cx="125175" cy="34610"/>
          </a:xfrm>
          <a:custGeom>
            <a:avLst/>
            <a:gdLst/>
            <a:ahLst/>
            <a:cxnLst/>
            <a:rect l="l" t="t" r="r" b="b"/>
            <a:pathLst>
              <a:path w="2586" h="715" extrusionOk="0">
                <a:moveTo>
                  <a:pt x="2493" y="0"/>
                </a:moveTo>
                <a:cubicBezTo>
                  <a:pt x="2483" y="0"/>
                  <a:pt x="2472" y="3"/>
                  <a:pt x="2461" y="8"/>
                </a:cubicBezTo>
                <a:cubicBezTo>
                  <a:pt x="2366" y="32"/>
                  <a:pt x="2283" y="115"/>
                  <a:pt x="2188" y="175"/>
                </a:cubicBezTo>
                <a:cubicBezTo>
                  <a:pt x="2092" y="234"/>
                  <a:pt x="2009" y="270"/>
                  <a:pt x="1914" y="318"/>
                </a:cubicBezTo>
                <a:cubicBezTo>
                  <a:pt x="1723" y="413"/>
                  <a:pt x="1533" y="473"/>
                  <a:pt x="1318" y="496"/>
                </a:cubicBezTo>
                <a:cubicBezTo>
                  <a:pt x="1210" y="515"/>
                  <a:pt x="1099" y="525"/>
                  <a:pt x="988" y="525"/>
                </a:cubicBezTo>
                <a:cubicBezTo>
                  <a:pt x="672" y="525"/>
                  <a:pt x="356" y="446"/>
                  <a:pt x="92" y="270"/>
                </a:cubicBezTo>
                <a:cubicBezTo>
                  <a:pt x="84" y="267"/>
                  <a:pt x="76" y="265"/>
                  <a:pt x="69" y="265"/>
                </a:cubicBezTo>
                <a:cubicBezTo>
                  <a:pt x="24" y="265"/>
                  <a:pt x="0" y="321"/>
                  <a:pt x="21" y="342"/>
                </a:cubicBezTo>
                <a:cubicBezTo>
                  <a:pt x="258" y="626"/>
                  <a:pt x="661" y="714"/>
                  <a:pt x="1032" y="714"/>
                </a:cubicBezTo>
                <a:cubicBezTo>
                  <a:pt x="1127" y="714"/>
                  <a:pt x="1219" y="709"/>
                  <a:pt x="1306" y="699"/>
                </a:cubicBezTo>
                <a:cubicBezTo>
                  <a:pt x="1533" y="675"/>
                  <a:pt x="1771" y="615"/>
                  <a:pt x="1985" y="508"/>
                </a:cubicBezTo>
                <a:cubicBezTo>
                  <a:pt x="2080" y="461"/>
                  <a:pt x="2188" y="401"/>
                  <a:pt x="2283" y="342"/>
                </a:cubicBezTo>
                <a:cubicBezTo>
                  <a:pt x="2378" y="294"/>
                  <a:pt x="2485" y="234"/>
                  <a:pt x="2545" y="127"/>
                </a:cubicBezTo>
                <a:cubicBezTo>
                  <a:pt x="2585" y="77"/>
                  <a:pt x="2548" y="0"/>
                  <a:pt x="2493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46"/>
          <p:cNvSpPr/>
          <p:nvPr/>
        </p:nvSpPr>
        <p:spPr>
          <a:xfrm flipH="1">
            <a:off x="787169" y="4922819"/>
            <a:ext cx="1033422" cy="119121"/>
          </a:xfrm>
          <a:custGeom>
            <a:avLst/>
            <a:gdLst/>
            <a:ahLst/>
            <a:cxnLst/>
            <a:rect l="l" t="t" r="r" b="b"/>
            <a:pathLst>
              <a:path w="20873" h="2406" extrusionOk="0">
                <a:moveTo>
                  <a:pt x="10442" y="0"/>
                </a:moveTo>
                <a:cubicBezTo>
                  <a:pt x="4680" y="0"/>
                  <a:pt x="1" y="536"/>
                  <a:pt x="1" y="1203"/>
                </a:cubicBezTo>
                <a:cubicBezTo>
                  <a:pt x="1" y="1869"/>
                  <a:pt x="4680" y="2405"/>
                  <a:pt x="10442" y="2405"/>
                </a:cubicBezTo>
                <a:cubicBezTo>
                  <a:pt x="16205" y="2405"/>
                  <a:pt x="20872" y="1869"/>
                  <a:pt x="20872" y="1203"/>
                </a:cubicBezTo>
                <a:cubicBezTo>
                  <a:pt x="20872" y="536"/>
                  <a:pt x="16205" y="0"/>
                  <a:pt x="10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46"/>
          <p:cNvSpPr/>
          <p:nvPr/>
        </p:nvSpPr>
        <p:spPr>
          <a:xfrm flipH="1">
            <a:off x="1026505" y="4128203"/>
            <a:ext cx="585406" cy="767554"/>
          </a:xfrm>
          <a:custGeom>
            <a:avLst/>
            <a:gdLst/>
            <a:ahLst/>
            <a:cxnLst/>
            <a:rect l="l" t="t" r="r" b="b"/>
            <a:pathLst>
              <a:path w="11824" h="15503" extrusionOk="0">
                <a:moveTo>
                  <a:pt x="0" y="0"/>
                </a:moveTo>
                <a:cubicBezTo>
                  <a:pt x="36" y="2620"/>
                  <a:pt x="167" y="4989"/>
                  <a:pt x="334" y="6108"/>
                </a:cubicBezTo>
                <a:cubicBezTo>
                  <a:pt x="751" y="9049"/>
                  <a:pt x="1417" y="15502"/>
                  <a:pt x="1417" y="15502"/>
                </a:cubicBezTo>
                <a:lnTo>
                  <a:pt x="4870" y="15502"/>
                </a:lnTo>
                <a:cubicBezTo>
                  <a:pt x="4858" y="12764"/>
                  <a:pt x="4382" y="2370"/>
                  <a:pt x="4596" y="2322"/>
                </a:cubicBezTo>
                <a:cubicBezTo>
                  <a:pt x="4652" y="2313"/>
                  <a:pt x="4711" y="2307"/>
                  <a:pt x="4776" y="2307"/>
                </a:cubicBezTo>
                <a:cubicBezTo>
                  <a:pt x="4975" y="2307"/>
                  <a:pt x="5226" y="2363"/>
                  <a:pt x="5585" y="2560"/>
                </a:cubicBezTo>
                <a:cubicBezTo>
                  <a:pt x="6227" y="2906"/>
                  <a:pt x="8394" y="15502"/>
                  <a:pt x="8394" y="15502"/>
                </a:cubicBezTo>
                <a:lnTo>
                  <a:pt x="11823" y="15502"/>
                </a:lnTo>
                <a:cubicBezTo>
                  <a:pt x="11502" y="12502"/>
                  <a:pt x="10168" y="3322"/>
                  <a:pt x="9799" y="322"/>
                </a:cubicBezTo>
                <a:cubicBezTo>
                  <a:pt x="9762" y="315"/>
                  <a:pt x="9728" y="312"/>
                  <a:pt x="9694" y="312"/>
                </a:cubicBezTo>
                <a:cubicBezTo>
                  <a:pt x="9620" y="312"/>
                  <a:pt x="9552" y="326"/>
                  <a:pt x="9478" y="334"/>
                </a:cubicBezTo>
                <a:cubicBezTo>
                  <a:pt x="8228" y="476"/>
                  <a:pt x="6969" y="538"/>
                  <a:pt x="5712" y="538"/>
                </a:cubicBezTo>
                <a:cubicBezTo>
                  <a:pt x="4969" y="538"/>
                  <a:pt x="4228" y="517"/>
                  <a:pt x="3489" y="477"/>
                </a:cubicBezTo>
                <a:cubicBezTo>
                  <a:pt x="2322" y="417"/>
                  <a:pt x="1132" y="298"/>
                  <a:pt x="0" y="0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46"/>
          <p:cNvSpPr/>
          <p:nvPr/>
        </p:nvSpPr>
        <p:spPr>
          <a:xfrm flipH="1">
            <a:off x="1088393" y="4128203"/>
            <a:ext cx="523519" cy="328103"/>
          </a:xfrm>
          <a:custGeom>
            <a:avLst/>
            <a:gdLst/>
            <a:ahLst/>
            <a:cxnLst/>
            <a:rect l="l" t="t" r="r" b="b"/>
            <a:pathLst>
              <a:path w="10574" h="6627" extrusionOk="0">
                <a:moveTo>
                  <a:pt x="0" y="0"/>
                </a:moveTo>
                <a:lnTo>
                  <a:pt x="0" y="0"/>
                </a:lnTo>
                <a:cubicBezTo>
                  <a:pt x="36" y="2501"/>
                  <a:pt x="155" y="4763"/>
                  <a:pt x="298" y="5942"/>
                </a:cubicBezTo>
                <a:cubicBezTo>
                  <a:pt x="762" y="6049"/>
                  <a:pt x="1239" y="6132"/>
                  <a:pt x="1715" y="6216"/>
                </a:cubicBezTo>
                <a:cubicBezTo>
                  <a:pt x="2494" y="6334"/>
                  <a:pt x="3297" y="6501"/>
                  <a:pt x="4098" y="6501"/>
                </a:cubicBezTo>
                <a:cubicBezTo>
                  <a:pt x="4264" y="6501"/>
                  <a:pt x="4430" y="6494"/>
                  <a:pt x="4596" y="6477"/>
                </a:cubicBezTo>
                <a:cubicBezTo>
                  <a:pt x="4537" y="4168"/>
                  <a:pt x="4513" y="2358"/>
                  <a:pt x="4596" y="2346"/>
                </a:cubicBezTo>
                <a:cubicBezTo>
                  <a:pt x="4658" y="2333"/>
                  <a:pt x="4724" y="2324"/>
                  <a:pt x="4798" y="2324"/>
                </a:cubicBezTo>
                <a:cubicBezTo>
                  <a:pt x="4993" y="2324"/>
                  <a:pt x="5238" y="2385"/>
                  <a:pt x="5585" y="2584"/>
                </a:cubicBezTo>
                <a:cubicBezTo>
                  <a:pt x="5811" y="2703"/>
                  <a:pt x="6239" y="4394"/>
                  <a:pt x="6680" y="6513"/>
                </a:cubicBezTo>
                <a:cubicBezTo>
                  <a:pt x="7053" y="6582"/>
                  <a:pt x="7411" y="6626"/>
                  <a:pt x="7785" y="6626"/>
                </a:cubicBezTo>
                <a:cubicBezTo>
                  <a:pt x="7865" y="6626"/>
                  <a:pt x="7944" y="6624"/>
                  <a:pt x="8025" y="6620"/>
                </a:cubicBezTo>
                <a:cubicBezTo>
                  <a:pt x="8561" y="6608"/>
                  <a:pt x="9109" y="6525"/>
                  <a:pt x="9633" y="6406"/>
                </a:cubicBezTo>
                <a:cubicBezTo>
                  <a:pt x="9942" y="6323"/>
                  <a:pt x="10252" y="6227"/>
                  <a:pt x="10573" y="6120"/>
                </a:cubicBezTo>
                <a:cubicBezTo>
                  <a:pt x="10228" y="3691"/>
                  <a:pt x="9918" y="1513"/>
                  <a:pt x="9764" y="298"/>
                </a:cubicBezTo>
                <a:cubicBezTo>
                  <a:pt x="9680" y="322"/>
                  <a:pt x="9573" y="322"/>
                  <a:pt x="9478" y="334"/>
                </a:cubicBezTo>
                <a:cubicBezTo>
                  <a:pt x="8228" y="476"/>
                  <a:pt x="6969" y="538"/>
                  <a:pt x="5712" y="538"/>
                </a:cubicBezTo>
                <a:cubicBezTo>
                  <a:pt x="4969" y="538"/>
                  <a:pt x="4228" y="517"/>
                  <a:pt x="3489" y="477"/>
                </a:cubicBezTo>
                <a:cubicBezTo>
                  <a:pt x="2322" y="417"/>
                  <a:pt x="1132" y="298"/>
                  <a:pt x="0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46"/>
          <p:cNvSpPr/>
          <p:nvPr/>
        </p:nvSpPr>
        <p:spPr>
          <a:xfrm flipH="1">
            <a:off x="1370749" y="4698792"/>
            <a:ext cx="192247" cy="195763"/>
          </a:xfrm>
          <a:custGeom>
            <a:avLst/>
            <a:gdLst/>
            <a:ahLst/>
            <a:cxnLst/>
            <a:rect l="l" t="t" r="r" b="b"/>
            <a:pathLst>
              <a:path w="3883" h="3954" extrusionOk="0">
                <a:moveTo>
                  <a:pt x="1" y="1"/>
                </a:moveTo>
                <a:lnTo>
                  <a:pt x="1" y="1"/>
                </a:lnTo>
                <a:cubicBezTo>
                  <a:pt x="239" y="2144"/>
                  <a:pt x="429" y="3954"/>
                  <a:pt x="429" y="3954"/>
                </a:cubicBezTo>
                <a:lnTo>
                  <a:pt x="3882" y="3954"/>
                </a:lnTo>
                <a:cubicBezTo>
                  <a:pt x="3882" y="3168"/>
                  <a:pt x="3835" y="1751"/>
                  <a:pt x="3775" y="132"/>
                </a:cubicBezTo>
                <a:cubicBezTo>
                  <a:pt x="2513" y="132"/>
                  <a:pt x="1251" y="108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46"/>
          <p:cNvSpPr/>
          <p:nvPr/>
        </p:nvSpPr>
        <p:spPr>
          <a:xfrm flipH="1">
            <a:off x="1028297" y="4693494"/>
            <a:ext cx="203981" cy="201060"/>
          </a:xfrm>
          <a:custGeom>
            <a:avLst/>
            <a:gdLst/>
            <a:ahLst/>
            <a:cxnLst/>
            <a:rect l="l" t="t" r="r" b="b"/>
            <a:pathLst>
              <a:path w="4120" h="4061" extrusionOk="0">
                <a:moveTo>
                  <a:pt x="3620" y="1"/>
                </a:moveTo>
                <a:cubicBezTo>
                  <a:pt x="3405" y="1"/>
                  <a:pt x="3179" y="12"/>
                  <a:pt x="2965" y="36"/>
                </a:cubicBezTo>
                <a:cubicBezTo>
                  <a:pt x="1977" y="96"/>
                  <a:pt x="1000" y="132"/>
                  <a:pt x="0" y="179"/>
                </a:cubicBezTo>
                <a:cubicBezTo>
                  <a:pt x="405" y="2358"/>
                  <a:pt x="703" y="4061"/>
                  <a:pt x="703" y="4061"/>
                </a:cubicBezTo>
                <a:lnTo>
                  <a:pt x="4120" y="4061"/>
                </a:lnTo>
                <a:cubicBezTo>
                  <a:pt x="4036" y="3156"/>
                  <a:pt x="3834" y="1679"/>
                  <a:pt x="36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46"/>
          <p:cNvSpPr/>
          <p:nvPr/>
        </p:nvSpPr>
        <p:spPr>
          <a:xfrm flipH="1">
            <a:off x="1337774" y="4885589"/>
            <a:ext cx="307754" cy="96842"/>
          </a:xfrm>
          <a:custGeom>
            <a:avLst/>
            <a:gdLst/>
            <a:ahLst/>
            <a:cxnLst/>
            <a:rect l="l" t="t" r="r" b="b"/>
            <a:pathLst>
              <a:path w="6216" h="1956" extrusionOk="0">
                <a:moveTo>
                  <a:pt x="3015" y="0"/>
                </a:moveTo>
                <a:cubicBezTo>
                  <a:pt x="2570" y="0"/>
                  <a:pt x="2240" y="8"/>
                  <a:pt x="2203" y="26"/>
                </a:cubicBezTo>
                <a:cubicBezTo>
                  <a:pt x="2203" y="26"/>
                  <a:pt x="1906" y="50"/>
                  <a:pt x="1013" y="633"/>
                </a:cubicBezTo>
                <a:cubicBezTo>
                  <a:pt x="453" y="990"/>
                  <a:pt x="179" y="1335"/>
                  <a:pt x="60" y="1574"/>
                </a:cubicBezTo>
                <a:cubicBezTo>
                  <a:pt x="1" y="1693"/>
                  <a:pt x="84" y="1836"/>
                  <a:pt x="215" y="1836"/>
                </a:cubicBezTo>
                <a:cubicBezTo>
                  <a:pt x="913" y="1865"/>
                  <a:pt x="2948" y="1955"/>
                  <a:pt x="4416" y="1955"/>
                </a:cubicBezTo>
                <a:cubicBezTo>
                  <a:pt x="5303" y="1955"/>
                  <a:pt x="5983" y="1922"/>
                  <a:pt x="6037" y="1824"/>
                </a:cubicBezTo>
                <a:cubicBezTo>
                  <a:pt x="6216" y="1514"/>
                  <a:pt x="5894" y="109"/>
                  <a:pt x="5728" y="62"/>
                </a:cubicBezTo>
                <a:cubicBezTo>
                  <a:pt x="5620" y="37"/>
                  <a:pt x="4023" y="0"/>
                  <a:pt x="30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46"/>
          <p:cNvSpPr/>
          <p:nvPr/>
        </p:nvSpPr>
        <p:spPr>
          <a:xfrm flipH="1">
            <a:off x="1521358" y="4903362"/>
            <a:ext cx="58719" cy="20943"/>
          </a:xfrm>
          <a:custGeom>
            <a:avLst/>
            <a:gdLst/>
            <a:ahLst/>
            <a:cxnLst/>
            <a:rect l="l" t="t" r="r" b="b"/>
            <a:pathLst>
              <a:path w="1186" h="423" extrusionOk="0">
                <a:moveTo>
                  <a:pt x="72" y="0"/>
                </a:moveTo>
                <a:cubicBezTo>
                  <a:pt x="12" y="0"/>
                  <a:pt x="0" y="83"/>
                  <a:pt x="60" y="83"/>
                </a:cubicBezTo>
                <a:cubicBezTo>
                  <a:pt x="239" y="107"/>
                  <a:pt x="417" y="155"/>
                  <a:pt x="584" y="214"/>
                </a:cubicBezTo>
                <a:cubicBezTo>
                  <a:pt x="667" y="238"/>
                  <a:pt x="739" y="274"/>
                  <a:pt x="822" y="322"/>
                </a:cubicBezTo>
                <a:cubicBezTo>
                  <a:pt x="858" y="334"/>
                  <a:pt x="893" y="357"/>
                  <a:pt x="941" y="381"/>
                </a:cubicBezTo>
                <a:cubicBezTo>
                  <a:pt x="977" y="405"/>
                  <a:pt x="1024" y="405"/>
                  <a:pt x="1072" y="417"/>
                </a:cubicBezTo>
                <a:cubicBezTo>
                  <a:pt x="1081" y="421"/>
                  <a:pt x="1091" y="422"/>
                  <a:pt x="1100" y="422"/>
                </a:cubicBezTo>
                <a:cubicBezTo>
                  <a:pt x="1148" y="422"/>
                  <a:pt x="1185" y="375"/>
                  <a:pt x="1155" y="345"/>
                </a:cubicBezTo>
                <a:cubicBezTo>
                  <a:pt x="1132" y="322"/>
                  <a:pt x="1096" y="286"/>
                  <a:pt x="1060" y="262"/>
                </a:cubicBezTo>
                <a:cubicBezTo>
                  <a:pt x="1012" y="238"/>
                  <a:pt x="977" y="214"/>
                  <a:pt x="941" y="203"/>
                </a:cubicBezTo>
                <a:cubicBezTo>
                  <a:pt x="846" y="155"/>
                  <a:pt x="762" y="119"/>
                  <a:pt x="655" y="95"/>
                </a:cubicBezTo>
                <a:cubicBezTo>
                  <a:pt x="477" y="36"/>
                  <a:pt x="262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46"/>
          <p:cNvSpPr/>
          <p:nvPr/>
        </p:nvSpPr>
        <p:spPr>
          <a:xfrm flipH="1">
            <a:off x="1503981" y="4891827"/>
            <a:ext cx="56045" cy="23369"/>
          </a:xfrm>
          <a:custGeom>
            <a:avLst/>
            <a:gdLst/>
            <a:ahLst/>
            <a:cxnLst/>
            <a:rect l="l" t="t" r="r" b="b"/>
            <a:pathLst>
              <a:path w="1132" h="472" extrusionOk="0">
                <a:moveTo>
                  <a:pt x="226" y="1"/>
                </a:moveTo>
                <a:cubicBezTo>
                  <a:pt x="176" y="1"/>
                  <a:pt x="125" y="7"/>
                  <a:pt x="72" y="19"/>
                </a:cubicBezTo>
                <a:cubicBezTo>
                  <a:pt x="0" y="19"/>
                  <a:pt x="0" y="90"/>
                  <a:pt x="72" y="102"/>
                </a:cubicBezTo>
                <a:lnTo>
                  <a:pt x="334" y="150"/>
                </a:lnTo>
                <a:cubicBezTo>
                  <a:pt x="429" y="162"/>
                  <a:pt x="512" y="197"/>
                  <a:pt x="596" y="221"/>
                </a:cubicBezTo>
                <a:cubicBezTo>
                  <a:pt x="667" y="257"/>
                  <a:pt x="738" y="293"/>
                  <a:pt x="810" y="328"/>
                </a:cubicBezTo>
                <a:cubicBezTo>
                  <a:pt x="846" y="340"/>
                  <a:pt x="869" y="376"/>
                  <a:pt x="917" y="400"/>
                </a:cubicBezTo>
                <a:cubicBezTo>
                  <a:pt x="965" y="436"/>
                  <a:pt x="988" y="471"/>
                  <a:pt x="1048" y="471"/>
                </a:cubicBezTo>
                <a:cubicBezTo>
                  <a:pt x="1096" y="471"/>
                  <a:pt x="1131" y="447"/>
                  <a:pt x="1131" y="412"/>
                </a:cubicBezTo>
                <a:cubicBezTo>
                  <a:pt x="1131" y="340"/>
                  <a:pt x="1072" y="316"/>
                  <a:pt x="1036" y="281"/>
                </a:cubicBezTo>
                <a:cubicBezTo>
                  <a:pt x="988" y="257"/>
                  <a:pt x="965" y="221"/>
                  <a:pt x="917" y="209"/>
                </a:cubicBezTo>
                <a:cubicBezTo>
                  <a:pt x="846" y="162"/>
                  <a:pt x="750" y="114"/>
                  <a:pt x="667" y="90"/>
                </a:cubicBezTo>
                <a:cubicBezTo>
                  <a:pt x="572" y="55"/>
                  <a:pt x="476" y="31"/>
                  <a:pt x="381" y="19"/>
                </a:cubicBezTo>
                <a:cubicBezTo>
                  <a:pt x="328" y="7"/>
                  <a:pt x="277" y="1"/>
                  <a:pt x="2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46"/>
          <p:cNvSpPr/>
          <p:nvPr/>
        </p:nvSpPr>
        <p:spPr>
          <a:xfrm flipH="1">
            <a:off x="992351" y="4885589"/>
            <a:ext cx="307754" cy="96842"/>
          </a:xfrm>
          <a:custGeom>
            <a:avLst/>
            <a:gdLst/>
            <a:ahLst/>
            <a:cxnLst/>
            <a:rect l="l" t="t" r="r" b="b"/>
            <a:pathLst>
              <a:path w="6216" h="1956" extrusionOk="0">
                <a:moveTo>
                  <a:pt x="3018" y="0"/>
                </a:moveTo>
                <a:cubicBezTo>
                  <a:pt x="2571" y="0"/>
                  <a:pt x="2240" y="8"/>
                  <a:pt x="2204" y="26"/>
                </a:cubicBezTo>
                <a:cubicBezTo>
                  <a:pt x="2204" y="26"/>
                  <a:pt x="1918" y="50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84" y="1836"/>
                  <a:pt x="227" y="1836"/>
                </a:cubicBezTo>
                <a:cubicBezTo>
                  <a:pt x="917" y="1865"/>
                  <a:pt x="2949" y="1955"/>
                  <a:pt x="4417" y="1955"/>
                </a:cubicBezTo>
                <a:cubicBezTo>
                  <a:pt x="5303" y="1955"/>
                  <a:pt x="5984" y="1922"/>
                  <a:pt x="6037" y="1824"/>
                </a:cubicBezTo>
                <a:cubicBezTo>
                  <a:pt x="6216" y="1514"/>
                  <a:pt x="5894" y="109"/>
                  <a:pt x="5728" y="62"/>
                </a:cubicBezTo>
                <a:cubicBezTo>
                  <a:pt x="5629" y="37"/>
                  <a:pt x="4028" y="0"/>
                  <a:pt x="30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46"/>
          <p:cNvSpPr/>
          <p:nvPr/>
        </p:nvSpPr>
        <p:spPr>
          <a:xfrm flipH="1">
            <a:off x="1174153" y="4903362"/>
            <a:ext cx="58719" cy="20943"/>
          </a:xfrm>
          <a:custGeom>
            <a:avLst/>
            <a:gdLst/>
            <a:ahLst/>
            <a:cxnLst/>
            <a:rect l="l" t="t" r="r" b="b"/>
            <a:pathLst>
              <a:path w="1186" h="423" extrusionOk="0">
                <a:moveTo>
                  <a:pt x="72" y="0"/>
                </a:moveTo>
                <a:cubicBezTo>
                  <a:pt x="12" y="0"/>
                  <a:pt x="0" y="83"/>
                  <a:pt x="60" y="83"/>
                </a:cubicBezTo>
                <a:cubicBezTo>
                  <a:pt x="238" y="107"/>
                  <a:pt x="417" y="155"/>
                  <a:pt x="572" y="214"/>
                </a:cubicBezTo>
                <a:cubicBezTo>
                  <a:pt x="667" y="238"/>
                  <a:pt x="738" y="274"/>
                  <a:pt x="810" y="322"/>
                </a:cubicBezTo>
                <a:cubicBezTo>
                  <a:pt x="857" y="334"/>
                  <a:pt x="893" y="357"/>
                  <a:pt x="929" y="381"/>
                </a:cubicBezTo>
                <a:cubicBezTo>
                  <a:pt x="977" y="405"/>
                  <a:pt x="1024" y="405"/>
                  <a:pt x="1072" y="417"/>
                </a:cubicBezTo>
                <a:cubicBezTo>
                  <a:pt x="1081" y="421"/>
                  <a:pt x="1091" y="422"/>
                  <a:pt x="1100" y="422"/>
                </a:cubicBezTo>
                <a:cubicBezTo>
                  <a:pt x="1148" y="422"/>
                  <a:pt x="1185" y="375"/>
                  <a:pt x="1155" y="345"/>
                </a:cubicBezTo>
                <a:cubicBezTo>
                  <a:pt x="1131" y="322"/>
                  <a:pt x="1096" y="286"/>
                  <a:pt x="1048" y="262"/>
                </a:cubicBezTo>
                <a:cubicBezTo>
                  <a:pt x="1012" y="238"/>
                  <a:pt x="977" y="214"/>
                  <a:pt x="929" y="203"/>
                </a:cubicBezTo>
                <a:cubicBezTo>
                  <a:pt x="846" y="155"/>
                  <a:pt x="750" y="119"/>
                  <a:pt x="655" y="95"/>
                </a:cubicBezTo>
                <a:cubicBezTo>
                  <a:pt x="476" y="36"/>
                  <a:pt x="262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46"/>
          <p:cNvSpPr/>
          <p:nvPr/>
        </p:nvSpPr>
        <p:spPr>
          <a:xfrm flipH="1">
            <a:off x="1157370" y="4891827"/>
            <a:ext cx="56045" cy="23369"/>
          </a:xfrm>
          <a:custGeom>
            <a:avLst/>
            <a:gdLst/>
            <a:ahLst/>
            <a:cxnLst/>
            <a:rect l="l" t="t" r="r" b="b"/>
            <a:pathLst>
              <a:path w="1132" h="472" extrusionOk="0">
                <a:moveTo>
                  <a:pt x="234" y="1"/>
                </a:moveTo>
                <a:cubicBezTo>
                  <a:pt x="182" y="1"/>
                  <a:pt x="131" y="7"/>
                  <a:pt x="83" y="19"/>
                </a:cubicBezTo>
                <a:cubicBezTo>
                  <a:pt x="0" y="19"/>
                  <a:pt x="0" y="90"/>
                  <a:pt x="83" y="102"/>
                </a:cubicBezTo>
                <a:lnTo>
                  <a:pt x="345" y="150"/>
                </a:lnTo>
                <a:cubicBezTo>
                  <a:pt x="441" y="162"/>
                  <a:pt x="524" y="197"/>
                  <a:pt x="595" y="221"/>
                </a:cubicBezTo>
                <a:cubicBezTo>
                  <a:pt x="679" y="257"/>
                  <a:pt x="750" y="293"/>
                  <a:pt x="822" y="328"/>
                </a:cubicBezTo>
                <a:cubicBezTo>
                  <a:pt x="857" y="340"/>
                  <a:pt x="881" y="376"/>
                  <a:pt x="929" y="400"/>
                </a:cubicBezTo>
                <a:cubicBezTo>
                  <a:pt x="976" y="436"/>
                  <a:pt x="1000" y="471"/>
                  <a:pt x="1060" y="471"/>
                </a:cubicBezTo>
                <a:cubicBezTo>
                  <a:pt x="1107" y="471"/>
                  <a:pt x="1131" y="447"/>
                  <a:pt x="1131" y="412"/>
                </a:cubicBezTo>
                <a:cubicBezTo>
                  <a:pt x="1131" y="340"/>
                  <a:pt x="1072" y="316"/>
                  <a:pt x="1048" y="281"/>
                </a:cubicBezTo>
                <a:cubicBezTo>
                  <a:pt x="1000" y="257"/>
                  <a:pt x="976" y="221"/>
                  <a:pt x="929" y="209"/>
                </a:cubicBezTo>
                <a:cubicBezTo>
                  <a:pt x="857" y="162"/>
                  <a:pt x="762" y="114"/>
                  <a:pt x="679" y="90"/>
                </a:cubicBezTo>
                <a:cubicBezTo>
                  <a:pt x="584" y="55"/>
                  <a:pt x="476" y="31"/>
                  <a:pt x="393" y="19"/>
                </a:cubicBezTo>
                <a:cubicBezTo>
                  <a:pt x="339" y="7"/>
                  <a:pt x="286" y="1"/>
                  <a:pt x="2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46"/>
          <p:cNvSpPr/>
          <p:nvPr/>
        </p:nvSpPr>
        <p:spPr>
          <a:xfrm flipH="1">
            <a:off x="1669043" y="4137362"/>
            <a:ext cx="65304" cy="62432"/>
          </a:xfrm>
          <a:custGeom>
            <a:avLst/>
            <a:gdLst/>
            <a:ahLst/>
            <a:cxnLst/>
            <a:rect l="l" t="t" r="r" b="b"/>
            <a:pathLst>
              <a:path w="1319" h="1261" extrusionOk="0">
                <a:moveTo>
                  <a:pt x="308" y="1"/>
                </a:moveTo>
                <a:cubicBezTo>
                  <a:pt x="274" y="1"/>
                  <a:pt x="245" y="9"/>
                  <a:pt x="223" y="30"/>
                </a:cubicBezTo>
                <a:cubicBezTo>
                  <a:pt x="92" y="173"/>
                  <a:pt x="449" y="566"/>
                  <a:pt x="449" y="566"/>
                </a:cubicBezTo>
                <a:cubicBezTo>
                  <a:pt x="449" y="566"/>
                  <a:pt x="269" y="480"/>
                  <a:pt x="154" y="480"/>
                </a:cubicBezTo>
                <a:cubicBezTo>
                  <a:pt x="51" y="480"/>
                  <a:pt x="1" y="550"/>
                  <a:pt x="187" y="816"/>
                </a:cubicBezTo>
                <a:cubicBezTo>
                  <a:pt x="441" y="1197"/>
                  <a:pt x="860" y="1260"/>
                  <a:pt x="1110" y="1260"/>
                </a:cubicBezTo>
                <a:cubicBezTo>
                  <a:pt x="1235" y="1260"/>
                  <a:pt x="1319" y="1244"/>
                  <a:pt x="1319" y="1244"/>
                </a:cubicBezTo>
                <a:lnTo>
                  <a:pt x="795" y="256"/>
                </a:lnTo>
                <a:cubicBezTo>
                  <a:pt x="795" y="256"/>
                  <a:pt x="489" y="1"/>
                  <a:pt x="308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46"/>
          <p:cNvSpPr/>
          <p:nvPr/>
        </p:nvSpPr>
        <p:spPr>
          <a:xfrm flipH="1">
            <a:off x="1574727" y="4063545"/>
            <a:ext cx="139569" cy="136994"/>
          </a:xfrm>
          <a:custGeom>
            <a:avLst/>
            <a:gdLst/>
            <a:ahLst/>
            <a:cxnLst/>
            <a:rect l="l" t="t" r="r" b="b"/>
            <a:pathLst>
              <a:path w="2819" h="2767" extrusionOk="0">
                <a:moveTo>
                  <a:pt x="1710" y="1"/>
                </a:moveTo>
                <a:cubicBezTo>
                  <a:pt x="1198" y="1"/>
                  <a:pt x="0" y="831"/>
                  <a:pt x="21" y="973"/>
                </a:cubicBezTo>
                <a:cubicBezTo>
                  <a:pt x="21" y="1116"/>
                  <a:pt x="556" y="2664"/>
                  <a:pt x="842" y="2759"/>
                </a:cubicBezTo>
                <a:cubicBezTo>
                  <a:pt x="859" y="2764"/>
                  <a:pt x="880" y="2766"/>
                  <a:pt x="903" y="2766"/>
                </a:cubicBezTo>
                <a:cubicBezTo>
                  <a:pt x="1300" y="2766"/>
                  <a:pt x="2599" y="2134"/>
                  <a:pt x="2711" y="1640"/>
                </a:cubicBezTo>
                <a:cubicBezTo>
                  <a:pt x="2819" y="1116"/>
                  <a:pt x="1902" y="80"/>
                  <a:pt x="1902" y="80"/>
                </a:cubicBezTo>
                <a:cubicBezTo>
                  <a:pt x="1864" y="25"/>
                  <a:pt x="1797" y="1"/>
                  <a:pt x="1710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46"/>
          <p:cNvSpPr/>
          <p:nvPr/>
        </p:nvSpPr>
        <p:spPr>
          <a:xfrm flipH="1">
            <a:off x="1683204" y="4146769"/>
            <a:ext cx="20052" cy="40450"/>
          </a:xfrm>
          <a:custGeom>
            <a:avLst/>
            <a:gdLst/>
            <a:ahLst/>
            <a:cxnLst/>
            <a:rect l="l" t="t" r="r" b="b"/>
            <a:pathLst>
              <a:path w="405" h="817" extrusionOk="0">
                <a:moveTo>
                  <a:pt x="41" y="0"/>
                </a:moveTo>
                <a:cubicBezTo>
                  <a:pt x="24" y="0"/>
                  <a:pt x="0" y="15"/>
                  <a:pt x="0" y="30"/>
                </a:cubicBezTo>
                <a:cubicBezTo>
                  <a:pt x="36" y="185"/>
                  <a:pt x="71" y="316"/>
                  <a:pt x="131" y="459"/>
                </a:cubicBezTo>
                <a:cubicBezTo>
                  <a:pt x="167" y="518"/>
                  <a:pt x="191" y="602"/>
                  <a:pt x="238" y="661"/>
                </a:cubicBezTo>
                <a:cubicBezTo>
                  <a:pt x="250" y="685"/>
                  <a:pt x="286" y="721"/>
                  <a:pt x="298" y="745"/>
                </a:cubicBezTo>
                <a:cubicBezTo>
                  <a:pt x="310" y="780"/>
                  <a:pt x="345" y="804"/>
                  <a:pt x="369" y="816"/>
                </a:cubicBezTo>
                <a:cubicBezTo>
                  <a:pt x="393" y="816"/>
                  <a:pt x="405" y="816"/>
                  <a:pt x="405" y="804"/>
                </a:cubicBezTo>
                <a:cubicBezTo>
                  <a:pt x="405" y="757"/>
                  <a:pt x="369" y="733"/>
                  <a:pt x="357" y="721"/>
                </a:cubicBezTo>
                <a:cubicBezTo>
                  <a:pt x="345" y="685"/>
                  <a:pt x="310" y="661"/>
                  <a:pt x="298" y="626"/>
                </a:cubicBezTo>
                <a:cubicBezTo>
                  <a:pt x="250" y="566"/>
                  <a:pt x="226" y="507"/>
                  <a:pt x="191" y="435"/>
                </a:cubicBezTo>
                <a:cubicBezTo>
                  <a:pt x="131" y="304"/>
                  <a:pt x="95" y="161"/>
                  <a:pt x="60" y="18"/>
                </a:cubicBezTo>
                <a:cubicBezTo>
                  <a:pt x="60" y="5"/>
                  <a:pt x="52" y="0"/>
                  <a:pt x="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46"/>
          <p:cNvSpPr/>
          <p:nvPr/>
        </p:nvSpPr>
        <p:spPr>
          <a:xfrm flipH="1">
            <a:off x="1469812" y="3541425"/>
            <a:ext cx="371424" cy="603329"/>
          </a:xfrm>
          <a:custGeom>
            <a:avLst/>
            <a:gdLst/>
            <a:ahLst/>
            <a:cxnLst/>
            <a:rect l="l" t="t" r="r" b="b"/>
            <a:pathLst>
              <a:path w="7502" h="12186" extrusionOk="0">
                <a:moveTo>
                  <a:pt x="6632" y="0"/>
                </a:moveTo>
                <a:cubicBezTo>
                  <a:pt x="5631" y="0"/>
                  <a:pt x="2447" y="2420"/>
                  <a:pt x="1239" y="4232"/>
                </a:cubicBezTo>
                <a:cubicBezTo>
                  <a:pt x="1" y="6102"/>
                  <a:pt x="989" y="8662"/>
                  <a:pt x="2061" y="11460"/>
                </a:cubicBezTo>
                <a:cubicBezTo>
                  <a:pt x="2073" y="11483"/>
                  <a:pt x="2073" y="11495"/>
                  <a:pt x="2085" y="11531"/>
                </a:cubicBezTo>
                <a:cubicBezTo>
                  <a:pt x="2180" y="11757"/>
                  <a:pt x="2251" y="11960"/>
                  <a:pt x="2346" y="12186"/>
                </a:cubicBezTo>
                <a:lnTo>
                  <a:pt x="4847" y="10412"/>
                </a:lnTo>
                <a:cubicBezTo>
                  <a:pt x="4847" y="10412"/>
                  <a:pt x="4728" y="10126"/>
                  <a:pt x="4561" y="9709"/>
                </a:cubicBezTo>
                <a:cubicBezTo>
                  <a:pt x="4549" y="9686"/>
                  <a:pt x="4549" y="9650"/>
                  <a:pt x="4525" y="9626"/>
                </a:cubicBezTo>
                <a:cubicBezTo>
                  <a:pt x="4156" y="8650"/>
                  <a:pt x="3609" y="7030"/>
                  <a:pt x="3740" y="6161"/>
                </a:cubicBezTo>
                <a:cubicBezTo>
                  <a:pt x="3918" y="4852"/>
                  <a:pt x="5621" y="4137"/>
                  <a:pt x="6573" y="3661"/>
                </a:cubicBezTo>
                <a:cubicBezTo>
                  <a:pt x="7323" y="3280"/>
                  <a:pt x="7502" y="530"/>
                  <a:pt x="6835" y="53"/>
                </a:cubicBezTo>
                <a:cubicBezTo>
                  <a:pt x="6784" y="17"/>
                  <a:pt x="6716" y="0"/>
                  <a:pt x="6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46"/>
          <p:cNvSpPr/>
          <p:nvPr/>
        </p:nvSpPr>
        <p:spPr>
          <a:xfrm flipH="1">
            <a:off x="1615968" y="4018541"/>
            <a:ext cx="123874" cy="93772"/>
          </a:xfrm>
          <a:custGeom>
            <a:avLst/>
            <a:gdLst/>
            <a:ahLst/>
            <a:cxnLst/>
            <a:rect l="l" t="t" r="r" b="b"/>
            <a:pathLst>
              <a:path w="2502" h="1894" extrusionOk="0">
                <a:moveTo>
                  <a:pt x="2465" y="1"/>
                </a:moveTo>
                <a:cubicBezTo>
                  <a:pt x="2454" y="13"/>
                  <a:pt x="2442" y="13"/>
                  <a:pt x="2430" y="37"/>
                </a:cubicBezTo>
                <a:cubicBezTo>
                  <a:pt x="2168" y="180"/>
                  <a:pt x="1953" y="334"/>
                  <a:pt x="1715" y="477"/>
                </a:cubicBezTo>
                <a:cubicBezTo>
                  <a:pt x="1251" y="775"/>
                  <a:pt x="799" y="1120"/>
                  <a:pt x="382" y="1477"/>
                </a:cubicBezTo>
                <a:cubicBezTo>
                  <a:pt x="263" y="1584"/>
                  <a:pt x="132" y="1704"/>
                  <a:pt x="1" y="1823"/>
                </a:cubicBezTo>
                <a:cubicBezTo>
                  <a:pt x="13" y="1846"/>
                  <a:pt x="13" y="1858"/>
                  <a:pt x="25" y="1894"/>
                </a:cubicBezTo>
                <a:cubicBezTo>
                  <a:pt x="465" y="1501"/>
                  <a:pt x="906" y="1144"/>
                  <a:pt x="1382" y="811"/>
                </a:cubicBezTo>
                <a:cubicBezTo>
                  <a:pt x="1668" y="596"/>
                  <a:pt x="1965" y="406"/>
                  <a:pt x="2263" y="227"/>
                </a:cubicBezTo>
                <a:cubicBezTo>
                  <a:pt x="2334" y="168"/>
                  <a:pt x="2418" y="120"/>
                  <a:pt x="2501" y="72"/>
                </a:cubicBezTo>
                <a:cubicBezTo>
                  <a:pt x="2501" y="60"/>
                  <a:pt x="2477" y="37"/>
                  <a:pt x="24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46"/>
          <p:cNvSpPr/>
          <p:nvPr/>
        </p:nvSpPr>
        <p:spPr>
          <a:xfrm flipH="1">
            <a:off x="1054824" y="3950764"/>
            <a:ext cx="581842" cy="485297"/>
          </a:xfrm>
          <a:custGeom>
            <a:avLst/>
            <a:gdLst/>
            <a:ahLst/>
            <a:cxnLst/>
            <a:rect l="l" t="t" r="r" b="b"/>
            <a:pathLst>
              <a:path w="11752" h="9802" extrusionOk="0">
                <a:moveTo>
                  <a:pt x="9668" y="1"/>
                </a:moveTo>
                <a:cubicBezTo>
                  <a:pt x="9228" y="13"/>
                  <a:pt x="8240" y="36"/>
                  <a:pt x="7085" y="60"/>
                </a:cubicBezTo>
                <a:lnTo>
                  <a:pt x="6966" y="60"/>
                </a:lnTo>
                <a:cubicBezTo>
                  <a:pt x="6299" y="72"/>
                  <a:pt x="5561" y="84"/>
                  <a:pt x="4834" y="108"/>
                </a:cubicBezTo>
                <a:lnTo>
                  <a:pt x="4763" y="108"/>
                </a:lnTo>
                <a:cubicBezTo>
                  <a:pt x="3596" y="120"/>
                  <a:pt x="2465" y="144"/>
                  <a:pt x="1655" y="167"/>
                </a:cubicBezTo>
                <a:lnTo>
                  <a:pt x="1524" y="167"/>
                </a:lnTo>
                <a:cubicBezTo>
                  <a:pt x="893" y="167"/>
                  <a:pt x="477" y="179"/>
                  <a:pt x="441" y="179"/>
                </a:cubicBezTo>
                <a:cubicBezTo>
                  <a:pt x="441" y="179"/>
                  <a:pt x="310" y="1418"/>
                  <a:pt x="203" y="2870"/>
                </a:cubicBezTo>
                <a:cubicBezTo>
                  <a:pt x="191" y="2918"/>
                  <a:pt x="191" y="2977"/>
                  <a:pt x="191" y="3025"/>
                </a:cubicBezTo>
                <a:cubicBezTo>
                  <a:pt x="84" y="4406"/>
                  <a:pt x="0" y="5942"/>
                  <a:pt x="36" y="6823"/>
                </a:cubicBezTo>
                <a:cubicBezTo>
                  <a:pt x="119" y="8668"/>
                  <a:pt x="203" y="9145"/>
                  <a:pt x="203" y="9145"/>
                </a:cubicBezTo>
                <a:cubicBezTo>
                  <a:pt x="203" y="9145"/>
                  <a:pt x="1858" y="9454"/>
                  <a:pt x="3275" y="9585"/>
                </a:cubicBezTo>
                <a:cubicBezTo>
                  <a:pt x="3618" y="9617"/>
                  <a:pt x="3944" y="9629"/>
                  <a:pt x="4240" y="9629"/>
                </a:cubicBezTo>
                <a:cubicBezTo>
                  <a:pt x="5155" y="9629"/>
                  <a:pt x="5787" y="9514"/>
                  <a:pt x="5787" y="9514"/>
                </a:cubicBezTo>
                <a:cubicBezTo>
                  <a:pt x="5787" y="9514"/>
                  <a:pt x="5215" y="6942"/>
                  <a:pt x="5418" y="6763"/>
                </a:cubicBezTo>
                <a:cubicBezTo>
                  <a:pt x="5418" y="6740"/>
                  <a:pt x="5418" y="6740"/>
                  <a:pt x="5430" y="6740"/>
                </a:cubicBezTo>
                <a:cubicBezTo>
                  <a:pt x="5453" y="6740"/>
                  <a:pt x="5477" y="6763"/>
                  <a:pt x="5489" y="6775"/>
                </a:cubicBezTo>
                <a:cubicBezTo>
                  <a:pt x="5751" y="7073"/>
                  <a:pt x="6192" y="9454"/>
                  <a:pt x="6192" y="9454"/>
                </a:cubicBezTo>
                <a:cubicBezTo>
                  <a:pt x="6192" y="9454"/>
                  <a:pt x="7202" y="9802"/>
                  <a:pt x="9026" y="9802"/>
                </a:cubicBezTo>
                <a:cubicBezTo>
                  <a:pt x="9111" y="9802"/>
                  <a:pt x="9198" y="9801"/>
                  <a:pt x="9287" y="9800"/>
                </a:cubicBezTo>
                <a:cubicBezTo>
                  <a:pt x="9847" y="9776"/>
                  <a:pt x="10299" y="9692"/>
                  <a:pt x="10633" y="9585"/>
                </a:cubicBezTo>
                <a:cubicBezTo>
                  <a:pt x="10668" y="9573"/>
                  <a:pt x="10680" y="9573"/>
                  <a:pt x="10716" y="9561"/>
                </a:cubicBezTo>
                <a:cubicBezTo>
                  <a:pt x="11514" y="9276"/>
                  <a:pt x="11752" y="8847"/>
                  <a:pt x="11752" y="8847"/>
                </a:cubicBezTo>
                <a:cubicBezTo>
                  <a:pt x="11752" y="8847"/>
                  <a:pt x="10156" y="810"/>
                  <a:pt x="99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46"/>
          <p:cNvSpPr/>
          <p:nvPr/>
        </p:nvSpPr>
        <p:spPr>
          <a:xfrm flipH="1">
            <a:off x="1104937" y="3950764"/>
            <a:ext cx="188088" cy="474603"/>
          </a:xfrm>
          <a:custGeom>
            <a:avLst/>
            <a:gdLst/>
            <a:ahLst/>
            <a:cxnLst/>
            <a:rect l="l" t="t" r="r" b="b"/>
            <a:pathLst>
              <a:path w="3799" h="9586" extrusionOk="0">
                <a:moveTo>
                  <a:pt x="2715" y="1"/>
                </a:moveTo>
                <a:cubicBezTo>
                  <a:pt x="2858" y="1239"/>
                  <a:pt x="3037" y="2453"/>
                  <a:pt x="3192" y="3692"/>
                </a:cubicBezTo>
                <a:cubicBezTo>
                  <a:pt x="3204" y="3799"/>
                  <a:pt x="3215" y="3918"/>
                  <a:pt x="3239" y="4037"/>
                </a:cubicBezTo>
                <a:cubicBezTo>
                  <a:pt x="3228" y="4037"/>
                  <a:pt x="3218" y="4037"/>
                  <a:pt x="3207" y="4037"/>
                </a:cubicBezTo>
                <a:cubicBezTo>
                  <a:pt x="2767" y="4037"/>
                  <a:pt x="2362" y="3804"/>
                  <a:pt x="2025" y="3525"/>
                </a:cubicBezTo>
                <a:cubicBezTo>
                  <a:pt x="1703" y="3263"/>
                  <a:pt x="1418" y="2965"/>
                  <a:pt x="1168" y="2632"/>
                </a:cubicBezTo>
                <a:cubicBezTo>
                  <a:pt x="668" y="1965"/>
                  <a:pt x="334" y="1191"/>
                  <a:pt x="167" y="370"/>
                </a:cubicBezTo>
                <a:cubicBezTo>
                  <a:pt x="156" y="251"/>
                  <a:pt x="144" y="155"/>
                  <a:pt x="120" y="48"/>
                </a:cubicBezTo>
                <a:lnTo>
                  <a:pt x="1" y="48"/>
                </a:lnTo>
                <a:cubicBezTo>
                  <a:pt x="60" y="548"/>
                  <a:pt x="203" y="1048"/>
                  <a:pt x="394" y="1501"/>
                </a:cubicBezTo>
                <a:cubicBezTo>
                  <a:pt x="715" y="2311"/>
                  <a:pt x="1251" y="3025"/>
                  <a:pt x="1930" y="3573"/>
                </a:cubicBezTo>
                <a:cubicBezTo>
                  <a:pt x="2271" y="3848"/>
                  <a:pt x="2674" y="4114"/>
                  <a:pt x="3129" y="4114"/>
                </a:cubicBezTo>
                <a:cubicBezTo>
                  <a:pt x="3166" y="4114"/>
                  <a:pt x="3202" y="4112"/>
                  <a:pt x="3239" y="4108"/>
                </a:cubicBezTo>
                <a:cubicBezTo>
                  <a:pt x="3394" y="5394"/>
                  <a:pt x="3537" y="6668"/>
                  <a:pt x="3632" y="7954"/>
                </a:cubicBezTo>
                <a:cubicBezTo>
                  <a:pt x="3680" y="8490"/>
                  <a:pt x="3739" y="9049"/>
                  <a:pt x="3692" y="9585"/>
                </a:cubicBezTo>
                <a:cubicBezTo>
                  <a:pt x="3727" y="9573"/>
                  <a:pt x="3739" y="9573"/>
                  <a:pt x="3775" y="9561"/>
                </a:cubicBezTo>
                <a:cubicBezTo>
                  <a:pt x="3799" y="9121"/>
                  <a:pt x="3775" y="8692"/>
                  <a:pt x="3775" y="8311"/>
                </a:cubicBezTo>
                <a:cubicBezTo>
                  <a:pt x="3716" y="7573"/>
                  <a:pt x="3656" y="6859"/>
                  <a:pt x="3573" y="6132"/>
                </a:cubicBezTo>
                <a:cubicBezTo>
                  <a:pt x="3513" y="5454"/>
                  <a:pt x="3442" y="4775"/>
                  <a:pt x="3358" y="4108"/>
                </a:cubicBezTo>
                <a:lnTo>
                  <a:pt x="3370" y="4108"/>
                </a:lnTo>
                <a:cubicBezTo>
                  <a:pt x="3406" y="4096"/>
                  <a:pt x="3406" y="4037"/>
                  <a:pt x="3358" y="4037"/>
                </a:cubicBezTo>
                <a:lnTo>
                  <a:pt x="3346" y="4037"/>
                </a:lnTo>
                <a:cubicBezTo>
                  <a:pt x="3251" y="3287"/>
                  <a:pt x="3156" y="2561"/>
                  <a:pt x="3061" y="1834"/>
                </a:cubicBezTo>
                <a:lnTo>
                  <a:pt x="278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46"/>
          <p:cNvSpPr/>
          <p:nvPr/>
        </p:nvSpPr>
        <p:spPr>
          <a:xfrm flipH="1">
            <a:off x="1397884" y="3954922"/>
            <a:ext cx="37776" cy="188088"/>
          </a:xfrm>
          <a:custGeom>
            <a:avLst/>
            <a:gdLst/>
            <a:ahLst/>
            <a:cxnLst/>
            <a:rect l="l" t="t" r="r" b="b"/>
            <a:pathLst>
              <a:path w="763" h="3799" extrusionOk="0">
                <a:moveTo>
                  <a:pt x="679" y="0"/>
                </a:moveTo>
                <a:cubicBezTo>
                  <a:pt x="596" y="560"/>
                  <a:pt x="560" y="1107"/>
                  <a:pt x="548" y="1679"/>
                </a:cubicBezTo>
                <a:cubicBezTo>
                  <a:pt x="536" y="2357"/>
                  <a:pt x="560" y="3048"/>
                  <a:pt x="655" y="3715"/>
                </a:cubicBezTo>
                <a:cubicBezTo>
                  <a:pt x="548" y="3727"/>
                  <a:pt x="429" y="3727"/>
                  <a:pt x="322" y="3727"/>
                </a:cubicBezTo>
                <a:cubicBezTo>
                  <a:pt x="131" y="2596"/>
                  <a:pt x="84" y="1441"/>
                  <a:pt x="179" y="286"/>
                </a:cubicBezTo>
                <a:cubicBezTo>
                  <a:pt x="179" y="274"/>
                  <a:pt x="164" y="268"/>
                  <a:pt x="149" y="268"/>
                </a:cubicBezTo>
                <a:cubicBezTo>
                  <a:pt x="134" y="268"/>
                  <a:pt x="120" y="274"/>
                  <a:pt x="120" y="286"/>
                </a:cubicBezTo>
                <a:cubicBezTo>
                  <a:pt x="0" y="1453"/>
                  <a:pt x="48" y="2631"/>
                  <a:pt x="250" y="3774"/>
                </a:cubicBezTo>
                <a:cubicBezTo>
                  <a:pt x="250" y="3786"/>
                  <a:pt x="262" y="3798"/>
                  <a:pt x="286" y="3798"/>
                </a:cubicBezTo>
                <a:cubicBezTo>
                  <a:pt x="417" y="3786"/>
                  <a:pt x="548" y="3786"/>
                  <a:pt x="679" y="3786"/>
                </a:cubicBezTo>
                <a:cubicBezTo>
                  <a:pt x="715" y="3786"/>
                  <a:pt x="727" y="3762"/>
                  <a:pt x="727" y="3739"/>
                </a:cubicBezTo>
                <a:cubicBezTo>
                  <a:pt x="643" y="3060"/>
                  <a:pt x="608" y="2369"/>
                  <a:pt x="620" y="1703"/>
                </a:cubicBezTo>
                <a:cubicBezTo>
                  <a:pt x="643" y="1143"/>
                  <a:pt x="679" y="572"/>
                  <a:pt x="7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46"/>
          <p:cNvSpPr/>
          <p:nvPr/>
        </p:nvSpPr>
        <p:spPr>
          <a:xfrm flipH="1">
            <a:off x="1556460" y="3957249"/>
            <a:ext cx="71344" cy="142688"/>
          </a:xfrm>
          <a:custGeom>
            <a:avLst/>
            <a:gdLst/>
            <a:ahLst/>
            <a:cxnLst/>
            <a:rect l="l" t="t" r="r" b="b"/>
            <a:pathLst>
              <a:path w="1441" h="2882" extrusionOk="0">
                <a:moveTo>
                  <a:pt x="1322" y="1"/>
                </a:moveTo>
                <a:cubicBezTo>
                  <a:pt x="1143" y="751"/>
                  <a:pt x="845" y="1453"/>
                  <a:pt x="441" y="2108"/>
                </a:cubicBezTo>
                <a:cubicBezTo>
                  <a:pt x="310" y="2322"/>
                  <a:pt x="155" y="2525"/>
                  <a:pt x="12" y="2727"/>
                </a:cubicBezTo>
                <a:cubicBezTo>
                  <a:pt x="0" y="2775"/>
                  <a:pt x="0" y="2834"/>
                  <a:pt x="0" y="2882"/>
                </a:cubicBezTo>
                <a:cubicBezTo>
                  <a:pt x="179" y="2680"/>
                  <a:pt x="321" y="2477"/>
                  <a:pt x="452" y="2263"/>
                </a:cubicBezTo>
                <a:cubicBezTo>
                  <a:pt x="607" y="2025"/>
                  <a:pt x="750" y="1775"/>
                  <a:pt x="893" y="1513"/>
                </a:cubicBezTo>
                <a:cubicBezTo>
                  <a:pt x="1131" y="1037"/>
                  <a:pt x="1310" y="525"/>
                  <a:pt x="14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46"/>
          <p:cNvSpPr/>
          <p:nvPr/>
        </p:nvSpPr>
        <p:spPr>
          <a:xfrm flipH="1">
            <a:off x="1339264" y="4269650"/>
            <a:ext cx="105852" cy="21042"/>
          </a:xfrm>
          <a:custGeom>
            <a:avLst/>
            <a:gdLst/>
            <a:ahLst/>
            <a:cxnLst/>
            <a:rect l="l" t="t" r="r" b="b"/>
            <a:pathLst>
              <a:path w="2138" h="425" extrusionOk="0">
                <a:moveTo>
                  <a:pt x="37" y="1"/>
                </a:moveTo>
                <a:cubicBezTo>
                  <a:pt x="13" y="1"/>
                  <a:pt x="1" y="60"/>
                  <a:pt x="25" y="60"/>
                </a:cubicBezTo>
                <a:cubicBezTo>
                  <a:pt x="370" y="108"/>
                  <a:pt x="727" y="144"/>
                  <a:pt x="1073" y="191"/>
                </a:cubicBezTo>
                <a:cubicBezTo>
                  <a:pt x="1406" y="251"/>
                  <a:pt x="1751" y="346"/>
                  <a:pt x="2096" y="418"/>
                </a:cubicBezTo>
                <a:cubicBezTo>
                  <a:pt x="2101" y="422"/>
                  <a:pt x="2106" y="424"/>
                  <a:pt x="2110" y="424"/>
                </a:cubicBezTo>
                <a:cubicBezTo>
                  <a:pt x="2127" y="424"/>
                  <a:pt x="2137" y="392"/>
                  <a:pt x="2108" y="382"/>
                </a:cubicBezTo>
                <a:cubicBezTo>
                  <a:pt x="1763" y="263"/>
                  <a:pt x="1430" y="180"/>
                  <a:pt x="1073" y="120"/>
                </a:cubicBezTo>
                <a:cubicBezTo>
                  <a:pt x="727" y="60"/>
                  <a:pt x="382" y="1"/>
                  <a:pt x="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46"/>
          <p:cNvSpPr/>
          <p:nvPr/>
        </p:nvSpPr>
        <p:spPr>
          <a:xfrm flipH="1">
            <a:off x="719999" y="4383421"/>
            <a:ext cx="456284" cy="477128"/>
          </a:xfrm>
          <a:custGeom>
            <a:avLst/>
            <a:gdLst/>
            <a:ahLst/>
            <a:cxnLst/>
            <a:rect l="l" t="t" r="r" b="b"/>
            <a:pathLst>
              <a:path w="9216" h="9637" extrusionOk="0">
                <a:moveTo>
                  <a:pt x="6751" y="1"/>
                </a:moveTo>
                <a:cubicBezTo>
                  <a:pt x="6370" y="1"/>
                  <a:pt x="667" y="1561"/>
                  <a:pt x="262" y="2108"/>
                </a:cubicBezTo>
                <a:cubicBezTo>
                  <a:pt x="250" y="2108"/>
                  <a:pt x="250" y="2132"/>
                  <a:pt x="250" y="2132"/>
                </a:cubicBezTo>
                <a:cubicBezTo>
                  <a:pt x="0" y="2561"/>
                  <a:pt x="584" y="8811"/>
                  <a:pt x="965" y="9133"/>
                </a:cubicBezTo>
                <a:cubicBezTo>
                  <a:pt x="1329" y="9431"/>
                  <a:pt x="2297" y="9637"/>
                  <a:pt x="2721" y="9637"/>
                </a:cubicBezTo>
                <a:cubicBezTo>
                  <a:pt x="2754" y="9637"/>
                  <a:pt x="2784" y="9636"/>
                  <a:pt x="2810" y="9633"/>
                </a:cubicBezTo>
                <a:cubicBezTo>
                  <a:pt x="3167" y="9585"/>
                  <a:pt x="8751" y="7371"/>
                  <a:pt x="9001" y="7228"/>
                </a:cubicBezTo>
                <a:cubicBezTo>
                  <a:pt x="9216" y="7109"/>
                  <a:pt x="8918" y="2846"/>
                  <a:pt x="8656" y="1144"/>
                </a:cubicBezTo>
                <a:cubicBezTo>
                  <a:pt x="8620" y="799"/>
                  <a:pt x="8573" y="584"/>
                  <a:pt x="8525" y="489"/>
                </a:cubicBezTo>
                <a:cubicBezTo>
                  <a:pt x="8513" y="489"/>
                  <a:pt x="8513" y="477"/>
                  <a:pt x="8513" y="477"/>
                </a:cubicBezTo>
                <a:cubicBezTo>
                  <a:pt x="8263" y="132"/>
                  <a:pt x="7144" y="1"/>
                  <a:pt x="67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46"/>
          <p:cNvSpPr/>
          <p:nvPr/>
        </p:nvSpPr>
        <p:spPr>
          <a:xfrm flipH="1">
            <a:off x="751835" y="4384609"/>
            <a:ext cx="414448" cy="135063"/>
          </a:xfrm>
          <a:custGeom>
            <a:avLst/>
            <a:gdLst/>
            <a:ahLst/>
            <a:cxnLst/>
            <a:rect l="l" t="t" r="r" b="b"/>
            <a:pathLst>
              <a:path w="8371" h="2728" extrusionOk="0">
                <a:moveTo>
                  <a:pt x="6549" y="1"/>
                </a:moveTo>
                <a:cubicBezTo>
                  <a:pt x="6168" y="1"/>
                  <a:pt x="477" y="1572"/>
                  <a:pt x="60" y="2120"/>
                </a:cubicBezTo>
                <a:lnTo>
                  <a:pt x="48" y="2132"/>
                </a:lnTo>
                <a:cubicBezTo>
                  <a:pt x="36" y="2168"/>
                  <a:pt x="24" y="2239"/>
                  <a:pt x="1" y="2346"/>
                </a:cubicBezTo>
                <a:cubicBezTo>
                  <a:pt x="155" y="2358"/>
                  <a:pt x="322" y="2382"/>
                  <a:pt x="465" y="2430"/>
                </a:cubicBezTo>
                <a:cubicBezTo>
                  <a:pt x="810" y="2501"/>
                  <a:pt x="1156" y="2561"/>
                  <a:pt x="1489" y="2608"/>
                </a:cubicBezTo>
                <a:cubicBezTo>
                  <a:pt x="1751" y="2644"/>
                  <a:pt x="2001" y="2656"/>
                  <a:pt x="2239" y="2727"/>
                </a:cubicBezTo>
                <a:cubicBezTo>
                  <a:pt x="2549" y="2525"/>
                  <a:pt x="2941" y="2406"/>
                  <a:pt x="3275" y="2263"/>
                </a:cubicBezTo>
                <a:cubicBezTo>
                  <a:pt x="3918" y="2013"/>
                  <a:pt x="4561" y="1763"/>
                  <a:pt x="5216" y="1537"/>
                </a:cubicBezTo>
                <a:cubicBezTo>
                  <a:pt x="5882" y="1310"/>
                  <a:pt x="6573" y="1120"/>
                  <a:pt x="7252" y="929"/>
                </a:cubicBezTo>
                <a:lnTo>
                  <a:pt x="8371" y="620"/>
                </a:lnTo>
                <a:cubicBezTo>
                  <a:pt x="8359" y="560"/>
                  <a:pt x="8335" y="525"/>
                  <a:pt x="8323" y="501"/>
                </a:cubicBezTo>
                <a:lnTo>
                  <a:pt x="8311" y="477"/>
                </a:lnTo>
                <a:cubicBezTo>
                  <a:pt x="8061" y="144"/>
                  <a:pt x="6954" y="24"/>
                  <a:pt x="65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46"/>
          <p:cNvSpPr/>
          <p:nvPr/>
        </p:nvSpPr>
        <p:spPr>
          <a:xfrm flipH="1">
            <a:off x="963445" y="4614528"/>
            <a:ext cx="23616" cy="45995"/>
          </a:xfrm>
          <a:custGeom>
            <a:avLst/>
            <a:gdLst/>
            <a:ahLst/>
            <a:cxnLst/>
            <a:rect l="l" t="t" r="r" b="b"/>
            <a:pathLst>
              <a:path w="477" h="929" extrusionOk="0">
                <a:moveTo>
                  <a:pt x="238" y="0"/>
                </a:moveTo>
                <a:cubicBezTo>
                  <a:pt x="107" y="0"/>
                  <a:pt x="0" y="214"/>
                  <a:pt x="0" y="464"/>
                </a:cubicBezTo>
                <a:cubicBezTo>
                  <a:pt x="0" y="714"/>
                  <a:pt x="107" y="929"/>
                  <a:pt x="238" y="929"/>
                </a:cubicBezTo>
                <a:cubicBezTo>
                  <a:pt x="369" y="929"/>
                  <a:pt x="476" y="714"/>
                  <a:pt x="476" y="464"/>
                </a:cubicBezTo>
                <a:cubicBezTo>
                  <a:pt x="476" y="214"/>
                  <a:pt x="369" y="0"/>
                  <a:pt x="238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46"/>
          <p:cNvSpPr/>
          <p:nvPr/>
        </p:nvSpPr>
        <p:spPr>
          <a:xfrm flipH="1">
            <a:off x="787788" y="4557345"/>
            <a:ext cx="19507" cy="38370"/>
          </a:xfrm>
          <a:custGeom>
            <a:avLst/>
            <a:gdLst/>
            <a:ahLst/>
            <a:cxnLst/>
            <a:rect l="l" t="t" r="r" b="b"/>
            <a:pathLst>
              <a:path w="394" h="775" extrusionOk="0">
                <a:moveTo>
                  <a:pt x="191" y="0"/>
                </a:moveTo>
                <a:cubicBezTo>
                  <a:pt x="96" y="0"/>
                  <a:pt x="1" y="179"/>
                  <a:pt x="1" y="381"/>
                </a:cubicBezTo>
                <a:cubicBezTo>
                  <a:pt x="1" y="596"/>
                  <a:pt x="96" y="774"/>
                  <a:pt x="191" y="774"/>
                </a:cubicBezTo>
                <a:cubicBezTo>
                  <a:pt x="298" y="774"/>
                  <a:pt x="393" y="596"/>
                  <a:pt x="393" y="381"/>
                </a:cubicBezTo>
                <a:cubicBezTo>
                  <a:pt x="393" y="167"/>
                  <a:pt x="298" y="0"/>
                  <a:pt x="19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46"/>
          <p:cNvSpPr/>
          <p:nvPr/>
        </p:nvSpPr>
        <p:spPr>
          <a:xfrm flipH="1">
            <a:off x="845563" y="4610518"/>
            <a:ext cx="59016" cy="44509"/>
          </a:xfrm>
          <a:custGeom>
            <a:avLst/>
            <a:gdLst/>
            <a:ahLst/>
            <a:cxnLst/>
            <a:rect l="l" t="t" r="r" b="b"/>
            <a:pathLst>
              <a:path w="1192" h="899" extrusionOk="0">
                <a:moveTo>
                  <a:pt x="1061" y="141"/>
                </a:moveTo>
                <a:cubicBezTo>
                  <a:pt x="1061" y="176"/>
                  <a:pt x="1061" y="200"/>
                  <a:pt x="1049" y="236"/>
                </a:cubicBezTo>
                <a:cubicBezTo>
                  <a:pt x="1025" y="307"/>
                  <a:pt x="1013" y="367"/>
                  <a:pt x="989" y="426"/>
                </a:cubicBezTo>
                <a:cubicBezTo>
                  <a:pt x="930" y="545"/>
                  <a:pt x="846" y="641"/>
                  <a:pt x="727" y="700"/>
                </a:cubicBezTo>
                <a:cubicBezTo>
                  <a:pt x="676" y="726"/>
                  <a:pt x="618" y="738"/>
                  <a:pt x="557" y="738"/>
                </a:cubicBezTo>
                <a:cubicBezTo>
                  <a:pt x="504" y="738"/>
                  <a:pt x="449" y="729"/>
                  <a:pt x="394" y="712"/>
                </a:cubicBezTo>
                <a:cubicBezTo>
                  <a:pt x="334" y="676"/>
                  <a:pt x="287" y="653"/>
                  <a:pt x="251" y="605"/>
                </a:cubicBezTo>
                <a:cubicBezTo>
                  <a:pt x="227" y="569"/>
                  <a:pt x="215" y="534"/>
                  <a:pt x="180" y="498"/>
                </a:cubicBezTo>
                <a:lnTo>
                  <a:pt x="632" y="319"/>
                </a:lnTo>
                <a:cubicBezTo>
                  <a:pt x="703" y="295"/>
                  <a:pt x="787" y="260"/>
                  <a:pt x="870" y="212"/>
                </a:cubicBezTo>
                <a:cubicBezTo>
                  <a:pt x="930" y="188"/>
                  <a:pt x="1001" y="176"/>
                  <a:pt x="1061" y="141"/>
                </a:cubicBezTo>
                <a:close/>
                <a:moveTo>
                  <a:pt x="1070" y="1"/>
                </a:moveTo>
                <a:cubicBezTo>
                  <a:pt x="980" y="1"/>
                  <a:pt x="876" y="72"/>
                  <a:pt x="811" y="105"/>
                </a:cubicBezTo>
                <a:cubicBezTo>
                  <a:pt x="727" y="129"/>
                  <a:pt x="656" y="176"/>
                  <a:pt x="572" y="200"/>
                </a:cubicBezTo>
                <a:cubicBezTo>
                  <a:pt x="430" y="260"/>
                  <a:pt x="263" y="295"/>
                  <a:pt x="156" y="414"/>
                </a:cubicBezTo>
                <a:cubicBezTo>
                  <a:pt x="1" y="557"/>
                  <a:pt x="168" y="748"/>
                  <a:pt x="311" y="843"/>
                </a:cubicBezTo>
                <a:cubicBezTo>
                  <a:pt x="385" y="880"/>
                  <a:pt x="463" y="898"/>
                  <a:pt x="541" y="898"/>
                </a:cubicBezTo>
                <a:cubicBezTo>
                  <a:pt x="612" y="898"/>
                  <a:pt x="683" y="883"/>
                  <a:pt x="751" y="855"/>
                </a:cubicBezTo>
                <a:cubicBezTo>
                  <a:pt x="894" y="795"/>
                  <a:pt x="1013" y="700"/>
                  <a:pt x="1084" y="545"/>
                </a:cubicBezTo>
                <a:cubicBezTo>
                  <a:pt x="1156" y="426"/>
                  <a:pt x="1192" y="284"/>
                  <a:pt x="1192" y="141"/>
                </a:cubicBezTo>
                <a:cubicBezTo>
                  <a:pt x="1192" y="105"/>
                  <a:pt x="1192" y="81"/>
                  <a:pt x="1180" y="57"/>
                </a:cubicBezTo>
                <a:cubicBezTo>
                  <a:pt x="1150" y="16"/>
                  <a:pt x="1111" y="1"/>
                  <a:pt x="1070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46"/>
          <p:cNvSpPr/>
          <p:nvPr/>
        </p:nvSpPr>
        <p:spPr>
          <a:xfrm flipH="1">
            <a:off x="1037111" y="4488231"/>
            <a:ext cx="139173" cy="373058"/>
          </a:xfrm>
          <a:custGeom>
            <a:avLst/>
            <a:gdLst/>
            <a:ahLst/>
            <a:cxnLst/>
            <a:rect l="l" t="t" r="r" b="b"/>
            <a:pathLst>
              <a:path w="2811" h="7535" extrusionOk="0">
                <a:moveTo>
                  <a:pt x="447" y="0"/>
                </a:moveTo>
                <a:cubicBezTo>
                  <a:pt x="375" y="0"/>
                  <a:pt x="312" y="5"/>
                  <a:pt x="262" y="15"/>
                </a:cubicBezTo>
                <a:cubicBezTo>
                  <a:pt x="250" y="15"/>
                  <a:pt x="250" y="27"/>
                  <a:pt x="250" y="27"/>
                </a:cubicBezTo>
                <a:cubicBezTo>
                  <a:pt x="0" y="456"/>
                  <a:pt x="584" y="6706"/>
                  <a:pt x="965" y="7040"/>
                </a:cubicBezTo>
                <a:cubicBezTo>
                  <a:pt x="1322" y="7322"/>
                  <a:pt x="2262" y="7534"/>
                  <a:pt x="2697" y="7534"/>
                </a:cubicBezTo>
                <a:cubicBezTo>
                  <a:pt x="2740" y="7534"/>
                  <a:pt x="2778" y="7532"/>
                  <a:pt x="2810" y="7528"/>
                </a:cubicBezTo>
                <a:cubicBezTo>
                  <a:pt x="2786" y="6361"/>
                  <a:pt x="2560" y="872"/>
                  <a:pt x="2441" y="527"/>
                </a:cubicBezTo>
                <a:cubicBezTo>
                  <a:pt x="2356" y="335"/>
                  <a:pt x="1060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46"/>
          <p:cNvSpPr/>
          <p:nvPr/>
        </p:nvSpPr>
        <p:spPr>
          <a:xfrm flipH="1">
            <a:off x="857342" y="4310841"/>
            <a:ext cx="227597" cy="166007"/>
          </a:xfrm>
          <a:custGeom>
            <a:avLst/>
            <a:gdLst/>
            <a:ahLst/>
            <a:cxnLst/>
            <a:rect l="l" t="t" r="r" b="b"/>
            <a:pathLst>
              <a:path w="4597" h="3353" extrusionOk="0">
                <a:moveTo>
                  <a:pt x="3757" y="1"/>
                </a:moveTo>
                <a:cubicBezTo>
                  <a:pt x="3303" y="1"/>
                  <a:pt x="2696" y="217"/>
                  <a:pt x="2096" y="383"/>
                </a:cubicBezTo>
                <a:cubicBezTo>
                  <a:pt x="1358" y="586"/>
                  <a:pt x="536" y="860"/>
                  <a:pt x="263" y="1217"/>
                </a:cubicBezTo>
                <a:cubicBezTo>
                  <a:pt x="1" y="1574"/>
                  <a:pt x="263" y="3253"/>
                  <a:pt x="370" y="3300"/>
                </a:cubicBezTo>
                <a:cubicBezTo>
                  <a:pt x="435" y="3337"/>
                  <a:pt x="526" y="3353"/>
                  <a:pt x="625" y="3353"/>
                </a:cubicBezTo>
                <a:cubicBezTo>
                  <a:pt x="852" y="3353"/>
                  <a:pt x="1120" y="3266"/>
                  <a:pt x="1203" y="3134"/>
                </a:cubicBezTo>
                <a:cubicBezTo>
                  <a:pt x="1275" y="3015"/>
                  <a:pt x="1001" y="1991"/>
                  <a:pt x="1132" y="1776"/>
                </a:cubicBezTo>
                <a:cubicBezTo>
                  <a:pt x="1263" y="1574"/>
                  <a:pt x="1989" y="1288"/>
                  <a:pt x="2310" y="1193"/>
                </a:cubicBezTo>
                <a:cubicBezTo>
                  <a:pt x="2556" y="1127"/>
                  <a:pt x="3131" y="934"/>
                  <a:pt x="3400" y="934"/>
                </a:cubicBezTo>
                <a:cubicBezTo>
                  <a:pt x="3470" y="934"/>
                  <a:pt x="3520" y="947"/>
                  <a:pt x="3537" y="979"/>
                </a:cubicBezTo>
                <a:cubicBezTo>
                  <a:pt x="3644" y="1122"/>
                  <a:pt x="3644" y="1943"/>
                  <a:pt x="3680" y="2050"/>
                </a:cubicBezTo>
                <a:cubicBezTo>
                  <a:pt x="3702" y="2110"/>
                  <a:pt x="3865" y="2212"/>
                  <a:pt x="4078" y="2212"/>
                </a:cubicBezTo>
                <a:cubicBezTo>
                  <a:pt x="4204" y="2212"/>
                  <a:pt x="4347" y="2176"/>
                  <a:pt x="4489" y="2074"/>
                </a:cubicBezTo>
                <a:cubicBezTo>
                  <a:pt x="4596" y="2026"/>
                  <a:pt x="4454" y="205"/>
                  <a:pt x="4108" y="62"/>
                </a:cubicBezTo>
                <a:cubicBezTo>
                  <a:pt x="4007" y="19"/>
                  <a:pt x="3888" y="1"/>
                  <a:pt x="37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46"/>
          <p:cNvSpPr/>
          <p:nvPr/>
        </p:nvSpPr>
        <p:spPr>
          <a:xfrm flipH="1">
            <a:off x="748273" y="4407631"/>
            <a:ext cx="294783" cy="104021"/>
          </a:xfrm>
          <a:custGeom>
            <a:avLst/>
            <a:gdLst/>
            <a:ahLst/>
            <a:cxnLst/>
            <a:rect l="l" t="t" r="r" b="b"/>
            <a:pathLst>
              <a:path w="5954" h="2101" extrusionOk="0">
                <a:moveTo>
                  <a:pt x="5810" y="0"/>
                </a:moveTo>
                <a:lnTo>
                  <a:pt x="5489" y="83"/>
                </a:lnTo>
                <a:cubicBezTo>
                  <a:pt x="5334" y="131"/>
                  <a:pt x="5155" y="202"/>
                  <a:pt x="4977" y="250"/>
                </a:cubicBezTo>
                <a:cubicBezTo>
                  <a:pt x="3977" y="536"/>
                  <a:pt x="2965" y="798"/>
                  <a:pt x="2000" y="1179"/>
                </a:cubicBezTo>
                <a:cubicBezTo>
                  <a:pt x="1357" y="1417"/>
                  <a:pt x="643" y="1655"/>
                  <a:pt x="60" y="2024"/>
                </a:cubicBezTo>
                <a:cubicBezTo>
                  <a:pt x="48" y="2036"/>
                  <a:pt x="0" y="2084"/>
                  <a:pt x="12" y="2096"/>
                </a:cubicBezTo>
                <a:cubicBezTo>
                  <a:pt x="20" y="2099"/>
                  <a:pt x="28" y="2101"/>
                  <a:pt x="35" y="2101"/>
                </a:cubicBezTo>
                <a:cubicBezTo>
                  <a:pt x="50" y="2101"/>
                  <a:pt x="64" y="2096"/>
                  <a:pt x="71" y="2096"/>
                </a:cubicBezTo>
                <a:cubicBezTo>
                  <a:pt x="179" y="2072"/>
                  <a:pt x="274" y="2024"/>
                  <a:pt x="369" y="1976"/>
                </a:cubicBezTo>
                <a:cubicBezTo>
                  <a:pt x="631" y="1917"/>
                  <a:pt x="869" y="1786"/>
                  <a:pt x="1119" y="1715"/>
                </a:cubicBezTo>
                <a:cubicBezTo>
                  <a:pt x="1347" y="1660"/>
                  <a:pt x="4364" y="512"/>
                  <a:pt x="5507" y="512"/>
                </a:cubicBezTo>
                <a:cubicBezTo>
                  <a:pt x="5620" y="512"/>
                  <a:pt x="5715" y="523"/>
                  <a:pt x="5786" y="548"/>
                </a:cubicBezTo>
                <a:cubicBezTo>
                  <a:pt x="5846" y="572"/>
                  <a:pt x="5894" y="595"/>
                  <a:pt x="5941" y="643"/>
                </a:cubicBezTo>
                <a:lnTo>
                  <a:pt x="5953" y="655"/>
                </a:lnTo>
                <a:cubicBezTo>
                  <a:pt x="5906" y="333"/>
                  <a:pt x="5870" y="95"/>
                  <a:pt x="5810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46"/>
          <p:cNvSpPr/>
          <p:nvPr/>
        </p:nvSpPr>
        <p:spPr>
          <a:xfrm flipH="1">
            <a:off x="1119633" y="3506274"/>
            <a:ext cx="521736" cy="479356"/>
          </a:xfrm>
          <a:custGeom>
            <a:avLst/>
            <a:gdLst/>
            <a:ahLst/>
            <a:cxnLst/>
            <a:rect l="l" t="t" r="r" b="b"/>
            <a:pathLst>
              <a:path w="10538" h="9682" extrusionOk="0">
                <a:moveTo>
                  <a:pt x="6629" y="1"/>
                </a:moveTo>
                <a:cubicBezTo>
                  <a:pt x="5683" y="1"/>
                  <a:pt x="4538" y="164"/>
                  <a:pt x="3560" y="382"/>
                </a:cubicBezTo>
                <a:cubicBezTo>
                  <a:pt x="3524" y="382"/>
                  <a:pt x="3513" y="394"/>
                  <a:pt x="3489" y="394"/>
                </a:cubicBezTo>
                <a:cubicBezTo>
                  <a:pt x="2727" y="573"/>
                  <a:pt x="2072" y="775"/>
                  <a:pt x="1715" y="978"/>
                </a:cubicBezTo>
                <a:lnTo>
                  <a:pt x="1619" y="1013"/>
                </a:lnTo>
                <a:cubicBezTo>
                  <a:pt x="1500" y="1097"/>
                  <a:pt x="1429" y="1156"/>
                  <a:pt x="1417" y="1216"/>
                </a:cubicBezTo>
                <a:cubicBezTo>
                  <a:pt x="1107" y="2002"/>
                  <a:pt x="953" y="3073"/>
                  <a:pt x="822" y="4145"/>
                </a:cubicBezTo>
                <a:lnTo>
                  <a:pt x="774" y="4550"/>
                </a:lnTo>
                <a:cubicBezTo>
                  <a:pt x="691" y="5276"/>
                  <a:pt x="595" y="5955"/>
                  <a:pt x="465" y="6550"/>
                </a:cubicBezTo>
                <a:cubicBezTo>
                  <a:pt x="417" y="6776"/>
                  <a:pt x="0" y="7705"/>
                  <a:pt x="0" y="8002"/>
                </a:cubicBezTo>
                <a:cubicBezTo>
                  <a:pt x="0" y="8336"/>
                  <a:pt x="417" y="8860"/>
                  <a:pt x="607" y="9086"/>
                </a:cubicBezTo>
                <a:cubicBezTo>
                  <a:pt x="1000" y="9157"/>
                  <a:pt x="3274" y="9681"/>
                  <a:pt x="5048" y="9681"/>
                </a:cubicBezTo>
                <a:cubicBezTo>
                  <a:pt x="6072" y="9681"/>
                  <a:pt x="8906" y="9217"/>
                  <a:pt x="9930" y="9145"/>
                </a:cubicBezTo>
                <a:cubicBezTo>
                  <a:pt x="9930" y="9145"/>
                  <a:pt x="10359" y="8514"/>
                  <a:pt x="10490" y="7895"/>
                </a:cubicBezTo>
                <a:cubicBezTo>
                  <a:pt x="10537" y="7681"/>
                  <a:pt x="10359" y="7026"/>
                  <a:pt x="10347" y="6121"/>
                </a:cubicBezTo>
                <a:lnTo>
                  <a:pt x="10347" y="6038"/>
                </a:lnTo>
                <a:cubicBezTo>
                  <a:pt x="10335" y="5943"/>
                  <a:pt x="10335" y="5871"/>
                  <a:pt x="10335" y="5800"/>
                </a:cubicBezTo>
                <a:cubicBezTo>
                  <a:pt x="10299" y="3990"/>
                  <a:pt x="10478" y="1609"/>
                  <a:pt x="10394" y="1371"/>
                </a:cubicBezTo>
                <a:cubicBezTo>
                  <a:pt x="10311" y="1180"/>
                  <a:pt x="10073" y="942"/>
                  <a:pt x="9692" y="716"/>
                </a:cubicBezTo>
                <a:cubicBezTo>
                  <a:pt x="9644" y="704"/>
                  <a:pt x="9597" y="680"/>
                  <a:pt x="9537" y="644"/>
                </a:cubicBezTo>
                <a:cubicBezTo>
                  <a:pt x="9085" y="406"/>
                  <a:pt x="8454" y="204"/>
                  <a:pt x="7692" y="85"/>
                </a:cubicBezTo>
                <a:cubicBezTo>
                  <a:pt x="7656" y="85"/>
                  <a:pt x="7620" y="61"/>
                  <a:pt x="7573" y="61"/>
                </a:cubicBezTo>
                <a:cubicBezTo>
                  <a:pt x="7311" y="37"/>
                  <a:pt x="7025" y="25"/>
                  <a:pt x="6727" y="1"/>
                </a:cubicBezTo>
                <a:cubicBezTo>
                  <a:pt x="6695" y="1"/>
                  <a:pt x="6662" y="1"/>
                  <a:pt x="66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46"/>
          <p:cNvSpPr/>
          <p:nvPr/>
        </p:nvSpPr>
        <p:spPr>
          <a:xfrm flipH="1">
            <a:off x="1261731" y="3509244"/>
            <a:ext cx="207546" cy="98525"/>
          </a:xfrm>
          <a:custGeom>
            <a:avLst/>
            <a:gdLst/>
            <a:ahLst/>
            <a:cxnLst/>
            <a:rect l="l" t="t" r="r" b="b"/>
            <a:pathLst>
              <a:path w="4192" h="1990" extrusionOk="0">
                <a:moveTo>
                  <a:pt x="4073" y="1"/>
                </a:moveTo>
                <a:cubicBezTo>
                  <a:pt x="4025" y="60"/>
                  <a:pt x="3966" y="120"/>
                  <a:pt x="3906" y="180"/>
                </a:cubicBezTo>
                <a:cubicBezTo>
                  <a:pt x="3585" y="501"/>
                  <a:pt x="3239" y="799"/>
                  <a:pt x="2870" y="1061"/>
                </a:cubicBezTo>
                <a:cubicBezTo>
                  <a:pt x="2513" y="1334"/>
                  <a:pt x="2120" y="1573"/>
                  <a:pt x="1727" y="1763"/>
                </a:cubicBezTo>
                <a:cubicBezTo>
                  <a:pt x="1547" y="1844"/>
                  <a:pt x="1352" y="1919"/>
                  <a:pt x="1160" y="1919"/>
                </a:cubicBezTo>
                <a:cubicBezTo>
                  <a:pt x="1098" y="1919"/>
                  <a:pt x="1037" y="1911"/>
                  <a:pt x="977" y="1894"/>
                </a:cubicBezTo>
                <a:cubicBezTo>
                  <a:pt x="775" y="1823"/>
                  <a:pt x="572" y="1668"/>
                  <a:pt x="453" y="1477"/>
                </a:cubicBezTo>
                <a:cubicBezTo>
                  <a:pt x="215" y="1120"/>
                  <a:pt x="179" y="703"/>
                  <a:pt x="72" y="299"/>
                </a:cubicBezTo>
                <a:cubicBezTo>
                  <a:pt x="37" y="299"/>
                  <a:pt x="25" y="322"/>
                  <a:pt x="1" y="322"/>
                </a:cubicBezTo>
                <a:cubicBezTo>
                  <a:pt x="96" y="680"/>
                  <a:pt x="144" y="1061"/>
                  <a:pt x="322" y="1406"/>
                </a:cubicBezTo>
                <a:cubicBezTo>
                  <a:pt x="484" y="1749"/>
                  <a:pt x="799" y="1990"/>
                  <a:pt x="1174" y="1990"/>
                </a:cubicBezTo>
                <a:cubicBezTo>
                  <a:pt x="1242" y="1990"/>
                  <a:pt x="1311" y="1982"/>
                  <a:pt x="1382" y="1965"/>
                </a:cubicBezTo>
                <a:cubicBezTo>
                  <a:pt x="1620" y="1930"/>
                  <a:pt x="1846" y="1787"/>
                  <a:pt x="2061" y="1668"/>
                </a:cubicBezTo>
                <a:cubicBezTo>
                  <a:pt x="2275" y="1549"/>
                  <a:pt x="2477" y="1430"/>
                  <a:pt x="2668" y="1299"/>
                </a:cubicBezTo>
                <a:cubicBezTo>
                  <a:pt x="3061" y="1037"/>
                  <a:pt x="3442" y="739"/>
                  <a:pt x="3787" y="406"/>
                </a:cubicBezTo>
                <a:cubicBezTo>
                  <a:pt x="3918" y="287"/>
                  <a:pt x="4061" y="156"/>
                  <a:pt x="4192" y="25"/>
                </a:cubicBezTo>
                <a:cubicBezTo>
                  <a:pt x="4156" y="25"/>
                  <a:pt x="4120" y="25"/>
                  <a:pt x="407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46"/>
          <p:cNvSpPr/>
          <p:nvPr/>
        </p:nvSpPr>
        <p:spPr>
          <a:xfrm flipH="1">
            <a:off x="1557055" y="3554644"/>
            <a:ext cx="46589" cy="176899"/>
          </a:xfrm>
          <a:custGeom>
            <a:avLst/>
            <a:gdLst/>
            <a:ahLst/>
            <a:cxnLst/>
            <a:rect l="l" t="t" r="r" b="b"/>
            <a:pathLst>
              <a:path w="941" h="3573" extrusionOk="0">
                <a:moveTo>
                  <a:pt x="941" y="1"/>
                </a:moveTo>
                <a:lnTo>
                  <a:pt x="941" y="1"/>
                </a:lnTo>
                <a:cubicBezTo>
                  <a:pt x="905" y="13"/>
                  <a:pt x="881" y="25"/>
                  <a:pt x="846" y="60"/>
                </a:cubicBezTo>
                <a:cubicBezTo>
                  <a:pt x="810" y="203"/>
                  <a:pt x="774" y="370"/>
                  <a:pt x="726" y="536"/>
                </a:cubicBezTo>
                <a:cubicBezTo>
                  <a:pt x="643" y="858"/>
                  <a:pt x="548" y="1203"/>
                  <a:pt x="465" y="1525"/>
                </a:cubicBezTo>
                <a:cubicBezTo>
                  <a:pt x="310" y="2060"/>
                  <a:pt x="179" y="2620"/>
                  <a:pt x="48" y="3168"/>
                </a:cubicBezTo>
                <a:lnTo>
                  <a:pt x="0" y="3573"/>
                </a:lnTo>
                <a:cubicBezTo>
                  <a:pt x="0" y="3573"/>
                  <a:pt x="12" y="3573"/>
                  <a:pt x="12" y="3549"/>
                </a:cubicBezTo>
                <a:cubicBezTo>
                  <a:pt x="179" y="2882"/>
                  <a:pt x="345" y="2215"/>
                  <a:pt x="524" y="1549"/>
                </a:cubicBezTo>
                <a:cubicBezTo>
                  <a:pt x="607" y="1215"/>
                  <a:pt x="703" y="870"/>
                  <a:pt x="786" y="548"/>
                </a:cubicBezTo>
                <a:cubicBezTo>
                  <a:pt x="834" y="370"/>
                  <a:pt x="893" y="179"/>
                  <a:pt x="94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46"/>
          <p:cNvSpPr/>
          <p:nvPr/>
        </p:nvSpPr>
        <p:spPr>
          <a:xfrm flipH="1">
            <a:off x="1131426" y="3537563"/>
            <a:ext cx="113229" cy="284138"/>
          </a:xfrm>
          <a:custGeom>
            <a:avLst/>
            <a:gdLst/>
            <a:ahLst/>
            <a:cxnLst/>
            <a:rect l="l" t="t" r="r" b="b"/>
            <a:pathLst>
              <a:path w="2287" h="5739" extrusionOk="0">
                <a:moveTo>
                  <a:pt x="1488" y="0"/>
                </a:moveTo>
                <a:cubicBezTo>
                  <a:pt x="1131" y="119"/>
                  <a:pt x="810" y="417"/>
                  <a:pt x="607" y="715"/>
                </a:cubicBezTo>
                <a:cubicBezTo>
                  <a:pt x="274" y="1215"/>
                  <a:pt x="143" y="1834"/>
                  <a:pt x="72" y="2405"/>
                </a:cubicBezTo>
                <a:cubicBezTo>
                  <a:pt x="0" y="2977"/>
                  <a:pt x="0" y="3537"/>
                  <a:pt x="131" y="4096"/>
                </a:cubicBezTo>
                <a:cubicBezTo>
                  <a:pt x="262" y="4656"/>
                  <a:pt x="548" y="5323"/>
                  <a:pt x="1084" y="5608"/>
                </a:cubicBezTo>
                <a:cubicBezTo>
                  <a:pt x="1310" y="5697"/>
                  <a:pt x="1504" y="5739"/>
                  <a:pt x="1675" y="5739"/>
                </a:cubicBezTo>
                <a:cubicBezTo>
                  <a:pt x="1917" y="5739"/>
                  <a:pt x="2112" y="5655"/>
                  <a:pt x="2286" y="5501"/>
                </a:cubicBezTo>
                <a:cubicBezTo>
                  <a:pt x="2286" y="5477"/>
                  <a:pt x="2286" y="5442"/>
                  <a:pt x="2274" y="5370"/>
                </a:cubicBezTo>
                <a:cubicBezTo>
                  <a:pt x="2119" y="5501"/>
                  <a:pt x="1965" y="5596"/>
                  <a:pt x="1762" y="5644"/>
                </a:cubicBezTo>
                <a:cubicBezTo>
                  <a:pt x="1723" y="5651"/>
                  <a:pt x="1681" y="5653"/>
                  <a:pt x="1637" y="5653"/>
                </a:cubicBezTo>
                <a:cubicBezTo>
                  <a:pt x="1443" y="5653"/>
                  <a:pt x="1222" y="5595"/>
                  <a:pt x="1095" y="5537"/>
                </a:cubicBezTo>
                <a:cubicBezTo>
                  <a:pt x="619" y="5311"/>
                  <a:pt x="381" y="4727"/>
                  <a:pt x="250" y="4251"/>
                </a:cubicBezTo>
                <a:cubicBezTo>
                  <a:pt x="119" y="3763"/>
                  <a:pt x="83" y="3239"/>
                  <a:pt x="131" y="2727"/>
                </a:cubicBezTo>
                <a:cubicBezTo>
                  <a:pt x="191" y="2191"/>
                  <a:pt x="298" y="1608"/>
                  <a:pt x="512" y="1120"/>
                </a:cubicBezTo>
                <a:cubicBezTo>
                  <a:pt x="726" y="655"/>
                  <a:pt x="1084" y="239"/>
                  <a:pt x="1572" y="84"/>
                </a:cubicBezTo>
                <a:cubicBezTo>
                  <a:pt x="1584" y="84"/>
                  <a:pt x="1619" y="72"/>
                  <a:pt x="1631" y="72"/>
                </a:cubicBezTo>
                <a:cubicBezTo>
                  <a:pt x="1584" y="60"/>
                  <a:pt x="1548" y="24"/>
                  <a:pt x="14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46"/>
          <p:cNvSpPr/>
          <p:nvPr/>
        </p:nvSpPr>
        <p:spPr>
          <a:xfrm flipH="1">
            <a:off x="1269949" y="3440278"/>
            <a:ext cx="206952" cy="111794"/>
          </a:xfrm>
          <a:custGeom>
            <a:avLst/>
            <a:gdLst/>
            <a:ahLst/>
            <a:cxnLst/>
            <a:rect l="l" t="t" r="r" b="b"/>
            <a:pathLst>
              <a:path w="4180" h="2258" extrusionOk="0">
                <a:moveTo>
                  <a:pt x="3679" y="1"/>
                </a:moveTo>
                <a:lnTo>
                  <a:pt x="0" y="799"/>
                </a:lnTo>
                <a:lnTo>
                  <a:pt x="321" y="1954"/>
                </a:lnTo>
                <a:cubicBezTo>
                  <a:pt x="321" y="1954"/>
                  <a:pt x="546" y="2257"/>
                  <a:pt x="1313" y="2257"/>
                </a:cubicBezTo>
                <a:cubicBezTo>
                  <a:pt x="1619" y="2257"/>
                  <a:pt x="2012" y="2209"/>
                  <a:pt x="2512" y="2073"/>
                </a:cubicBezTo>
                <a:cubicBezTo>
                  <a:pt x="4179" y="1608"/>
                  <a:pt x="3953" y="1061"/>
                  <a:pt x="3953" y="1061"/>
                </a:cubicBezTo>
                <a:lnTo>
                  <a:pt x="3679" y="1"/>
                </a:ln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46"/>
          <p:cNvSpPr/>
          <p:nvPr/>
        </p:nvSpPr>
        <p:spPr>
          <a:xfrm flipH="1">
            <a:off x="1290604" y="3429100"/>
            <a:ext cx="179870" cy="103723"/>
          </a:xfrm>
          <a:custGeom>
            <a:avLst/>
            <a:gdLst/>
            <a:ahLst/>
            <a:cxnLst/>
            <a:rect l="l" t="t" r="r" b="b"/>
            <a:pathLst>
              <a:path w="4585" h="2095" extrusionOk="0">
                <a:moveTo>
                  <a:pt x="3807" y="1"/>
                </a:moveTo>
                <a:cubicBezTo>
                  <a:pt x="3613" y="1"/>
                  <a:pt x="3418" y="17"/>
                  <a:pt x="3227" y="48"/>
                </a:cubicBezTo>
                <a:cubicBezTo>
                  <a:pt x="2358" y="155"/>
                  <a:pt x="1524" y="406"/>
                  <a:pt x="691" y="667"/>
                </a:cubicBezTo>
                <a:cubicBezTo>
                  <a:pt x="489" y="727"/>
                  <a:pt x="274" y="822"/>
                  <a:pt x="167" y="965"/>
                </a:cubicBezTo>
                <a:cubicBezTo>
                  <a:pt x="36" y="1144"/>
                  <a:pt x="0" y="1537"/>
                  <a:pt x="131" y="1715"/>
                </a:cubicBezTo>
                <a:cubicBezTo>
                  <a:pt x="298" y="1941"/>
                  <a:pt x="762" y="2060"/>
                  <a:pt x="1084" y="2084"/>
                </a:cubicBezTo>
                <a:cubicBezTo>
                  <a:pt x="1166" y="2092"/>
                  <a:pt x="1249" y="2095"/>
                  <a:pt x="1332" y="2095"/>
                </a:cubicBezTo>
                <a:cubicBezTo>
                  <a:pt x="1657" y="2095"/>
                  <a:pt x="1988" y="2044"/>
                  <a:pt x="2310" y="1977"/>
                </a:cubicBezTo>
                <a:cubicBezTo>
                  <a:pt x="2798" y="1882"/>
                  <a:pt x="3275" y="1727"/>
                  <a:pt x="3691" y="1489"/>
                </a:cubicBezTo>
                <a:cubicBezTo>
                  <a:pt x="4108" y="1251"/>
                  <a:pt x="4442" y="929"/>
                  <a:pt x="4537" y="536"/>
                </a:cubicBezTo>
                <a:cubicBezTo>
                  <a:pt x="4572" y="406"/>
                  <a:pt x="4584" y="275"/>
                  <a:pt x="4501" y="167"/>
                </a:cubicBezTo>
                <a:cubicBezTo>
                  <a:pt x="4406" y="72"/>
                  <a:pt x="4263" y="36"/>
                  <a:pt x="4096" y="13"/>
                </a:cubicBezTo>
                <a:cubicBezTo>
                  <a:pt x="4001" y="5"/>
                  <a:pt x="3904" y="1"/>
                  <a:pt x="380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46"/>
          <p:cNvSpPr/>
          <p:nvPr/>
        </p:nvSpPr>
        <p:spPr>
          <a:xfrm flipH="1">
            <a:off x="1241134" y="3477806"/>
            <a:ext cx="258492" cy="148233"/>
          </a:xfrm>
          <a:custGeom>
            <a:avLst/>
            <a:gdLst/>
            <a:ahLst/>
            <a:cxnLst/>
            <a:rect l="l" t="t" r="r" b="b"/>
            <a:pathLst>
              <a:path w="5221" h="2994" extrusionOk="0">
                <a:moveTo>
                  <a:pt x="4411" y="0"/>
                </a:moveTo>
                <a:cubicBezTo>
                  <a:pt x="4402" y="0"/>
                  <a:pt x="4395" y="2"/>
                  <a:pt x="4388" y="5"/>
                </a:cubicBezTo>
                <a:cubicBezTo>
                  <a:pt x="4257" y="64"/>
                  <a:pt x="4233" y="481"/>
                  <a:pt x="3388" y="898"/>
                </a:cubicBezTo>
                <a:cubicBezTo>
                  <a:pt x="3015" y="1092"/>
                  <a:pt x="2531" y="1208"/>
                  <a:pt x="2061" y="1208"/>
                </a:cubicBezTo>
                <a:cubicBezTo>
                  <a:pt x="1466" y="1208"/>
                  <a:pt x="895" y="1022"/>
                  <a:pt x="602" y="576"/>
                </a:cubicBezTo>
                <a:cubicBezTo>
                  <a:pt x="600" y="573"/>
                  <a:pt x="597" y="571"/>
                  <a:pt x="592" y="571"/>
                </a:cubicBezTo>
                <a:cubicBezTo>
                  <a:pt x="509" y="571"/>
                  <a:pt x="0" y="1176"/>
                  <a:pt x="102" y="1684"/>
                </a:cubicBezTo>
                <a:cubicBezTo>
                  <a:pt x="158" y="1990"/>
                  <a:pt x="646" y="2845"/>
                  <a:pt x="1063" y="2845"/>
                </a:cubicBezTo>
                <a:cubicBezTo>
                  <a:pt x="1084" y="2845"/>
                  <a:pt x="1105" y="2843"/>
                  <a:pt x="1126" y="2839"/>
                </a:cubicBezTo>
                <a:cubicBezTo>
                  <a:pt x="1554" y="2755"/>
                  <a:pt x="1697" y="1505"/>
                  <a:pt x="1697" y="1505"/>
                </a:cubicBezTo>
                <a:cubicBezTo>
                  <a:pt x="1697" y="1505"/>
                  <a:pt x="1900" y="2981"/>
                  <a:pt x="2257" y="2993"/>
                </a:cubicBezTo>
                <a:cubicBezTo>
                  <a:pt x="2259" y="2993"/>
                  <a:pt x="2261" y="2993"/>
                  <a:pt x="2263" y="2993"/>
                </a:cubicBezTo>
                <a:cubicBezTo>
                  <a:pt x="2644" y="2993"/>
                  <a:pt x="5220" y="1985"/>
                  <a:pt x="5043" y="564"/>
                </a:cubicBezTo>
                <a:cubicBezTo>
                  <a:pt x="5032" y="463"/>
                  <a:pt x="4563" y="0"/>
                  <a:pt x="44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46"/>
          <p:cNvSpPr/>
          <p:nvPr/>
        </p:nvSpPr>
        <p:spPr>
          <a:xfrm flipH="1">
            <a:off x="890960" y="4170632"/>
            <a:ext cx="199872" cy="259828"/>
          </a:xfrm>
          <a:custGeom>
            <a:avLst/>
            <a:gdLst/>
            <a:ahLst/>
            <a:cxnLst/>
            <a:rect l="l" t="t" r="r" b="b"/>
            <a:pathLst>
              <a:path w="4037" h="5248" extrusionOk="0">
                <a:moveTo>
                  <a:pt x="2846" y="1"/>
                </a:moveTo>
                <a:lnTo>
                  <a:pt x="513" y="858"/>
                </a:lnTo>
                <a:cubicBezTo>
                  <a:pt x="1036" y="2168"/>
                  <a:pt x="1" y="3311"/>
                  <a:pt x="679" y="3930"/>
                </a:cubicBezTo>
                <a:cubicBezTo>
                  <a:pt x="955" y="3739"/>
                  <a:pt x="1046" y="3657"/>
                  <a:pt x="1084" y="3657"/>
                </a:cubicBezTo>
                <a:cubicBezTo>
                  <a:pt x="1111" y="3657"/>
                  <a:pt x="1112" y="3695"/>
                  <a:pt x="1132" y="3763"/>
                </a:cubicBezTo>
                <a:cubicBezTo>
                  <a:pt x="1176" y="3916"/>
                  <a:pt x="1431" y="5248"/>
                  <a:pt x="2055" y="5248"/>
                </a:cubicBezTo>
                <a:cubicBezTo>
                  <a:pt x="2109" y="5248"/>
                  <a:pt x="2167" y="5238"/>
                  <a:pt x="2227" y="5216"/>
                </a:cubicBezTo>
                <a:cubicBezTo>
                  <a:pt x="2322" y="5192"/>
                  <a:pt x="2406" y="5144"/>
                  <a:pt x="2513" y="5085"/>
                </a:cubicBezTo>
                <a:cubicBezTo>
                  <a:pt x="2620" y="5013"/>
                  <a:pt x="2691" y="4918"/>
                  <a:pt x="2763" y="4823"/>
                </a:cubicBezTo>
                <a:cubicBezTo>
                  <a:pt x="2870" y="4668"/>
                  <a:pt x="2965" y="4525"/>
                  <a:pt x="3120" y="4418"/>
                </a:cubicBezTo>
                <a:cubicBezTo>
                  <a:pt x="3263" y="4323"/>
                  <a:pt x="3382" y="4299"/>
                  <a:pt x="3442" y="4132"/>
                </a:cubicBezTo>
                <a:cubicBezTo>
                  <a:pt x="3477" y="4001"/>
                  <a:pt x="3513" y="3870"/>
                  <a:pt x="3620" y="3763"/>
                </a:cubicBezTo>
                <a:cubicBezTo>
                  <a:pt x="3739" y="3632"/>
                  <a:pt x="3882" y="3573"/>
                  <a:pt x="3989" y="3406"/>
                </a:cubicBezTo>
                <a:lnTo>
                  <a:pt x="4037" y="3311"/>
                </a:lnTo>
                <a:lnTo>
                  <a:pt x="4037" y="3287"/>
                </a:lnTo>
                <a:cubicBezTo>
                  <a:pt x="4013" y="3239"/>
                  <a:pt x="4013" y="3192"/>
                  <a:pt x="4001" y="3156"/>
                </a:cubicBezTo>
                <a:cubicBezTo>
                  <a:pt x="3894" y="2715"/>
                  <a:pt x="3632" y="2334"/>
                  <a:pt x="3453" y="1930"/>
                </a:cubicBezTo>
                <a:cubicBezTo>
                  <a:pt x="3168" y="1298"/>
                  <a:pt x="3001" y="656"/>
                  <a:pt x="2846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46"/>
          <p:cNvSpPr/>
          <p:nvPr/>
        </p:nvSpPr>
        <p:spPr>
          <a:xfrm flipH="1">
            <a:off x="902343" y="3550237"/>
            <a:ext cx="325924" cy="757404"/>
          </a:xfrm>
          <a:custGeom>
            <a:avLst/>
            <a:gdLst/>
            <a:ahLst/>
            <a:cxnLst/>
            <a:rect l="l" t="t" r="r" b="b"/>
            <a:pathLst>
              <a:path w="6583" h="15298" extrusionOk="0">
                <a:moveTo>
                  <a:pt x="1319" y="1"/>
                </a:moveTo>
                <a:cubicBezTo>
                  <a:pt x="564" y="1"/>
                  <a:pt x="1" y="1640"/>
                  <a:pt x="38" y="2900"/>
                </a:cubicBezTo>
                <a:cubicBezTo>
                  <a:pt x="98" y="4495"/>
                  <a:pt x="1074" y="5459"/>
                  <a:pt x="1884" y="8924"/>
                </a:cubicBezTo>
                <a:cubicBezTo>
                  <a:pt x="2408" y="11198"/>
                  <a:pt x="2848" y="13222"/>
                  <a:pt x="3086" y="14353"/>
                </a:cubicBezTo>
                <a:cubicBezTo>
                  <a:pt x="3086" y="14389"/>
                  <a:pt x="3098" y="14401"/>
                  <a:pt x="3098" y="14437"/>
                </a:cubicBezTo>
                <a:cubicBezTo>
                  <a:pt x="3217" y="14984"/>
                  <a:pt x="3277" y="15294"/>
                  <a:pt x="3277" y="15294"/>
                </a:cubicBezTo>
                <a:cubicBezTo>
                  <a:pt x="3333" y="15296"/>
                  <a:pt x="3394" y="15297"/>
                  <a:pt x="3459" y="15297"/>
                </a:cubicBezTo>
                <a:cubicBezTo>
                  <a:pt x="4515" y="15297"/>
                  <a:pt x="6582" y="15025"/>
                  <a:pt x="6515" y="14520"/>
                </a:cubicBezTo>
                <a:cubicBezTo>
                  <a:pt x="6479" y="14294"/>
                  <a:pt x="6432" y="14091"/>
                  <a:pt x="6408" y="13877"/>
                </a:cubicBezTo>
                <a:cubicBezTo>
                  <a:pt x="6408" y="13841"/>
                  <a:pt x="6408" y="13806"/>
                  <a:pt x="6396" y="13758"/>
                </a:cubicBezTo>
                <a:cubicBezTo>
                  <a:pt x="5313" y="7305"/>
                  <a:pt x="2824" y="1423"/>
                  <a:pt x="1955" y="387"/>
                </a:cubicBezTo>
                <a:cubicBezTo>
                  <a:pt x="1735" y="117"/>
                  <a:pt x="1520" y="1"/>
                  <a:pt x="1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46"/>
          <p:cNvSpPr/>
          <p:nvPr/>
        </p:nvSpPr>
        <p:spPr>
          <a:xfrm flipH="1">
            <a:off x="911011" y="4231379"/>
            <a:ext cx="164472" cy="33617"/>
          </a:xfrm>
          <a:custGeom>
            <a:avLst/>
            <a:gdLst/>
            <a:ahLst/>
            <a:cxnLst/>
            <a:rect l="l" t="t" r="r" b="b"/>
            <a:pathLst>
              <a:path w="3322" h="679" extrusionOk="0">
                <a:moveTo>
                  <a:pt x="3310" y="0"/>
                </a:moveTo>
                <a:cubicBezTo>
                  <a:pt x="3072" y="83"/>
                  <a:pt x="2834" y="155"/>
                  <a:pt x="2584" y="214"/>
                </a:cubicBezTo>
                <a:cubicBezTo>
                  <a:pt x="1929" y="381"/>
                  <a:pt x="1250" y="500"/>
                  <a:pt x="584" y="560"/>
                </a:cubicBezTo>
                <a:lnTo>
                  <a:pt x="0" y="595"/>
                </a:lnTo>
                <a:cubicBezTo>
                  <a:pt x="0" y="631"/>
                  <a:pt x="12" y="643"/>
                  <a:pt x="12" y="679"/>
                </a:cubicBezTo>
                <a:cubicBezTo>
                  <a:pt x="1131" y="655"/>
                  <a:pt x="2262" y="452"/>
                  <a:pt x="3322" y="119"/>
                </a:cubicBezTo>
                <a:cubicBezTo>
                  <a:pt x="3322" y="83"/>
                  <a:pt x="3310" y="48"/>
                  <a:pt x="33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46"/>
          <p:cNvSpPr/>
          <p:nvPr/>
        </p:nvSpPr>
        <p:spPr>
          <a:xfrm flipH="1">
            <a:off x="1092550" y="2815428"/>
            <a:ext cx="601893" cy="687397"/>
          </a:xfrm>
          <a:custGeom>
            <a:avLst/>
            <a:gdLst/>
            <a:ahLst/>
            <a:cxnLst/>
            <a:rect l="l" t="t" r="r" b="b"/>
            <a:pathLst>
              <a:path w="12157" h="13884" extrusionOk="0">
                <a:moveTo>
                  <a:pt x="5860" y="1"/>
                </a:moveTo>
                <a:cubicBezTo>
                  <a:pt x="2521" y="1"/>
                  <a:pt x="58" y="2792"/>
                  <a:pt x="1" y="7228"/>
                </a:cubicBezTo>
                <a:cubicBezTo>
                  <a:pt x="1" y="7800"/>
                  <a:pt x="13" y="8336"/>
                  <a:pt x="72" y="8860"/>
                </a:cubicBezTo>
                <a:lnTo>
                  <a:pt x="72" y="8883"/>
                </a:lnTo>
                <a:cubicBezTo>
                  <a:pt x="96" y="9050"/>
                  <a:pt x="120" y="9193"/>
                  <a:pt x="132" y="9360"/>
                </a:cubicBezTo>
                <a:cubicBezTo>
                  <a:pt x="346" y="10681"/>
                  <a:pt x="810" y="11812"/>
                  <a:pt x="1679" y="12610"/>
                </a:cubicBezTo>
                <a:lnTo>
                  <a:pt x="1703" y="12622"/>
                </a:lnTo>
                <a:cubicBezTo>
                  <a:pt x="1846" y="12753"/>
                  <a:pt x="2025" y="12884"/>
                  <a:pt x="2203" y="13003"/>
                </a:cubicBezTo>
                <a:cubicBezTo>
                  <a:pt x="2965" y="13503"/>
                  <a:pt x="3977" y="13813"/>
                  <a:pt x="5299" y="13884"/>
                </a:cubicBezTo>
                <a:lnTo>
                  <a:pt x="5692" y="13884"/>
                </a:lnTo>
                <a:cubicBezTo>
                  <a:pt x="5835" y="13884"/>
                  <a:pt x="5989" y="13884"/>
                  <a:pt x="6144" y="13872"/>
                </a:cubicBezTo>
                <a:cubicBezTo>
                  <a:pt x="8037" y="13741"/>
                  <a:pt x="9716" y="12586"/>
                  <a:pt x="10752" y="10848"/>
                </a:cubicBezTo>
                <a:cubicBezTo>
                  <a:pt x="10764" y="10836"/>
                  <a:pt x="10764" y="10824"/>
                  <a:pt x="10776" y="10800"/>
                </a:cubicBezTo>
                <a:cubicBezTo>
                  <a:pt x="10871" y="10657"/>
                  <a:pt x="10942" y="10526"/>
                  <a:pt x="11014" y="10360"/>
                </a:cubicBezTo>
                <a:cubicBezTo>
                  <a:pt x="11383" y="9586"/>
                  <a:pt x="11645" y="8717"/>
                  <a:pt x="11740" y="7764"/>
                </a:cubicBezTo>
                <a:cubicBezTo>
                  <a:pt x="12157" y="3859"/>
                  <a:pt x="9752" y="239"/>
                  <a:pt x="6251" y="13"/>
                </a:cubicBezTo>
                <a:cubicBezTo>
                  <a:pt x="6120" y="5"/>
                  <a:pt x="5989" y="1"/>
                  <a:pt x="5860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46"/>
          <p:cNvSpPr/>
          <p:nvPr/>
        </p:nvSpPr>
        <p:spPr>
          <a:xfrm flipH="1">
            <a:off x="972290" y="2743937"/>
            <a:ext cx="718143" cy="481881"/>
          </a:xfrm>
          <a:custGeom>
            <a:avLst/>
            <a:gdLst/>
            <a:ahLst/>
            <a:cxnLst/>
            <a:rect l="l" t="t" r="r" b="b"/>
            <a:pathLst>
              <a:path w="14505" h="9733" extrusionOk="0">
                <a:moveTo>
                  <a:pt x="6337" y="0"/>
                </a:moveTo>
                <a:cubicBezTo>
                  <a:pt x="6165" y="0"/>
                  <a:pt x="5994" y="6"/>
                  <a:pt x="5825" y="17"/>
                </a:cubicBezTo>
                <a:cubicBezTo>
                  <a:pt x="5563" y="28"/>
                  <a:pt x="5313" y="52"/>
                  <a:pt x="5039" y="88"/>
                </a:cubicBezTo>
                <a:cubicBezTo>
                  <a:pt x="4301" y="207"/>
                  <a:pt x="3551" y="421"/>
                  <a:pt x="2872" y="755"/>
                </a:cubicBezTo>
                <a:cubicBezTo>
                  <a:pt x="1289" y="1564"/>
                  <a:pt x="193" y="3160"/>
                  <a:pt x="51" y="4886"/>
                </a:cubicBezTo>
                <a:cubicBezTo>
                  <a:pt x="40" y="5056"/>
                  <a:pt x="1" y="5652"/>
                  <a:pt x="280" y="5652"/>
                </a:cubicBezTo>
                <a:cubicBezTo>
                  <a:pt x="314" y="5652"/>
                  <a:pt x="352" y="5644"/>
                  <a:pt x="396" y="5624"/>
                </a:cubicBezTo>
                <a:cubicBezTo>
                  <a:pt x="432" y="5612"/>
                  <a:pt x="455" y="5577"/>
                  <a:pt x="491" y="5553"/>
                </a:cubicBezTo>
                <a:cubicBezTo>
                  <a:pt x="622" y="5136"/>
                  <a:pt x="908" y="4755"/>
                  <a:pt x="1182" y="4422"/>
                </a:cubicBezTo>
                <a:cubicBezTo>
                  <a:pt x="1527" y="4053"/>
                  <a:pt x="1920" y="3719"/>
                  <a:pt x="2337" y="3434"/>
                </a:cubicBezTo>
                <a:cubicBezTo>
                  <a:pt x="2956" y="3005"/>
                  <a:pt x="3658" y="2672"/>
                  <a:pt x="4384" y="2434"/>
                </a:cubicBezTo>
                <a:cubicBezTo>
                  <a:pt x="4932" y="1981"/>
                  <a:pt x="5647" y="1683"/>
                  <a:pt x="6361" y="1576"/>
                </a:cubicBezTo>
                <a:lnTo>
                  <a:pt x="6361" y="1576"/>
                </a:lnTo>
                <a:cubicBezTo>
                  <a:pt x="5789" y="1719"/>
                  <a:pt x="5230" y="2041"/>
                  <a:pt x="4789" y="2434"/>
                </a:cubicBezTo>
                <a:cubicBezTo>
                  <a:pt x="4873" y="2767"/>
                  <a:pt x="4992" y="3076"/>
                  <a:pt x="5158" y="3362"/>
                </a:cubicBezTo>
                <a:cubicBezTo>
                  <a:pt x="5587" y="4136"/>
                  <a:pt x="6289" y="4743"/>
                  <a:pt x="7099" y="5136"/>
                </a:cubicBezTo>
                <a:cubicBezTo>
                  <a:pt x="7373" y="5279"/>
                  <a:pt x="7671" y="5386"/>
                  <a:pt x="7992" y="5470"/>
                </a:cubicBezTo>
                <a:cubicBezTo>
                  <a:pt x="8052" y="5874"/>
                  <a:pt x="8052" y="6279"/>
                  <a:pt x="8242" y="6636"/>
                </a:cubicBezTo>
                <a:cubicBezTo>
                  <a:pt x="8468" y="7041"/>
                  <a:pt x="8897" y="7172"/>
                  <a:pt x="9266" y="7410"/>
                </a:cubicBezTo>
                <a:cubicBezTo>
                  <a:pt x="9659" y="7648"/>
                  <a:pt x="9849" y="8089"/>
                  <a:pt x="9838" y="8530"/>
                </a:cubicBezTo>
                <a:cubicBezTo>
                  <a:pt x="9838" y="8708"/>
                  <a:pt x="9611" y="9720"/>
                  <a:pt x="9957" y="9732"/>
                </a:cubicBezTo>
                <a:cubicBezTo>
                  <a:pt x="9980" y="9732"/>
                  <a:pt x="10028" y="9720"/>
                  <a:pt x="10052" y="9684"/>
                </a:cubicBezTo>
                <a:cubicBezTo>
                  <a:pt x="10314" y="9482"/>
                  <a:pt x="10564" y="9268"/>
                  <a:pt x="10850" y="9089"/>
                </a:cubicBezTo>
                <a:cubicBezTo>
                  <a:pt x="11123" y="8911"/>
                  <a:pt x="11457" y="8851"/>
                  <a:pt x="11778" y="8756"/>
                </a:cubicBezTo>
                <a:cubicBezTo>
                  <a:pt x="12159" y="8637"/>
                  <a:pt x="12516" y="8494"/>
                  <a:pt x="12850" y="8315"/>
                </a:cubicBezTo>
                <a:cubicBezTo>
                  <a:pt x="13481" y="7994"/>
                  <a:pt x="14017" y="7482"/>
                  <a:pt x="14255" y="6851"/>
                </a:cubicBezTo>
                <a:cubicBezTo>
                  <a:pt x="14505" y="6148"/>
                  <a:pt x="14505" y="5374"/>
                  <a:pt x="14362" y="4612"/>
                </a:cubicBezTo>
                <a:cubicBezTo>
                  <a:pt x="14100" y="3481"/>
                  <a:pt x="13493" y="2398"/>
                  <a:pt x="12612" y="1588"/>
                </a:cubicBezTo>
                <a:cubicBezTo>
                  <a:pt x="12469" y="1457"/>
                  <a:pt x="12302" y="1326"/>
                  <a:pt x="12135" y="1207"/>
                </a:cubicBezTo>
                <a:cubicBezTo>
                  <a:pt x="11600" y="826"/>
                  <a:pt x="10981" y="576"/>
                  <a:pt x="10338" y="445"/>
                </a:cubicBezTo>
                <a:cubicBezTo>
                  <a:pt x="9992" y="374"/>
                  <a:pt x="9671" y="326"/>
                  <a:pt x="9326" y="314"/>
                </a:cubicBezTo>
                <a:cubicBezTo>
                  <a:pt x="9199" y="302"/>
                  <a:pt x="9070" y="296"/>
                  <a:pt x="8941" y="296"/>
                </a:cubicBezTo>
                <a:cubicBezTo>
                  <a:pt x="8684" y="296"/>
                  <a:pt x="8425" y="322"/>
                  <a:pt x="8171" y="386"/>
                </a:cubicBezTo>
                <a:lnTo>
                  <a:pt x="7992" y="290"/>
                </a:lnTo>
                <a:cubicBezTo>
                  <a:pt x="7873" y="231"/>
                  <a:pt x="7730" y="195"/>
                  <a:pt x="7611" y="159"/>
                </a:cubicBezTo>
                <a:cubicBezTo>
                  <a:pt x="7202" y="40"/>
                  <a:pt x="6768" y="0"/>
                  <a:pt x="63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46"/>
          <p:cNvSpPr/>
          <p:nvPr/>
        </p:nvSpPr>
        <p:spPr>
          <a:xfrm flipH="1">
            <a:off x="1066613" y="2768296"/>
            <a:ext cx="338401" cy="161947"/>
          </a:xfrm>
          <a:custGeom>
            <a:avLst/>
            <a:gdLst/>
            <a:ahLst/>
            <a:cxnLst/>
            <a:rect l="l" t="t" r="r" b="b"/>
            <a:pathLst>
              <a:path w="6835" h="3271" extrusionOk="0">
                <a:moveTo>
                  <a:pt x="4549" y="1"/>
                </a:moveTo>
                <a:cubicBezTo>
                  <a:pt x="4227" y="72"/>
                  <a:pt x="3930" y="179"/>
                  <a:pt x="3680" y="251"/>
                </a:cubicBezTo>
                <a:cubicBezTo>
                  <a:pt x="2668" y="560"/>
                  <a:pt x="1703" y="989"/>
                  <a:pt x="751" y="1441"/>
                </a:cubicBezTo>
                <a:cubicBezTo>
                  <a:pt x="501" y="1561"/>
                  <a:pt x="215" y="1691"/>
                  <a:pt x="108" y="1965"/>
                </a:cubicBezTo>
                <a:cubicBezTo>
                  <a:pt x="1" y="2203"/>
                  <a:pt x="96" y="2477"/>
                  <a:pt x="263" y="2692"/>
                </a:cubicBezTo>
                <a:cubicBezTo>
                  <a:pt x="441" y="2882"/>
                  <a:pt x="655" y="3013"/>
                  <a:pt x="894" y="3132"/>
                </a:cubicBezTo>
                <a:cubicBezTo>
                  <a:pt x="1037" y="3204"/>
                  <a:pt x="1192" y="3271"/>
                  <a:pt x="1336" y="3271"/>
                </a:cubicBezTo>
                <a:cubicBezTo>
                  <a:pt x="1406" y="3271"/>
                  <a:pt x="1474" y="3255"/>
                  <a:pt x="1536" y="3215"/>
                </a:cubicBezTo>
                <a:cubicBezTo>
                  <a:pt x="1763" y="3049"/>
                  <a:pt x="1751" y="2692"/>
                  <a:pt x="1953" y="2525"/>
                </a:cubicBezTo>
                <a:cubicBezTo>
                  <a:pt x="2033" y="2465"/>
                  <a:pt x="2121" y="2443"/>
                  <a:pt x="2215" y="2443"/>
                </a:cubicBezTo>
                <a:cubicBezTo>
                  <a:pt x="2455" y="2443"/>
                  <a:pt x="2727" y="2587"/>
                  <a:pt x="2977" y="2587"/>
                </a:cubicBezTo>
                <a:cubicBezTo>
                  <a:pt x="3034" y="2587"/>
                  <a:pt x="3090" y="2579"/>
                  <a:pt x="3144" y="2561"/>
                </a:cubicBezTo>
                <a:cubicBezTo>
                  <a:pt x="3489" y="2418"/>
                  <a:pt x="3537" y="1953"/>
                  <a:pt x="3799" y="1691"/>
                </a:cubicBezTo>
                <a:cubicBezTo>
                  <a:pt x="3960" y="1541"/>
                  <a:pt x="4180" y="1487"/>
                  <a:pt x="4397" y="1487"/>
                </a:cubicBezTo>
                <a:cubicBezTo>
                  <a:pt x="4420" y="1487"/>
                  <a:pt x="4443" y="1488"/>
                  <a:pt x="4465" y="1489"/>
                </a:cubicBezTo>
                <a:cubicBezTo>
                  <a:pt x="4704" y="1489"/>
                  <a:pt x="4942" y="1549"/>
                  <a:pt x="5180" y="1572"/>
                </a:cubicBezTo>
                <a:cubicBezTo>
                  <a:pt x="5266" y="1581"/>
                  <a:pt x="5352" y="1585"/>
                  <a:pt x="5439" y="1585"/>
                </a:cubicBezTo>
                <a:cubicBezTo>
                  <a:pt x="5834" y="1585"/>
                  <a:pt x="6231" y="1496"/>
                  <a:pt x="6573" y="1310"/>
                </a:cubicBezTo>
                <a:cubicBezTo>
                  <a:pt x="6656" y="1263"/>
                  <a:pt x="6763" y="1203"/>
                  <a:pt x="6835" y="1132"/>
                </a:cubicBezTo>
                <a:cubicBezTo>
                  <a:pt x="6692" y="1001"/>
                  <a:pt x="6525" y="858"/>
                  <a:pt x="6347" y="751"/>
                </a:cubicBezTo>
                <a:cubicBezTo>
                  <a:pt x="5811" y="382"/>
                  <a:pt x="5180" y="132"/>
                  <a:pt x="45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46"/>
          <p:cNvSpPr/>
          <p:nvPr/>
        </p:nvSpPr>
        <p:spPr>
          <a:xfrm flipH="1">
            <a:off x="1295890" y="2743937"/>
            <a:ext cx="282999" cy="118774"/>
          </a:xfrm>
          <a:custGeom>
            <a:avLst/>
            <a:gdLst/>
            <a:ahLst/>
            <a:cxnLst/>
            <a:rect l="l" t="t" r="r" b="b"/>
            <a:pathLst>
              <a:path w="5716" h="2399" extrusionOk="0">
                <a:moveTo>
                  <a:pt x="4046" y="0"/>
                </a:moveTo>
                <a:cubicBezTo>
                  <a:pt x="3876" y="0"/>
                  <a:pt x="3706" y="6"/>
                  <a:pt x="3536" y="17"/>
                </a:cubicBezTo>
                <a:cubicBezTo>
                  <a:pt x="3263" y="28"/>
                  <a:pt x="3013" y="52"/>
                  <a:pt x="2739" y="88"/>
                </a:cubicBezTo>
                <a:cubicBezTo>
                  <a:pt x="2417" y="267"/>
                  <a:pt x="2084" y="457"/>
                  <a:pt x="1786" y="636"/>
                </a:cubicBezTo>
                <a:cubicBezTo>
                  <a:pt x="1667" y="731"/>
                  <a:pt x="1536" y="814"/>
                  <a:pt x="1512" y="945"/>
                </a:cubicBezTo>
                <a:cubicBezTo>
                  <a:pt x="1489" y="1040"/>
                  <a:pt x="1524" y="1112"/>
                  <a:pt x="1477" y="1183"/>
                </a:cubicBezTo>
                <a:cubicBezTo>
                  <a:pt x="1441" y="1255"/>
                  <a:pt x="1381" y="1267"/>
                  <a:pt x="1298" y="1291"/>
                </a:cubicBezTo>
                <a:cubicBezTo>
                  <a:pt x="1084" y="1374"/>
                  <a:pt x="869" y="1457"/>
                  <a:pt x="643" y="1529"/>
                </a:cubicBezTo>
                <a:cubicBezTo>
                  <a:pt x="488" y="1588"/>
                  <a:pt x="322" y="1648"/>
                  <a:pt x="203" y="1767"/>
                </a:cubicBezTo>
                <a:cubicBezTo>
                  <a:pt x="60" y="1886"/>
                  <a:pt x="0" y="2064"/>
                  <a:pt x="84" y="2207"/>
                </a:cubicBezTo>
                <a:cubicBezTo>
                  <a:pt x="157" y="2346"/>
                  <a:pt x="339" y="2398"/>
                  <a:pt x="522" y="2398"/>
                </a:cubicBezTo>
                <a:cubicBezTo>
                  <a:pt x="575" y="2398"/>
                  <a:pt x="628" y="2394"/>
                  <a:pt x="679" y="2386"/>
                </a:cubicBezTo>
                <a:cubicBezTo>
                  <a:pt x="1131" y="2291"/>
                  <a:pt x="1489" y="2005"/>
                  <a:pt x="1870" y="1755"/>
                </a:cubicBezTo>
                <a:cubicBezTo>
                  <a:pt x="2536" y="1314"/>
                  <a:pt x="3298" y="969"/>
                  <a:pt x="4084" y="719"/>
                </a:cubicBezTo>
                <a:cubicBezTo>
                  <a:pt x="4453" y="600"/>
                  <a:pt x="4810" y="505"/>
                  <a:pt x="5179" y="421"/>
                </a:cubicBezTo>
                <a:cubicBezTo>
                  <a:pt x="5346" y="386"/>
                  <a:pt x="5549" y="362"/>
                  <a:pt x="5715" y="326"/>
                </a:cubicBezTo>
                <a:cubicBezTo>
                  <a:pt x="5596" y="267"/>
                  <a:pt x="5477" y="219"/>
                  <a:pt x="5322" y="159"/>
                </a:cubicBezTo>
                <a:cubicBezTo>
                  <a:pt x="4905" y="40"/>
                  <a:pt x="4475" y="0"/>
                  <a:pt x="40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46"/>
          <p:cNvSpPr/>
          <p:nvPr/>
        </p:nvSpPr>
        <p:spPr>
          <a:xfrm flipH="1">
            <a:off x="985274" y="3130551"/>
            <a:ext cx="184524" cy="221706"/>
          </a:xfrm>
          <a:custGeom>
            <a:avLst/>
            <a:gdLst/>
            <a:ahLst/>
            <a:cxnLst/>
            <a:rect l="l" t="t" r="r" b="b"/>
            <a:pathLst>
              <a:path w="3727" h="4478" extrusionOk="0">
                <a:moveTo>
                  <a:pt x="2331" y="1"/>
                </a:moveTo>
                <a:cubicBezTo>
                  <a:pt x="995" y="1"/>
                  <a:pt x="226" y="1549"/>
                  <a:pt x="72" y="2697"/>
                </a:cubicBezTo>
                <a:cubicBezTo>
                  <a:pt x="36" y="2983"/>
                  <a:pt x="0" y="3292"/>
                  <a:pt x="72" y="3578"/>
                </a:cubicBezTo>
                <a:cubicBezTo>
                  <a:pt x="205" y="4110"/>
                  <a:pt x="627" y="4477"/>
                  <a:pt x="1165" y="4477"/>
                </a:cubicBezTo>
                <a:cubicBezTo>
                  <a:pt x="1205" y="4477"/>
                  <a:pt x="1245" y="4475"/>
                  <a:pt x="1286" y="4471"/>
                </a:cubicBezTo>
                <a:cubicBezTo>
                  <a:pt x="1798" y="4423"/>
                  <a:pt x="2310" y="4114"/>
                  <a:pt x="2691" y="3769"/>
                </a:cubicBezTo>
                <a:cubicBezTo>
                  <a:pt x="3322" y="3221"/>
                  <a:pt x="3703" y="2423"/>
                  <a:pt x="3703" y="1613"/>
                </a:cubicBezTo>
                <a:cubicBezTo>
                  <a:pt x="3727" y="1232"/>
                  <a:pt x="3632" y="840"/>
                  <a:pt x="3405" y="530"/>
                </a:cubicBezTo>
                <a:cubicBezTo>
                  <a:pt x="3203" y="244"/>
                  <a:pt x="2929" y="89"/>
                  <a:pt x="2655" y="30"/>
                </a:cubicBezTo>
                <a:cubicBezTo>
                  <a:pt x="2544" y="10"/>
                  <a:pt x="2436" y="1"/>
                  <a:pt x="2331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46"/>
          <p:cNvSpPr/>
          <p:nvPr/>
        </p:nvSpPr>
        <p:spPr>
          <a:xfrm flipH="1">
            <a:off x="1020032" y="3189764"/>
            <a:ext cx="90851" cy="105011"/>
          </a:xfrm>
          <a:custGeom>
            <a:avLst/>
            <a:gdLst/>
            <a:ahLst/>
            <a:cxnLst/>
            <a:rect l="l" t="t" r="r" b="b"/>
            <a:pathLst>
              <a:path w="1835" h="2121" extrusionOk="0">
                <a:moveTo>
                  <a:pt x="1287" y="1"/>
                </a:moveTo>
                <a:cubicBezTo>
                  <a:pt x="1001" y="1"/>
                  <a:pt x="763" y="179"/>
                  <a:pt x="584" y="370"/>
                </a:cubicBezTo>
                <a:cubicBezTo>
                  <a:pt x="179" y="834"/>
                  <a:pt x="1" y="1441"/>
                  <a:pt x="60" y="2049"/>
                </a:cubicBezTo>
                <a:cubicBezTo>
                  <a:pt x="66" y="2096"/>
                  <a:pt x="105" y="2120"/>
                  <a:pt x="142" y="2120"/>
                </a:cubicBezTo>
                <a:cubicBezTo>
                  <a:pt x="179" y="2120"/>
                  <a:pt x="215" y="2096"/>
                  <a:pt x="215" y="2049"/>
                </a:cubicBezTo>
                <a:cubicBezTo>
                  <a:pt x="179" y="1560"/>
                  <a:pt x="346" y="1060"/>
                  <a:pt x="644" y="668"/>
                </a:cubicBezTo>
                <a:cubicBezTo>
                  <a:pt x="703" y="584"/>
                  <a:pt x="775" y="489"/>
                  <a:pt x="870" y="417"/>
                </a:cubicBezTo>
                <a:cubicBezTo>
                  <a:pt x="953" y="525"/>
                  <a:pt x="1013" y="644"/>
                  <a:pt x="1049" y="763"/>
                </a:cubicBezTo>
                <a:cubicBezTo>
                  <a:pt x="1060" y="834"/>
                  <a:pt x="1060" y="894"/>
                  <a:pt x="1060" y="977"/>
                </a:cubicBezTo>
                <a:lnTo>
                  <a:pt x="1060" y="1037"/>
                </a:lnTo>
                <a:lnTo>
                  <a:pt x="1060" y="1060"/>
                </a:lnTo>
                <a:lnTo>
                  <a:pt x="1060" y="1084"/>
                </a:lnTo>
                <a:cubicBezTo>
                  <a:pt x="1049" y="1132"/>
                  <a:pt x="1025" y="1179"/>
                  <a:pt x="1049" y="1215"/>
                </a:cubicBezTo>
                <a:cubicBezTo>
                  <a:pt x="1049" y="1270"/>
                  <a:pt x="1085" y="1304"/>
                  <a:pt x="1126" y="1304"/>
                </a:cubicBezTo>
                <a:cubicBezTo>
                  <a:pt x="1148" y="1304"/>
                  <a:pt x="1171" y="1295"/>
                  <a:pt x="1191" y="1275"/>
                </a:cubicBezTo>
                <a:cubicBezTo>
                  <a:pt x="1263" y="1203"/>
                  <a:pt x="1287" y="1084"/>
                  <a:pt x="1299" y="977"/>
                </a:cubicBezTo>
                <a:cubicBezTo>
                  <a:pt x="1310" y="894"/>
                  <a:pt x="1299" y="787"/>
                  <a:pt x="1263" y="703"/>
                </a:cubicBezTo>
                <a:cubicBezTo>
                  <a:pt x="1227" y="548"/>
                  <a:pt x="1144" y="417"/>
                  <a:pt x="1049" y="298"/>
                </a:cubicBezTo>
                <a:cubicBezTo>
                  <a:pt x="1084" y="263"/>
                  <a:pt x="1132" y="251"/>
                  <a:pt x="1191" y="239"/>
                </a:cubicBezTo>
                <a:cubicBezTo>
                  <a:pt x="1226" y="226"/>
                  <a:pt x="1261" y="221"/>
                  <a:pt x="1296" y="221"/>
                </a:cubicBezTo>
                <a:cubicBezTo>
                  <a:pt x="1357" y="221"/>
                  <a:pt x="1417" y="236"/>
                  <a:pt x="1477" y="251"/>
                </a:cubicBezTo>
                <a:cubicBezTo>
                  <a:pt x="1561" y="298"/>
                  <a:pt x="1608" y="382"/>
                  <a:pt x="1703" y="429"/>
                </a:cubicBezTo>
                <a:cubicBezTo>
                  <a:pt x="1716" y="439"/>
                  <a:pt x="1731" y="444"/>
                  <a:pt x="1746" y="444"/>
                </a:cubicBezTo>
                <a:cubicBezTo>
                  <a:pt x="1786" y="444"/>
                  <a:pt x="1826" y="413"/>
                  <a:pt x="1834" y="370"/>
                </a:cubicBezTo>
                <a:cubicBezTo>
                  <a:pt x="1834" y="132"/>
                  <a:pt x="1477" y="1"/>
                  <a:pt x="12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46"/>
          <p:cNvSpPr/>
          <p:nvPr/>
        </p:nvSpPr>
        <p:spPr>
          <a:xfrm flipH="1">
            <a:off x="1148551" y="3270315"/>
            <a:ext cx="300674" cy="231954"/>
          </a:xfrm>
          <a:custGeom>
            <a:avLst/>
            <a:gdLst/>
            <a:ahLst/>
            <a:cxnLst/>
            <a:rect l="l" t="t" r="r" b="b"/>
            <a:pathLst>
              <a:path w="6073" h="4685" extrusionOk="0">
                <a:moveTo>
                  <a:pt x="3916" y="1"/>
                </a:moveTo>
                <a:cubicBezTo>
                  <a:pt x="3861" y="1"/>
                  <a:pt x="3806" y="2"/>
                  <a:pt x="3751" y="5"/>
                </a:cubicBezTo>
                <a:cubicBezTo>
                  <a:pt x="3061" y="64"/>
                  <a:pt x="2382" y="350"/>
                  <a:pt x="1810" y="743"/>
                </a:cubicBezTo>
                <a:cubicBezTo>
                  <a:pt x="1239" y="1112"/>
                  <a:pt x="739" y="1600"/>
                  <a:pt x="417" y="2208"/>
                </a:cubicBezTo>
                <a:cubicBezTo>
                  <a:pt x="96" y="2839"/>
                  <a:pt x="1" y="3565"/>
                  <a:pt x="263" y="4196"/>
                </a:cubicBezTo>
                <a:cubicBezTo>
                  <a:pt x="334" y="4374"/>
                  <a:pt x="417" y="4529"/>
                  <a:pt x="536" y="4684"/>
                </a:cubicBezTo>
                <a:lnTo>
                  <a:pt x="751" y="4684"/>
                </a:lnTo>
                <a:cubicBezTo>
                  <a:pt x="894" y="4684"/>
                  <a:pt x="1048" y="4684"/>
                  <a:pt x="1215" y="4660"/>
                </a:cubicBezTo>
                <a:cubicBezTo>
                  <a:pt x="3096" y="4529"/>
                  <a:pt x="4787" y="3386"/>
                  <a:pt x="5811" y="1648"/>
                </a:cubicBezTo>
                <a:cubicBezTo>
                  <a:pt x="5823" y="1624"/>
                  <a:pt x="5823" y="1612"/>
                  <a:pt x="5835" y="1600"/>
                </a:cubicBezTo>
                <a:cubicBezTo>
                  <a:pt x="5930" y="1457"/>
                  <a:pt x="6001" y="1315"/>
                  <a:pt x="6073" y="1160"/>
                </a:cubicBezTo>
                <a:cubicBezTo>
                  <a:pt x="5978" y="957"/>
                  <a:pt x="5858" y="803"/>
                  <a:pt x="5704" y="648"/>
                </a:cubicBezTo>
                <a:cubicBezTo>
                  <a:pt x="5243" y="198"/>
                  <a:pt x="4569" y="1"/>
                  <a:pt x="3916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46"/>
          <p:cNvSpPr/>
          <p:nvPr/>
        </p:nvSpPr>
        <p:spPr>
          <a:xfrm flipH="1">
            <a:off x="1610078" y="3252838"/>
            <a:ext cx="80800" cy="186900"/>
          </a:xfrm>
          <a:custGeom>
            <a:avLst/>
            <a:gdLst/>
            <a:ahLst/>
            <a:cxnLst/>
            <a:rect l="l" t="t" r="r" b="b"/>
            <a:pathLst>
              <a:path w="1632" h="3775" extrusionOk="0">
                <a:moveTo>
                  <a:pt x="0" y="1"/>
                </a:moveTo>
                <a:lnTo>
                  <a:pt x="0" y="36"/>
                </a:lnTo>
                <a:cubicBezTo>
                  <a:pt x="24" y="203"/>
                  <a:pt x="48" y="346"/>
                  <a:pt x="60" y="513"/>
                </a:cubicBezTo>
                <a:cubicBezTo>
                  <a:pt x="274" y="1834"/>
                  <a:pt x="738" y="2965"/>
                  <a:pt x="1607" y="3751"/>
                </a:cubicBezTo>
                <a:lnTo>
                  <a:pt x="1631" y="3775"/>
                </a:lnTo>
                <a:cubicBezTo>
                  <a:pt x="1572" y="3132"/>
                  <a:pt x="1465" y="2477"/>
                  <a:pt x="1274" y="1870"/>
                </a:cubicBezTo>
                <a:cubicBezTo>
                  <a:pt x="1012" y="1132"/>
                  <a:pt x="619" y="453"/>
                  <a:pt x="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46"/>
          <p:cNvSpPr/>
          <p:nvPr/>
        </p:nvSpPr>
        <p:spPr>
          <a:xfrm flipH="1">
            <a:off x="1355156" y="3016632"/>
            <a:ext cx="101743" cy="73869"/>
          </a:xfrm>
          <a:custGeom>
            <a:avLst/>
            <a:gdLst/>
            <a:ahLst/>
            <a:cxnLst/>
            <a:rect l="l" t="t" r="r" b="b"/>
            <a:pathLst>
              <a:path w="2055" h="1492" extrusionOk="0">
                <a:moveTo>
                  <a:pt x="557" y="1"/>
                </a:moveTo>
                <a:cubicBezTo>
                  <a:pt x="421" y="1"/>
                  <a:pt x="292" y="34"/>
                  <a:pt x="191" y="116"/>
                </a:cubicBezTo>
                <a:cubicBezTo>
                  <a:pt x="72" y="212"/>
                  <a:pt x="1" y="343"/>
                  <a:pt x="25" y="485"/>
                </a:cubicBezTo>
                <a:cubicBezTo>
                  <a:pt x="25" y="664"/>
                  <a:pt x="156" y="807"/>
                  <a:pt x="322" y="878"/>
                </a:cubicBezTo>
                <a:cubicBezTo>
                  <a:pt x="489" y="950"/>
                  <a:pt x="679" y="962"/>
                  <a:pt x="858" y="1009"/>
                </a:cubicBezTo>
                <a:cubicBezTo>
                  <a:pt x="1203" y="1081"/>
                  <a:pt x="1525" y="1247"/>
                  <a:pt x="1811" y="1462"/>
                </a:cubicBezTo>
                <a:cubicBezTo>
                  <a:pt x="1838" y="1483"/>
                  <a:pt x="1867" y="1492"/>
                  <a:pt x="1895" y="1492"/>
                </a:cubicBezTo>
                <a:cubicBezTo>
                  <a:pt x="1979" y="1492"/>
                  <a:pt x="2055" y="1414"/>
                  <a:pt x="2037" y="1343"/>
                </a:cubicBezTo>
                <a:cubicBezTo>
                  <a:pt x="2025" y="1009"/>
                  <a:pt x="1811" y="700"/>
                  <a:pt x="1572" y="474"/>
                </a:cubicBezTo>
                <a:cubicBezTo>
                  <a:pt x="1334" y="247"/>
                  <a:pt x="1013" y="57"/>
                  <a:pt x="679" y="9"/>
                </a:cubicBezTo>
                <a:cubicBezTo>
                  <a:pt x="638" y="4"/>
                  <a:pt x="597" y="1"/>
                  <a:pt x="5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46"/>
          <p:cNvSpPr/>
          <p:nvPr/>
        </p:nvSpPr>
        <p:spPr>
          <a:xfrm flipH="1">
            <a:off x="1434418" y="3269077"/>
            <a:ext cx="168086" cy="70304"/>
          </a:xfrm>
          <a:custGeom>
            <a:avLst/>
            <a:gdLst/>
            <a:ahLst/>
            <a:cxnLst/>
            <a:rect l="l" t="t" r="r" b="b"/>
            <a:pathLst>
              <a:path w="3395" h="1420" extrusionOk="0">
                <a:moveTo>
                  <a:pt x="2709" y="0"/>
                </a:moveTo>
                <a:cubicBezTo>
                  <a:pt x="2406" y="0"/>
                  <a:pt x="2072" y="169"/>
                  <a:pt x="1513" y="197"/>
                </a:cubicBezTo>
                <a:cubicBezTo>
                  <a:pt x="1451" y="200"/>
                  <a:pt x="1391" y="201"/>
                  <a:pt x="1334" y="201"/>
                </a:cubicBezTo>
                <a:cubicBezTo>
                  <a:pt x="897" y="201"/>
                  <a:pt x="577" y="126"/>
                  <a:pt x="389" y="126"/>
                </a:cubicBezTo>
                <a:cubicBezTo>
                  <a:pt x="304" y="126"/>
                  <a:pt x="246" y="141"/>
                  <a:pt x="215" y="185"/>
                </a:cubicBezTo>
                <a:cubicBezTo>
                  <a:pt x="0" y="501"/>
                  <a:pt x="365" y="1419"/>
                  <a:pt x="1483" y="1419"/>
                </a:cubicBezTo>
                <a:cubicBezTo>
                  <a:pt x="1543" y="1419"/>
                  <a:pt x="1604" y="1416"/>
                  <a:pt x="1668" y="1411"/>
                </a:cubicBezTo>
                <a:cubicBezTo>
                  <a:pt x="2716" y="1328"/>
                  <a:pt x="3394" y="232"/>
                  <a:pt x="2978" y="54"/>
                </a:cubicBezTo>
                <a:cubicBezTo>
                  <a:pt x="2887" y="15"/>
                  <a:pt x="2799" y="0"/>
                  <a:pt x="27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46"/>
          <p:cNvSpPr/>
          <p:nvPr/>
        </p:nvSpPr>
        <p:spPr>
          <a:xfrm flipH="1">
            <a:off x="1561757" y="3004552"/>
            <a:ext cx="80058" cy="63422"/>
          </a:xfrm>
          <a:custGeom>
            <a:avLst/>
            <a:gdLst/>
            <a:ahLst/>
            <a:cxnLst/>
            <a:rect l="l" t="t" r="r" b="b"/>
            <a:pathLst>
              <a:path w="1617" h="1281" extrusionOk="0">
                <a:moveTo>
                  <a:pt x="1122" y="0"/>
                </a:moveTo>
                <a:cubicBezTo>
                  <a:pt x="1101" y="0"/>
                  <a:pt x="1079" y="1"/>
                  <a:pt x="1057" y="3"/>
                </a:cubicBezTo>
                <a:cubicBezTo>
                  <a:pt x="783" y="27"/>
                  <a:pt x="533" y="194"/>
                  <a:pt x="354" y="384"/>
                </a:cubicBezTo>
                <a:cubicBezTo>
                  <a:pt x="164" y="599"/>
                  <a:pt x="9" y="872"/>
                  <a:pt x="9" y="1146"/>
                </a:cubicBezTo>
                <a:cubicBezTo>
                  <a:pt x="0" y="1216"/>
                  <a:pt x="56" y="1280"/>
                  <a:pt x="120" y="1280"/>
                </a:cubicBezTo>
                <a:cubicBezTo>
                  <a:pt x="142" y="1280"/>
                  <a:pt x="166" y="1272"/>
                  <a:pt x="188" y="1253"/>
                </a:cubicBezTo>
                <a:cubicBezTo>
                  <a:pt x="414" y="1075"/>
                  <a:pt x="664" y="944"/>
                  <a:pt x="938" y="872"/>
                </a:cubicBezTo>
                <a:cubicBezTo>
                  <a:pt x="1081" y="837"/>
                  <a:pt x="1236" y="825"/>
                  <a:pt x="1366" y="765"/>
                </a:cubicBezTo>
                <a:cubicBezTo>
                  <a:pt x="1486" y="706"/>
                  <a:pt x="1593" y="587"/>
                  <a:pt x="1605" y="432"/>
                </a:cubicBezTo>
                <a:cubicBezTo>
                  <a:pt x="1617" y="301"/>
                  <a:pt x="1545" y="182"/>
                  <a:pt x="1450" y="110"/>
                </a:cubicBezTo>
                <a:cubicBezTo>
                  <a:pt x="1349" y="30"/>
                  <a:pt x="1240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46"/>
          <p:cNvSpPr/>
          <p:nvPr/>
        </p:nvSpPr>
        <p:spPr>
          <a:xfrm flipH="1">
            <a:off x="1353819" y="3186843"/>
            <a:ext cx="107585" cy="34360"/>
          </a:xfrm>
          <a:custGeom>
            <a:avLst/>
            <a:gdLst/>
            <a:ahLst/>
            <a:cxnLst/>
            <a:rect l="l" t="t" r="r" b="b"/>
            <a:pathLst>
              <a:path w="2173" h="694" extrusionOk="0">
                <a:moveTo>
                  <a:pt x="997" y="0"/>
                </a:moveTo>
                <a:cubicBezTo>
                  <a:pt x="782" y="0"/>
                  <a:pt x="580" y="60"/>
                  <a:pt x="401" y="167"/>
                </a:cubicBezTo>
                <a:cubicBezTo>
                  <a:pt x="235" y="250"/>
                  <a:pt x="56" y="417"/>
                  <a:pt x="8" y="607"/>
                </a:cubicBezTo>
                <a:cubicBezTo>
                  <a:pt x="0" y="656"/>
                  <a:pt x="42" y="694"/>
                  <a:pt x="89" y="694"/>
                </a:cubicBezTo>
                <a:cubicBezTo>
                  <a:pt x="110" y="694"/>
                  <a:pt x="132" y="686"/>
                  <a:pt x="151" y="667"/>
                </a:cubicBezTo>
                <a:cubicBezTo>
                  <a:pt x="270" y="536"/>
                  <a:pt x="366" y="405"/>
                  <a:pt x="532" y="322"/>
                </a:cubicBezTo>
                <a:cubicBezTo>
                  <a:pt x="660" y="263"/>
                  <a:pt x="803" y="220"/>
                  <a:pt x="936" y="220"/>
                </a:cubicBezTo>
                <a:cubicBezTo>
                  <a:pt x="965" y="220"/>
                  <a:pt x="993" y="222"/>
                  <a:pt x="1021" y="226"/>
                </a:cubicBezTo>
                <a:cubicBezTo>
                  <a:pt x="1223" y="238"/>
                  <a:pt x="1402" y="286"/>
                  <a:pt x="1580" y="369"/>
                </a:cubicBezTo>
                <a:cubicBezTo>
                  <a:pt x="1663" y="417"/>
                  <a:pt x="1735" y="465"/>
                  <a:pt x="1830" y="524"/>
                </a:cubicBezTo>
                <a:cubicBezTo>
                  <a:pt x="1902" y="560"/>
                  <a:pt x="1997" y="631"/>
                  <a:pt x="2080" y="667"/>
                </a:cubicBezTo>
                <a:cubicBezTo>
                  <a:pt x="2085" y="668"/>
                  <a:pt x="2090" y="669"/>
                  <a:pt x="2095" y="669"/>
                </a:cubicBezTo>
                <a:cubicBezTo>
                  <a:pt x="2137" y="669"/>
                  <a:pt x="2173" y="626"/>
                  <a:pt x="2152" y="584"/>
                </a:cubicBezTo>
                <a:cubicBezTo>
                  <a:pt x="2128" y="476"/>
                  <a:pt x="2021" y="405"/>
                  <a:pt x="1937" y="346"/>
                </a:cubicBezTo>
                <a:cubicBezTo>
                  <a:pt x="1842" y="262"/>
                  <a:pt x="1759" y="203"/>
                  <a:pt x="1652" y="167"/>
                </a:cubicBezTo>
                <a:cubicBezTo>
                  <a:pt x="1461" y="60"/>
                  <a:pt x="1223" y="0"/>
                  <a:pt x="9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46"/>
          <p:cNvSpPr/>
          <p:nvPr/>
        </p:nvSpPr>
        <p:spPr>
          <a:xfrm flipH="1">
            <a:off x="1584729" y="3165505"/>
            <a:ext cx="70304" cy="43668"/>
          </a:xfrm>
          <a:custGeom>
            <a:avLst/>
            <a:gdLst/>
            <a:ahLst/>
            <a:cxnLst/>
            <a:rect l="l" t="t" r="r" b="b"/>
            <a:pathLst>
              <a:path w="1420" h="882" extrusionOk="0">
                <a:moveTo>
                  <a:pt x="428" y="0"/>
                </a:moveTo>
                <a:cubicBezTo>
                  <a:pt x="230" y="0"/>
                  <a:pt x="39" y="72"/>
                  <a:pt x="14" y="300"/>
                </a:cubicBezTo>
                <a:cubicBezTo>
                  <a:pt x="1" y="341"/>
                  <a:pt x="29" y="362"/>
                  <a:pt x="63" y="362"/>
                </a:cubicBezTo>
                <a:cubicBezTo>
                  <a:pt x="89" y="362"/>
                  <a:pt x="118" y="350"/>
                  <a:pt x="133" y="324"/>
                </a:cubicBezTo>
                <a:cubicBezTo>
                  <a:pt x="162" y="227"/>
                  <a:pt x="278" y="201"/>
                  <a:pt x="377" y="201"/>
                </a:cubicBezTo>
                <a:cubicBezTo>
                  <a:pt x="400" y="201"/>
                  <a:pt x="423" y="203"/>
                  <a:pt x="443" y="205"/>
                </a:cubicBezTo>
                <a:cubicBezTo>
                  <a:pt x="550" y="217"/>
                  <a:pt x="645" y="253"/>
                  <a:pt x="752" y="300"/>
                </a:cubicBezTo>
                <a:cubicBezTo>
                  <a:pt x="943" y="384"/>
                  <a:pt x="1110" y="550"/>
                  <a:pt x="1205" y="741"/>
                </a:cubicBezTo>
                <a:cubicBezTo>
                  <a:pt x="1229" y="788"/>
                  <a:pt x="1264" y="860"/>
                  <a:pt x="1300" y="872"/>
                </a:cubicBezTo>
                <a:cubicBezTo>
                  <a:pt x="1315" y="878"/>
                  <a:pt x="1329" y="881"/>
                  <a:pt x="1341" y="881"/>
                </a:cubicBezTo>
                <a:cubicBezTo>
                  <a:pt x="1395" y="881"/>
                  <a:pt x="1419" y="821"/>
                  <a:pt x="1419" y="753"/>
                </a:cubicBezTo>
                <a:cubicBezTo>
                  <a:pt x="1419" y="657"/>
                  <a:pt x="1336" y="538"/>
                  <a:pt x="1264" y="431"/>
                </a:cubicBezTo>
                <a:cubicBezTo>
                  <a:pt x="1122" y="253"/>
                  <a:pt x="907" y="98"/>
                  <a:pt x="693" y="38"/>
                </a:cubicBezTo>
                <a:cubicBezTo>
                  <a:pt x="614" y="16"/>
                  <a:pt x="520" y="0"/>
                  <a:pt x="4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46"/>
          <p:cNvSpPr/>
          <p:nvPr/>
        </p:nvSpPr>
        <p:spPr>
          <a:xfrm flipH="1">
            <a:off x="1512843" y="3143523"/>
            <a:ext cx="70205" cy="100802"/>
          </a:xfrm>
          <a:custGeom>
            <a:avLst/>
            <a:gdLst/>
            <a:ahLst/>
            <a:cxnLst/>
            <a:rect l="l" t="t" r="r" b="b"/>
            <a:pathLst>
              <a:path w="1418" h="2036" extrusionOk="0">
                <a:moveTo>
                  <a:pt x="638" y="1"/>
                </a:moveTo>
                <a:cubicBezTo>
                  <a:pt x="616" y="1"/>
                  <a:pt x="596" y="19"/>
                  <a:pt x="596" y="54"/>
                </a:cubicBezTo>
                <a:cubicBezTo>
                  <a:pt x="596" y="173"/>
                  <a:pt x="608" y="280"/>
                  <a:pt x="644" y="399"/>
                </a:cubicBezTo>
                <a:cubicBezTo>
                  <a:pt x="668" y="518"/>
                  <a:pt x="680" y="637"/>
                  <a:pt x="703" y="756"/>
                </a:cubicBezTo>
                <a:cubicBezTo>
                  <a:pt x="727" y="935"/>
                  <a:pt x="739" y="1113"/>
                  <a:pt x="763" y="1292"/>
                </a:cubicBezTo>
                <a:cubicBezTo>
                  <a:pt x="641" y="1254"/>
                  <a:pt x="512" y="1210"/>
                  <a:pt x="393" y="1210"/>
                </a:cubicBezTo>
                <a:cubicBezTo>
                  <a:pt x="360" y="1210"/>
                  <a:pt x="329" y="1213"/>
                  <a:pt x="299" y="1221"/>
                </a:cubicBezTo>
                <a:cubicBezTo>
                  <a:pt x="120" y="1244"/>
                  <a:pt x="13" y="1375"/>
                  <a:pt x="13" y="1554"/>
                </a:cubicBezTo>
                <a:cubicBezTo>
                  <a:pt x="1" y="1732"/>
                  <a:pt x="120" y="1887"/>
                  <a:pt x="227" y="2018"/>
                </a:cubicBezTo>
                <a:cubicBezTo>
                  <a:pt x="233" y="2031"/>
                  <a:pt x="242" y="2036"/>
                  <a:pt x="251" y="2036"/>
                </a:cubicBezTo>
                <a:cubicBezTo>
                  <a:pt x="277" y="2036"/>
                  <a:pt x="307" y="1994"/>
                  <a:pt x="299" y="1959"/>
                </a:cubicBezTo>
                <a:cubicBezTo>
                  <a:pt x="239" y="1840"/>
                  <a:pt x="168" y="1709"/>
                  <a:pt x="191" y="1554"/>
                </a:cubicBezTo>
                <a:cubicBezTo>
                  <a:pt x="222" y="1442"/>
                  <a:pt x="313" y="1408"/>
                  <a:pt x="414" y="1408"/>
                </a:cubicBezTo>
                <a:cubicBezTo>
                  <a:pt x="431" y="1408"/>
                  <a:pt x="448" y="1409"/>
                  <a:pt x="465" y="1411"/>
                </a:cubicBezTo>
                <a:cubicBezTo>
                  <a:pt x="584" y="1435"/>
                  <a:pt x="691" y="1471"/>
                  <a:pt x="811" y="1518"/>
                </a:cubicBezTo>
                <a:cubicBezTo>
                  <a:pt x="819" y="1527"/>
                  <a:pt x="833" y="1535"/>
                  <a:pt x="849" y="1535"/>
                </a:cubicBezTo>
                <a:cubicBezTo>
                  <a:pt x="856" y="1535"/>
                  <a:pt x="863" y="1534"/>
                  <a:pt x="870" y="1530"/>
                </a:cubicBezTo>
                <a:cubicBezTo>
                  <a:pt x="882" y="1530"/>
                  <a:pt x="894" y="1542"/>
                  <a:pt x="930" y="1542"/>
                </a:cubicBezTo>
                <a:cubicBezTo>
                  <a:pt x="1001" y="1578"/>
                  <a:pt x="1084" y="1590"/>
                  <a:pt x="1168" y="1613"/>
                </a:cubicBezTo>
                <a:cubicBezTo>
                  <a:pt x="1222" y="1636"/>
                  <a:pt x="1270" y="1650"/>
                  <a:pt x="1321" y="1650"/>
                </a:cubicBezTo>
                <a:cubicBezTo>
                  <a:pt x="1348" y="1650"/>
                  <a:pt x="1376" y="1646"/>
                  <a:pt x="1406" y="1637"/>
                </a:cubicBezTo>
                <a:cubicBezTo>
                  <a:pt x="1394" y="1637"/>
                  <a:pt x="1418" y="1578"/>
                  <a:pt x="1394" y="1542"/>
                </a:cubicBezTo>
                <a:cubicBezTo>
                  <a:pt x="1334" y="1459"/>
                  <a:pt x="1215" y="1435"/>
                  <a:pt x="1132" y="1411"/>
                </a:cubicBezTo>
                <a:cubicBezTo>
                  <a:pt x="1061" y="1375"/>
                  <a:pt x="965" y="1363"/>
                  <a:pt x="894" y="1340"/>
                </a:cubicBezTo>
                <a:cubicBezTo>
                  <a:pt x="894" y="1125"/>
                  <a:pt x="894" y="935"/>
                  <a:pt x="858" y="720"/>
                </a:cubicBezTo>
                <a:cubicBezTo>
                  <a:pt x="846" y="601"/>
                  <a:pt x="834" y="482"/>
                  <a:pt x="799" y="363"/>
                </a:cubicBezTo>
                <a:cubicBezTo>
                  <a:pt x="775" y="244"/>
                  <a:pt x="739" y="125"/>
                  <a:pt x="680" y="30"/>
                </a:cubicBezTo>
                <a:cubicBezTo>
                  <a:pt x="670" y="10"/>
                  <a:pt x="653" y="1"/>
                  <a:pt x="6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46"/>
          <p:cNvSpPr/>
          <p:nvPr/>
        </p:nvSpPr>
        <p:spPr>
          <a:xfrm>
            <a:off x="8610920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46"/>
          <p:cNvSpPr/>
          <p:nvPr/>
        </p:nvSpPr>
        <p:spPr>
          <a:xfrm>
            <a:off x="54199" y="19155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1" name="Google Shape;3411;p46"/>
          <p:cNvGrpSpPr/>
          <p:nvPr/>
        </p:nvGrpSpPr>
        <p:grpSpPr>
          <a:xfrm>
            <a:off x="359596" y="2406470"/>
            <a:ext cx="791411" cy="1080114"/>
            <a:chOff x="480371" y="2406470"/>
            <a:chExt cx="791411" cy="1080114"/>
          </a:xfrm>
        </p:grpSpPr>
        <p:sp>
          <p:nvSpPr>
            <p:cNvPr id="3412" name="Google Shape;3412;p46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6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6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6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6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6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6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6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6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6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6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6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4" name="Google Shape;3424;p46"/>
          <p:cNvGrpSpPr/>
          <p:nvPr/>
        </p:nvGrpSpPr>
        <p:grpSpPr>
          <a:xfrm>
            <a:off x="691816" y="704499"/>
            <a:ext cx="602833" cy="495062"/>
            <a:chOff x="668641" y="1116349"/>
            <a:chExt cx="602833" cy="495062"/>
          </a:xfrm>
        </p:grpSpPr>
        <p:sp>
          <p:nvSpPr>
            <p:cNvPr id="3425" name="Google Shape;3425;p4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6" name="Google Shape;3436;p46"/>
          <p:cNvSpPr/>
          <p:nvPr/>
        </p:nvSpPr>
        <p:spPr>
          <a:xfrm flipH="1">
            <a:off x="8417372" y="1891511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7" name="Google Shape;3437;p46"/>
          <p:cNvGrpSpPr/>
          <p:nvPr/>
        </p:nvGrpSpPr>
        <p:grpSpPr>
          <a:xfrm rot="-2542180" flipH="1">
            <a:off x="5656808" y="4036164"/>
            <a:ext cx="2209190" cy="699509"/>
            <a:chOff x="676459" y="2747475"/>
            <a:chExt cx="2209227" cy="699520"/>
          </a:xfrm>
        </p:grpSpPr>
        <p:sp>
          <p:nvSpPr>
            <p:cNvPr id="3438" name="Google Shape;3438;p46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6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6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6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6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6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6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6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6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6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6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6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6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6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6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6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6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6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6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6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6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6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0" name="Google Shape;3460;p46"/>
          <p:cNvGrpSpPr/>
          <p:nvPr/>
        </p:nvGrpSpPr>
        <p:grpSpPr>
          <a:xfrm flipH="1">
            <a:off x="7483391" y="351949"/>
            <a:ext cx="602833" cy="495062"/>
            <a:chOff x="668641" y="1116349"/>
            <a:chExt cx="602833" cy="495062"/>
          </a:xfrm>
        </p:grpSpPr>
        <p:sp>
          <p:nvSpPr>
            <p:cNvPr id="3461" name="Google Shape;3461;p4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2" name="Google Shape;3472;p46"/>
          <p:cNvGrpSpPr/>
          <p:nvPr/>
        </p:nvGrpSpPr>
        <p:grpSpPr>
          <a:xfrm>
            <a:off x="8180821" y="2137420"/>
            <a:ext cx="791411" cy="1080114"/>
            <a:chOff x="480371" y="2406470"/>
            <a:chExt cx="791411" cy="1080114"/>
          </a:xfrm>
        </p:grpSpPr>
        <p:sp>
          <p:nvSpPr>
            <p:cNvPr id="3473" name="Google Shape;3473;p46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6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6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6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6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6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6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6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6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6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6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6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5" name="Google Shape;3485;p46"/>
          <p:cNvSpPr/>
          <p:nvPr/>
        </p:nvSpPr>
        <p:spPr>
          <a:xfrm rot="-166213">
            <a:off x="2641095" y="953048"/>
            <a:ext cx="3861088" cy="214795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34F8E17D-FCA7-4874-8DD9-9C2AD3EF05F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571973" y="2016172"/>
            <a:ext cx="6191108" cy="1977910"/>
          </a:xfrm>
        </p:spPr>
        <p:txBody>
          <a:bodyPr/>
          <a:lstStyle/>
          <a:p>
            <a:pPr marL="139700" indent="0" algn="l">
              <a:buNone/>
            </a:pPr>
            <a:endParaRPr lang="en-ID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D44D1-B164-45B0-9C60-6219225B9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53" y="1590535"/>
            <a:ext cx="4438599" cy="275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2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Google Shape;3252;p46"/>
          <p:cNvSpPr/>
          <p:nvPr/>
        </p:nvSpPr>
        <p:spPr>
          <a:xfrm flipH="1">
            <a:off x="-844172" y="3853584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3" name="Google Shape;3253;p46"/>
          <p:cNvSpPr/>
          <p:nvPr/>
        </p:nvSpPr>
        <p:spPr>
          <a:xfrm flipH="1">
            <a:off x="6959852" y="3762775"/>
            <a:ext cx="2230798" cy="1635111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4" name="Google Shape;3254;p46"/>
          <p:cNvSpPr/>
          <p:nvPr/>
        </p:nvSpPr>
        <p:spPr>
          <a:xfrm flipH="1">
            <a:off x="-232875" y="4577820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46"/>
          <p:cNvSpPr/>
          <p:nvPr/>
        </p:nvSpPr>
        <p:spPr>
          <a:xfrm flipH="1">
            <a:off x="4221159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46"/>
          <p:cNvSpPr/>
          <p:nvPr/>
        </p:nvSpPr>
        <p:spPr>
          <a:xfrm flipH="1">
            <a:off x="1967520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3" name="Google Shape;3263;p46"/>
          <p:cNvGrpSpPr/>
          <p:nvPr/>
        </p:nvGrpSpPr>
        <p:grpSpPr>
          <a:xfrm>
            <a:off x="-84156" y="3840061"/>
            <a:ext cx="1763400" cy="1201893"/>
            <a:chOff x="1176669" y="3655136"/>
            <a:chExt cx="1763400" cy="1201893"/>
          </a:xfrm>
        </p:grpSpPr>
        <p:sp>
          <p:nvSpPr>
            <p:cNvPr id="3264" name="Google Shape;3264;p4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7" name="Google Shape;3267;p4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268" name="Google Shape;3268;p4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4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4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4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4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4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4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4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4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4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4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4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4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4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4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4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4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85" name="Google Shape;3285;p46"/>
          <p:cNvGrpSpPr/>
          <p:nvPr/>
        </p:nvGrpSpPr>
        <p:grpSpPr>
          <a:xfrm flipH="1">
            <a:off x="6618932" y="3950711"/>
            <a:ext cx="1992000" cy="1049493"/>
            <a:chOff x="948069" y="3807536"/>
            <a:chExt cx="1992000" cy="1049493"/>
          </a:xfrm>
        </p:grpSpPr>
        <p:sp>
          <p:nvSpPr>
            <p:cNvPr id="3286" name="Google Shape;3286;p4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9" name="Google Shape;3289;p46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3290" name="Google Shape;3290;p4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4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4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4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4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4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4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4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4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4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4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4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4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4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4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7" name="Google Shape;3307;p46"/>
          <p:cNvSpPr txBox="1">
            <a:spLocks noGrp="1"/>
          </p:cNvSpPr>
          <p:nvPr>
            <p:ph type="title"/>
          </p:nvPr>
        </p:nvSpPr>
        <p:spPr>
          <a:xfrm>
            <a:off x="1196004" y="443044"/>
            <a:ext cx="6888310" cy="10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</a:t>
            </a:r>
            <a:r>
              <a:rPr lang="en-ID" dirty="0" err="1"/>
              <a:t>ergaulan</a:t>
            </a:r>
            <a:r>
              <a:rPr lang="en-ID" dirty="0"/>
              <a:t> </a:t>
            </a:r>
            <a:r>
              <a:rPr lang="en-ID" dirty="0" err="1"/>
              <a:t>Bebas</a:t>
            </a:r>
            <a:endParaRPr dirty="0"/>
          </a:p>
        </p:txBody>
      </p:sp>
      <p:sp>
        <p:nvSpPr>
          <p:cNvPr id="3312" name="Google Shape;3312;p46"/>
          <p:cNvSpPr/>
          <p:nvPr/>
        </p:nvSpPr>
        <p:spPr>
          <a:xfrm>
            <a:off x="7508487" y="4924940"/>
            <a:ext cx="1009777" cy="116995"/>
          </a:xfrm>
          <a:custGeom>
            <a:avLst/>
            <a:gdLst/>
            <a:ahLst/>
            <a:cxnLst/>
            <a:rect l="l" t="t" r="r" b="b"/>
            <a:pathLst>
              <a:path w="20861" h="2417" extrusionOk="0">
                <a:moveTo>
                  <a:pt x="10431" y="0"/>
                </a:moveTo>
                <a:cubicBezTo>
                  <a:pt x="4668" y="0"/>
                  <a:pt x="1" y="548"/>
                  <a:pt x="1" y="1214"/>
                </a:cubicBezTo>
                <a:cubicBezTo>
                  <a:pt x="1" y="1869"/>
                  <a:pt x="4668" y="2417"/>
                  <a:pt x="10431" y="2417"/>
                </a:cubicBezTo>
                <a:cubicBezTo>
                  <a:pt x="16193" y="2417"/>
                  <a:pt x="20860" y="1869"/>
                  <a:pt x="20860" y="1214"/>
                </a:cubicBezTo>
                <a:cubicBezTo>
                  <a:pt x="20860" y="548"/>
                  <a:pt x="16193" y="0"/>
                  <a:pt x="10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46"/>
          <p:cNvSpPr/>
          <p:nvPr/>
        </p:nvSpPr>
        <p:spPr>
          <a:xfrm>
            <a:off x="7733812" y="4080613"/>
            <a:ext cx="572922" cy="816689"/>
          </a:xfrm>
          <a:custGeom>
            <a:avLst/>
            <a:gdLst/>
            <a:ahLst/>
            <a:cxnLst/>
            <a:rect l="l" t="t" r="r" b="b"/>
            <a:pathLst>
              <a:path w="11836" h="16872" extrusionOk="0">
                <a:moveTo>
                  <a:pt x="9693" y="0"/>
                </a:moveTo>
                <a:cubicBezTo>
                  <a:pt x="9693" y="0"/>
                  <a:pt x="9455" y="36"/>
                  <a:pt x="9383" y="36"/>
                </a:cubicBezTo>
                <a:cubicBezTo>
                  <a:pt x="9347" y="36"/>
                  <a:pt x="9335" y="48"/>
                  <a:pt x="9300" y="48"/>
                </a:cubicBezTo>
                <a:cubicBezTo>
                  <a:pt x="8728" y="131"/>
                  <a:pt x="8133" y="191"/>
                  <a:pt x="7550" y="250"/>
                </a:cubicBezTo>
                <a:cubicBezTo>
                  <a:pt x="6371" y="370"/>
                  <a:pt x="5192" y="429"/>
                  <a:pt x="4025" y="429"/>
                </a:cubicBezTo>
                <a:cubicBezTo>
                  <a:pt x="2847" y="429"/>
                  <a:pt x="1668" y="405"/>
                  <a:pt x="489" y="250"/>
                </a:cubicBezTo>
                <a:cubicBezTo>
                  <a:pt x="465" y="252"/>
                  <a:pt x="441" y="253"/>
                  <a:pt x="418" y="253"/>
                </a:cubicBezTo>
                <a:cubicBezTo>
                  <a:pt x="271" y="253"/>
                  <a:pt x="145" y="223"/>
                  <a:pt x="1" y="203"/>
                </a:cubicBezTo>
                <a:lnTo>
                  <a:pt x="1" y="203"/>
                </a:lnTo>
                <a:cubicBezTo>
                  <a:pt x="13" y="3215"/>
                  <a:pt x="156" y="6073"/>
                  <a:pt x="334" y="7323"/>
                </a:cubicBezTo>
                <a:cubicBezTo>
                  <a:pt x="751" y="10323"/>
                  <a:pt x="1430" y="16872"/>
                  <a:pt x="1430" y="16872"/>
                </a:cubicBezTo>
                <a:lnTo>
                  <a:pt x="4883" y="16872"/>
                </a:lnTo>
                <a:cubicBezTo>
                  <a:pt x="4871" y="14085"/>
                  <a:pt x="4394" y="3537"/>
                  <a:pt x="4621" y="3489"/>
                </a:cubicBezTo>
                <a:cubicBezTo>
                  <a:pt x="4680" y="3477"/>
                  <a:pt x="4716" y="3477"/>
                  <a:pt x="4799" y="3477"/>
                </a:cubicBezTo>
                <a:cubicBezTo>
                  <a:pt x="4883" y="3477"/>
                  <a:pt x="4990" y="3489"/>
                  <a:pt x="5097" y="3513"/>
                </a:cubicBezTo>
                <a:cubicBezTo>
                  <a:pt x="5228" y="3560"/>
                  <a:pt x="5395" y="3620"/>
                  <a:pt x="5597" y="3727"/>
                </a:cubicBezTo>
                <a:cubicBezTo>
                  <a:pt x="6240" y="4084"/>
                  <a:pt x="8407" y="16860"/>
                  <a:pt x="8407" y="16860"/>
                </a:cubicBezTo>
                <a:lnTo>
                  <a:pt x="11836" y="16860"/>
                </a:lnTo>
                <a:cubicBezTo>
                  <a:pt x="11479" y="13443"/>
                  <a:pt x="9836" y="2120"/>
                  <a:pt x="9705" y="608"/>
                </a:cubicBezTo>
                <a:cubicBezTo>
                  <a:pt x="9693" y="477"/>
                  <a:pt x="9693" y="227"/>
                  <a:pt x="9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46"/>
          <p:cNvSpPr/>
          <p:nvPr/>
        </p:nvSpPr>
        <p:spPr>
          <a:xfrm>
            <a:off x="8182767" y="4082937"/>
            <a:ext cx="93422" cy="814947"/>
          </a:xfrm>
          <a:custGeom>
            <a:avLst/>
            <a:gdLst/>
            <a:ahLst/>
            <a:cxnLst/>
            <a:rect l="l" t="t" r="r" b="b"/>
            <a:pathLst>
              <a:path w="1930" h="16836" extrusionOk="0">
                <a:moveTo>
                  <a:pt x="72" y="0"/>
                </a:moveTo>
                <a:cubicBezTo>
                  <a:pt x="49" y="0"/>
                  <a:pt x="25" y="12"/>
                  <a:pt x="1" y="12"/>
                </a:cubicBezTo>
                <a:cubicBezTo>
                  <a:pt x="13" y="1298"/>
                  <a:pt x="108" y="2560"/>
                  <a:pt x="203" y="3846"/>
                </a:cubicBezTo>
                <a:cubicBezTo>
                  <a:pt x="322" y="5358"/>
                  <a:pt x="441" y="6894"/>
                  <a:pt x="596" y="8406"/>
                </a:cubicBezTo>
                <a:cubicBezTo>
                  <a:pt x="739" y="9930"/>
                  <a:pt x="906" y="11442"/>
                  <a:pt x="1132" y="12954"/>
                </a:cubicBezTo>
                <a:cubicBezTo>
                  <a:pt x="1323" y="14264"/>
                  <a:pt x="1573" y="15550"/>
                  <a:pt x="1870" y="16835"/>
                </a:cubicBezTo>
                <a:lnTo>
                  <a:pt x="1930" y="16835"/>
                </a:lnTo>
                <a:cubicBezTo>
                  <a:pt x="1680" y="15728"/>
                  <a:pt x="1477" y="14633"/>
                  <a:pt x="1299" y="13514"/>
                </a:cubicBezTo>
                <a:cubicBezTo>
                  <a:pt x="1061" y="12002"/>
                  <a:pt x="858" y="10478"/>
                  <a:pt x="715" y="8965"/>
                </a:cubicBezTo>
                <a:cubicBezTo>
                  <a:pt x="561" y="7441"/>
                  <a:pt x="441" y="5929"/>
                  <a:pt x="322" y="4405"/>
                </a:cubicBezTo>
                <a:cubicBezTo>
                  <a:pt x="227" y="2929"/>
                  <a:pt x="108" y="1476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46"/>
          <p:cNvSpPr/>
          <p:nvPr/>
        </p:nvSpPr>
        <p:spPr>
          <a:xfrm>
            <a:off x="7859471" y="4221617"/>
            <a:ext cx="154848" cy="37223"/>
          </a:xfrm>
          <a:custGeom>
            <a:avLst/>
            <a:gdLst/>
            <a:ahLst/>
            <a:cxnLst/>
            <a:rect l="l" t="t" r="r" b="b"/>
            <a:pathLst>
              <a:path w="3199" h="769" extrusionOk="0">
                <a:moveTo>
                  <a:pt x="211" y="0"/>
                </a:moveTo>
                <a:cubicBezTo>
                  <a:pt x="148" y="0"/>
                  <a:pt x="86" y="2"/>
                  <a:pt x="24" y="4"/>
                </a:cubicBezTo>
                <a:cubicBezTo>
                  <a:pt x="1" y="4"/>
                  <a:pt x="1" y="52"/>
                  <a:pt x="24" y="52"/>
                </a:cubicBezTo>
                <a:cubicBezTo>
                  <a:pt x="274" y="64"/>
                  <a:pt x="548" y="88"/>
                  <a:pt x="798" y="112"/>
                </a:cubicBezTo>
                <a:cubicBezTo>
                  <a:pt x="1072" y="147"/>
                  <a:pt x="1334" y="183"/>
                  <a:pt x="1608" y="243"/>
                </a:cubicBezTo>
                <a:cubicBezTo>
                  <a:pt x="1977" y="338"/>
                  <a:pt x="2334" y="433"/>
                  <a:pt x="2679" y="576"/>
                </a:cubicBezTo>
                <a:cubicBezTo>
                  <a:pt x="2394" y="493"/>
                  <a:pt x="2096" y="457"/>
                  <a:pt x="1798" y="445"/>
                </a:cubicBezTo>
                <a:cubicBezTo>
                  <a:pt x="1656" y="433"/>
                  <a:pt x="1510" y="426"/>
                  <a:pt x="1364" y="426"/>
                </a:cubicBezTo>
                <a:cubicBezTo>
                  <a:pt x="1072" y="426"/>
                  <a:pt x="778" y="453"/>
                  <a:pt x="501" y="516"/>
                </a:cubicBezTo>
                <a:cubicBezTo>
                  <a:pt x="477" y="528"/>
                  <a:pt x="477" y="576"/>
                  <a:pt x="513" y="576"/>
                </a:cubicBezTo>
                <a:cubicBezTo>
                  <a:pt x="875" y="547"/>
                  <a:pt x="1221" y="525"/>
                  <a:pt x="1572" y="525"/>
                </a:cubicBezTo>
                <a:cubicBezTo>
                  <a:pt x="1647" y="525"/>
                  <a:pt x="1722" y="526"/>
                  <a:pt x="1798" y="528"/>
                </a:cubicBezTo>
                <a:cubicBezTo>
                  <a:pt x="2215" y="564"/>
                  <a:pt x="2644" y="600"/>
                  <a:pt x="3049" y="719"/>
                </a:cubicBezTo>
                <a:lnTo>
                  <a:pt x="3132" y="766"/>
                </a:lnTo>
                <a:cubicBezTo>
                  <a:pt x="3137" y="768"/>
                  <a:pt x="3142" y="769"/>
                  <a:pt x="3146" y="769"/>
                </a:cubicBezTo>
                <a:cubicBezTo>
                  <a:pt x="3176" y="769"/>
                  <a:pt x="3198" y="739"/>
                  <a:pt x="3168" y="719"/>
                </a:cubicBezTo>
                <a:cubicBezTo>
                  <a:pt x="3156" y="719"/>
                  <a:pt x="3132" y="707"/>
                  <a:pt x="3120" y="707"/>
                </a:cubicBezTo>
                <a:lnTo>
                  <a:pt x="3108" y="695"/>
                </a:lnTo>
                <a:cubicBezTo>
                  <a:pt x="3096" y="695"/>
                  <a:pt x="3072" y="695"/>
                  <a:pt x="3060" y="683"/>
                </a:cubicBezTo>
                <a:cubicBezTo>
                  <a:pt x="2596" y="469"/>
                  <a:pt x="2120" y="302"/>
                  <a:pt x="1632" y="183"/>
                </a:cubicBezTo>
                <a:cubicBezTo>
                  <a:pt x="1168" y="78"/>
                  <a:pt x="686" y="0"/>
                  <a:pt x="2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46"/>
          <p:cNvSpPr/>
          <p:nvPr/>
        </p:nvSpPr>
        <p:spPr>
          <a:xfrm>
            <a:off x="8031211" y="4888540"/>
            <a:ext cx="301466" cy="94922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2992" y="1"/>
                </a:moveTo>
                <a:cubicBezTo>
                  <a:pt x="2561" y="1"/>
                  <a:pt x="2242" y="8"/>
                  <a:pt x="2203" y="26"/>
                </a:cubicBezTo>
                <a:cubicBezTo>
                  <a:pt x="2203" y="26"/>
                  <a:pt x="1906" y="61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96" y="1847"/>
                  <a:pt x="227" y="1847"/>
                </a:cubicBezTo>
                <a:cubicBezTo>
                  <a:pt x="923" y="1870"/>
                  <a:pt x="2945" y="1961"/>
                  <a:pt x="4412" y="1961"/>
                </a:cubicBezTo>
                <a:cubicBezTo>
                  <a:pt x="5304" y="1961"/>
                  <a:pt x="5990" y="1927"/>
                  <a:pt x="6049" y="1824"/>
                </a:cubicBezTo>
                <a:cubicBezTo>
                  <a:pt x="6228" y="1514"/>
                  <a:pt x="5894" y="109"/>
                  <a:pt x="5739" y="73"/>
                </a:cubicBezTo>
                <a:cubicBezTo>
                  <a:pt x="5631" y="40"/>
                  <a:pt x="4002" y="1"/>
                  <a:pt x="29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46"/>
          <p:cNvSpPr/>
          <p:nvPr/>
        </p:nvSpPr>
        <p:spPr>
          <a:xfrm>
            <a:off x="8031211" y="4954903"/>
            <a:ext cx="295125" cy="28753"/>
          </a:xfrm>
          <a:custGeom>
            <a:avLst/>
            <a:gdLst/>
            <a:ahLst/>
            <a:cxnLst/>
            <a:rect l="l" t="t" r="r" b="b"/>
            <a:pathLst>
              <a:path w="6097" h="594" extrusionOk="0">
                <a:moveTo>
                  <a:pt x="203" y="0"/>
                </a:moveTo>
                <a:cubicBezTo>
                  <a:pt x="143" y="72"/>
                  <a:pt x="96" y="143"/>
                  <a:pt x="60" y="203"/>
                </a:cubicBezTo>
                <a:cubicBezTo>
                  <a:pt x="1" y="322"/>
                  <a:pt x="96" y="453"/>
                  <a:pt x="227" y="476"/>
                </a:cubicBezTo>
                <a:cubicBezTo>
                  <a:pt x="921" y="506"/>
                  <a:pt x="2897" y="593"/>
                  <a:pt x="4356" y="593"/>
                </a:cubicBezTo>
                <a:cubicBezTo>
                  <a:pt x="5275" y="593"/>
                  <a:pt x="5989" y="558"/>
                  <a:pt x="6049" y="453"/>
                </a:cubicBezTo>
                <a:cubicBezTo>
                  <a:pt x="6073" y="417"/>
                  <a:pt x="6097" y="334"/>
                  <a:pt x="6097" y="250"/>
                </a:cubicBezTo>
                <a:lnTo>
                  <a:pt x="3787" y="250"/>
                </a:lnTo>
                <a:cubicBezTo>
                  <a:pt x="2596" y="238"/>
                  <a:pt x="1394" y="191"/>
                  <a:pt x="2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46"/>
          <p:cNvSpPr/>
          <p:nvPr/>
        </p:nvSpPr>
        <p:spPr>
          <a:xfrm>
            <a:off x="7693490" y="4888540"/>
            <a:ext cx="301466" cy="94922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2987" y="1"/>
                </a:moveTo>
                <a:cubicBezTo>
                  <a:pt x="2556" y="1"/>
                  <a:pt x="2239" y="8"/>
                  <a:pt x="2203" y="26"/>
                </a:cubicBezTo>
                <a:cubicBezTo>
                  <a:pt x="2203" y="26"/>
                  <a:pt x="1906" y="61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96" y="1847"/>
                  <a:pt x="227" y="1847"/>
                </a:cubicBezTo>
                <a:cubicBezTo>
                  <a:pt x="923" y="1870"/>
                  <a:pt x="2945" y="1961"/>
                  <a:pt x="4412" y="1961"/>
                </a:cubicBezTo>
                <a:cubicBezTo>
                  <a:pt x="5304" y="1961"/>
                  <a:pt x="5990" y="1927"/>
                  <a:pt x="6049" y="1824"/>
                </a:cubicBezTo>
                <a:cubicBezTo>
                  <a:pt x="6228" y="1514"/>
                  <a:pt x="5894" y="109"/>
                  <a:pt x="5727" y="73"/>
                </a:cubicBezTo>
                <a:cubicBezTo>
                  <a:pt x="5627" y="40"/>
                  <a:pt x="3995" y="1"/>
                  <a:pt x="29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46"/>
          <p:cNvSpPr/>
          <p:nvPr/>
        </p:nvSpPr>
        <p:spPr>
          <a:xfrm>
            <a:off x="7693490" y="4956597"/>
            <a:ext cx="294544" cy="26429"/>
          </a:xfrm>
          <a:custGeom>
            <a:avLst/>
            <a:gdLst/>
            <a:ahLst/>
            <a:cxnLst/>
            <a:rect l="l" t="t" r="r" b="b"/>
            <a:pathLst>
              <a:path w="6085" h="546" extrusionOk="0">
                <a:moveTo>
                  <a:pt x="155" y="1"/>
                </a:moveTo>
                <a:cubicBezTo>
                  <a:pt x="120" y="60"/>
                  <a:pt x="72" y="108"/>
                  <a:pt x="60" y="156"/>
                </a:cubicBezTo>
                <a:cubicBezTo>
                  <a:pt x="1" y="275"/>
                  <a:pt x="96" y="406"/>
                  <a:pt x="227" y="418"/>
                </a:cubicBezTo>
                <a:cubicBezTo>
                  <a:pt x="925" y="454"/>
                  <a:pt x="2921" y="546"/>
                  <a:pt x="4383" y="546"/>
                </a:cubicBezTo>
                <a:cubicBezTo>
                  <a:pt x="5289" y="546"/>
                  <a:pt x="5990" y="510"/>
                  <a:pt x="6049" y="406"/>
                </a:cubicBezTo>
                <a:cubicBezTo>
                  <a:pt x="6073" y="358"/>
                  <a:pt x="6085" y="299"/>
                  <a:pt x="6085" y="215"/>
                </a:cubicBezTo>
                <a:lnTo>
                  <a:pt x="6085" y="215"/>
                </a:lnTo>
                <a:cubicBezTo>
                  <a:pt x="6037" y="227"/>
                  <a:pt x="5966" y="227"/>
                  <a:pt x="5894" y="239"/>
                </a:cubicBezTo>
                <a:cubicBezTo>
                  <a:pt x="5394" y="266"/>
                  <a:pt x="4901" y="279"/>
                  <a:pt x="4404" y="279"/>
                </a:cubicBezTo>
                <a:cubicBezTo>
                  <a:pt x="4238" y="279"/>
                  <a:pt x="4072" y="278"/>
                  <a:pt x="3906" y="275"/>
                </a:cubicBezTo>
                <a:cubicBezTo>
                  <a:pt x="2858" y="263"/>
                  <a:pt x="1822" y="203"/>
                  <a:pt x="786" y="37"/>
                </a:cubicBezTo>
                <a:cubicBezTo>
                  <a:pt x="584" y="25"/>
                  <a:pt x="370" y="25"/>
                  <a:pt x="1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46"/>
          <p:cNvSpPr/>
          <p:nvPr/>
        </p:nvSpPr>
        <p:spPr>
          <a:xfrm>
            <a:off x="7843933" y="3549176"/>
            <a:ext cx="573454" cy="574809"/>
          </a:xfrm>
          <a:custGeom>
            <a:avLst/>
            <a:gdLst/>
            <a:ahLst/>
            <a:cxnLst/>
            <a:rect l="l" t="t" r="r" b="b"/>
            <a:pathLst>
              <a:path w="11847" h="11875" extrusionOk="0">
                <a:moveTo>
                  <a:pt x="5893" y="1"/>
                </a:moveTo>
                <a:cubicBezTo>
                  <a:pt x="3773" y="1"/>
                  <a:pt x="1970" y="295"/>
                  <a:pt x="1786" y="526"/>
                </a:cubicBezTo>
                <a:cubicBezTo>
                  <a:pt x="0" y="2764"/>
                  <a:pt x="357" y="10503"/>
                  <a:pt x="1310" y="11325"/>
                </a:cubicBezTo>
                <a:cubicBezTo>
                  <a:pt x="1767" y="11709"/>
                  <a:pt x="3711" y="11875"/>
                  <a:pt x="5741" y="11875"/>
                </a:cubicBezTo>
                <a:cubicBezTo>
                  <a:pt x="8048" y="11875"/>
                  <a:pt x="10467" y="11661"/>
                  <a:pt x="10942" y="11313"/>
                </a:cubicBezTo>
                <a:cubicBezTo>
                  <a:pt x="11847" y="10658"/>
                  <a:pt x="11335" y="6324"/>
                  <a:pt x="11299" y="4479"/>
                </a:cubicBezTo>
                <a:cubicBezTo>
                  <a:pt x="11275" y="2633"/>
                  <a:pt x="10644" y="359"/>
                  <a:pt x="7799" y="85"/>
                </a:cubicBezTo>
                <a:cubicBezTo>
                  <a:pt x="7158" y="26"/>
                  <a:pt x="6512" y="1"/>
                  <a:pt x="5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46"/>
          <p:cNvSpPr/>
          <p:nvPr/>
        </p:nvSpPr>
        <p:spPr>
          <a:xfrm>
            <a:off x="8236981" y="3573427"/>
            <a:ext cx="180405" cy="541797"/>
          </a:xfrm>
          <a:custGeom>
            <a:avLst/>
            <a:gdLst/>
            <a:ahLst/>
            <a:cxnLst/>
            <a:rect l="l" t="t" r="r" b="b"/>
            <a:pathLst>
              <a:path w="3727" h="11193" extrusionOk="0">
                <a:moveTo>
                  <a:pt x="1167" y="1"/>
                </a:moveTo>
                <a:cubicBezTo>
                  <a:pt x="965" y="144"/>
                  <a:pt x="786" y="322"/>
                  <a:pt x="631" y="525"/>
                </a:cubicBezTo>
                <a:cubicBezTo>
                  <a:pt x="310" y="1013"/>
                  <a:pt x="203" y="1632"/>
                  <a:pt x="143" y="2204"/>
                </a:cubicBezTo>
                <a:cubicBezTo>
                  <a:pt x="36" y="3561"/>
                  <a:pt x="0" y="4930"/>
                  <a:pt x="12" y="6287"/>
                </a:cubicBezTo>
                <a:cubicBezTo>
                  <a:pt x="12" y="6990"/>
                  <a:pt x="36" y="7680"/>
                  <a:pt x="95" y="8383"/>
                </a:cubicBezTo>
                <a:cubicBezTo>
                  <a:pt x="131" y="8800"/>
                  <a:pt x="179" y="9216"/>
                  <a:pt x="262" y="9633"/>
                </a:cubicBezTo>
                <a:cubicBezTo>
                  <a:pt x="357" y="10038"/>
                  <a:pt x="476" y="10419"/>
                  <a:pt x="726" y="10752"/>
                </a:cubicBezTo>
                <a:cubicBezTo>
                  <a:pt x="857" y="10943"/>
                  <a:pt x="1036" y="11086"/>
                  <a:pt x="1250" y="11193"/>
                </a:cubicBezTo>
                <a:cubicBezTo>
                  <a:pt x="2036" y="11109"/>
                  <a:pt x="2631" y="10967"/>
                  <a:pt x="2834" y="10824"/>
                </a:cubicBezTo>
                <a:cubicBezTo>
                  <a:pt x="3727" y="10169"/>
                  <a:pt x="3227" y="5835"/>
                  <a:pt x="3191" y="3990"/>
                </a:cubicBezTo>
                <a:cubicBezTo>
                  <a:pt x="3155" y="2537"/>
                  <a:pt x="2750" y="799"/>
                  <a:pt x="11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46"/>
          <p:cNvSpPr/>
          <p:nvPr/>
        </p:nvSpPr>
        <p:spPr>
          <a:xfrm>
            <a:off x="7571316" y="3612635"/>
            <a:ext cx="238056" cy="537199"/>
          </a:xfrm>
          <a:custGeom>
            <a:avLst/>
            <a:gdLst/>
            <a:ahLst/>
            <a:cxnLst/>
            <a:rect l="l" t="t" r="r" b="b"/>
            <a:pathLst>
              <a:path w="4918" h="11098" extrusionOk="0">
                <a:moveTo>
                  <a:pt x="4918" y="1"/>
                </a:moveTo>
                <a:lnTo>
                  <a:pt x="4918" y="1"/>
                </a:lnTo>
                <a:cubicBezTo>
                  <a:pt x="4917" y="1"/>
                  <a:pt x="441" y="3537"/>
                  <a:pt x="227" y="5073"/>
                </a:cubicBezTo>
                <a:cubicBezTo>
                  <a:pt x="0" y="6597"/>
                  <a:pt x="3370" y="11097"/>
                  <a:pt x="3370" y="11097"/>
                </a:cubicBezTo>
                <a:lnTo>
                  <a:pt x="49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46"/>
          <p:cNvSpPr/>
          <p:nvPr/>
        </p:nvSpPr>
        <p:spPr>
          <a:xfrm>
            <a:off x="7623158" y="3612635"/>
            <a:ext cx="186214" cy="537199"/>
          </a:xfrm>
          <a:custGeom>
            <a:avLst/>
            <a:gdLst/>
            <a:ahLst/>
            <a:cxnLst/>
            <a:rect l="l" t="t" r="r" b="b"/>
            <a:pathLst>
              <a:path w="3847" h="11098" extrusionOk="0">
                <a:moveTo>
                  <a:pt x="3847" y="1"/>
                </a:moveTo>
                <a:cubicBezTo>
                  <a:pt x="3847" y="1"/>
                  <a:pt x="3716" y="108"/>
                  <a:pt x="3513" y="286"/>
                </a:cubicBezTo>
                <a:lnTo>
                  <a:pt x="3513" y="322"/>
                </a:lnTo>
                <a:cubicBezTo>
                  <a:pt x="3311" y="1858"/>
                  <a:pt x="2656" y="3275"/>
                  <a:pt x="1906" y="4608"/>
                </a:cubicBezTo>
                <a:cubicBezTo>
                  <a:pt x="1525" y="5263"/>
                  <a:pt x="1156" y="5930"/>
                  <a:pt x="739" y="6561"/>
                </a:cubicBezTo>
                <a:cubicBezTo>
                  <a:pt x="549" y="6859"/>
                  <a:pt x="322" y="7144"/>
                  <a:pt x="96" y="7418"/>
                </a:cubicBezTo>
                <a:cubicBezTo>
                  <a:pt x="72" y="7466"/>
                  <a:pt x="25" y="7501"/>
                  <a:pt x="1" y="7537"/>
                </a:cubicBezTo>
                <a:cubicBezTo>
                  <a:pt x="930" y="9264"/>
                  <a:pt x="2323" y="11097"/>
                  <a:pt x="2323" y="11097"/>
                </a:cubicBezTo>
                <a:lnTo>
                  <a:pt x="38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46"/>
          <p:cNvSpPr/>
          <p:nvPr/>
        </p:nvSpPr>
        <p:spPr>
          <a:xfrm>
            <a:off x="7650410" y="3864437"/>
            <a:ext cx="88823" cy="69510"/>
          </a:xfrm>
          <a:custGeom>
            <a:avLst/>
            <a:gdLst/>
            <a:ahLst/>
            <a:cxnLst/>
            <a:rect l="l" t="t" r="r" b="b"/>
            <a:pathLst>
              <a:path w="1835" h="1436" extrusionOk="0">
                <a:moveTo>
                  <a:pt x="50" y="0"/>
                </a:moveTo>
                <a:cubicBezTo>
                  <a:pt x="27" y="0"/>
                  <a:pt x="1" y="50"/>
                  <a:pt x="33" y="61"/>
                </a:cubicBezTo>
                <a:cubicBezTo>
                  <a:pt x="200" y="156"/>
                  <a:pt x="343" y="228"/>
                  <a:pt x="510" y="323"/>
                </a:cubicBezTo>
                <a:cubicBezTo>
                  <a:pt x="676" y="406"/>
                  <a:pt x="819" y="525"/>
                  <a:pt x="974" y="633"/>
                </a:cubicBezTo>
                <a:cubicBezTo>
                  <a:pt x="1272" y="859"/>
                  <a:pt x="1522" y="1121"/>
                  <a:pt x="1760" y="1407"/>
                </a:cubicBezTo>
                <a:cubicBezTo>
                  <a:pt x="1768" y="1428"/>
                  <a:pt x="1781" y="1435"/>
                  <a:pt x="1793" y="1435"/>
                </a:cubicBezTo>
                <a:cubicBezTo>
                  <a:pt x="1815" y="1435"/>
                  <a:pt x="1835" y="1410"/>
                  <a:pt x="1819" y="1395"/>
                </a:cubicBezTo>
                <a:cubicBezTo>
                  <a:pt x="1724" y="1276"/>
                  <a:pt x="1617" y="1156"/>
                  <a:pt x="1522" y="1037"/>
                </a:cubicBezTo>
                <a:cubicBezTo>
                  <a:pt x="1486" y="978"/>
                  <a:pt x="1438" y="895"/>
                  <a:pt x="1414" y="835"/>
                </a:cubicBezTo>
                <a:cubicBezTo>
                  <a:pt x="1367" y="764"/>
                  <a:pt x="1331" y="692"/>
                  <a:pt x="1272" y="597"/>
                </a:cubicBezTo>
                <a:cubicBezTo>
                  <a:pt x="1176" y="454"/>
                  <a:pt x="1093" y="287"/>
                  <a:pt x="974" y="144"/>
                </a:cubicBezTo>
                <a:cubicBezTo>
                  <a:pt x="967" y="134"/>
                  <a:pt x="957" y="129"/>
                  <a:pt x="948" y="129"/>
                </a:cubicBezTo>
                <a:cubicBezTo>
                  <a:pt x="928" y="129"/>
                  <a:pt x="910" y="152"/>
                  <a:pt x="926" y="168"/>
                </a:cubicBezTo>
                <a:cubicBezTo>
                  <a:pt x="998" y="335"/>
                  <a:pt x="1117" y="478"/>
                  <a:pt x="1200" y="645"/>
                </a:cubicBezTo>
                <a:cubicBezTo>
                  <a:pt x="1248" y="704"/>
                  <a:pt x="1295" y="775"/>
                  <a:pt x="1331" y="835"/>
                </a:cubicBezTo>
                <a:cubicBezTo>
                  <a:pt x="1224" y="752"/>
                  <a:pt x="1129" y="656"/>
                  <a:pt x="1033" y="573"/>
                </a:cubicBezTo>
                <a:cubicBezTo>
                  <a:pt x="748" y="347"/>
                  <a:pt x="414" y="121"/>
                  <a:pt x="57" y="2"/>
                </a:cubicBezTo>
                <a:cubicBezTo>
                  <a:pt x="55" y="1"/>
                  <a:pt x="53" y="0"/>
                  <a:pt x="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46"/>
          <p:cNvSpPr/>
          <p:nvPr/>
        </p:nvSpPr>
        <p:spPr>
          <a:xfrm>
            <a:off x="7718274" y="3553823"/>
            <a:ext cx="514110" cy="649644"/>
          </a:xfrm>
          <a:custGeom>
            <a:avLst/>
            <a:gdLst/>
            <a:ahLst/>
            <a:cxnLst/>
            <a:rect l="l" t="t" r="r" b="b"/>
            <a:pathLst>
              <a:path w="10621" h="13421" extrusionOk="0">
                <a:moveTo>
                  <a:pt x="6506" y="0"/>
                </a:moveTo>
                <a:cubicBezTo>
                  <a:pt x="4453" y="0"/>
                  <a:pt x="1590" y="831"/>
                  <a:pt x="1310" y="1251"/>
                </a:cubicBezTo>
                <a:cubicBezTo>
                  <a:pt x="477" y="2478"/>
                  <a:pt x="108" y="7824"/>
                  <a:pt x="1" y="12919"/>
                </a:cubicBezTo>
                <a:cubicBezTo>
                  <a:pt x="1825" y="13305"/>
                  <a:pt x="3703" y="13420"/>
                  <a:pt x="5564" y="13420"/>
                </a:cubicBezTo>
                <a:cubicBezTo>
                  <a:pt x="5658" y="13420"/>
                  <a:pt x="5752" y="13420"/>
                  <a:pt x="5846" y="13419"/>
                </a:cubicBezTo>
                <a:cubicBezTo>
                  <a:pt x="6930" y="13408"/>
                  <a:pt x="8013" y="13348"/>
                  <a:pt x="9097" y="13241"/>
                </a:cubicBezTo>
                <a:cubicBezTo>
                  <a:pt x="9609" y="13193"/>
                  <a:pt x="10121" y="13134"/>
                  <a:pt x="10621" y="13062"/>
                </a:cubicBezTo>
                <a:cubicBezTo>
                  <a:pt x="10609" y="12955"/>
                  <a:pt x="10597" y="12872"/>
                  <a:pt x="10597" y="12800"/>
                </a:cubicBezTo>
                <a:cubicBezTo>
                  <a:pt x="10359" y="10991"/>
                  <a:pt x="10549" y="1954"/>
                  <a:pt x="10359" y="1442"/>
                </a:cubicBezTo>
                <a:cubicBezTo>
                  <a:pt x="10145" y="918"/>
                  <a:pt x="8716" y="61"/>
                  <a:pt x="6632" y="1"/>
                </a:cubicBezTo>
                <a:cubicBezTo>
                  <a:pt x="6590" y="0"/>
                  <a:pt x="6548" y="0"/>
                  <a:pt x="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46"/>
          <p:cNvSpPr/>
          <p:nvPr/>
        </p:nvSpPr>
        <p:spPr>
          <a:xfrm>
            <a:off x="7840448" y="3558566"/>
            <a:ext cx="261871" cy="206835"/>
          </a:xfrm>
          <a:custGeom>
            <a:avLst/>
            <a:gdLst/>
            <a:ahLst/>
            <a:cxnLst/>
            <a:rect l="l" t="t" r="r" b="b"/>
            <a:pathLst>
              <a:path w="5410" h="4273" extrusionOk="0">
                <a:moveTo>
                  <a:pt x="3914" y="0"/>
                </a:moveTo>
                <a:cubicBezTo>
                  <a:pt x="3535" y="0"/>
                  <a:pt x="3090" y="42"/>
                  <a:pt x="2632" y="106"/>
                </a:cubicBezTo>
                <a:cubicBezTo>
                  <a:pt x="1525" y="248"/>
                  <a:pt x="548" y="225"/>
                  <a:pt x="334" y="820"/>
                </a:cubicBezTo>
                <a:cubicBezTo>
                  <a:pt x="1" y="1725"/>
                  <a:pt x="477" y="3023"/>
                  <a:pt x="822" y="3737"/>
                </a:cubicBezTo>
                <a:cubicBezTo>
                  <a:pt x="965" y="4058"/>
                  <a:pt x="1084" y="4273"/>
                  <a:pt x="1084" y="4273"/>
                </a:cubicBezTo>
                <a:cubicBezTo>
                  <a:pt x="1084" y="4273"/>
                  <a:pt x="1287" y="4118"/>
                  <a:pt x="1596" y="3868"/>
                </a:cubicBezTo>
                <a:cubicBezTo>
                  <a:pt x="2310" y="3273"/>
                  <a:pt x="3656" y="2141"/>
                  <a:pt x="4632" y="1094"/>
                </a:cubicBezTo>
                <a:cubicBezTo>
                  <a:pt x="5409" y="265"/>
                  <a:pt x="4875" y="0"/>
                  <a:pt x="3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46"/>
          <p:cNvSpPr/>
          <p:nvPr/>
        </p:nvSpPr>
        <p:spPr>
          <a:xfrm>
            <a:off x="7869249" y="3498544"/>
            <a:ext cx="187957" cy="121981"/>
          </a:xfrm>
          <a:custGeom>
            <a:avLst/>
            <a:gdLst/>
            <a:ahLst/>
            <a:cxnLst/>
            <a:rect l="l" t="t" r="r" b="b"/>
            <a:pathLst>
              <a:path w="3883" h="2520" extrusionOk="0">
                <a:moveTo>
                  <a:pt x="3513" y="0"/>
                </a:moveTo>
                <a:lnTo>
                  <a:pt x="1" y="417"/>
                </a:lnTo>
                <a:lnTo>
                  <a:pt x="299" y="2060"/>
                </a:lnTo>
                <a:cubicBezTo>
                  <a:pt x="311" y="2108"/>
                  <a:pt x="334" y="2167"/>
                  <a:pt x="370" y="2191"/>
                </a:cubicBezTo>
                <a:cubicBezTo>
                  <a:pt x="487" y="2308"/>
                  <a:pt x="786" y="2519"/>
                  <a:pt x="1483" y="2519"/>
                </a:cubicBezTo>
                <a:cubicBezTo>
                  <a:pt x="1710" y="2519"/>
                  <a:pt x="1980" y="2497"/>
                  <a:pt x="2299" y="2441"/>
                </a:cubicBezTo>
                <a:cubicBezTo>
                  <a:pt x="3882" y="2179"/>
                  <a:pt x="3799" y="1357"/>
                  <a:pt x="3799" y="1357"/>
                </a:cubicBezTo>
                <a:lnTo>
                  <a:pt x="3513" y="0"/>
                </a:ln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46"/>
          <p:cNvSpPr/>
          <p:nvPr/>
        </p:nvSpPr>
        <p:spPr>
          <a:xfrm>
            <a:off x="7871000" y="3469500"/>
            <a:ext cx="154845" cy="98950"/>
          </a:xfrm>
          <a:custGeom>
            <a:avLst/>
            <a:gdLst/>
            <a:ahLst/>
            <a:cxnLst/>
            <a:rect l="l" t="t" r="r" b="b"/>
            <a:pathLst>
              <a:path w="4394" h="2044" extrusionOk="0">
                <a:moveTo>
                  <a:pt x="3333" y="1"/>
                </a:moveTo>
                <a:cubicBezTo>
                  <a:pt x="3271" y="1"/>
                  <a:pt x="3207" y="2"/>
                  <a:pt x="3143" y="5"/>
                </a:cubicBezTo>
                <a:cubicBezTo>
                  <a:pt x="2310" y="41"/>
                  <a:pt x="1512" y="219"/>
                  <a:pt x="714" y="422"/>
                </a:cubicBezTo>
                <a:cubicBezTo>
                  <a:pt x="524" y="469"/>
                  <a:pt x="321" y="541"/>
                  <a:pt x="214" y="683"/>
                </a:cubicBezTo>
                <a:cubicBezTo>
                  <a:pt x="83" y="862"/>
                  <a:pt x="0" y="1279"/>
                  <a:pt x="119" y="1481"/>
                </a:cubicBezTo>
                <a:cubicBezTo>
                  <a:pt x="274" y="1755"/>
                  <a:pt x="691" y="1934"/>
                  <a:pt x="1000" y="1993"/>
                </a:cubicBezTo>
                <a:cubicBezTo>
                  <a:pt x="1185" y="2029"/>
                  <a:pt x="1378" y="2044"/>
                  <a:pt x="1572" y="2044"/>
                </a:cubicBezTo>
                <a:cubicBezTo>
                  <a:pt x="1765" y="2044"/>
                  <a:pt x="1959" y="2029"/>
                  <a:pt x="2143" y="2005"/>
                </a:cubicBezTo>
                <a:cubicBezTo>
                  <a:pt x="2607" y="1946"/>
                  <a:pt x="3072" y="1826"/>
                  <a:pt x="3477" y="1612"/>
                </a:cubicBezTo>
                <a:cubicBezTo>
                  <a:pt x="3870" y="1410"/>
                  <a:pt x="4215" y="1076"/>
                  <a:pt x="4334" y="683"/>
                </a:cubicBezTo>
                <a:cubicBezTo>
                  <a:pt x="4382" y="541"/>
                  <a:pt x="4393" y="398"/>
                  <a:pt x="4322" y="279"/>
                </a:cubicBezTo>
                <a:cubicBezTo>
                  <a:pt x="4251" y="172"/>
                  <a:pt x="4096" y="112"/>
                  <a:pt x="3965" y="64"/>
                </a:cubicBezTo>
                <a:cubicBezTo>
                  <a:pt x="3752" y="18"/>
                  <a:pt x="3547" y="1"/>
                  <a:pt x="3333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46"/>
          <p:cNvSpPr/>
          <p:nvPr/>
        </p:nvSpPr>
        <p:spPr>
          <a:xfrm>
            <a:off x="7854872" y="3533686"/>
            <a:ext cx="226197" cy="148845"/>
          </a:xfrm>
          <a:custGeom>
            <a:avLst/>
            <a:gdLst/>
            <a:ahLst/>
            <a:cxnLst/>
            <a:rect l="l" t="t" r="r" b="b"/>
            <a:pathLst>
              <a:path w="4673" h="3075" extrusionOk="0">
                <a:moveTo>
                  <a:pt x="3982" y="0"/>
                </a:moveTo>
                <a:cubicBezTo>
                  <a:pt x="3940" y="0"/>
                  <a:pt x="3899" y="15"/>
                  <a:pt x="3858" y="48"/>
                </a:cubicBezTo>
                <a:cubicBezTo>
                  <a:pt x="3507" y="331"/>
                  <a:pt x="2683" y="1366"/>
                  <a:pt x="1274" y="1366"/>
                </a:cubicBezTo>
                <a:cubicBezTo>
                  <a:pt x="1200" y="1366"/>
                  <a:pt x="1125" y="1364"/>
                  <a:pt x="1048" y="1358"/>
                </a:cubicBezTo>
                <a:cubicBezTo>
                  <a:pt x="691" y="1334"/>
                  <a:pt x="536" y="881"/>
                  <a:pt x="477" y="691"/>
                </a:cubicBezTo>
                <a:cubicBezTo>
                  <a:pt x="470" y="665"/>
                  <a:pt x="454" y="654"/>
                  <a:pt x="436" y="654"/>
                </a:cubicBezTo>
                <a:cubicBezTo>
                  <a:pt x="420" y="654"/>
                  <a:pt x="404" y="662"/>
                  <a:pt x="393" y="679"/>
                </a:cubicBezTo>
                <a:cubicBezTo>
                  <a:pt x="250" y="917"/>
                  <a:pt x="0" y="1524"/>
                  <a:pt x="0" y="1691"/>
                </a:cubicBezTo>
                <a:cubicBezTo>
                  <a:pt x="0" y="1941"/>
                  <a:pt x="215" y="2834"/>
                  <a:pt x="346" y="2846"/>
                </a:cubicBezTo>
                <a:cubicBezTo>
                  <a:pt x="346" y="2846"/>
                  <a:pt x="347" y="2846"/>
                  <a:pt x="348" y="2846"/>
                </a:cubicBezTo>
                <a:cubicBezTo>
                  <a:pt x="496" y="2846"/>
                  <a:pt x="1072" y="1929"/>
                  <a:pt x="1072" y="1929"/>
                </a:cubicBezTo>
                <a:cubicBezTo>
                  <a:pt x="1072" y="1929"/>
                  <a:pt x="1650" y="3074"/>
                  <a:pt x="1877" y="3074"/>
                </a:cubicBezTo>
                <a:cubicBezTo>
                  <a:pt x="1883" y="3074"/>
                  <a:pt x="1888" y="3074"/>
                  <a:pt x="1893" y="3072"/>
                </a:cubicBezTo>
                <a:cubicBezTo>
                  <a:pt x="2215" y="2965"/>
                  <a:pt x="3810" y="2929"/>
                  <a:pt x="4620" y="1084"/>
                </a:cubicBezTo>
                <a:cubicBezTo>
                  <a:pt x="4673" y="957"/>
                  <a:pt x="4321" y="0"/>
                  <a:pt x="3982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46"/>
          <p:cNvSpPr/>
          <p:nvPr/>
        </p:nvSpPr>
        <p:spPr>
          <a:xfrm>
            <a:off x="7854291" y="3523908"/>
            <a:ext cx="230843" cy="147103"/>
          </a:xfrm>
          <a:custGeom>
            <a:avLst/>
            <a:gdLst/>
            <a:ahLst/>
            <a:cxnLst/>
            <a:rect l="l" t="t" r="r" b="b"/>
            <a:pathLst>
              <a:path w="4769" h="3039" extrusionOk="0">
                <a:moveTo>
                  <a:pt x="4069" y="0"/>
                </a:moveTo>
                <a:cubicBezTo>
                  <a:pt x="4026" y="0"/>
                  <a:pt x="3983" y="15"/>
                  <a:pt x="3941" y="48"/>
                </a:cubicBezTo>
                <a:cubicBezTo>
                  <a:pt x="3581" y="329"/>
                  <a:pt x="2752" y="1356"/>
                  <a:pt x="1324" y="1356"/>
                </a:cubicBezTo>
                <a:cubicBezTo>
                  <a:pt x="1242" y="1356"/>
                  <a:pt x="1158" y="1353"/>
                  <a:pt x="1072" y="1345"/>
                </a:cubicBezTo>
                <a:cubicBezTo>
                  <a:pt x="703" y="1310"/>
                  <a:pt x="560" y="869"/>
                  <a:pt x="489" y="667"/>
                </a:cubicBezTo>
                <a:cubicBezTo>
                  <a:pt x="482" y="647"/>
                  <a:pt x="465" y="638"/>
                  <a:pt x="446" y="638"/>
                </a:cubicBezTo>
                <a:cubicBezTo>
                  <a:pt x="431" y="638"/>
                  <a:pt x="416" y="644"/>
                  <a:pt x="405" y="655"/>
                </a:cubicBezTo>
                <a:cubicBezTo>
                  <a:pt x="262" y="893"/>
                  <a:pt x="12" y="1500"/>
                  <a:pt x="0" y="1655"/>
                </a:cubicBezTo>
                <a:cubicBezTo>
                  <a:pt x="0" y="1905"/>
                  <a:pt x="215" y="2798"/>
                  <a:pt x="358" y="2810"/>
                </a:cubicBezTo>
                <a:cubicBezTo>
                  <a:pt x="360" y="2810"/>
                  <a:pt x="362" y="2810"/>
                  <a:pt x="364" y="2810"/>
                </a:cubicBezTo>
                <a:cubicBezTo>
                  <a:pt x="527" y="2810"/>
                  <a:pt x="1108" y="1893"/>
                  <a:pt x="1108" y="1893"/>
                </a:cubicBezTo>
                <a:cubicBezTo>
                  <a:pt x="1108" y="1893"/>
                  <a:pt x="1697" y="3038"/>
                  <a:pt x="1925" y="3038"/>
                </a:cubicBezTo>
                <a:cubicBezTo>
                  <a:pt x="1931" y="3038"/>
                  <a:pt x="1936" y="3038"/>
                  <a:pt x="1941" y="3036"/>
                </a:cubicBezTo>
                <a:cubicBezTo>
                  <a:pt x="2263" y="2953"/>
                  <a:pt x="3882" y="2917"/>
                  <a:pt x="4715" y="1072"/>
                </a:cubicBezTo>
                <a:cubicBezTo>
                  <a:pt x="4768" y="955"/>
                  <a:pt x="4416" y="0"/>
                  <a:pt x="40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46"/>
          <p:cNvSpPr/>
          <p:nvPr/>
        </p:nvSpPr>
        <p:spPr>
          <a:xfrm>
            <a:off x="7880236" y="3658764"/>
            <a:ext cx="37514" cy="106636"/>
          </a:xfrm>
          <a:custGeom>
            <a:avLst/>
            <a:gdLst/>
            <a:ahLst/>
            <a:cxnLst/>
            <a:rect l="l" t="t" r="r" b="b"/>
            <a:pathLst>
              <a:path w="775" h="2203" extrusionOk="0">
                <a:moveTo>
                  <a:pt x="476" y="0"/>
                </a:moveTo>
                <a:cubicBezTo>
                  <a:pt x="417" y="0"/>
                  <a:pt x="322" y="179"/>
                  <a:pt x="250" y="488"/>
                </a:cubicBezTo>
                <a:cubicBezTo>
                  <a:pt x="167" y="786"/>
                  <a:pt x="95" y="1203"/>
                  <a:pt x="0" y="1667"/>
                </a:cubicBezTo>
                <a:cubicBezTo>
                  <a:pt x="143" y="1988"/>
                  <a:pt x="262" y="2203"/>
                  <a:pt x="262" y="2203"/>
                </a:cubicBezTo>
                <a:cubicBezTo>
                  <a:pt x="262" y="2203"/>
                  <a:pt x="465" y="2048"/>
                  <a:pt x="774" y="1798"/>
                </a:cubicBezTo>
                <a:cubicBezTo>
                  <a:pt x="715" y="1274"/>
                  <a:pt x="655" y="845"/>
                  <a:pt x="595" y="512"/>
                </a:cubicBezTo>
                <a:cubicBezTo>
                  <a:pt x="536" y="191"/>
                  <a:pt x="512" y="0"/>
                  <a:pt x="4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46"/>
          <p:cNvSpPr/>
          <p:nvPr/>
        </p:nvSpPr>
        <p:spPr>
          <a:xfrm>
            <a:off x="7873315" y="3612635"/>
            <a:ext cx="67477" cy="69268"/>
          </a:xfrm>
          <a:custGeom>
            <a:avLst/>
            <a:gdLst/>
            <a:ahLst/>
            <a:cxnLst/>
            <a:rect l="l" t="t" r="r" b="b"/>
            <a:pathLst>
              <a:path w="1394" h="1431" extrusionOk="0">
                <a:moveTo>
                  <a:pt x="685" y="0"/>
                </a:moveTo>
                <a:cubicBezTo>
                  <a:pt x="365" y="0"/>
                  <a:pt x="24" y="942"/>
                  <a:pt x="0" y="1024"/>
                </a:cubicBezTo>
                <a:cubicBezTo>
                  <a:pt x="0" y="1120"/>
                  <a:pt x="203" y="1394"/>
                  <a:pt x="548" y="1429"/>
                </a:cubicBezTo>
                <a:cubicBezTo>
                  <a:pt x="563" y="1430"/>
                  <a:pt x="578" y="1431"/>
                  <a:pt x="593" y="1431"/>
                </a:cubicBezTo>
                <a:cubicBezTo>
                  <a:pt x="913" y="1431"/>
                  <a:pt x="1242" y="1198"/>
                  <a:pt x="1322" y="1096"/>
                </a:cubicBezTo>
                <a:cubicBezTo>
                  <a:pt x="1393" y="1001"/>
                  <a:pt x="869" y="12"/>
                  <a:pt x="691" y="1"/>
                </a:cubicBezTo>
                <a:cubicBezTo>
                  <a:pt x="689" y="0"/>
                  <a:pt x="687" y="0"/>
                  <a:pt x="6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46"/>
          <p:cNvSpPr/>
          <p:nvPr/>
        </p:nvSpPr>
        <p:spPr>
          <a:xfrm>
            <a:off x="8032373" y="3554452"/>
            <a:ext cx="199429" cy="528437"/>
          </a:xfrm>
          <a:custGeom>
            <a:avLst/>
            <a:gdLst/>
            <a:ahLst/>
            <a:cxnLst/>
            <a:rect l="l" t="t" r="r" b="b"/>
            <a:pathLst>
              <a:path w="4120" h="10917" extrusionOk="0">
                <a:moveTo>
                  <a:pt x="1215" y="0"/>
                </a:moveTo>
                <a:cubicBezTo>
                  <a:pt x="1191" y="0"/>
                  <a:pt x="1155" y="12"/>
                  <a:pt x="1143" y="36"/>
                </a:cubicBezTo>
                <a:cubicBezTo>
                  <a:pt x="179" y="1738"/>
                  <a:pt x="0" y="3953"/>
                  <a:pt x="370" y="5917"/>
                </a:cubicBezTo>
                <a:cubicBezTo>
                  <a:pt x="751" y="7941"/>
                  <a:pt x="1882" y="9763"/>
                  <a:pt x="3453" y="10847"/>
                </a:cubicBezTo>
                <a:cubicBezTo>
                  <a:pt x="3518" y="10894"/>
                  <a:pt x="3593" y="10916"/>
                  <a:pt x="3667" y="10916"/>
                </a:cubicBezTo>
                <a:cubicBezTo>
                  <a:pt x="3800" y="10916"/>
                  <a:pt x="3932" y="10845"/>
                  <a:pt x="4001" y="10716"/>
                </a:cubicBezTo>
                <a:cubicBezTo>
                  <a:pt x="4120" y="10454"/>
                  <a:pt x="3989" y="10132"/>
                  <a:pt x="3822" y="9894"/>
                </a:cubicBezTo>
                <a:cubicBezTo>
                  <a:pt x="3394" y="9239"/>
                  <a:pt x="2275" y="7513"/>
                  <a:pt x="1905" y="5370"/>
                </a:cubicBezTo>
                <a:cubicBezTo>
                  <a:pt x="1524" y="3227"/>
                  <a:pt x="2203" y="1500"/>
                  <a:pt x="2656" y="500"/>
                </a:cubicBezTo>
                <a:cubicBezTo>
                  <a:pt x="2691" y="441"/>
                  <a:pt x="2679" y="381"/>
                  <a:pt x="2632" y="357"/>
                </a:cubicBezTo>
                <a:cubicBezTo>
                  <a:pt x="2263" y="191"/>
                  <a:pt x="1572" y="36"/>
                  <a:pt x="12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46"/>
          <p:cNvSpPr/>
          <p:nvPr/>
        </p:nvSpPr>
        <p:spPr>
          <a:xfrm>
            <a:off x="7669288" y="3573911"/>
            <a:ext cx="193136" cy="436177"/>
          </a:xfrm>
          <a:custGeom>
            <a:avLst/>
            <a:gdLst/>
            <a:ahLst/>
            <a:cxnLst/>
            <a:rect l="l" t="t" r="r" b="b"/>
            <a:pathLst>
              <a:path w="3990" h="9011" extrusionOk="0">
                <a:moveTo>
                  <a:pt x="3846" y="0"/>
                </a:moveTo>
                <a:cubicBezTo>
                  <a:pt x="3624" y="0"/>
                  <a:pt x="3217" y="152"/>
                  <a:pt x="3156" y="170"/>
                </a:cubicBezTo>
                <a:cubicBezTo>
                  <a:pt x="3108" y="205"/>
                  <a:pt x="3048" y="229"/>
                  <a:pt x="3001" y="253"/>
                </a:cubicBezTo>
                <a:cubicBezTo>
                  <a:pt x="2465" y="503"/>
                  <a:pt x="2001" y="884"/>
                  <a:pt x="1739" y="1467"/>
                </a:cubicBezTo>
                <a:cubicBezTo>
                  <a:pt x="0" y="5158"/>
                  <a:pt x="774" y="8825"/>
                  <a:pt x="893" y="8968"/>
                </a:cubicBezTo>
                <a:cubicBezTo>
                  <a:pt x="917" y="8998"/>
                  <a:pt x="942" y="9010"/>
                  <a:pt x="966" y="9010"/>
                </a:cubicBezTo>
                <a:cubicBezTo>
                  <a:pt x="1091" y="9010"/>
                  <a:pt x="1215" y="8691"/>
                  <a:pt x="1215" y="8611"/>
                </a:cubicBezTo>
                <a:cubicBezTo>
                  <a:pt x="1548" y="5039"/>
                  <a:pt x="2167" y="3075"/>
                  <a:pt x="2632" y="2110"/>
                </a:cubicBezTo>
                <a:cubicBezTo>
                  <a:pt x="2834" y="1682"/>
                  <a:pt x="3072" y="1277"/>
                  <a:pt x="3358" y="884"/>
                </a:cubicBezTo>
                <a:cubicBezTo>
                  <a:pt x="3513" y="693"/>
                  <a:pt x="3656" y="515"/>
                  <a:pt x="3810" y="336"/>
                </a:cubicBezTo>
                <a:cubicBezTo>
                  <a:pt x="3858" y="277"/>
                  <a:pt x="3989" y="158"/>
                  <a:pt x="3989" y="74"/>
                </a:cubicBezTo>
                <a:cubicBezTo>
                  <a:pt x="3983" y="20"/>
                  <a:pt x="3926" y="0"/>
                  <a:pt x="38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46"/>
          <p:cNvSpPr/>
          <p:nvPr/>
        </p:nvSpPr>
        <p:spPr>
          <a:xfrm>
            <a:off x="7946503" y="4001665"/>
            <a:ext cx="521031" cy="432838"/>
          </a:xfrm>
          <a:custGeom>
            <a:avLst/>
            <a:gdLst/>
            <a:ahLst/>
            <a:cxnLst/>
            <a:rect l="l" t="t" r="r" b="b"/>
            <a:pathLst>
              <a:path w="10764" h="8942" extrusionOk="0">
                <a:moveTo>
                  <a:pt x="10264" y="0"/>
                </a:moveTo>
                <a:lnTo>
                  <a:pt x="84" y="1167"/>
                </a:lnTo>
                <a:cubicBezTo>
                  <a:pt x="48" y="1167"/>
                  <a:pt x="0" y="1215"/>
                  <a:pt x="12" y="1274"/>
                </a:cubicBezTo>
                <a:lnTo>
                  <a:pt x="739" y="8227"/>
                </a:lnTo>
                <a:cubicBezTo>
                  <a:pt x="739" y="8227"/>
                  <a:pt x="739" y="8263"/>
                  <a:pt x="762" y="8275"/>
                </a:cubicBezTo>
                <a:lnTo>
                  <a:pt x="1334" y="8906"/>
                </a:lnTo>
                <a:cubicBezTo>
                  <a:pt x="1358" y="8942"/>
                  <a:pt x="1405" y="8942"/>
                  <a:pt x="1429" y="8942"/>
                </a:cubicBezTo>
                <a:lnTo>
                  <a:pt x="10680" y="6715"/>
                </a:lnTo>
                <a:cubicBezTo>
                  <a:pt x="10728" y="6692"/>
                  <a:pt x="10764" y="6668"/>
                  <a:pt x="10764" y="6620"/>
                </a:cubicBezTo>
                <a:lnTo>
                  <a:pt x="10323" y="36"/>
                </a:lnTo>
                <a:lnTo>
                  <a:pt x="102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46"/>
          <p:cNvSpPr/>
          <p:nvPr/>
        </p:nvSpPr>
        <p:spPr>
          <a:xfrm>
            <a:off x="7953425" y="4008006"/>
            <a:ext cx="521031" cy="415557"/>
          </a:xfrm>
          <a:custGeom>
            <a:avLst/>
            <a:gdLst/>
            <a:ahLst/>
            <a:cxnLst/>
            <a:rect l="l" t="t" r="r" b="b"/>
            <a:pathLst>
              <a:path w="10764" h="8585" extrusionOk="0">
                <a:moveTo>
                  <a:pt x="10085" y="0"/>
                </a:moveTo>
                <a:lnTo>
                  <a:pt x="0" y="1191"/>
                </a:lnTo>
                <a:lnTo>
                  <a:pt x="703" y="8108"/>
                </a:lnTo>
                <a:lnTo>
                  <a:pt x="1191" y="8585"/>
                </a:lnTo>
                <a:lnTo>
                  <a:pt x="10764" y="6715"/>
                </a:lnTo>
                <a:lnTo>
                  <a:pt x="10644" y="631"/>
                </a:lnTo>
                <a:lnTo>
                  <a:pt x="100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46"/>
          <p:cNvSpPr/>
          <p:nvPr/>
        </p:nvSpPr>
        <p:spPr>
          <a:xfrm>
            <a:off x="7977627" y="4032789"/>
            <a:ext cx="520451" cy="401713"/>
          </a:xfrm>
          <a:custGeom>
            <a:avLst/>
            <a:gdLst/>
            <a:ahLst/>
            <a:cxnLst/>
            <a:rect l="l" t="t" r="r" b="b"/>
            <a:pathLst>
              <a:path w="10752" h="8299" extrusionOk="0">
                <a:moveTo>
                  <a:pt x="10264" y="0"/>
                </a:moveTo>
                <a:lnTo>
                  <a:pt x="84" y="1227"/>
                </a:lnTo>
                <a:cubicBezTo>
                  <a:pt x="36" y="1227"/>
                  <a:pt x="0" y="1274"/>
                  <a:pt x="12" y="1334"/>
                </a:cubicBezTo>
                <a:lnTo>
                  <a:pt x="655" y="8073"/>
                </a:lnTo>
                <a:lnTo>
                  <a:pt x="655" y="8108"/>
                </a:lnTo>
                <a:lnTo>
                  <a:pt x="715" y="8251"/>
                </a:lnTo>
                <a:cubicBezTo>
                  <a:pt x="727" y="8275"/>
                  <a:pt x="774" y="8299"/>
                  <a:pt x="810" y="8299"/>
                </a:cubicBezTo>
                <a:lnTo>
                  <a:pt x="10680" y="6763"/>
                </a:lnTo>
                <a:cubicBezTo>
                  <a:pt x="10728" y="6763"/>
                  <a:pt x="10752" y="6727"/>
                  <a:pt x="10752" y="6680"/>
                </a:cubicBezTo>
                <a:lnTo>
                  <a:pt x="10323" y="60"/>
                </a:lnTo>
                <a:lnTo>
                  <a:pt x="102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46"/>
          <p:cNvSpPr/>
          <p:nvPr/>
        </p:nvSpPr>
        <p:spPr>
          <a:xfrm>
            <a:off x="8027194" y="4072094"/>
            <a:ext cx="434580" cy="322668"/>
          </a:xfrm>
          <a:custGeom>
            <a:avLst/>
            <a:gdLst/>
            <a:ahLst/>
            <a:cxnLst/>
            <a:rect l="l" t="t" r="r" b="b"/>
            <a:pathLst>
              <a:path w="8978" h="6666" extrusionOk="0">
                <a:moveTo>
                  <a:pt x="8525" y="1"/>
                </a:moveTo>
                <a:cubicBezTo>
                  <a:pt x="8510" y="1"/>
                  <a:pt x="8495" y="4"/>
                  <a:pt x="8478" y="10"/>
                </a:cubicBezTo>
                <a:cubicBezTo>
                  <a:pt x="7454" y="129"/>
                  <a:pt x="6394" y="331"/>
                  <a:pt x="5370" y="367"/>
                </a:cubicBezTo>
                <a:cubicBezTo>
                  <a:pt x="3798" y="557"/>
                  <a:pt x="2227" y="724"/>
                  <a:pt x="655" y="927"/>
                </a:cubicBezTo>
                <a:cubicBezTo>
                  <a:pt x="465" y="938"/>
                  <a:pt x="286" y="962"/>
                  <a:pt x="84" y="986"/>
                </a:cubicBezTo>
                <a:cubicBezTo>
                  <a:pt x="60" y="986"/>
                  <a:pt x="48" y="986"/>
                  <a:pt x="12" y="1010"/>
                </a:cubicBezTo>
                <a:cubicBezTo>
                  <a:pt x="0" y="1034"/>
                  <a:pt x="0" y="1069"/>
                  <a:pt x="0" y="1105"/>
                </a:cubicBezTo>
                <a:cubicBezTo>
                  <a:pt x="131" y="2486"/>
                  <a:pt x="191" y="3903"/>
                  <a:pt x="417" y="5272"/>
                </a:cubicBezTo>
                <a:cubicBezTo>
                  <a:pt x="465" y="5701"/>
                  <a:pt x="477" y="6153"/>
                  <a:pt x="560" y="6582"/>
                </a:cubicBezTo>
                <a:cubicBezTo>
                  <a:pt x="560" y="6606"/>
                  <a:pt x="584" y="6641"/>
                  <a:pt x="607" y="6653"/>
                </a:cubicBezTo>
                <a:cubicBezTo>
                  <a:pt x="643" y="6665"/>
                  <a:pt x="667" y="6665"/>
                  <a:pt x="679" y="6665"/>
                </a:cubicBezTo>
                <a:lnTo>
                  <a:pt x="703" y="6665"/>
                </a:lnTo>
                <a:cubicBezTo>
                  <a:pt x="2155" y="6463"/>
                  <a:pt x="3632" y="6237"/>
                  <a:pt x="5084" y="6010"/>
                </a:cubicBezTo>
                <a:cubicBezTo>
                  <a:pt x="6322" y="5832"/>
                  <a:pt x="7573" y="5641"/>
                  <a:pt x="8811" y="5463"/>
                </a:cubicBezTo>
                <a:cubicBezTo>
                  <a:pt x="8835" y="5463"/>
                  <a:pt x="8882" y="5451"/>
                  <a:pt x="8918" y="5451"/>
                </a:cubicBezTo>
                <a:cubicBezTo>
                  <a:pt x="8954" y="5451"/>
                  <a:pt x="8978" y="5403"/>
                  <a:pt x="8978" y="5368"/>
                </a:cubicBezTo>
                <a:cubicBezTo>
                  <a:pt x="8894" y="4213"/>
                  <a:pt x="8811" y="3046"/>
                  <a:pt x="8739" y="1879"/>
                </a:cubicBezTo>
                <a:cubicBezTo>
                  <a:pt x="8704" y="1498"/>
                  <a:pt x="8692" y="1129"/>
                  <a:pt x="8656" y="748"/>
                </a:cubicBezTo>
                <a:cubicBezTo>
                  <a:pt x="8656" y="641"/>
                  <a:pt x="8680" y="57"/>
                  <a:pt x="8573" y="10"/>
                </a:cubicBezTo>
                <a:cubicBezTo>
                  <a:pt x="8555" y="4"/>
                  <a:pt x="8540" y="1"/>
                  <a:pt x="85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46"/>
          <p:cNvSpPr/>
          <p:nvPr/>
        </p:nvSpPr>
        <p:spPr>
          <a:xfrm>
            <a:off x="8169940" y="4277718"/>
            <a:ext cx="189264" cy="129919"/>
          </a:xfrm>
          <a:custGeom>
            <a:avLst/>
            <a:gdLst/>
            <a:ahLst/>
            <a:cxnLst/>
            <a:rect l="l" t="t" r="r" b="b"/>
            <a:pathLst>
              <a:path w="3910" h="2684" extrusionOk="0">
                <a:moveTo>
                  <a:pt x="3552" y="0"/>
                </a:moveTo>
                <a:lnTo>
                  <a:pt x="849" y="358"/>
                </a:lnTo>
                <a:cubicBezTo>
                  <a:pt x="1055" y="1420"/>
                  <a:pt x="1" y="2471"/>
                  <a:pt x="282" y="2471"/>
                </a:cubicBezTo>
                <a:cubicBezTo>
                  <a:pt x="294" y="2471"/>
                  <a:pt x="308" y="2469"/>
                  <a:pt x="325" y="2465"/>
                </a:cubicBezTo>
                <a:cubicBezTo>
                  <a:pt x="696" y="2391"/>
                  <a:pt x="1086" y="2005"/>
                  <a:pt x="1268" y="2005"/>
                </a:cubicBezTo>
                <a:cubicBezTo>
                  <a:pt x="1291" y="2005"/>
                  <a:pt x="1310" y="2011"/>
                  <a:pt x="1326" y="2024"/>
                </a:cubicBezTo>
                <a:cubicBezTo>
                  <a:pt x="1457" y="2155"/>
                  <a:pt x="933" y="2596"/>
                  <a:pt x="1576" y="2679"/>
                </a:cubicBezTo>
                <a:cubicBezTo>
                  <a:pt x="1603" y="2682"/>
                  <a:pt x="1633" y="2683"/>
                  <a:pt x="1663" y="2683"/>
                </a:cubicBezTo>
                <a:cubicBezTo>
                  <a:pt x="2351" y="2683"/>
                  <a:pt x="3793" y="2066"/>
                  <a:pt x="3850" y="1667"/>
                </a:cubicBezTo>
                <a:cubicBezTo>
                  <a:pt x="3909" y="1250"/>
                  <a:pt x="3552" y="0"/>
                  <a:pt x="3552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46"/>
          <p:cNvSpPr/>
          <p:nvPr/>
        </p:nvSpPr>
        <p:spPr>
          <a:xfrm>
            <a:off x="8107885" y="3606439"/>
            <a:ext cx="248995" cy="712280"/>
          </a:xfrm>
          <a:custGeom>
            <a:avLst/>
            <a:gdLst/>
            <a:ahLst/>
            <a:cxnLst/>
            <a:rect l="l" t="t" r="r" b="b"/>
            <a:pathLst>
              <a:path w="5144" h="14715" extrusionOk="0">
                <a:moveTo>
                  <a:pt x="1818" y="0"/>
                </a:moveTo>
                <a:cubicBezTo>
                  <a:pt x="1060" y="0"/>
                  <a:pt x="289" y="1578"/>
                  <a:pt x="167" y="2784"/>
                </a:cubicBezTo>
                <a:cubicBezTo>
                  <a:pt x="0" y="4320"/>
                  <a:pt x="857" y="5248"/>
                  <a:pt x="1215" y="8582"/>
                </a:cubicBezTo>
                <a:cubicBezTo>
                  <a:pt x="1572" y="11916"/>
                  <a:pt x="1798" y="14714"/>
                  <a:pt x="1798" y="14714"/>
                </a:cubicBezTo>
                <a:cubicBezTo>
                  <a:pt x="1820" y="14714"/>
                  <a:pt x="1843" y="14714"/>
                  <a:pt x="1866" y="14714"/>
                </a:cubicBezTo>
                <a:cubicBezTo>
                  <a:pt x="2869" y="14714"/>
                  <a:pt x="5143" y="14464"/>
                  <a:pt x="5132" y="13952"/>
                </a:cubicBezTo>
                <a:cubicBezTo>
                  <a:pt x="5001" y="7451"/>
                  <a:pt x="3167" y="1403"/>
                  <a:pt x="2405" y="367"/>
                </a:cubicBezTo>
                <a:cubicBezTo>
                  <a:pt x="2219" y="110"/>
                  <a:pt x="2019" y="0"/>
                  <a:pt x="18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46"/>
          <p:cNvSpPr/>
          <p:nvPr/>
        </p:nvSpPr>
        <p:spPr>
          <a:xfrm>
            <a:off x="8100963" y="3302165"/>
            <a:ext cx="216177" cy="162350"/>
          </a:xfrm>
          <a:custGeom>
            <a:avLst/>
            <a:gdLst/>
            <a:ahLst/>
            <a:cxnLst/>
            <a:rect l="l" t="t" r="r" b="b"/>
            <a:pathLst>
              <a:path w="4466" h="3354" extrusionOk="0">
                <a:moveTo>
                  <a:pt x="1414" y="1"/>
                </a:moveTo>
                <a:cubicBezTo>
                  <a:pt x="1221" y="1"/>
                  <a:pt x="1029" y="48"/>
                  <a:pt x="846" y="164"/>
                </a:cubicBezTo>
                <a:cubicBezTo>
                  <a:pt x="548" y="342"/>
                  <a:pt x="310" y="628"/>
                  <a:pt x="226" y="950"/>
                </a:cubicBezTo>
                <a:cubicBezTo>
                  <a:pt x="0" y="1974"/>
                  <a:pt x="369" y="2628"/>
                  <a:pt x="810" y="2902"/>
                </a:cubicBezTo>
                <a:cubicBezTo>
                  <a:pt x="988" y="2986"/>
                  <a:pt x="1143" y="3128"/>
                  <a:pt x="1322" y="3200"/>
                </a:cubicBezTo>
                <a:cubicBezTo>
                  <a:pt x="1560" y="3295"/>
                  <a:pt x="1819" y="3353"/>
                  <a:pt x="2079" y="3353"/>
                </a:cubicBezTo>
                <a:cubicBezTo>
                  <a:pt x="2208" y="3353"/>
                  <a:pt x="2338" y="3339"/>
                  <a:pt x="2465" y="3307"/>
                </a:cubicBezTo>
                <a:cubicBezTo>
                  <a:pt x="2536" y="3271"/>
                  <a:pt x="2632" y="3224"/>
                  <a:pt x="2620" y="3152"/>
                </a:cubicBezTo>
                <a:cubicBezTo>
                  <a:pt x="2596" y="3128"/>
                  <a:pt x="2584" y="3105"/>
                  <a:pt x="2572" y="3081"/>
                </a:cubicBezTo>
                <a:lnTo>
                  <a:pt x="2084" y="2414"/>
                </a:lnTo>
                <a:lnTo>
                  <a:pt x="2084" y="2414"/>
                </a:lnTo>
                <a:cubicBezTo>
                  <a:pt x="2279" y="2491"/>
                  <a:pt x="2487" y="2528"/>
                  <a:pt x="2697" y="2528"/>
                </a:cubicBezTo>
                <a:cubicBezTo>
                  <a:pt x="3360" y="2528"/>
                  <a:pt x="4036" y="2163"/>
                  <a:pt x="4334" y="1557"/>
                </a:cubicBezTo>
                <a:cubicBezTo>
                  <a:pt x="4441" y="1366"/>
                  <a:pt x="4465" y="1069"/>
                  <a:pt x="4251" y="1009"/>
                </a:cubicBezTo>
                <a:cubicBezTo>
                  <a:pt x="4233" y="1006"/>
                  <a:pt x="4215" y="1004"/>
                  <a:pt x="4195" y="1004"/>
                </a:cubicBezTo>
                <a:cubicBezTo>
                  <a:pt x="4148" y="1004"/>
                  <a:pt x="4095" y="1013"/>
                  <a:pt x="4036" y="1021"/>
                </a:cubicBezTo>
                <a:cubicBezTo>
                  <a:pt x="3983" y="1031"/>
                  <a:pt x="3931" y="1036"/>
                  <a:pt x="3881" y="1036"/>
                </a:cubicBezTo>
                <a:cubicBezTo>
                  <a:pt x="3517" y="1036"/>
                  <a:pt x="3230" y="793"/>
                  <a:pt x="2905" y="604"/>
                </a:cubicBezTo>
                <a:cubicBezTo>
                  <a:pt x="2471" y="344"/>
                  <a:pt x="1935" y="1"/>
                  <a:pt x="14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46"/>
          <p:cNvSpPr/>
          <p:nvPr/>
        </p:nvSpPr>
        <p:spPr>
          <a:xfrm>
            <a:off x="7629499" y="2926834"/>
            <a:ext cx="107265" cy="284621"/>
          </a:xfrm>
          <a:custGeom>
            <a:avLst/>
            <a:gdLst/>
            <a:ahLst/>
            <a:cxnLst/>
            <a:rect l="l" t="t" r="r" b="b"/>
            <a:pathLst>
              <a:path w="2216" h="5880" extrusionOk="0">
                <a:moveTo>
                  <a:pt x="1673" y="0"/>
                </a:moveTo>
                <a:cubicBezTo>
                  <a:pt x="1556" y="0"/>
                  <a:pt x="1427" y="53"/>
                  <a:pt x="1323" y="131"/>
                </a:cubicBezTo>
                <a:cubicBezTo>
                  <a:pt x="1192" y="238"/>
                  <a:pt x="1108" y="405"/>
                  <a:pt x="1013" y="548"/>
                </a:cubicBezTo>
                <a:cubicBezTo>
                  <a:pt x="525" y="1393"/>
                  <a:pt x="132" y="2322"/>
                  <a:pt x="60" y="3298"/>
                </a:cubicBezTo>
                <a:cubicBezTo>
                  <a:pt x="1" y="4048"/>
                  <a:pt x="144" y="4822"/>
                  <a:pt x="537" y="5441"/>
                </a:cubicBezTo>
                <a:cubicBezTo>
                  <a:pt x="665" y="5642"/>
                  <a:pt x="804" y="5880"/>
                  <a:pt x="957" y="5880"/>
                </a:cubicBezTo>
                <a:cubicBezTo>
                  <a:pt x="1032" y="5880"/>
                  <a:pt x="1110" y="5823"/>
                  <a:pt x="1192" y="5679"/>
                </a:cubicBezTo>
                <a:cubicBezTo>
                  <a:pt x="1370" y="5382"/>
                  <a:pt x="1442" y="5025"/>
                  <a:pt x="1501" y="4691"/>
                </a:cubicBezTo>
                <a:cubicBezTo>
                  <a:pt x="1692" y="3679"/>
                  <a:pt x="1870" y="2643"/>
                  <a:pt x="2073" y="1631"/>
                </a:cubicBezTo>
                <a:cubicBezTo>
                  <a:pt x="2144" y="1250"/>
                  <a:pt x="2216" y="845"/>
                  <a:pt x="2108" y="464"/>
                </a:cubicBezTo>
                <a:cubicBezTo>
                  <a:pt x="2073" y="286"/>
                  <a:pt x="1965" y="107"/>
                  <a:pt x="1799" y="24"/>
                </a:cubicBezTo>
                <a:cubicBezTo>
                  <a:pt x="1760" y="8"/>
                  <a:pt x="1717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46"/>
          <p:cNvSpPr/>
          <p:nvPr/>
        </p:nvSpPr>
        <p:spPr>
          <a:xfrm>
            <a:off x="7646247" y="2864101"/>
            <a:ext cx="588460" cy="671958"/>
          </a:xfrm>
          <a:custGeom>
            <a:avLst/>
            <a:gdLst/>
            <a:ahLst/>
            <a:cxnLst/>
            <a:rect l="l" t="t" r="r" b="b"/>
            <a:pathLst>
              <a:path w="12157" h="13882" extrusionOk="0">
                <a:moveTo>
                  <a:pt x="5894" y="0"/>
                </a:moveTo>
                <a:cubicBezTo>
                  <a:pt x="2517" y="0"/>
                  <a:pt x="58" y="2785"/>
                  <a:pt x="0" y="7237"/>
                </a:cubicBezTo>
                <a:cubicBezTo>
                  <a:pt x="0" y="7797"/>
                  <a:pt x="12" y="8333"/>
                  <a:pt x="72" y="8857"/>
                </a:cubicBezTo>
                <a:lnTo>
                  <a:pt x="72" y="8880"/>
                </a:lnTo>
                <a:cubicBezTo>
                  <a:pt x="84" y="9047"/>
                  <a:pt x="119" y="9202"/>
                  <a:pt x="131" y="9357"/>
                </a:cubicBezTo>
                <a:cubicBezTo>
                  <a:pt x="334" y="10690"/>
                  <a:pt x="798" y="11821"/>
                  <a:pt x="1679" y="12607"/>
                </a:cubicBezTo>
                <a:lnTo>
                  <a:pt x="1691" y="12619"/>
                </a:lnTo>
                <a:cubicBezTo>
                  <a:pt x="1846" y="12750"/>
                  <a:pt x="2024" y="12893"/>
                  <a:pt x="2203" y="13012"/>
                </a:cubicBezTo>
                <a:cubicBezTo>
                  <a:pt x="2953" y="13500"/>
                  <a:pt x="3965" y="13810"/>
                  <a:pt x="5299" y="13881"/>
                </a:cubicBezTo>
                <a:lnTo>
                  <a:pt x="5680" y="13881"/>
                </a:lnTo>
                <a:cubicBezTo>
                  <a:pt x="5834" y="13881"/>
                  <a:pt x="5977" y="13881"/>
                  <a:pt x="6144" y="13869"/>
                </a:cubicBezTo>
                <a:cubicBezTo>
                  <a:pt x="8037" y="13738"/>
                  <a:pt x="9716" y="12595"/>
                  <a:pt x="10740" y="10845"/>
                </a:cubicBezTo>
                <a:cubicBezTo>
                  <a:pt x="10752" y="10833"/>
                  <a:pt x="10752" y="10821"/>
                  <a:pt x="10775" y="10809"/>
                </a:cubicBezTo>
                <a:cubicBezTo>
                  <a:pt x="10859" y="10654"/>
                  <a:pt x="10930" y="10523"/>
                  <a:pt x="11014" y="10357"/>
                </a:cubicBezTo>
                <a:cubicBezTo>
                  <a:pt x="11383" y="9583"/>
                  <a:pt x="11633" y="8726"/>
                  <a:pt x="11740" y="7773"/>
                </a:cubicBezTo>
                <a:cubicBezTo>
                  <a:pt x="12157" y="3856"/>
                  <a:pt x="9740" y="236"/>
                  <a:pt x="6251" y="10"/>
                </a:cubicBezTo>
                <a:cubicBezTo>
                  <a:pt x="6131" y="3"/>
                  <a:pt x="6012" y="0"/>
                  <a:pt x="5894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46"/>
          <p:cNvSpPr/>
          <p:nvPr/>
        </p:nvSpPr>
        <p:spPr>
          <a:xfrm>
            <a:off x="7574172" y="2729971"/>
            <a:ext cx="815576" cy="535117"/>
          </a:xfrm>
          <a:custGeom>
            <a:avLst/>
            <a:gdLst/>
            <a:ahLst/>
            <a:cxnLst/>
            <a:rect l="l" t="t" r="r" b="b"/>
            <a:pathLst>
              <a:path w="16849" h="11055" extrusionOk="0">
                <a:moveTo>
                  <a:pt x="10580" y="0"/>
                </a:moveTo>
                <a:cubicBezTo>
                  <a:pt x="9980" y="0"/>
                  <a:pt x="9381" y="150"/>
                  <a:pt x="8859" y="436"/>
                </a:cubicBezTo>
                <a:cubicBezTo>
                  <a:pt x="8764" y="448"/>
                  <a:pt x="8681" y="460"/>
                  <a:pt x="8585" y="460"/>
                </a:cubicBezTo>
                <a:cubicBezTo>
                  <a:pt x="8520" y="471"/>
                  <a:pt x="8448" y="477"/>
                  <a:pt x="8377" y="477"/>
                </a:cubicBezTo>
                <a:cubicBezTo>
                  <a:pt x="8306" y="477"/>
                  <a:pt x="8234" y="471"/>
                  <a:pt x="8169" y="460"/>
                </a:cubicBezTo>
                <a:cubicBezTo>
                  <a:pt x="8014" y="448"/>
                  <a:pt x="7883" y="400"/>
                  <a:pt x="7740" y="376"/>
                </a:cubicBezTo>
                <a:lnTo>
                  <a:pt x="7657" y="376"/>
                </a:lnTo>
                <a:cubicBezTo>
                  <a:pt x="7644" y="375"/>
                  <a:pt x="7630" y="375"/>
                  <a:pt x="7617" y="375"/>
                </a:cubicBezTo>
                <a:cubicBezTo>
                  <a:pt x="7414" y="375"/>
                  <a:pt x="7201" y="462"/>
                  <a:pt x="7157" y="686"/>
                </a:cubicBezTo>
                <a:lnTo>
                  <a:pt x="7157" y="722"/>
                </a:lnTo>
                <a:cubicBezTo>
                  <a:pt x="7157" y="722"/>
                  <a:pt x="7145" y="722"/>
                  <a:pt x="7145" y="698"/>
                </a:cubicBezTo>
                <a:cubicBezTo>
                  <a:pt x="6823" y="566"/>
                  <a:pt x="6525" y="360"/>
                  <a:pt x="6202" y="360"/>
                </a:cubicBezTo>
                <a:cubicBezTo>
                  <a:pt x="6058" y="360"/>
                  <a:pt x="5909" y="401"/>
                  <a:pt x="5752" y="507"/>
                </a:cubicBezTo>
                <a:cubicBezTo>
                  <a:pt x="5514" y="662"/>
                  <a:pt x="5383" y="841"/>
                  <a:pt x="5085" y="864"/>
                </a:cubicBezTo>
                <a:cubicBezTo>
                  <a:pt x="4918" y="900"/>
                  <a:pt x="4763" y="876"/>
                  <a:pt x="4597" y="900"/>
                </a:cubicBezTo>
                <a:cubicBezTo>
                  <a:pt x="4442" y="912"/>
                  <a:pt x="4287" y="936"/>
                  <a:pt x="4132" y="983"/>
                </a:cubicBezTo>
                <a:cubicBezTo>
                  <a:pt x="3525" y="1150"/>
                  <a:pt x="3001" y="1507"/>
                  <a:pt x="2561" y="1936"/>
                </a:cubicBezTo>
                <a:cubicBezTo>
                  <a:pt x="2180" y="2305"/>
                  <a:pt x="1930" y="2805"/>
                  <a:pt x="1501" y="3115"/>
                </a:cubicBezTo>
                <a:cubicBezTo>
                  <a:pt x="1311" y="3258"/>
                  <a:pt x="1096" y="3317"/>
                  <a:pt x="870" y="3400"/>
                </a:cubicBezTo>
                <a:cubicBezTo>
                  <a:pt x="787" y="3424"/>
                  <a:pt x="668" y="3472"/>
                  <a:pt x="572" y="3531"/>
                </a:cubicBezTo>
                <a:cubicBezTo>
                  <a:pt x="561" y="3591"/>
                  <a:pt x="572" y="3662"/>
                  <a:pt x="608" y="3722"/>
                </a:cubicBezTo>
                <a:cubicBezTo>
                  <a:pt x="632" y="3769"/>
                  <a:pt x="680" y="3817"/>
                  <a:pt x="727" y="3841"/>
                </a:cubicBezTo>
                <a:lnTo>
                  <a:pt x="715" y="3841"/>
                </a:lnTo>
                <a:cubicBezTo>
                  <a:pt x="501" y="3936"/>
                  <a:pt x="1" y="4174"/>
                  <a:pt x="251" y="4472"/>
                </a:cubicBezTo>
                <a:cubicBezTo>
                  <a:pt x="343" y="4572"/>
                  <a:pt x="464" y="4608"/>
                  <a:pt x="599" y="4608"/>
                </a:cubicBezTo>
                <a:cubicBezTo>
                  <a:pt x="655" y="4608"/>
                  <a:pt x="715" y="4602"/>
                  <a:pt x="775" y="4591"/>
                </a:cubicBezTo>
                <a:lnTo>
                  <a:pt x="775" y="4591"/>
                </a:lnTo>
                <a:lnTo>
                  <a:pt x="632" y="4770"/>
                </a:lnTo>
                <a:cubicBezTo>
                  <a:pt x="489" y="4984"/>
                  <a:pt x="370" y="5222"/>
                  <a:pt x="299" y="5496"/>
                </a:cubicBezTo>
                <a:cubicBezTo>
                  <a:pt x="299" y="5591"/>
                  <a:pt x="263" y="5734"/>
                  <a:pt x="251" y="5865"/>
                </a:cubicBezTo>
                <a:cubicBezTo>
                  <a:pt x="239" y="5984"/>
                  <a:pt x="239" y="6115"/>
                  <a:pt x="358" y="6198"/>
                </a:cubicBezTo>
                <a:cubicBezTo>
                  <a:pt x="402" y="6226"/>
                  <a:pt x="447" y="6237"/>
                  <a:pt x="490" y="6237"/>
                </a:cubicBezTo>
                <a:cubicBezTo>
                  <a:pt x="599" y="6237"/>
                  <a:pt x="705" y="6164"/>
                  <a:pt x="799" y="6079"/>
                </a:cubicBezTo>
                <a:lnTo>
                  <a:pt x="799" y="6079"/>
                </a:lnTo>
                <a:cubicBezTo>
                  <a:pt x="751" y="6198"/>
                  <a:pt x="715" y="6329"/>
                  <a:pt x="692" y="6460"/>
                </a:cubicBezTo>
                <a:cubicBezTo>
                  <a:pt x="668" y="6698"/>
                  <a:pt x="739" y="6996"/>
                  <a:pt x="977" y="7091"/>
                </a:cubicBezTo>
                <a:cubicBezTo>
                  <a:pt x="1033" y="7111"/>
                  <a:pt x="1092" y="7119"/>
                  <a:pt x="1152" y="7119"/>
                </a:cubicBezTo>
                <a:cubicBezTo>
                  <a:pt x="1346" y="7119"/>
                  <a:pt x="1552" y="7030"/>
                  <a:pt x="1715" y="6948"/>
                </a:cubicBezTo>
                <a:cubicBezTo>
                  <a:pt x="1787" y="6913"/>
                  <a:pt x="1858" y="6865"/>
                  <a:pt x="1918" y="6806"/>
                </a:cubicBezTo>
                <a:cubicBezTo>
                  <a:pt x="2025" y="6865"/>
                  <a:pt x="2156" y="6877"/>
                  <a:pt x="2275" y="6889"/>
                </a:cubicBezTo>
                <a:cubicBezTo>
                  <a:pt x="2345" y="6896"/>
                  <a:pt x="2415" y="6899"/>
                  <a:pt x="2485" y="6899"/>
                </a:cubicBezTo>
                <a:cubicBezTo>
                  <a:pt x="2893" y="6899"/>
                  <a:pt x="3301" y="6784"/>
                  <a:pt x="3656" y="6591"/>
                </a:cubicBezTo>
                <a:cubicBezTo>
                  <a:pt x="4073" y="6377"/>
                  <a:pt x="4466" y="6079"/>
                  <a:pt x="4823" y="5758"/>
                </a:cubicBezTo>
                <a:cubicBezTo>
                  <a:pt x="4990" y="5615"/>
                  <a:pt x="5144" y="5460"/>
                  <a:pt x="5299" y="5305"/>
                </a:cubicBezTo>
                <a:lnTo>
                  <a:pt x="5299" y="5305"/>
                </a:lnTo>
                <a:cubicBezTo>
                  <a:pt x="5287" y="5424"/>
                  <a:pt x="5299" y="5555"/>
                  <a:pt x="5323" y="5674"/>
                </a:cubicBezTo>
                <a:cubicBezTo>
                  <a:pt x="5418" y="5901"/>
                  <a:pt x="5597" y="6055"/>
                  <a:pt x="5823" y="6151"/>
                </a:cubicBezTo>
                <a:cubicBezTo>
                  <a:pt x="6037" y="6234"/>
                  <a:pt x="6276" y="6270"/>
                  <a:pt x="6514" y="6270"/>
                </a:cubicBezTo>
                <a:cubicBezTo>
                  <a:pt x="7228" y="6270"/>
                  <a:pt x="7942" y="6020"/>
                  <a:pt x="8502" y="5555"/>
                </a:cubicBezTo>
                <a:cubicBezTo>
                  <a:pt x="8621" y="5460"/>
                  <a:pt x="8716" y="5365"/>
                  <a:pt x="8812" y="5258"/>
                </a:cubicBezTo>
                <a:lnTo>
                  <a:pt x="8812" y="5258"/>
                </a:lnTo>
                <a:cubicBezTo>
                  <a:pt x="8812" y="5270"/>
                  <a:pt x="8812" y="5305"/>
                  <a:pt x="8800" y="5317"/>
                </a:cubicBezTo>
                <a:cubicBezTo>
                  <a:pt x="8776" y="5496"/>
                  <a:pt x="8800" y="5686"/>
                  <a:pt x="8895" y="5817"/>
                </a:cubicBezTo>
                <a:cubicBezTo>
                  <a:pt x="9002" y="5972"/>
                  <a:pt x="9193" y="6055"/>
                  <a:pt x="9371" y="6055"/>
                </a:cubicBezTo>
                <a:cubicBezTo>
                  <a:pt x="9550" y="6055"/>
                  <a:pt x="9752" y="6020"/>
                  <a:pt x="9919" y="5936"/>
                </a:cubicBezTo>
                <a:cubicBezTo>
                  <a:pt x="10264" y="5782"/>
                  <a:pt x="10562" y="5520"/>
                  <a:pt x="10752" y="5198"/>
                </a:cubicBezTo>
                <a:lnTo>
                  <a:pt x="10752" y="5198"/>
                </a:lnTo>
                <a:cubicBezTo>
                  <a:pt x="10681" y="5484"/>
                  <a:pt x="10657" y="5782"/>
                  <a:pt x="10633" y="6079"/>
                </a:cubicBezTo>
                <a:cubicBezTo>
                  <a:pt x="10609" y="6770"/>
                  <a:pt x="10633" y="7508"/>
                  <a:pt x="10990" y="8115"/>
                </a:cubicBezTo>
                <a:cubicBezTo>
                  <a:pt x="11074" y="8246"/>
                  <a:pt x="11193" y="8377"/>
                  <a:pt x="11348" y="8377"/>
                </a:cubicBezTo>
                <a:cubicBezTo>
                  <a:pt x="11443" y="8377"/>
                  <a:pt x="11502" y="8341"/>
                  <a:pt x="11550" y="8258"/>
                </a:cubicBezTo>
                <a:lnTo>
                  <a:pt x="11550" y="8258"/>
                </a:lnTo>
                <a:cubicBezTo>
                  <a:pt x="11514" y="8437"/>
                  <a:pt x="11514" y="8615"/>
                  <a:pt x="11550" y="8794"/>
                </a:cubicBezTo>
                <a:cubicBezTo>
                  <a:pt x="11562" y="8853"/>
                  <a:pt x="11574" y="8913"/>
                  <a:pt x="11610" y="8961"/>
                </a:cubicBezTo>
                <a:cubicBezTo>
                  <a:pt x="11643" y="9005"/>
                  <a:pt x="11697" y="9023"/>
                  <a:pt x="11753" y="9023"/>
                </a:cubicBezTo>
                <a:cubicBezTo>
                  <a:pt x="11818" y="9023"/>
                  <a:pt x="11886" y="8999"/>
                  <a:pt x="11931" y="8961"/>
                </a:cubicBezTo>
                <a:lnTo>
                  <a:pt x="11931" y="8961"/>
                </a:lnTo>
                <a:cubicBezTo>
                  <a:pt x="11836" y="9151"/>
                  <a:pt x="11729" y="9365"/>
                  <a:pt x="11645" y="9568"/>
                </a:cubicBezTo>
                <a:cubicBezTo>
                  <a:pt x="11550" y="9901"/>
                  <a:pt x="11407" y="10306"/>
                  <a:pt x="11574" y="10604"/>
                </a:cubicBezTo>
                <a:cubicBezTo>
                  <a:pt x="11730" y="10900"/>
                  <a:pt x="12069" y="11054"/>
                  <a:pt x="12412" y="11054"/>
                </a:cubicBezTo>
                <a:cubicBezTo>
                  <a:pt x="12566" y="11054"/>
                  <a:pt x="12720" y="11023"/>
                  <a:pt x="12860" y="10961"/>
                </a:cubicBezTo>
                <a:cubicBezTo>
                  <a:pt x="13300" y="10747"/>
                  <a:pt x="13550" y="10270"/>
                  <a:pt x="13598" y="9794"/>
                </a:cubicBezTo>
                <a:cubicBezTo>
                  <a:pt x="13765" y="10068"/>
                  <a:pt x="14110" y="10163"/>
                  <a:pt x="14419" y="10163"/>
                </a:cubicBezTo>
                <a:cubicBezTo>
                  <a:pt x="14919" y="10163"/>
                  <a:pt x="15455" y="9961"/>
                  <a:pt x="15920" y="9723"/>
                </a:cubicBezTo>
                <a:cubicBezTo>
                  <a:pt x="16158" y="9604"/>
                  <a:pt x="16384" y="9449"/>
                  <a:pt x="16586" y="9306"/>
                </a:cubicBezTo>
                <a:cubicBezTo>
                  <a:pt x="16634" y="9270"/>
                  <a:pt x="16694" y="9199"/>
                  <a:pt x="16753" y="9139"/>
                </a:cubicBezTo>
                <a:cubicBezTo>
                  <a:pt x="16848" y="9032"/>
                  <a:pt x="16789" y="8877"/>
                  <a:pt x="16646" y="8853"/>
                </a:cubicBezTo>
                <a:cubicBezTo>
                  <a:pt x="16432" y="8830"/>
                  <a:pt x="16217" y="8722"/>
                  <a:pt x="16051" y="8592"/>
                </a:cubicBezTo>
                <a:cubicBezTo>
                  <a:pt x="15991" y="8532"/>
                  <a:pt x="15932" y="8484"/>
                  <a:pt x="15896" y="8425"/>
                </a:cubicBezTo>
                <a:lnTo>
                  <a:pt x="15896" y="8425"/>
                </a:lnTo>
                <a:cubicBezTo>
                  <a:pt x="15923" y="8427"/>
                  <a:pt x="15950" y="8428"/>
                  <a:pt x="15977" y="8428"/>
                </a:cubicBezTo>
                <a:cubicBezTo>
                  <a:pt x="16128" y="8428"/>
                  <a:pt x="16276" y="8397"/>
                  <a:pt x="16408" y="8306"/>
                </a:cubicBezTo>
                <a:cubicBezTo>
                  <a:pt x="16539" y="8234"/>
                  <a:pt x="16705" y="8044"/>
                  <a:pt x="16539" y="7937"/>
                </a:cubicBezTo>
                <a:cubicBezTo>
                  <a:pt x="16507" y="7914"/>
                  <a:pt x="16475" y="7907"/>
                  <a:pt x="16442" y="7907"/>
                </a:cubicBezTo>
                <a:cubicBezTo>
                  <a:pt x="16390" y="7907"/>
                  <a:pt x="16335" y="7925"/>
                  <a:pt x="16277" y="7925"/>
                </a:cubicBezTo>
                <a:cubicBezTo>
                  <a:pt x="16122" y="7925"/>
                  <a:pt x="15967" y="7782"/>
                  <a:pt x="15908" y="7639"/>
                </a:cubicBezTo>
                <a:cubicBezTo>
                  <a:pt x="15860" y="7532"/>
                  <a:pt x="15848" y="7425"/>
                  <a:pt x="15836" y="7306"/>
                </a:cubicBezTo>
                <a:cubicBezTo>
                  <a:pt x="15824" y="7044"/>
                  <a:pt x="15896" y="6746"/>
                  <a:pt x="15920" y="6520"/>
                </a:cubicBezTo>
                <a:cubicBezTo>
                  <a:pt x="15979" y="6103"/>
                  <a:pt x="16039" y="5674"/>
                  <a:pt x="16027" y="5258"/>
                </a:cubicBezTo>
                <a:cubicBezTo>
                  <a:pt x="16027" y="5067"/>
                  <a:pt x="16003" y="4853"/>
                  <a:pt x="15967" y="4662"/>
                </a:cubicBezTo>
                <a:cubicBezTo>
                  <a:pt x="15848" y="4020"/>
                  <a:pt x="15574" y="3424"/>
                  <a:pt x="15003" y="3055"/>
                </a:cubicBezTo>
                <a:cubicBezTo>
                  <a:pt x="14979" y="3055"/>
                  <a:pt x="14979" y="3055"/>
                  <a:pt x="14979" y="3043"/>
                </a:cubicBezTo>
                <a:cubicBezTo>
                  <a:pt x="15086" y="3019"/>
                  <a:pt x="15193" y="2984"/>
                  <a:pt x="15277" y="2936"/>
                </a:cubicBezTo>
                <a:cubicBezTo>
                  <a:pt x="15300" y="2924"/>
                  <a:pt x="15324" y="2900"/>
                  <a:pt x="15348" y="2888"/>
                </a:cubicBezTo>
                <a:cubicBezTo>
                  <a:pt x="15372" y="2841"/>
                  <a:pt x="15360" y="2781"/>
                  <a:pt x="15324" y="2746"/>
                </a:cubicBezTo>
                <a:cubicBezTo>
                  <a:pt x="15241" y="2626"/>
                  <a:pt x="15074" y="2591"/>
                  <a:pt x="14931" y="2579"/>
                </a:cubicBezTo>
                <a:cubicBezTo>
                  <a:pt x="14765" y="2579"/>
                  <a:pt x="14586" y="2591"/>
                  <a:pt x="14419" y="2638"/>
                </a:cubicBezTo>
                <a:cubicBezTo>
                  <a:pt x="14634" y="2305"/>
                  <a:pt x="14729" y="1864"/>
                  <a:pt x="14527" y="1531"/>
                </a:cubicBezTo>
                <a:cubicBezTo>
                  <a:pt x="14436" y="1381"/>
                  <a:pt x="14261" y="1255"/>
                  <a:pt x="14087" y="1255"/>
                </a:cubicBezTo>
                <a:cubicBezTo>
                  <a:pt x="14055" y="1255"/>
                  <a:pt x="14023" y="1260"/>
                  <a:pt x="13991" y="1269"/>
                </a:cubicBezTo>
                <a:cubicBezTo>
                  <a:pt x="13872" y="1293"/>
                  <a:pt x="13776" y="1400"/>
                  <a:pt x="13705" y="1519"/>
                </a:cubicBezTo>
                <a:cubicBezTo>
                  <a:pt x="13634" y="1626"/>
                  <a:pt x="13586" y="1745"/>
                  <a:pt x="13562" y="1864"/>
                </a:cubicBezTo>
                <a:cubicBezTo>
                  <a:pt x="13538" y="1829"/>
                  <a:pt x="13526" y="1793"/>
                  <a:pt x="13515" y="1757"/>
                </a:cubicBezTo>
                <a:cubicBezTo>
                  <a:pt x="13229" y="1162"/>
                  <a:pt x="12717" y="686"/>
                  <a:pt x="12145" y="376"/>
                </a:cubicBezTo>
                <a:cubicBezTo>
                  <a:pt x="11895" y="245"/>
                  <a:pt x="11610" y="138"/>
                  <a:pt x="11324" y="79"/>
                </a:cubicBezTo>
                <a:cubicBezTo>
                  <a:pt x="11079" y="26"/>
                  <a:pt x="10830" y="0"/>
                  <a:pt x="105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46"/>
          <p:cNvSpPr/>
          <p:nvPr/>
        </p:nvSpPr>
        <p:spPr>
          <a:xfrm>
            <a:off x="7946503" y="2729390"/>
            <a:ext cx="406941" cy="355728"/>
          </a:xfrm>
          <a:custGeom>
            <a:avLst/>
            <a:gdLst/>
            <a:ahLst/>
            <a:cxnLst/>
            <a:rect l="l" t="t" r="r" b="b"/>
            <a:pathLst>
              <a:path w="8407" h="7349" extrusionOk="0">
                <a:moveTo>
                  <a:pt x="2935" y="1"/>
                </a:moveTo>
                <a:cubicBezTo>
                  <a:pt x="2334" y="1"/>
                  <a:pt x="1733" y="150"/>
                  <a:pt x="1203" y="436"/>
                </a:cubicBezTo>
                <a:cubicBezTo>
                  <a:pt x="1120" y="448"/>
                  <a:pt x="1024" y="460"/>
                  <a:pt x="941" y="460"/>
                </a:cubicBezTo>
                <a:cubicBezTo>
                  <a:pt x="876" y="466"/>
                  <a:pt x="804" y="469"/>
                  <a:pt x="733" y="469"/>
                </a:cubicBezTo>
                <a:cubicBezTo>
                  <a:pt x="661" y="469"/>
                  <a:pt x="590" y="466"/>
                  <a:pt x="524" y="460"/>
                </a:cubicBezTo>
                <a:cubicBezTo>
                  <a:pt x="369" y="448"/>
                  <a:pt x="239" y="400"/>
                  <a:pt x="96" y="376"/>
                </a:cubicBezTo>
                <a:cubicBezTo>
                  <a:pt x="48" y="353"/>
                  <a:pt x="24" y="341"/>
                  <a:pt x="0" y="341"/>
                </a:cubicBezTo>
                <a:cubicBezTo>
                  <a:pt x="12" y="353"/>
                  <a:pt x="24" y="376"/>
                  <a:pt x="48" y="400"/>
                </a:cubicBezTo>
                <a:cubicBezTo>
                  <a:pt x="119" y="472"/>
                  <a:pt x="227" y="519"/>
                  <a:pt x="334" y="543"/>
                </a:cubicBezTo>
                <a:cubicBezTo>
                  <a:pt x="929" y="757"/>
                  <a:pt x="1536" y="864"/>
                  <a:pt x="2084" y="1186"/>
                </a:cubicBezTo>
                <a:cubicBezTo>
                  <a:pt x="2251" y="1281"/>
                  <a:pt x="2417" y="1412"/>
                  <a:pt x="2453" y="1603"/>
                </a:cubicBezTo>
                <a:cubicBezTo>
                  <a:pt x="2572" y="2019"/>
                  <a:pt x="2132" y="2484"/>
                  <a:pt x="2298" y="2889"/>
                </a:cubicBezTo>
                <a:cubicBezTo>
                  <a:pt x="2388" y="3108"/>
                  <a:pt x="2615" y="3166"/>
                  <a:pt x="2857" y="3166"/>
                </a:cubicBezTo>
                <a:cubicBezTo>
                  <a:pt x="2970" y="3166"/>
                  <a:pt x="3085" y="3154"/>
                  <a:pt x="3191" y="3139"/>
                </a:cubicBezTo>
                <a:cubicBezTo>
                  <a:pt x="3310" y="3122"/>
                  <a:pt x="3434" y="3111"/>
                  <a:pt x="3557" y="3111"/>
                </a:cubicBezTo>
                <a:cubicBezTo>
                  <a:pt x="3881" y="3111"/>
                  <a:pt x="4202" y="3186"/>
                  <a:pt x="4418" y="3436"/>
                </a:cubicBezTo>
                <a:cubicBezTo>
                  <a:pt x="4680" y="3734"/>
                  <a:pt x="4715" y="4174"/>
                  <a:pt x="4822" y="4567"/>
                </a:cubicBezTo>
                <a:cubicBezTo>
                  <a:pt x="4924" y="4940"/>
                  <a:pt x="5186" y="5345"/>
                  <a:pt x="5518" y="5345"/>
                </a:cubicBezTo>
                <a:cubicBezTo>
                  <a:pt x="5536" y="5345"/>
                  <a:pt x="5554" y="5344"/>
                  <a:pt x="5573" y="5341"/>
                </a:cubicBezTo>
                <a:cubicBezTo>
                  <a:pt x="5775" y="5305"/>
                  <a:pt x="5954" y="5139"/>
                  <a:pt x="6168" y="5091"/>
                </a:cubicBezTo>
                <a:cubicBezTo>
                  <a:pt x="6207" y="5081"/>
                  <a:pt x="6247" y="5076"/>
                  <a:pt x="6286" y="5076"/>
                </a:cubicBezTo>
                <a:cubicBezTo>
                  <a:pt x="6554" y="5076"/>
                  <a:pt x="6808" y="5309"/>
                  <a:pt x="6954" y="5579"/>
                </a:cubicBezTo>
                <a:cubicBezTo>
                  <a:pt x="7120" y="5889"/>
                  <a:pt x="7180" y="6246"/>
                  <a:pt x="7311" y="6579"/>
                </a:cubicBezTo>
                <a:cubicBezTo>
                  <a:pt x="7430" y="6901"/>
                  <a:pt x="7632" y="7234"/>
                  <a:pt x="7954" y="7318"/>
                </a:cubicBezTo>
                <a:cubicBezTo>
                  <a:pt x="8007" y="7340"/>
                  <a:pt x="8055" y="7349"/>
                  <a:pt x="8107" y="7349"/>
                </a:cubicBezTo>
                <a:cubicBezTo>
                  <a:pt x="8137" y="7349"/>
                  <a:pt x="8169" y="7346"/>
                  <a:pt x="8204" y="7341"/>
                </a:cubicBezTo>
                <a:cubicBezTo>
                  <a:pt x="8192" y="7068"/>
                  <a:pt x="8263" y="6770"/>
                  <a:pt x="8287" y="6544"/>
                </a:cubicBezTo>
                <a:cubicBezTo>
                  <a:pt x="8347" y="6127"/>
                  <a:pt x="8406" y="5698"/>
                  <a:pt x="8394" y="5282"/>
                </a:cubicBezTo>
                <a:cubicBezTo>
                  <a:pt x="8394" y="5091"/>
                  <a:pt x="8370" y="4877"/>
                  <a:pt x="8335" y="4686"/>
                </a:cubicBezTo>
                <a:lnTo>
                  <a:pt x="8228" y="4686"/>
                </a:lnTo>
                <a:cubicBezTo>
                  <a:pt x="7775" y="4663"/>
                  <a:pt x="7299" y="4508"/>
                  <a:pt x="7013" y="4103"/>
                </a:cubicBezTo>
                <a:cubicBezTo>
                  <a:pt x="6918" y="3972"/>
                  <a:pt x="6858" y="3805"/>
                  <a:pt x="6763" y="3686"/>
                </a:cubicBezTo>
                <a:cubicBezTo>
                  <a:pt x="6549" y="3436"/>
                  <a:pt x="6239" y="3353"/>
                  <a:pt x="5942" y="3270"/>
                </a:cubicBezTo>
                <a:cubicBezTo>
                  <a:pt x="5584" y="3186"/>
                  <a:pt x="5192" y="3091"/>
                  <a:pt x="4918" y="2829"/>
                </a:cubicBezTo>
                <a:cubicBezTo>
                  <a:pt x="4632" y="2555"/>
                  <a:pt x="4465" y="2067"/>
                  <a:pt x="4680" y="1710"/>
                </a:cubicBezTo>
                <a:cubicBezTo>
                  <a:pt x="4775" y="1531"/>
                  <a:pt x="4953" y="1400"/>
                  <a:pt x="5001" y="1186"/>
                </a:cubicBezTo>
                <a:cubicBezTo>
                  <a:pt x="5072" y="912"/>
                  <a:pt x="4870" y="638"/>
                  <a:pt x="4644" y="472"/>
                </a:cubicBezTo>
                <a:cubicBezTo>
                  <a:pt x="4596" y="448"/>
                  <a:pt x="4560" y="400"/>
                  <a:pt x="4501" y="376"/>
                </a:cubicBezTo>
                <a:cubicBezTo>
                  <a:pt x="4239" y="233"/>
                  <a:pt x="3965" y="138"/>
                  <a:pt x="3679" y="79"/>
                </a:cubicBezTo>
                <a:cubicBezTo>
                  <a:pt x="3435" y="26"/>
                  <a:pt x="3185" y="1"/>
                  <a:pt x="29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46"/>
          <p:cNvSpPr/>
          <p:nvPr/>
        </p:nvSpPr>
        <p:spPr>
          <a:xfrm>
            <a:off x="8159146" y="3146592"/>
            <a:ext cx="179873" cy="216274"/>
          </a:xfrm>
          <a:custGeom>
            <a:avLst/>
            <a:gdLst/>
            <a:ahLst/>
            <a:cxnLst/>
            <a:rect l="l" t="t" r="r" b="b"/>
            <a:pathLst>
              <a:path w="3716" h="4468" extrusionOk="0">
                <a:moveTo>
                  <a:pt x="2310" y="1"/>
                </a:moveTo>
                <a:cubicBezTo>
                  <a:pt x="982" y="1"/>
                  <a:pt x="226" y="1553"/>
                  <a:pt x="72" y="2687"/>
                </a:cubicBezTo>
                <a:cubicBezTo>
                  <a:pt x="25" y="2973"/>
                  <a:pt x="1" y="3283"/>
                  <a:pt x="72" y="3568"/>
                </a:cubicBezTo>
                <a:cubicBezTo>
                  <a:pt x="194" y="4110"/>
                  <a:pt x="614" y="4468"/>
                  <a:pt x="1150" y="4468"/>
                </a:cubicBezTo>
                <a:cubicBezTo>
                  <a:pt x="1191" y="4468"/>
                  <a:pt x="1233" y="4465"/>
                  <a:pt x="1275" y="4461"/>
                </a:cubicBezTo>
                <a:cubicBezTo>
                  <a:pt x="1799" y="4414"/>
                  <a:pt x="2299" y="4104"/>
                  <a:pt x="2692" y="3759"/>
                </a:cubicBezTo>
                <a:cubicBezTo>
                  <a:pt x="3311" y="3211"/>
                  <a:pt x="3704" y="2425"/>
                  <a:pt x="3704" y="1604"/>
                </a:cubicBezTo>
                <a:cubicBezTo>
                  <a:pt x="3716" y="1235"/>
                  <a:pt x="3632" y="830"/>
                  <a:pt x="3406" y="520"/>
                </a:cubicBezTo>
                <a:cubicBezTo>
                  <a:pt x="3192" y="235"/>
                  <a:pt x="2930" y="92"/>
                  <a:pt x="2644" y="32"/>
                </a:cubicBezTo>
                <a:cubicBezTo>
                  <a:pt x="2529" y="11"/>
                  <a:pt x="2418" y="1"/>
                  <a:pt x="2310" y="1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46"/>
          <p:cNvSpPr/>
          <p:nvPr/>
        </p:nvSpPr>
        <p:spPr>
          <a:xfrm>
            <a:off x="8208712" y="3204049"/>
            <a:ext cx="89404" cy="102764"/>
          </a:xfrm>
          <a:custGeom>
            <a:avLst/>
            <a:gdLst/>
            <a:ahLst/>
            <a:cxnLst/>
            <a:rect l="l" t="t" r="r" b="b"/>
            <a:pathLst>
              <a:path w="1847" h="2123" extrusionOk="0">
                <a:moveTo>
                  <a:pt x="1275" y="0"/>
                </a:moveTo>
                <a:cubicBezTo>
                  <a:pt x="1001" y="0"/>
                  <a:pt x="763" y="179"/>
                  <a:pt x="584" y="369"/>
                </a:cubicBezTo>
                <a:cubicBezTo>
                  <a:pt x="179" y="833"/>
                  <a:pt x="1" y="1441"/>
                  <a:pt x="60" y="2060"/>
                </a:cubicBezTo>
                <a:cubicBezTo>
                  <a:pt x="66" y="2101"/>
                  <a:pt x="105" y="2122"/>
                  <a:pt x="142" y="2122"/>
                </a:cubicBezTo>
                <a:cubicBezTo>
                  <a:pt x="179" y="2122"/>
                  <a:pt x="215" y="2101"/>
                  <a:pt x="215" y="2060"/>
                </a:cubicBezTo>
                <a:cubicBezTo>
                  <a:pt x="179" y="1560"/>
                  <a:pt x="346" y="1060"/>
                  <a:pt x="644" y="667"/>
                </a:cubicBezTo>
                <a:cubicBezTo>
                  <a:pt x="703" y="583"/>
                  <a:pt x="775" y="488"/>
                  <a:pt x="870" y="417"/>
                </a:cubicBezTo>
                <a:cubicBezTo>
                  <a:pt x="953" y="524"/>
                  <a:pt x="1013" y="643"/>
                  <a:pt x="1048" y="762"/>
                </a:cubicBezTo>
                <a:cubicBezTo>
                  <a:pt x="1060" y="833"/>
                  <a:pt x="1060" y="893"/>
                  <a:pt x="1060" y="976"/>
                </a:cubicBezTo>
                <a:lnTo>
                  <a:pt x="1060" y="1036"/>
                </a:lnTo>
                <a:lnTo>
                  <a:pt x="1060" y="1060"/>
                </a:lnTo>
                <a:lnTo>
                  <a:pt x="1060" y="1084"/>
                </a:lnTo>
                <a:cubicBezTo>
                  <a:pt x="1048" y="1131"/>
                  <a:pt x="1025" y="1179"/>
                  <a:pt x="1048" y="1226"/>
                </a:cubicBezTo>
                <a:cubicBezTo>
                  <a:pt x="1048" y="1273"/>
                  <a:pt x="1084" y="1304"/>
                  <a:pt x="1125" y="1304"/>
                </a:cubicBezTo>
                <a:cubicBezTo>
                  <a:pt x="1147" y="1304"/>
                  <a:pt x="1170" y="1295"/>
                  <a:pt x="1191" y="1274"/>
                </a:cubicBezTo>
                <a:cubicBezTo>
                  <a:pt x="1263" y="1203"/>
                  <a:pt x="1275" y="1084"/>
                  <a:pt x="1299" y="976"/>
                </a:cubicBezTo>
                <a:cubicBezTo>
                  <a:pt x="1310" y="893"/>
                  <a:pt x="1299" y="786"/>
                  <a:pt x="1263" y="703"/>
                </a:cubicBezTo>
                <a:cubicBezTo>
                  <a:pt x="1215" y="548"/>
                  <a:pt x="1144" y="417"/>
                  <a:pt x="1048" y="298"/>
                </a:cubicBezTo>
                <a:cubicBezTo>
                  <a:pt x="1084" y="262"/>
                  <a:pt x="1132" y="250"/>
                  <a:pt x="1191" y="238"/>
                </a:cubicBezTo>
                <a:cubicBezTo>
                  <a:pt x="1222" y="225"/>
                  <a:pt x="1256" y="220"/>
                  <a:pt x="1291" y="220"/>
                </a:cubicBezTo>
                <a:cubicBezTo>
                  <a:pt x="1352" y="220"/>
                  <a:pt x="1417" y="235"/>
                  <a:pt x="1477" y="250"/>
                </a:cubicBezTo>
                <a:cubicBezTo>
                  <a:pt x="1560" y="298"/>
                  <a:pt x="1608" y="381"/>
                  <a:pt x="1703" y="429"/>
                </a:cubicBezTo>
                <a:cubicBezTo>
                  <a:pt x="1713" y="439"/>
                  <a:pt x="1727" y="443"/>
                  <a:pt x="1741" y="443"/>
                </a:cubicBezTo>
                <a:cubicBezTo>
                  <a:pt x="1780" y="443"/>
                  <a:pt x="1826" y="412"/>
                  <a:pt x="1834" y="369"/>
                </a:cubicBezTo>
                <a:cubicBezTo>
                  <a:pt x="1846" y="131"/>
                  <a:pt x="1489" y="0"/>
                  <a:pt x="1275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46"/>
          <p:cNvSpPr/>
          <p:nvPr/>
        </p:nvSpPr>
        <p:spPr>
          <a:xfrm>
            <a:off x="7881350" y="3063916"/>
            <a:ext cx="116608" cy="75657"/>
          </a:xfrm>
          <a:custGeom>
            <a:avLst/>
            <a:gdLst/>
            <a:ahLst/>
            <a:cxnLst/>
            <a:rect l="l" t="t" r="r" b="b"/>
            <a:pathLst>
              <a:path w="2409" h="1563" extrusionOk="0">
                <a:moveTo>
                  <a:pt x="656" y="1"/>
                </a:moveTo>
                <a:cubicBezTo>
                  <a:pt x="499" y="1"/>
                  <a:pt x="353" y="43"/>
                  <a:pt x="227" y="133"/>
                </a:cubicBezTo>
                <a:cubicBezTo>
                  <a:pt x="96" y="216"/>
                  <a:pt x="1" y="371"/>
                  <a:pt x="37" y="526"/>
                </a:cubicBezTo>
                <a:cubicBezTo>
                  <a:pt x="72" y="692"/>
                  <a:pt x="215" y="847"/>
                  <a:pt x="406" y="919"/>
                </a:cubicBezTo>
                <a:cubicBezTo>
                  <a:pt x="596" y="990"/>
                  <a:pt x="823" y="1002"/>
                  <a:pt x="1037" y="1050"/>
                </a:cubicBezTo>
                <a:cubicBezTo>
                  <a:pt x="1430" y="1145"/>
                  <a:pt x="1811" y="1300"/>
                  <a:pt x="2132" y="1526"/>
                </a:cubicBezTo>
                <a:cubicBezTo>
                  <a:pt x="2165" y="1552"/>
                  <a:pt x="2201" y="1563"/>
                  <a:pt x="2235" y="1563"/>
                </a:cubicBezTo>
                <a:cubicBezTo>
                  <a:pt x="2327" y="1563"/>
                  <a:pt x="2408" y="1485"/>
                  <a:pt x="2382" y="1407"/>
                </a:cubicBezTo>
                <a:cubicBezTo>
                  <a:pt x="2370" y="1061"/>
                  <a:pt x="2132" y="740"/>
                  <a:pt x="1846" y="490"/>
                </a:cubicBezTo>
                <a:cubicBezTo>
                  <a:pt x="1585" y="252"/>
                  <a:pt x="1192" y="49"/>
                  <a:pt x="811" y="14"/>
                </a:cubicBezTo>
                <a:cubicBezTo>
                  <a:pt x="758" y="5"/>
                  <a:pt x="706" y="1"/>
                  <a:pt x="6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46"/>
          <p:cNvSpPr/>
          <p:nvPr/>
        </p:nvSpPr>
        <p:spPr>
          <a:xfrm>
            <a:off x="7681825" y="3061254"/>
            <a:ext cx="91824" cy="65734"/>
          </a:xfrm>
          <a:custGeom>
            <a:avLst/>
            <a:gdLst/>
            <a:ahLst/>
            <a:cxnLst/>
            <a:rect l="l" t="t" r="r" b="b"/>
            <a:pathLst>
              <a:path w="1897" h="1358" extrusionOk="0">
                <a:moveTo>
                  <a:pt x="1359" y="1"/>
                </a:moveTo>
                <a:cubicBezTo>
                  <a:pt x="1320" y="1"/>
                  <a:pt x="1281" y="4"/>
                  <a:pt x="1242" y="9"/>
                </a:cubicBezTo>
                <a:cubicBezTo>
                  <a:pt x="932" y="45"/>
                  <a:pt x="634" y="212"/>
                  <a:pt x="420" y="426"/>
                </a:cubicBezTo>
                <a:cubicBezTo>
                  <a:pt x="206" y="628"/>
                  <a:pt x="27" y="926"/>
                  <a:pt x="27" y="1224"/>
                </a:cubicBezTo>
                <a:cubicBezTo>
                  <a:pt x="1" y="1294"/>
                  <a:pt x="65" y="1358"/>
                  <a:pt x="144" y="1358"/>
                </a:cubicBezTo>
                <a:cubicBezTo>
                  <a:pt x="172" y="1358"/>
                  <a:pt x="202" y="1350"/>
                  <a:pt x="230" y="1331"/>
                </a:cubicBezTo>
                <a:cubicBezTo>
                  <a:pt x="480" y="1140"/>
                  <a:pt x="777" y="986"/>
                  <a:pt x="1099" y="914"/>
                </a:cubicBezTo>
                <a:cubicBezTo>
                  <a:pt x="1254" y="866"/>
                  <a:pt x="1432" y="866"/>
                  <a:pt x="1587" y="795"/>
                </a:cubicBezTo>
                <a:cubicBezTo>
                  <a:pt x="1742" y="735"/>
                  <a:pt x="1861" y="605"/>
                  <a:pt x="1885" y="450"/>
                </a:cubicBezTo>
                <a:cubicBezTo>
                  <a:pt x="1897" y="319"/>
                  <a:pt x="1825" y="188"/>
                  <a:pt x="1706" y="104"/>
                </a:cubicBezTo>
                <a:cubicBezTo>
                  <a:pt x="1606" y="32"/>
                  <a:pt x="1485" y="1"/>
                  <a:pt x="1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46"/>
          <p:cNvSpPr/>
          <p:nvPr/>
        </p:nvSpPr>
        <p:spPr>
          <a:xfrm>
            <a:off x="7885997" y="3309717"/>
            <a:ext cx="293964" cy="226342"/>
          </a:xfrm>
          <a:custGeom>
            <a:avLst/>
            <a:gdLst/>
            <a:ahLst/>
            <a:cxnLst/>
            <a:rect l="l" t="t" r="r" b="b"/>
            <a:pathLst>
              <a:path w="6073" h="4676" extrusionOk="0">
                <a:moveTo>
                  <a:pt x="3959" y="1"/>
                </a:moveTo>
                <a:cubicBezTo>
                  <a:pt x="3889" y="1"/>
                  <a:pt x="3820" y="3"/>
                  <a:pt x="3751" y="8"/>
                </a:cubicBezTo>
                <a:cubicBezTo>
                  <a:pt x="3048" y="67"/>
                  <a:pt x="2381" y="353"/>
                  <a:pt x="1798" y="734"/>
                </a:cubicBezTo>
                <a:cubicBezTo>
                  <a:pt x="1238" y="1103"/>
                  <a:pt x="727" y="1603"/>
                  <a:pt x="417" y="2210"/>
                </a:cubicBezTo>
                <a:cubicBezTo>
                  <a:pt x="84" y="2830"/>
                  <a:pt x="0" y="3568"/>
                  <a:pt x="250" y="4187"/>
                </a:cubicBezTo>
                <a:cubicBezTo>
                  <a:pt x="322" y="4365"/>
                  <a:pt x="417" y="4532"/>
                  <a:pt x="536" y="4675"/>
                </a:cubicBezTo>
                <a:lnTo>
                  <a:pt x="738" y="4675"/>
                </a:lnTo>
                <a:cubicBezTo>
                  <a:pt x="893" y="4675"/>
                  <a:pt x="1036" y="4675"/>
                  <a:pt x="1203" y="4663"/>
                </a:cubicBezTo>
                <a:cubicBezTo>
                  <a:pt x="3096" y="4532"/>
                  <a:pt x="4775" y="3377"/>
                  <a:pt x="5799" y="1639"/>
                </a:cubicBezTo>
                <a:cubicBezTo>
                  <a:pt x="5822" y="1627"/>
                  <a:pt x="5822" y="1615"/>
                  <a:pt x="5834" y="1603"/>
                </a:cubicBezTo>
                <a:cubicBezTo>
                  <a:pt x="5918" y="1448"/>
                  <a:pt x="6001" y="1317"/>
                  <a:pt x="6072" y="1151"/>
                </a:cubicBezTo>
                <a:cubicBezTo>
                  <a:pt x="5965" y="960"/>
                  <a:pt x="5846" y="794"/>
                  <a:pt x="5703" y="651"/>
                </a:cubicBezTo>
                <a:cubicBezTo>
                  <a:pt x="5242" y="200"/>
                  <a:pt x="4596" y="1"/>
                  <a:pt x="395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46"/>
          <p:cNvSpPr/>
          <p:nvPr/>
        </p:nvSpPr>
        <p:spPr>
          <a:xfrm>
            <a:off x="7649684" y="3292775"/>
            <a:ext cx="78416" cy="182148"/>
          </a:xfrm>
          <a:custGeom>
            <a:avLst/>
            <a:gdLst/>
            <a:ahLst/>
            <a:cxnLst/>
            <a:rect l="l" t="t" r="r" b="b"/>
            <a:pathLst>
              <a:path w="1620" h="3763" extrusionOk="0">
                <a:moveTo>
                  <a:pt x="1" y="1"/>
                </a:moveTo>
                <a:lnTo>
                  <a:pt x="1" y="24"/>
                </a:lnTo>
                <a:cubicBezTo>
                  <a:pt x="13" y="191"/>
                  <a:pt x="48" y="346"/>
                  <a:pt x="60" y="501"/>
                </a:cubicBezTo>
                <a:cubicBezTo>
                  <a:pt x="263" y="1834"/>
                  <a:pt x="727" y="2965"/>
                  <a:pt x="1608" y="3751"/>
                </a:cubicBezTo>
                <a:lnTo>
                  <a:pt x="1620" y="3763"/>
                </a:lnTo>
                <a:cubicBezTo>
                  <a:pt x="1560" y="3120"/>
                  <a:pt x="1453" y="2465"/>
                  <a:pt x="1263" y="1858"/>
                </a:cubicBezTo>
                <a:cubicBezTo>
                  <a:pt x="1013" y="1132"/>
                  <a:pt x="596" y="441"/>
                  <a:pt x="1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46"/>
          <p:cNvSpPr/>
          <p:nvPr/>
        </p:nvSpPr>
        <p:spPr>
          <a:xfrm>
            <a:off x="7902115" y="3193061"/>
            <a:ext cx="40951" cy="62346"/>
          </a:xfrm>
          <a:custGeom>
            <a:avLst/>
            <a:gdLst/>
            <a:ahLst/>
            <a:cxnLst/>
            <a:rect l="l" t="t" r="r" b="b"/>
            <a:pathLst>
              <a:path w="846" h="1288" extrusionOk="0">
                <a:moveTo>
                  <a:pt x="441" y="1"/>
                </a:moveTo>
                <a:cubicBezTo>
                  <a:pt x="215" y="1"/>
                  <a:pt x="24" y="275"/>
                  <a:pt x="13" y="632"/>
                </a:cubicBezTo>
                <a:cubicBezTo>
                  <a:pt x="1" y="989"/>
                  <a:pt x="167" y="1275"/>
                  <a:pt x="394" y="1287"/>
                </a:cubicBezTo>
                <a:cubicBezTo>
                  <a:pt x="398" y="1287"/>
                  <a:pt x="403" y="1287"/>
                  <a:pt x="407" y="1287"/>
                </a:cubicBezTo>
                <a:cubicBezTo>
                  <a:pt x="627" y="1287"/>
                  <a:pt x="811" y="1006"/>
                  <a:pt x="834" y="656"/>
                </a:cubicBezTo>
                <a:cubicBezTo>
                  <a:pt x="846" y="298"/>
                  <a:pt x="667" y="25"/>
                  <a:pt x="44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46"/>
          <p:cNvSpPr/>
          <p:nvPr/>
        </p:nvSpPr>
        <p:spPr>
          <a:xfrm>
            <a:off x="7716531" y="3188946"/>
            <a:ext cx="33496" cy="51455"/>
          </a:xfrm>
          <a:custGeom>
            <a:avLst/>
            <a:gdLst/>
            <a:ahLst/>
            <a:cxnLst/>
            <a:rect l="l" t="t" r="r" b="b"/>
            <a:pathLst>
              <a:path w="692" h="1063" extrusionOk="0">
                <a:moveTo>
                  <a:pt x="337" y="1"/>
                </a:moveTo>
                <a:cubicBezTo>
                  <a:pt x="189" y="1"/>
                  <a:pt x="35" y="242"/>
                  <a:pt x="13" y="526"/>
                </a:cubicBezTo>
                <a:cubicBezTo>
                  <a:pt x="1" y="824"/>
                  <a:pt x="156" y="1062"/>
                  <a:pt x="334" y="1062"/>
                </a:cubicBezTo>
                <a:cubicBezTo>
                  <a:pt x="513" y="1062"/>
                  <a:pt x="668" y="836"/>
                  <a:pt x="668" y="538"/>
                </a:cubicBezTo>
                <a:cubicBezTo>
                  <a:pt x="691" y="241"/>
                  <a:pt x="537" y="2"/>
                  <a:pt x="358" y="2"/>
                </a:cubicBezTo>
                <a:cubicBezTo>
                  <a:pt x="351" y="1"/>
                  <a:pt x="344" y="1"/>
                  <a:pt x="3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46"/>
          <p:cNvSpPr/>
          <p:nvPr/>
        </p:nvSpPr>
        <p:spPr>
          <a:xfrm>
            <a:off x="7751721" y="3171617"/>
            <a:ext cx="57069" cy="133646"/>
          </a:xfrm>
          <a:custGeom>
            <a:avLst/>
            <a:gdLst/>
            <a:ahLst/>
            <a:cxnLst/>
            <a:rect l="l" t="t" r="r" b="b"/>
            <a:pathLst>
              <a:path w="1179" h="2761" extrusionOk="0">
                <a:moveTo>
                  <a:pt x="1018" y="0"/>
                </a:moveTo>
                <a:cubicBezTo>
                  <a:pt x="1000" y="0"/>
                  <a:pt x="982" y="9"/>
                  <a:pt x="976" y="27"/>
                </a:cubicBezTo>
                <a:cubicBezTo>
                  <a:pt x="941" y="194"/>
                  <a:pt x="953" y="360"/>
                  <a:pt x="953" y="527"/>
                </a:cubicBezTo>
                <a:cubicBezTo>
                  <a:pt x="953" y="682"/>
                  <a:pt x="976" y="849"/>
                  <a:pt x="976" y="1015"/>
                </a:cubicBezTo>
                <a:cubicBezTo>
                  <a:pt x="976" y="1158"/>
                  <a:pt x="953" y="1301"/>
                  <a:pt x="822" y="1373"/>
                </a:cubicBezTo>
                <a:cubicBezTo>
                  <a:pt x="691" y="1444"/>
                  <a:pt x="524" y="1480"/>
                  <a:pt x="381" y="1503"/>
                </a:cubicBezTo>
                <a:cubicBezTo>
                  <a:pt x="274" y="1539"/>
                  <a:pt x="107" y="1515"/>
                  <a:pt x="48" y="1634"/>
                </a:cubicBezTo>
                <a:cubicBezTo>
                  <a:pt x="0" y="1742"/>
                  <a:pt x="95" y="1920"/>
                  <a:pt x="143" y="2027"/>
                </a:cubicBezTo>
                <a:cubicBezTo>
                  <a:pt x="238" y="2289"/>
                  <a:pt x="393" y="2516"/>
                  <a:pt x="583" y="2742"/>
                </a:cubicBezTo>
                <a:cubicBezTo>
                  <a:pt x="597" y="2755"/>
                  <a:pt x="611" y="2761"/>
                  <a:pt x="624" y="2761"/>
                </a:cubicBezTo>
                <a:cubicBezTo>
                  <a:pt x="670" y="2761"/>
                  <a:pt x="706" y="2693"/>
                  <a:pt x="679" y="2646"/>
                </a:cubicBezTo>
                <a:cubicBezTo>
                  <a:pt x="500" y="2432"/>
                  <a:pt x="357" y="2158"/>
                  <a:pt x="274" y="1896"/>
                </a:cubicBezTo>
                <a:cubicBezTo>
                  <a:pt x="262" y="1849"/>
                  <a:pt x="262" y="1813"/>
                  <a:pt x="238" y="1777"/>
                </a:cubicBezTo>
                <a:lnTo>
                  <a:pt x="226" y="1718"/>
                </a:lnTo>
                <a:cubicBezTo>
                  <a:pt x="226" y="1682"/>
                  <a:pt x="393" y="1682"/>
                  <a:pt x="417" y="1682"/>
                </a:cubicBezTo>
                <a:cubicBezTo>
                  <a:pt x="560" y="1670"/>
                  <a:pt x="703" y="1623"/>
                  <a:pt x="834" y="1575"/>
                </a:cubicBezTo>
                <a:cubicBezTo>
                  <a:pt x="953" y="1515"/>
                  <a:pt x="1060" y="1456"/>
                  <a:pt x="1119" y="1337"/>
                </a:cubicBezTo>
                <a:cubicBezTo>
                  <a:pt x="1179" y="1218"/>
                  <a:pt x="1179" y="1087"/>
                  <a:pt x="1179" y="968"/>
                </a:cubicBezTo>
                <a:cubicBezTo>
                  <a:pt x="1179" y="825"/>
                  <a:pt x="1167" y="658"/>
                  <a:pt x="1155" y="503"/>
                </a:cubicBezTo>
                <a:cubicBezTo>
                  <a:pt x="1131" y="349"/>
                  <a:pt x="1119" y="182"/>
                  <a:pt x="1060" y="27"/>
                </a:cubicBezTo>
                <a:cubicBezTo>
                  <a:pt x="1054" y="9"/>
                  <a:pt x="1036" y="0"/>
                  <a:pt x="101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46"/>
          <p:cNvSpPr/>
          <p:nvPr/>
        </p:nvSpPr>
        <p:spPr>
          <a:xfrm>
            <a:off x="7759950" y="3306812"/>
            <a:ext cx="125175" cy="34610"/>
          </a:xfrm>
          <a:custGeom>
            <a:avLst/>
            <a:gdLst/>
            <a:ahLst/>
            <a:cxnLst/>
            <a:rect l="l" t="t" r="r" b="b"/>
            <a:pathLst>
              <a:path w="2586" h="715" extrusionOk="0">
                <a:moveTo>
                  <a:pt x="2493" y="0"/>
                </a:moveTo>
                <a:cubicBezTo>
                  <a:pt x="2483" y="0"/>
                  <a:pt x="2472" y="3"/>
                  <a:pt x="2461" y="8"/>
                </a:cubicBezTo>
                <a:cubicBezTo>
                  <a:pt x="2366" y="32"/>
                  <a:pt x="2283" y="115"/>
                  <a:pt x="2188" y="175"/>
                </a:cubicBezTo>
                <a:cubicBezTo>
                  <a:pt x="2092" y="234"/>
                  <a:pt x="2009" y="270"/>
                  <a:pt x="1914" y="318"/>
                </a:cubicBezTo>
                <a:cubicBezTo>
                  <a:pt x="1723" y="413"/>
                  <a:pt x="1533" y="473"/>
                  <a:pt x="1318" y="496"/>
                </a:cubicBezTo>
                <a:cubicBezTo>
                  <a:pt x="1210" y="515"/>
                  <a:pt x="1099" y="525"/>
                  <a:pt x="988" y="525"/>
                </a:cubicBezTo>
                <a:cubicBezTo>
                  <a:pt x="672" y="525"/>
                  <a:pt x="356" y="446"/>
                  <a:pt x="92" y="270"/>
                </a:cubicBezTo>
                <a:cubicBezTo>
                  <a:pt x="84" y="267"/>
                  <a:pt x="76" y="265"/>
                  <a:pt x="69" y="265"/>
                </a:cubicBezTo>
                <a:cubicBezTo>
                  <a:pt x="24" y="265"/>
                  <a:pt x="0" y="321"/>
                  <a:pt x="21" y="342"/>
                </a:cubicBezTo>
                <a:cubicBezTo>
                  <a:pt x="258" y="626"/>
                  <a:pt x="661" y="714"/>
                  <a:pt x="1032" y="714"/>
                </a:cubicBezTo>
                <a:cubicBezTo>
                  <a:pt x="1127" y="714"/>
                  <a:pt x="1219" y="709"/>
                  <a:pt x="1306" y="699"/>
                </a:cubicBezTo>
                <a:cubicBezTo>
                  <a:pt x="1533" y="675"/>
                  <a:pt x="1771" y="615"/>
                  <a:pt x="1985" y="508"/>
                </a:cubicBezTo>
                <a:cubicBezTo>
                  <a:pt x="2080" y="461"/>
                  <a:pt x="2188" y="401"/>
                  <a:pt x="2283" y="342"/>
                </a:cubicBezTo>
                <a:cubicBezTo>
                  <a:pt x="2378" y="294"/>
                  <a:pt x="2485" y="234"/>
                  <a:pt x="2545" y="127"/>
                </a:cubicBezTo>
                <a:cubicBezTo>
                  <a:pt x="2585" y="77"/>
                  <a:pt x="2548" y="0"/>
                  <a:pt x="2493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46"/>
          <p:cNvSpPr/>
          <p:nvPr/>
        </p:nvSpPr>
        <p:spPr>
          <a:xfrm flipH="1">
            <a:off x="787169" y="4922819"/>
            <a:ext cx="1033422" cy="119121"/>
          </a:xfrm>
          <a:custGeom>
            <a:avLst/>
            <a:gdLst/>
            <a:ahLst/>
            <a:cxnLst/>
            <a:rect l="l" t="t" r="r" b="b"/>
            <a:pathLst>
              <a:path w="20873" h="2406" extrusionOk="0">
                <a:moveTo>
                  <a:pt x="10442" y="0"/>
                </a:moveTo>
                <a:cubicBezTo>
                  <a:pt x="4680" y="0"/>
                  <a:pt x="1" y="536"/>
                  <a:pt x="1" y="1203"/>
                </a:cubicBezTo>
                <a:cubicBezTo>
                  <a:pt x="1" y="1869"/>
                  <a:pt x="4680" y="2405"/>
                  <a:pt x="10442" y="2405"/>
                </a:cubicBezTo>
                <a:cubicBezTo>
                  <a:pt x="16205" y="2405"/>
                  <a:pt x="20872" y="1869"/>
                  <a:pt x="20872" y="1203"/>
                </a:cubicBezTo>
                <a:cubicBezTo>
                  <a:pt x="20872" y="536"/>
                  <a:pt x="16205" y="0"/>
                  <a:pt x="10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46"/>
          <p:cNvSpPr/>
          <p:nvPr/>
        </p:nvSpPr>
        <p:spPr>
          <a:xfrm flipH="1">
            <a:off x="1026505" y="4128203"/>
            <a:ext cx="585406" cy="767554"/>
          </a:xfrm>
          <a:custGeom>
            <a:avLst/>
            <a:gdLst/>
            <a:ahLst/>
            <a:cxnLst/>
            <a:rect l="l" t="t" r="r" b="b"/>
            <a:pathLst>
              <a:path w="11824" h="15503" extrusionOk="0">
                <a:moveTo>
                  <a:pt x="0" y="0"/>
                </a:moveTo>
                <a:cubicBezTo>
                  <a:pt x="36" y="2620"/>
                  <a:pt x="167" y="4989"/>
                  <a:pt x="334" y="6108"/>
                </a:cubicBezTo>
                <a:cubicBezTo>
                  <a:pt x="751" y="9049"/>
                  <a:pt x="1417" y="15502"/>
                  <a:pt x="1417" y="15502"/>
                </a:cubicBezTo>
                <a:lnTo>
                  <a:pt x="4870" y="15502"/>
                </a:lnTo>
                <a:cubicBezTo>
                  <a:pt x="4858" y="12764"/>
                  <a:pt x="4382" y="2370"/>
                  <a:pt x="4596" y="2322"/>
                </a:cubicBezTo>
                <a:cubicBezTo>
                  <a:pt x="4652" y="2313"/>
                  <a:pt x="4711" y="2307"/>
                  <a:pt x="4776" y="2307"/>
                </a:cubicBezTo>
                <a:cubicBezTo>
                  <a:pt x="4975" y="2307"/>
                  <a:pt x="5226" y="2363"/>
                  <a:pt x="5585" y="2560"/>
                </a:cubicBezTo>
                <a:cubicBezTo>
                  <a:pt x="6227" y="2906"/>
                  <a:pt x="8394" y="15502"/>
                  <a:pt x="8394" y="15502"/>
                </a:cubicBezTo>
                <a:lnTo>
                  <a:pt x="11823" y="15502"/>
                </a:lnTo>
                <a:cubicBezTo>
                  <a:pt x="11502" y="12502"/>
                  <a:pt x="10168" y="3322"/>
                  <a:pt x="9799" y="322"/>
                </a:cubicBezTo>
                <a:cubicBezTo>
                  <a:pt x="9762" y="315"/>
                  <a:pt x="9728" y="312"/>
                  <a:pt x="9694" y="312"/>
                </a:cubicBezTo>
                <a:cubicBezTo>
                  <a:pt x="9620" y="312"/>
                  <a:pt x="9552" y="326"/>
                  <a:pt x="9478" y="334"/>
                </a:cubicBezTo>
                <a:cubicBezTo>
                  <a:pt x="8228" y="476"/>
                  <a:pt x="6969" y="538"/>
                  <a:pt x="5712" y="538"/>
                </a:cubicBezTo>
                <a:cubicBezTo>
                  <a:pt x="4969" y="538"/>
                  <a:pt x="4228" y="517"/>
                  <a:pt x="3489" y="477"/>
                </a:cubicBezTo>
                <a:cubicBezTo>
                  <a:pt x="2322" y="417"/>
                  <a:pt x="1132" y="298"/>
                  <a:pt x="0" y="0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46"/>
          <p:cNvSpPr/>
          <p:nvPr/>
        </p:nvSpPr>
        <p:spPr>
          <a:xfrm flipH="1">
            <a:off x="1088393" y="4128203"/>
            <a:ext cx="523519" cy="328103"/>
          </a:xfrm>
          <a:custGeom>
            <a:avLst/>
            <a:gdLst/>
            <a:ahLst/>
            <a:cxnLst/>
            <a:rect l="l" t="t" r="r" b="b"/>
            <a:pathLst>
              <a:path w="10574" h="6627" extrusionOk="0">
                <a:moveTo>
                  <a:pt x="0" y="0"/>
                </a:moveTo>
                <a:lnTo>
                  <a:pt x="0" y="0"/>
                </a:lnTo>
                <a:cubicBezTo>
                  <a:pt x="36" y="2501"/>
                  <a:pt x="155" y="4763"/>
                  <a:pt x="298" y="5942"/>
                </a:cubicBezTo>
                <a:cubicBezTo>
                  <a:pt x="762" y="6049"/>
                  <a:pt x="1239" y="6132"/>
                  <a:pt x="1715" y="6216"/>
                </a:cubicBezTo>
                <a:cubicBezTo>
                  <a:pt x="2494" y="6334"/>
                  <a:pt x="3297" y="6501"/>
                  <a:pt x="4098" y="6501"/>
                </a:cubicBezTo>
                <a:cubicBezTo>
                  <a:pt x="4264" y="6501"/>
                  <a:pt x="4430" y="6494"/>
                  <a:pt x="4596" y="6477"/>
                </a:cubicBezTo>
                <a:cubicBezTo>
                  <a:pt x="4537" y="4168"/>
                  <a:pt x="4513" y="2358"/>
                  <a:pt x="4596" y="2346"/>
                </a:cubicBezTo>
                <a:cubicBezTo>
                  <a:pt x="4658" y="2333"/>
                  <a:pt x="4724" y="2324"/>
                  <a:pt x="4798" y="2324"/>
                </a:cubicBezTo>
                <a:cubicBezTo>
                  <a:pt x="4993" y="2324"/>
                  <a:pt x="5238" y="2385"/>
                  <a:pt x="5585" y="2584"/>
                </a:cubicBezTo>
                <a:cubicBezTo>
                  <a:pt x="5811" y="2703"/>
                  <a:pt x="6239" y="4394"/>
                  <a:pt x="6680" y="6513"/>
                </a:cubicBezTo>
                <a:cubicBezTo>
                  <a:pt x="7053" y="6582"/>
                  <a:pt x="7411" y="6626"/>
                  <a:pt x="7785" y="6626"/>
                </a:cubicBezTo>
                <a:cubicBezTo>
                  <a:pt x="7865" y="6626"/>
                  <a:pt x="7944" y="6624"/>
                  <a:pt x="8025" y="6620"/>
                </a:cubicBezTo>
                <a:cubicBezTo>
                  <a:pt x="8561" y="6608"/>
                  <a:pt x="9109" y="6525"/>
                  <a:pt x="9633" y="6406"/>
                </a:cubicBezTo>
                <a:cubicBezTo>
                  <a:pt x="9942" y="6323"/>
                  <a:pt x="10252" y="6227"/>
                  <a:pt x="10573" y="6120"/>
                </a:cubicBezTo>
                <a:cubicBezTo>
                  <a:pt x="10228" y="3691"/>
                  <a:pt x="9918" y="1513"/>
                  <a:pt x="9764" y="298"/>
                </a:cubicBezTo>
                <a:cubicBezTo>
                  <a:pt x="9680" y="322"/>
                  <a:pt x="9573" y="322"/>
                  <a:pt x="9478" y="334"/>
                </a:cubicBezTo>
                <a:cubicBezTo>
                  <a:pt x="8228" y="476"/>
                  <a:pt x="6969" y="538"/>
                  <a:pt x="5712" y="538"/>
                </a:cubicBezTo>
                <a:cubicBezTo>
                  <a:pt x="4969" y="538"/>
                  <a:pt x="4228" y="517"/>
                  <a:pt x="3489" y="477"/>
                </a:cubicBezTo>
                <a:cubicBezTo>
                  <a:pt x="2322" y="417"/>
                  <a:pt x="1132" y="298"/>
                  <a:pt x="0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46"/>
          <p:cNvSpPr/>
          <p:nvPr/>
        </p:nvSpPr>
        <p:spPr>
          <a:xfrm flipH="1">
            <a:off x="1370749" y="4698792"/>
            <a:ext cx="192247" cy="195763"/>
          </a:xfrm>
          <a:custGeom>
            <a:avLst/>
            <a:gdLst/>
            <a:ahLst/>
            <a:cxnLst/>
            <a:rect l="l" t="t" r="r" b="b"/>
            <a:pathLst>
              <a:path w="3883" h="3954" extrusionOk="0">
                <a:moveTo>
                  <a:pt x="1" y="1"/>
                </a:moveTo>
                <a:lnTo>
                  <a:pt x="1" y="1"/>
                </a:lnTo>
                <a:cubicBezTo>
                  <a:pt x="239" y="2144"/>
                  <a:pt x="429" y="3954"/>
                  <a:pt x="429" y="3954"/>
                </a:cubicBezTo>
                <a:lnTo>
                  <a:pt x="3882" y="3954"/>
                </a:lnTo>
                <a:cubicBezTo>
                  <a:pt x="3882" y="3168"/>
                  <a:pt x="3835" y="1751"/>
                  <a:pt x="3775" y="132"/>
                </a:cubicBezTo>
                <a:cubicBezTo>
                  <a:pt x="2513" y="132"/>
                  <a:pt x="1251" y="108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46"/>
          <p:cNvSpPr/>
          <p:nvPr/>
        </p:nvSpPr>
        <p:spPr>
          <a:xfrm flipH="1">
            <a:off x="1028297" y="4693494"/>
            <a:ext cx="203981" cy="201060"/>
          </a:xfrm>
          <a:custGeom>
            <a:avLst/>
            <a:gdLst/>
            <a:ahLst/>
            <a:cxnLst/>
            <a:rect l="l" t="t" r="r" b="b"/>
            <a:pathLst>
              <a:path w="4120" h="4061" extrusionOk="0">
                <a:moveTo>
                  <a:pt x="3620" y="1"/>
                </a:moveTo>
                <a:cubicBezTo>
                  <a:pt x="3405" y="1"/>
                  <a:pt x="3179" y="12"/>
                  <a:pt x="2965" y="36"/>
                </a:cubicBezTo>
                <a:cubicBezTo>
                  <a:pt x="1977" y="96"/>
                  <a:pt x="1000" y="132"/>
                  <a:pt x="0" y="179"/>
                </a:cubicBezTo>
                <a:cubicBezTo>
                  <a:pt x="405" y="2358"/>
                  <a:pt x="703" y="4061"/>
                  <a:pt x="703" y="4061"/>
                </a:cubicBezTo>
                <a:lnTo>
                  <a:pt x="4120" y="4061"/>
                </a:lnTo>
                <a:cubicBezTo>
                  <a:pt x="4036" y="3156"/>
                  <a:pt x="3834" y="1679"/>
                  <a:pt x="36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46"/>
          <p:cNvSpPr/>
          <p:nvPr/>
        </p:nvSpPr>
        <p:spPr>
          <a:xfrm flipH="1">
            <a:off x="1337774" y="4885589"/>
            <a:ext cx="307754" cy="96842"/>
          </a:xfrm>
          <a:custGeom>
            <a:avLst/>
            <a:gdLst/>
            <a:ahLst/>
            <a:cxnLst/>
            <a:rect l="l" t="t" r="r" b="b"/>
            <a:pathLst>
              <a:path w="6216" h="1956" extrusionOk="0">
                <a:moveTo>
                  <a:pt x="3015" y="0"/>
                </a:moveTo>
                <a:cubicBezTo>
                  <a:pt x="2570" y="0"/>
                  <a:pt x="2240" y="8"/>
                  <a:pt x="2203" y="26"/>
                </a:cubicBezTo>
                <a:cubicBezTo>
                  <a:pt x="2203" y="26"/>
                  <a:pt x="1906" y="50"/>
                  <a:pt x="1013" y="633"/>
                </a:cubicBezTo>
                <a:cubicBezTo>
                  <a:pt x="453" y="990"/>
                  <a:pt x="179" y="1335"/>
                  <a:pt x="60" y="1574"/>
                </a:cubicBezTo>
                <a:cubicBezTo>
                  <a:pt x="1" y="1693"/>
                  <a:pt x="84" y="1836"/>
                  <a:pt x="215" y="1836"/>
                </a:cubicBezTo>
                <a:cubicBezTo>
                  <a:pt x="913" y="1865"/>
                  <a:pt x="2948" y="1955"/>
                  <a:pt x="4416" y="1955"/>
                </a:cubicBezTo>
                <a:cubicBezTo>
                  <a:pt x="5303" y="1955"/>
                  <a:pt x="5983" y="1922"/>
                  <a:pt x="6037" y="1824"/>
                </a:cubicBezTo>
                <a:cubicBezTo>
                  <a:pt x="6216" y="1514"/>
                  <a:pt x="5894" y="109"/>
                  <a:pt x="5728" y="62"/>
                </a:cubicBezTo>
                <a:cubicBezTo>
                  <a:pt x="5620" y="37"/>
                  <a:pt x="4023" y="0"/>
                  <a:pt x="30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46"/>
          <p:cNvSpPr/>
          <p:nvPr/>
        </p:nvSpPr>
        <p:spPr>
          <a:xfrm flipH="1">
            <a:off x="1521358" y="4903362"/>
            <a:ext cx="58719" cy="20943"/>
          </a:xfrm>
          <a:custGeom>
            <a:avLst/>
            <a:gdLst/>
            <a:ahLst/>
            <a:cxnLst/>
            <a:rect l="l" t="t" r="r" b="b"/>
            <a:pathLst>
              <a:path w="1186" h="423" extrusionOk="0">
                <a:moveTo>
                  <a:pt x="72" y="0"/>
                </a:moveTo>
                <a:cubicBezTo>
                  <a:pt x="12" y="0"/>
                  <a:pt x="0" y="83"/>
                  <a:pt x="60" y="83"/>
                </a:cubicBezTo>
                <a:cubicBezTo>
                  <a:pt x="239" y="107"/>
                  <a:pt x="417" y="155"/>
                  <a:pt x="584" y="214"/>
                </a:cubicBezTo>
                <a:cubicBezTo>
                  <a:pt x="667" y="238"/>
                  <a:pt x="739" y="274"/>
                  <a:pt x="822" y="322"/>
                </a:cubicBezTo>
                <a:cubicBezTo>
                  <a:pt x="858" y="334"/>
                  <a:pt x="893" y="357"/>
                  <a:pt x="941" y="381"/>
                </a:cubicBezTo>
                <a:cubicBezTo>
                  <a:pt x="977" y="405"/>
                  <a:pt x="1024" y="405"/>
                  <a:pt x="1072" y="417"/>
                </a:cubicBezTo>
                <a:cubicBezTo>
                  <a:pt x="1081" y="421"/>
                  <a:pt x="1091" y="422"/>
                  <a:pt x="1100" y="422"/>
                </a:cubicBezTo>
                <a:cubicBezTo>
                  <a:pt x="1148" y="422"/>
                  <a:pt x="1185" y="375"/>
                  <a:pt x="1155" y="345"/>
                </a:cubicBezTo>
                <a:cubicBezTo>
                  <a:pt x="1132" y="322"/>
                  <a:pt x="1096" y="286"/>
                  <a:pt x="1060" y="262"/>
                </a:cubicBezTo>
                <a:cubicBezTo>
                  <a:pt x="1012" y="238"/>
                  <a:pt x="977" y="214"/>
                  <a:pt x="941" y="203"/>
                </a:cubicBezTo>
                <a:cubicBezTo>
                  <a:pt x="846" y="155"/>
                  <a:pt x="762" y="119"/>
                  <a:pt x="655" y="95"/>
                </a:cubicBezTo>
                <a:cubicBezTo>
                  <a:pt x="477" y="36"/>
                  <a:pt x="262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46"/>
          <p:cNvSpPr/>
          <p:nvPr/>
        </p:nvSpPr>
        <p:spPr>
          <a:xfrm flipH="1">
            <a:off x="1503981" y="4891827"/>
            <a:ext cx="56045" cy="23369"/>
          </a:xfrm>
          <a:custGeom>
            <a:avLst/>
            <a:gdLst/>
            <a:ahLst/>
            <a:cxnLst/>
            <a:rect l="l" t="t" r="r" b="b"/>
            <a:pathLst>
              <a:path w="1132" h="472" extrusionOk="0">
                <a:moveTo>
                  <a:pt x="226" y="1"/>
                </a:moveTo>
                <a:cubicBezTo>
                  <a:pt x="176" y="1"/>
                  <a:pt x="125" y="7"/>
                  <a:pt x="72" y="19"/>
                </a:cubicBezTo>
                <a:cubicBezTo>
                  <a:pt x="0" y="19"/>
                  <a:pt x="0" y="90"/>
                  <a:pt x="72" y="102"/>
                </a:cubicBezTo>
                <a:lnTo>
                  <a:pt x="334" y="150"/>
                </a:lnTo>
                <a:cubicBezTo>
                  <a:pt x="429" y="162"/>
                  <a:pt x="512" y="197"/>
                  <a:pt x="596" y="221"/>
                </a:cubicBezTo>
                <a:cubicBezTo>
                  <a:pt x="667" y="257"/>
                  <a:pt x="738" y="293"/>
                  <a:pt x="810" y="328"/>
                </a:cubicBezTo>
                <a:cubicBezTo>
                  <a:pt x="846" y="340"/>
                  <a:pt x="869" y="376"/>
                  <a:pt x="917" y="400"/>
                </a:cubicBezTo>
                <a:cubicBezTo>
                  <a:pt x="965" y="436"/>
                  <a:pt x="988" y="471"/>
                  <a:pt x="1048" y="471"/>
                </a:cubicBezTo>
                <a:cubicBezTo>
                  <a:pt x="1096" y="471"/>
                  <a:pt x="1131" y="447"/>
                  <a:pt x="1131" y="412"/>
                </a:cubicBezTo>
                <a:cubicBezTo>
                  <a:pt x="1131" y="340"/>
                  <a:pt x="1072" y="316"/>
                  <a:pt x="1036" y="281"/>
                </a:cubicBezTo>
                <a:cubicBezTo>
                  <a:pt x="988" y="257"/>
                  <a:pt x="965" y="221"/>
                  <a:pt x="917" y="209"/>
                </a:cubicBezTo>
                <a:cubicBezTo>
                  <a:pt x="846" y="162"/>
                  <a:pt x="750" y="114"/>
                  <a:pt x="667" y="90"/>
                </a:cubicBezTo>
                <a:cubicBezTo>
                  <a:pt x="572" y="55"/>
                  <a:pt x="476" y="31"/>
                  <a:pt x="381" y="19"/>
                </a:cubicBezTo>
                <a:cubicBezTo>
                  <a:pt x="328" y="7"/>
                  <a:pt x="277" y="1"/>
                  <a:pt x="2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46"/>
          <p:cNvSpPr/>
          <p:nvPr/>
        </p:nvSpPr>
        <p:spPr>
          <a:xfrm flipH="1">
            <a:off x="992351" y="4885589"/>
            <a:ext cx="307754" cy="96842"/>
          </a:xfrm>
          <a:custGeom>
            <a:avLst/>
            <a:gdLst/>
            <a:ahLst/>
            <a:cxnLst/>
            <a:rect l="l" t="t" r="r" b="b"/>
            <a:pathLst>
              <a:path w="6216" h="1956" extrusionOk="0">
                <a:moveTo>
                  <a:pt x="3018" y="0"/>
                </a:moveTo>
                <a:cubicBezTo>
                  <a:pt x="2571" y="0"/>
                  <a:pt x="2240" y="8"/>
                  <a:pt x="2204" y="26"/>
                </a:cubicBezTo>
                <a:cubicBezTo>
                  <a:pt x="2204" y="26"/>
                  <a:pt x="1918" y="50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84" y="1836"/>
                  <a:pt x="227" y="1836"/>
                </a:cubicBezTo>
                <a:cubicBezTo>
                  <a:pt x="917" y="1865"/>
                  <a:pt x="2949" y="1955"/>
                  <a:pt x="4417" y="1955"/>
                </a:cubicBezTo>
                <a:cubicBezTo>
                  <a:pt x="5303" y="1955"/>
                  <a:pt x="5984" y="1922"/>
                  <a:pt x="6037" y="1824"/>
                </a:cubicBezTo>
                <a:cubicBezTo>
                  <a:pt x="6216" y="1514"/>
                  <a:pt x="5894" y="109"/>
                  <a:pt x="5728" y="62"/>
                </a:cubicBezTo>
                <a:cubicBezTo>
                  <a:pt x="5629" y="37"/>
                  <a:pt x="4028" y="0"/>
                  <a:pt x="30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46"/>
          <p:cNvSpPr/>
          <p:nvPr/>
        </p:nvSpPr>
        <p:spPr>
          <a:xfrm flipH="1">
            <a:off x="1174153" y="4903362"/>
            <a:ext cx="58719" cy="20943"/>
          </a:xfrm>
          <a:custGeom>
            <a:avLst/>
            <a:gdLst/>
            <a:ahLst/>
            <a:cxnLst/>
            <a:rect l="l" t="t" r="r" b="b"/>
            <a:pathLst>
              <a:path w="1186" h="423" extrusionOk="0">
                <a:moveTo>
                  <a:pt x="72" y="0"/>
                </a:moveTo>
                <a:cubicBezTo>
                  <a:pt x="12" y="0"/>
                  <a:pt x="0" y="83"/>
                  <a:pt x="60" y="83"/>
                </a:cubicBezTo>
                <a:cubicBezTo>
                  <a:pt x="238" y="107"/>
                  <a:pt x="417" y="155"/>
                  <a:pt x="572" y="214"/>
                </a:cubicBezTo>
                <a:cubicBezTo>
                  <a:pt x="667" y="238"/>
                  <a:pt x="738" y="274"/>
                  <a:pt x="810" y="322"/>
                </a:cubicBezTo>
                <a:cubicBezTo>
                  <a:pt x="857" y="334"/>
                  <a:pt x="893" y="357"/>
                  <a:pt x="929" y="381"/>
                </a:cubicBezTo>
                <a:cubicBezTo>
                  <a:pt x="977" y="405"/>
                  <a:pt x="1024" y="405"/>
                  <a:pt x="1072" y="417"/>
                </a:cubicBezTo>
                <a:cubicBezTo>
                  <a:pt x="1081" y="421"/>
                  <a:pt x="1091" y="422"/>
                  <a:pt x="1100" y="422"/>
                </a:cubicBezTo>
                <a:cubicBezTo>
                  <a:pt x="1148" y="422"/>
                  <a:pt x="1185" y="375"/>
                  <a:pt x="1155" y="345"/>
                </a:cubicBezTo>
                <a:cubicBezTo>
                  <a:pt x="1131" y="322"/>
                  <a:pt x="1096" y="286"/>
                  <a:pt x="1048" y="262"/>
                </a:cubicBezTo>
                <a:cubicBezTo>
                  <a:pt x="1012" y="238"/>
                  <a:pt x="977" y="214"/>
                  <a:pt x="929" y="203"/>
                </a:cubicBezTo>
                <a:cubicBezTo>
                  <a:pt x="846" y="155"/>
                  <a:pt x="750" y="119"/>
                  <a:pt x="655" y="95"/>
                </a:cubicBezTo>
                <a:cubicBezTo>
                  <a:pt x="476" y="36"/>
                  <a:pt x="262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46"/>
          <p:cNvSpPr/>
          <p:nvPr/>
        </p:nvSpPr>
        <p:spPr>
          <a:xfrm flipH="1">
            <a:off x="1157370" y="4891827"/>
            <a:ext cx="56045" cy="23369"/>
          </a:xfrm>
          <a:custGeom>
            <a:avLst/>
            <a:gdLst/>
            <a:ahLst/>
            <a:cxnLst/>
            <a:rect l="l" t="t" r="r" b="b"/>
            <a:pathLst>
              <a:path w="1132" h="472" extrusionOk="0">
                <a:moveTo>
                  <a:pt x="234" y="1"/>
                </a:moveTo>
                <a:cubicBezTo>
                  <a:pt x="182" y="1"/>
                  <a:pt x="131" y="7"/>
                  <a:pt x="83" y="19"/>
                </a:cubicBezTo>
                <a:cubicBezTo>
                  <a:pt x="0" y="19"/>
                  <a:pt x="0" y="90"/>
                  <a:pt x="83" y="102"/>
                </a:cubicBezTo>
                <a:lnTo>
                  <a:pt x="345" y="150"/>
                </a:lnTo>
                <a:cubicBezTo>
                  <a:pt x="441" y="162"/>
                  <a:pt x="524" y="197"/>
                  <a:pt x="595" y="221"/>
                </a:cubicBezTo>
                <a:cubicBezTo>
                  <a:pt x="679" y="257"/>
                  <a:pt x="750" y="293"/>
                  <a:pt x="822" y="328"/>
                </a:cubicBezTo>
                <a:cubicBezTo>
                  <a:pt x="857" y="340"/>
                  <a:pt x="881" y="376"/>
                  <a:pt x="929" y="400"/>
                </a:cubicBezTo>
                <a:cubicBezTo>
                  <a:pt x="976" y="436"/>
                  <a:pt x="1000" y="471"/>
                  <a:pt x="1060" y="471"/>
                </a:cubicBezTo>
                <a:cubicBezTo>
                  <a:pt x="1107" y="471"/>
                  <a:pt x="1131" y="447"/>
                  <a:pt x="1131" y="412"/>
                </a:cubicBezTo>
                <a:cubicBezTo>
                  <a:pt x="1131" y="340"/>
                  <a:pt x="1072" y="316"/>
                  <a:pt x="1048" y="281"/>
                </a:cubicBezTo>
                <a:cubicBezTo>
                  <a:pt x="1000" y="257"/>
                  <a:pt x="976" y="221"/>
                  <a:pt x="929" y="209"/>
                </a:cubicBezTo>
                <a:cubicBezTo>
                  <a:pt x="857" y="162"/>
                  <a:pt x="762" y="114"/>
                  <a:pt x="679" y="90"/>
                </a:cubicBezTo>
                <a:cubicBezTo>
                  <a:pt x="584" y="55"/>
                  <a:pt x="476" y="31"/>
                  <a:pt x="393" y="19"/>
                </a:cubicBezTo>
                <a:cubicBezTo>
                  <a:pt x="339" y="7"/>
                  <a:pt x="286" y="1"/>
                  <a:pt x="2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46"/>
          <p:cNvSpPr/>
          <p:nvPr/>
        </p:nvSpPr>
        <p:spPr>
          <a:xfrm flipH="1">
            <a:off x="1669043" y="4137362"/>
            <a:ext cx="65304" cy="62432"/>
          </a:xfrm>
          <a:custGeom>
            <a:avLst/>
            <a:gdLst/>
            <a:ahLst/>
            <a:cxnLst/>
            <a:rect l="l" t="t" r="r" b="b"/>
            <a:pathLst>
              <a:path w="1319" h="1261" extrusionOk="0">
                <a:moveTo>
                  <a:pt x="308" y="1"/>
                </a:moveTo>
                <a:cubicBezTo>
                  <a:pt x="274" y="1"/>
                  <a:pt x="245" y="9"/>
                  <a:pt x="223" y="30"/>
                </a:cubicBezTo>
                <a:cubicBezTo>
                  <a:pt x="92" y="173"/>
                  <a:pt x="449" y="566"/>
                  <a:pt x="449" y="566"/>
                </a:cubicBezTo>
                <a:cubicBezTo>
                  <a:pt x="449" y="566"/>
                  <a:pt x="269" y="480"/>
                  <a:pt x="154" y="480"/>
                </a:cubicBezTo>
                <a:cubicBezTo>
                  <a:pt x="51" y="480"/>
                  <a:pt x="1" y="550"/>
                  <a:pt x="187" y="816"/>
                </a:cubicBezTo>
                <a:cubicBezTo>
                  <a:pt x="441" y="1197"/>
                  <a:pt x="860" y="1260"/>
                  <a:pt x="1110" y="1260"/>
                </a:cubicBezTo>
                <a:cubicBezTo>
                  <a:pt x="1235" y="1260"/>
                  <a:pt x="1319" y="1244"/>
                  <a:pt x="1319" y="1244"/>
                </a:cubicBezTo>
                <a:lnTo>
                  <a:pt x="795" y="256"/>
                </a:lnTo>
                <a:cubicBezTo>
                  <a:pt x="795" y="256"/>
                  <a:pt x="489" y="1"/>
                  <a:pt x="308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46"/>
          <p:cNvSpPr/>
          <p:nvPr/>
        </p:nvSpPr>
        <p:spPr>
          <a:xfrm flipH="1">
            <a:off x="1574727" y="4063545"/>
            <a:ext cx="139569" cy="136994"/>
          </a:xfrm>
          <a:custGeom>
            <a:avLst/>
            <a:gdLst/>
            <a:ahLst/>
            <a:cxnLst/>
            <a:rect l="l" t="t" r="r" b="b"/>
            <a:pathLst>
              <a:path w="2819" h="2767" extrusionOk="0">
                <a:moveTo>
                  <a:pt x="1710" y="1"/>
                </a:moveTo>
                <a:cubicBezTo>
                  <a:pt x="1198" y="1"/>
                  <a:pt x="0" y="831"/>
                  <a:pt x="21" y="973"/>
                </a:cubicBezTo>
                <a:cubicBezTo>
                  <a:pt x="21" y="1116"/>
                  <a:pt x="556" y="2664"/>
                  <a:pt x="842" y="2759"/>
                </a:cubicBezTo>
                <a:cubicBezTo>
                  <a:pt x="859" y="2764"/>
                  <a:pt x="880" y="2766"/>
                  <a:pt x="903" y="2766"/>
                </a:cubicBezTo>
                <a:cubicBezTo>
                  <a:pt x="1300" y="2766"/>
                  <a:pt x="2599" y="2134"/>
                  <a:pt x="2711" y="1640"/>
                </a:cubicBezTo>
                <a:cubicBezTo>
                  <a:pt x="2819" y="1116"/>
                  <a:pt x="1902" y="80"/>
                  <a:pt x="1902" y="80"/>
                </a:cubicBezTo>
                <a:cubicBezTo>
                  <a:pt x="1864" y="25"/>
                  <a:pt x="1797" y="1"/>
                  <a:pt x="1710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46"/>
          <p:cNvSpPr/>
          <p:nvPr/>
        </p:nvSpPr>
        <p:spPr>
          <a:xfrm flipH="1">
            <a:off x="1683204" y="4146769"/>
            <a:ext cx="20052" cy="40450"/>
          </a:xfrm>
          <a:custGeom>
            <a:avLst/>
            <a:gdLst/>
            <a:ahLst/>
            <a:cxnLst/>
            <a:rect l="l" t="t" r="r" b="b"/>
            <a:pathLst>
              <a:path w="405" h="817" extrusionOk="0">
                <a:moveTo>
                  <a:pt x="41" y="0"/>
                </a:moveTo>
                <a:cubicBezTo>
                  <a:pt x="24" y="0"/>
                  <a:pt x="0" y="15"/>
                  <a:pt x="0" y="30"/>
                </a:cubicBezTo>
                <a:cubicBezTo>
                  <a:pt x="36" y="185"/>
                  <a:pt x="71" y="316"/>
                  <a:pt x="131" y="459"/>
                </a:cubicBezTo>
                <a:cubicBezTo>
                  <a:pt x="167" y="518"/>
                  <a:pt x="191" y="602"/>
                  <a:pt x="238" y="661"/>
                </a:cubicBezTo>
                <a:cubicBezTo>
                  <a:pt x="250" y="685"/>
                  <a:pt x="286" y="721"/>
                  <a:pt x="298" y="745"/>
                </a:cubicBezTo>
                <a:cubicBezTo>
                  <a:pt x="310" y="780"/>
                  <a:pt x="345" y="804"/>
                  <a:pt x="369" y="816"/>
                </a:cubicBezTo>
                <a:cubicBezTo>
                  <a:pt x="393" y="816"/>
                  <a:pt x="405" y="816"/>
                  <a:pt x="405" y="804"/>
                </a:cubicBezTo>
                <a:cubicBezTo>
                  <a:pt x="405" y="757"/>
                  <a:pt x="369" y="733"/>
                  <a:pt x="357" y="721"/>
                </a:cubicBezTo>
                <a:cubicBezTo>
                  <a:pt x="345" y="685"/>
                  <a:pt x="310" y="661"/>
                  <a:pt x="298" y="626"/>
                </a:cubicBezTo>
                <a:cubicBezTo>
                  <a:pt x="250" y="566"/>
                  <a:pt x="226" y="507"/>
                  <a:pt x="191" y="435"/>
                </a:cubicBezTo>
                <a:cubicBezTo>
                  <a:pt x="131" y="304"/>
                  <a:pt x="95" y="161"/>
                  <a:pt x="60" y="18"/>
                </a:cubicBezTo>
                <a:cubicBezTo>
                  <a:pt x="60" y="5"/>
                  <a:pt x="52" y="0"/>
                  <a:pt x="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46"/>
          <p:cNvSpPr/>
          <p:nvPr/>
        </p:nvSpPr>
        <p:spPr>
          <a:xfrm flipH="1">
            <a:off x="1469812" y="3541425"/>
            <a:ext cx="371424" cy="603329"/>
          </a:xfrm>
          <a:custGeom>
            <a:avLst/>
            <a:gdLst/>
            <a:ahLst/>
            <a:cxnLst/>
            <a:rect l="l" t="t" r="r" b="b"/>
            <a:pathLst>
              <a:path w="7502" h="12186" extrusionOk="0">
                <a:moveTo>
                  <a:pt x="6632" y="0"/>
                </a:moveTo>
                <a:cubicBezTo>
                  <a:pt x="5631" y="0"/>
                  <a:pt x="2447" y="2420"/>
                  <a:pt x="1239" y="4232"/>
                </a:cubicBezTo>
                <a:cubicBezTo>
                  <a:pt x="1" y="6102"/>
                  <a:pt x="989" y="8662"/>
                  <a:pt x="2061" y="11460"/>
                </a:cubicBezTo>
                <a:cubicBezTo>
                  <a:pt x="2073" y="11483"/>
                  <a:pt x="2073" y="11495"/>
                  <a:pt x="2085" y="11531"/>
                </a:cubicBezTo>
                <a:cubicBezTo>
                  <a:pt x="2180" y="11757"/>
                  <a:pt x="2251" y="11960"/>
                  <a:pt x="2346" y="12186"/>
                </a:cubicBezTo>
                <a:lnTo>
                  <a:pt x="4847" y="10412"/>
                </a:lnTo>
                <a:cubicBezTo>
                  <a:pt x="4847" y="10412"/>
                  <a:pt x="4728" y="10126"/>
                  <a:pt x="4561" y="9709"/>
                </a:cubicBezTo>
                <a:cubicBezTo>
                  <a:pt x="4549" y="9686"/>
                  <a:pt x="4549" y="9650"/>
                  <a:pt x="4525" y="9626"/>
                </a:cubicBezTo>
                <a:cubicBezTo>
                  <a:pt x="4156" y="8650"/>
                  <a:pt x="3609" y="7030"/>
                  <a:pt x="3740" y="6161"/>
                </a:cubicBezTo>
                <a:cubicBezTo>
                  <a:pt x="3918" y="4852"/>
                  <a:pt x="5621" y="4137"/>
                  <a:pt x="6573" y="3661"/>
                </a:cubicBezTo>
                <a:cubicBezTo>
                  <a:pt x="7323" y="3280"/>
                  <a:pt x="7502" y="530"/>
                  <a:pt x="6835" y="53"/>
                </a:cubicBezTo>
                <a:cubicBezTo>
                  <a:pt x="6784" y="17"/>
                  <a:pt x="6716" y="0"/>
                  <a:pt x="6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46"/>
          <p:cNvSpPr/>
          <p:nvPr/>
        </p:nvSpPr>
        <p:spPr>
          <a:xfrm flipH="1">
            <a:off x="1615968" y="4018541"/>
            <a:ext cx="123874" cy="93772"/>
          </a:xfrm>
          <a:custGeom>
            <a:avLst/>
            <a:gdLst/>
            <a:ahLst/>
            <a:cxnLst/>
            <a:rect l="l" t="t" r="r" b="b"/>
            <a:pathLst>
              <a:path w="2502" h="1894" extrusionOk="0">
                <a:moveTo>
                  <a:pt x="2465" y="1"/>
                </a:moveTo>
                <a:cubicBezTo>
                  <a:pt x="2454" y="13"/>
                  <a:pt x="2442" y="13"/>
                  <a:pt x="2430" y="37"/>
                </a:cubicBezTo>
                <a:cubicBezTo>
                  <a:pt x="2168" y="180"/>
                  <a:pt x="1953" y="334"/>
                  <a:pt x="1715" y="477"/>
                </a:cubicBezTo>
                <a:cubicBezTo>
                  <a:pt x="1251" y="775"/>
                  <a:pt x="799" y="1120"/>
                  <a:pt x="382" y="1477"/>
                </a:cubicBezTo>
                <a:cubicBezTo>
                  <a:pt x="263" y="1584"/>
                  <a:pt x="132" y="1704"/>
                  <a:pt x="1" y="1823"/>
                </a:cubicBezTo>
                <a:cubicBezTo>
                  <a:pt x="13" y="1846"/>
                  <a:pt x="13" y="1858"/>
                  <a:pt x="25" y="1894"/>
                </a:cubicBezTo>
                <a:cubicBezTo>
                  <a:pt x="465" y="1501"/>
                  <a:pt x="906" y="1144"/>
                  <a:pt x="1382" y="811"/>
                </a:cubicBezTo>
                <a:cubicBezTo>
                  <a:pt x="1668" y="596"/>
                  <a:pt x="1965" y="406"/>
                  <a:pt x="2263" y="227"/>
                </a:cubicBezTo>
                <a:cubicBezTo>
                  <a:pt x="2334" y="168"/>
                  <a:pt x="2418" y="120"/>
                  <a:pt x="2501" y="72"/>
                </a:cubicBezTo>
                <a:cubicBezTo>
                  <a:pt x="2501" y="60"/>
                  <a:pt x="2477" y="37"/>
                  <a:pt x="24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46"/>
          <p:cNvSpPr/>
          <p:nvPr/>
        </p:nvSpPr>
        <p:spPr>
          <a:xfrm flipH="1">
            <a:off x="1054824" y="3950764"/>
            <a:ext cx="581842" cy="485297"/>
          </a:xfrm>
          <a:custGeom>
            <a:avLst/>
            <a:gdLst/>
            <a:ahLst/>
            <a:cxnLst/>
            <a:rect l="l" t="t" r="r" b="b"/>
            <a:pathLst>
              <a:path w="11752" h="9802" extrusionOk="0">
                <a:moveTo>
                  <a:pt x="9668" y="1"/>
                </a:moveTo>
                <a:cubicBezTo>
                  <a:pt x="9228" y="13"/>
                  <a:pt x="8240" y="36"/>
                  <a:pt x="7085" y="60"/>
                </a:cubicBezTo>
                <a:lnTo>
                  <a:pt x="6966" y="60"/>
                </a:lnTo>
                <a:cubicBezTo>
                  <a:pt x="6299" y="72"/>
                  <a:pt x="5561" y="84"/>
                  <a:pt x="4834" y="108"/>
                </a:cubicBezTo>
                <a:lnTo>
                  <a:pt x="4763" y="108"/>
                </a:lnTo>
                <a:cubicBezTo>
                  <a:pt x="3596" y="120"/>
                  <a:pt x="2465" y="144"/>
                  <a:pt x="1655" y="167"/>
                </a:cubicBezTo>
                <a:lnTo>
                  <a:pt x="1524" y="167"/>
                </a:lnTo>
                <a:cubicBezTo>
                  <a:pt x="893" y="167"/>
                  <a:pt x="477" y="179"/>
                  <a:pt x="441" y="179"/>
                </a:cubicBezTo>
                <a:cubicBezTo>
                  <a:pt x="441" y="179"/>
                  <a:pt x="310" y="1418"/>
                  <a:pt x="203" y="2870"/>
                </a:cubicBezTo>
                <a:cubicBezTo>
                  <a:pt x="191" y="2918"/>
                  <a:pt x="191" y="2977"/>
                  <a:pt x="191" y="3025"/>
                </a:cubicBezTo>
                <a:cubicBezTo>
                  <a:pt x="84" y="4406"/>
                  <a:pt x="0" y="5942"/>
                  <a:pt x="36" y="6823"/>
                </a:cubicBezTo>
                <a:cubicBezTo>
                  <a:pt x="119" y="8668"/>
                  <a:pt x="203" y="9145"/>
                  <a:pt x="203" y="9145"/>
                </a:cubicBezTo>
                <a:cubicBezTo>
                  <a:pt x="203" y="9145"/>
                  <a:pt x="1858" y="9454"/>
                  <a:pt x="3275" y="9585"/>
                </a:cubicBezTo>
                <a:cubicBezTo>
                  <a:pt x="3618" y="9617"/>
                  <a:pt x="3944" y="9629"/>
                  <a:pt x="4240" y="9629"/>
                </a:cubicBezTo>
                <a:cubicBezTo>
                  <a:pt x="5155" y="9629"/>
                  <a:pt x="5787" y="9514"/>
                  <a:pt x="5787" y="9514"/>
                </a:cubicBezTo>
                <a:cubicBezTo>
                  <a:pt x="5787" y="9514"/>
                  <a:pt x="5215" y="6942"/>
                  <a:pt x="5418" y="6763"/>
                </a:cubicBezTo>
                <a:cubicBezTo>
                  <a:pt x="5418" y="6740"/>
                  <a:pt x="5418" y="6740"/>
                  <a:pt x="5430" y="6740"/>
                </a:cubicBezTo>
                <a:cubicBezTo>
                  <a:pt x="5453" y="6740"/>
                  <a:pt x="5477" y="6763"/>
                  <a:pt x="5489" y="6775"/>
                </a:cubicBezTo>
                <a:cubicBezTo>
                  <a:pt x="5751" y="7073"/>
                  <a:pt x="6192" y="9454"/>
                  <a:pt x="6192" y="9454"/>
                </a:cubicBezTo>
                <a:cubicBezTo>
                  <a:pt x="6192" y="9454"/>
                  <a:pt x="7202" y="9802"/>
                  <a:pt x="9026" y="9802"/>
                </a:cubicBezTo>
                <a:cubicBezTo>
                  <a:pt x="9111" y="9802"/>
                  <a:pt x="9198" y="9801"/>
                  <a:pt x="9287" y="9800"/>
                </a:cubicBezTo>
                <a:cubicBezTo>
                  <a:pt x="9847" y="9776"/>
                  <a:pt x="10299" y="9692"/>
                  <a:pt x="10633" y="9585"/>
                </a:cubicBezTo>
                <a:cubicBezTo>
                  <a:pt x="10668" y="9573"/>
                  <a:pt x="10680" y="9573"/>
                  <a:pt x="10716" y="9561"/>
                </a:cubicBezTo>
                <a:cubicBezTo>
                  <a:pt x="11514" y="9276"/>
                  <a:pt x="11752" y="8847"/>
                  <a:pt x="11752" y="8847"/>
                </a:cubicBezTo>
                <a:cubicBezTo>
                  <a:pt x="11752" y="8847"/>
                  <a:pt x="10156" y="810"/>
                  <a:pt x="99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46"/>
          <p:cNvSpPr/>
          <p:nvPr/>
        </p:nvSpPr>
        <p:spPr>
          <a:xfrm flipH="1">
            <a:off x="1104937" y="3950764"/>
            <a:ext cx="188088" cy="474603"/>
          </a:xfrm>
          <a:custGeom>
            <a:avLst/>
            <a:gdLst/>
            <a:ahLst/>
            <a:cxnLst/>
            <a:rect l="l" t="t" r="r" b="b"/>
            <a:pathLst>
              <a:path w="3799" h="9586" extrusionOk="0">
                <a:moveTo>
                  <a:pt x="2715" y="1"/>
                </a:moveTo>
                <a:cubicBezTo>
                  <a:pt x="2858" y="1239"/>
                  <a:pt x="3037" y="2453"/>
                  <a:pt x="3192" y="3692"/>
                </a:cubicBezTo>
                <a:cubicBezTo>
                  <a:pt x="3204" y="3799"/>
                  <a:pt x="3215" y="3918"/>
                  <a:pt x="3239" y="4037"/>
                </a:cubicBezTo>
                <a:cubicBezTo>
                  <a:pt x="3228" y="4037"/>
                  <a:pt x="3218" y="4037"/>
                  <a:pt x="3207" y="4037"/>
                </a:cubicBezTo>
                <a:cubicBezTo>
                  <a:pt x="2767" y="4037"/>
                  <a:pt x="2362" y="3804"/>
                  <a:pt x="2025" y="3525"/>
                </a:cubicBezTo>
                <a:cubicBezTo>
                  <a:pt x="1703" y="3263"/>
                  <a:pt x="1418" y="2965"/>
                  <a:pt x="1168" y="2632"/>
                </a:cubicBezTo>
                <a:cubicBezTo>
                  <a:pt x="668" y="1965"/>
                  <a:pt x="334" y="1191"/>
                  <a:pt x="167" y="370"/>
                </a:cubicBezTo>
                <a:cubicBezTo>
                  <a:pt x="156" y="251"/>
                  <a:pt x="144" y="155"/>
                  <a:pt x="120" y="48"/>
                </a:cubicBezTo>
                <a:lnTo>
                  <a:pt x="1" y="48"/>
                </a:lnTo>
                <a:cubicBezTo>
                  <a:pt x="60" y="548"/>
                  <a:pt x="203" y="1048"/>
                  <a:pt x="394" y="1501"/>
                </a:cubicBezTo>
                <a:cubicBezTo>
                  <a:pt x="715" y="2311"/>
                  <a:pt x="1251" y="3025"/>
                  <a:pt x="1930" y="3573"/>
                </a:cubicBezTo>
                <a:cubicBezTo>
                  <a:pt x="2271" y="3848"/>
                  <a:pt x="2674" y="4114"/>
                  <a:pt x="3129" y="4114"/>
                </a:cubicBezTo>
                <a:cubicBezTo>
                  <a:pt x="3166" y="4114"/>
                  <a:pt x="3202" y="4112"/>
                  <a:pt x="3239" y="4108"/>
                </a:cubicBezTo>
                <a:cubicBezTo>
                  <a:pt x="3394" y="5394"/>
                  <a:pt x="3537" y="6668"/>
                  <a:pt x="3632" y="7954"/>
                </a:cubicBezTo>
                <a:cubicBezTo>
                  <a:pt x="3680" y="8490"/>
                  <a:pt x="3739" y="9049"/>
                  <a:pt x="3692" y="9585"/>
                </a:cubicBezTo>
                <a:cubicBezTo>
                  <a:pt x="3727" y="9573"/>
                  <a:pt x="3739" y="9573"/>
                  <a:pt x="3775" y="9561"/>
                </a:cubicBezTo>
                <a:cubicBezTo>
                  <a:pt x="3799" y="9121"/>
                  <a:pt x="3775" y="8692"/>
                  <a:pt x="3775" y="8311"/>
                </a:cubicBezTo>
                <a:cubicBezTo>
                  <a:pt x="3716" y="7573"/>
                  <a:pt x="3656" y="6859"/>
                  <a:pt x="3573" y="6132"/>
                </a:cubicBezTo>
                <a:cubicBezTo>
                  <a:pt x="3513" y="5454"/>
                  <a:pt x="3442" y="4775"/>
                  <a:pt x="3358" y="4108"/>
                </a:cubicBezTo>
                <a:lnTo>
                  <a:pt x="3370" y="4108"/>
                </a:lnTo>
                <a:cubicBezTo>
                  <a:pt x="3406" y="4096"/>
                  <a:pt x="3406" y="4037"/>
                  <a:pt x="3358" y="4037"/>
                </a:cubicBezTo>
                <a:lnTo>
                  <a:pt x="3346" y="4037"/>
                </a:lnTo>
                <a:cubicBezTo>
                  <a:pt x="3251" y="3287"/>
                  <a:pt x="3156" y="2561"/>
                  <a:pt x="3061" y="1834"/>
                </a:cubicBezTo>
                <a:lnTo>
                  <a:pt x="278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46"/>
          <p:cNvSpPr/>
          <p:nvPr/>
        </p:nvSpPr>
        <p:spPr>
          <a:xfrm flipH="1">
            <a:off x="1397884" y="3954922"/>
            <a:ext cx="37776" cy="188088"/>
          </a:xfrm>
          <a:custGeom>
            <a:avLst/>
            <a:gdLst/>
            <a:ahLst/>
            <a:cxnLst/>
            <a:rect l="l" t="t" r="r" b="b"/>
            <a:pathLst>
              <a:path w="763" h="3799" extrusionOk="0">
                <a:moveTo>
                  <a:pt x="679" y="0"/>
                </a:moveTo>
                <a:cubicBezTo>
                  <a:pt x="596" y="560"/>
                  <a:pt x="560" y="1107"/>
                  <a:pt x="548" y="1679"/>
                </a:cubicBezTo>
                <a:cubicBezTo>
                  <a:pt x="536" y="2357"/>
                  <a:pt x="560" y="3048"/>
                  <a:pt x="655" y="3715"/>
                </a:cubicBezTo>
                <a:cubicBezTo>
                  <a:pt x="548" y="3727"/>
                  <a:pt x="429" y="3727"/>
                  <a:pt x="322" y="3727"/>
                </a:cubicBezTo>
                <a:cubicBezTo>
                  <a:pt x="131" y="2596"/>
                  <a:pt x="84" y="1441"/>
                  <a:pt x="179" y="286"/>
                </a:cubicBezTo>
                <a:cubicBezTo>
                  <a:pt x="179" y="274"/>
                  <a:pt x="164" y="268"/>
                  <a:pt x="149" y="268"/>
                </a:cubicBezTo>
                <a:cubicBezTo>
                  <a:pt x="134" y="268"/>
                  <a:pt x="120" y="274"/>
                  <a:pt x="120" y="286"/>
                </a:cubicBezTo>
                <a:cubicBezTo>
                  <a:pt x="0" y="1453"/>
                  <a:pt x="48" y="2631"/>
                  <a:pt x="250" y="3774"/>
                </a:cubicBezTo>
                <a:cubicBezTo>
                  <a:pt x="250" y="3786"/>
                  <a:pt x="262" y="3798"/>
                  <a:pt x="286" y="3798"/>
                </a:cubicBezTo>
                <a:cubicBezTo>
                  <a:pt x="417" y="3786"/>
                  <a:pt x="548" y="3786"/>
                  <a:pt x="679" y="3786"/>
                </a:cubicBezTo>
                <a:cubicBezTo>
                  <a:pt x="715" y="3786"/>
                  <a:pt x="727" y="3762"/>
                  <a:pt x="727" y="3739"/>
                </a:cubicBezTo>
                <a:cubicBezTo>
                  <a:pt x="643" y="3060"/>
                  <a:pt x="608" y="2369"/>
                  <a:pt x="620" y="1703"/>
                </a:cubicBezTo>
                <a:cubicBezTo>
                  <a:pt x="643" y="1143"/>
                  <a:pt x="679" y="572"/>
                  <a:pt x="7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46"/>
          <p:cNvSpPr/>
          <p:nvPr/>
        </p:nvSpPr>
        <p:spPr>
          <a:xfrm flipH="1">
            <a:off x="1556460" y="3957249"/>
            <a:ext cx="71344" cy="142688"/>
          </a:xfrm>
          <a:custGeom>
            <a:avLst/>
            <a:gdLst/>
            <a:ahLst/>
            <a:cxnLst/>
            <a:rect l="l" t="t" r="r" b="b"/>
            <a:pathLst>
              <a:path w="1441" h="2882" extrusionOk="0">
                <a:moveTo>
                  <a:pt x="1322" y="1"/>
                </a:moveTo>
                <a:cubicBezTo>
                  <a:pt x="1143" y="751"/>
                  <a:pt x="845" y="1453"/>
                  <a:pt x="441" y="2108"/>
                </a:cubicBezTo>
                <a:cubicBezTo>
                  <a:pt x="310" y="2322"/>
                  <a:pt x="155" y="2525"/>
                  <a:pt x="12" y="2727"/>
                </a:cubicBezTo>
                <a:cubicBezTo>
                  <a:pt x="0" y="2775"/>
                  <a:pt x="0" y="2834"/>
                  <a:pt x="0" y="2882"/>
                </a:cubicBezTo>
                <a:cubicBezTo>
                  <a:pt x="179" y="2680"/>
                  <a:pt x="321" y="2477"/>
                  <a:pt x="452" y="2263"/>
                </a:cubicBezTo>
                <a:cubicBezTo>
                  <a:pt x="607" y="2025"/>
                  <a:pt x="750" y="1775"/>
                  <a:pt x="893" y="1513"/>
                </a:cubicBezTo>
                <a:cubicBezTo>
                  <a:pt x="1131" y="1037"/>
                  <a:pt x="1310" y="525"/>
                  <a:pt x="14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46"/>
          <p:cNvSpPr/>
          <p:nvPr/>
        </p:nvSpPr>
        <p:spPr>
          <a:xfrm flipH="1">
            <a:off x="1339264" y="4269650"/>
            <a:ext cx="105852" cy="21042"/>
          </a:xfrm>
          <a:custGeom>
            <a:avLst/>
            <a:gdLst/>
            <a:ahLst/>
            <a:cxnLst/>
            <a:rect l="l" t="t" r="r" b="b"/>
            <a:pathLst>
              <a:path w="2138" h="425" extrusionOk="0">
                <a:moveTo>
                  <a:pt x="37" y="1"/>
                </a:moveTo>
                <a:cubicBezTo>
                  <a:pt x="13" y="1"/>
                  <a:pt x="1" y="60"/>
                  <a:pt x="25" y="60"/>
                </a:cubicBezTo>
                <a:cubicBezTo>
                  <a:pt x="370" y="108"/>
                  <a:pt x="727" y="144"/>
                  <a:pt x="1073" y="191"/>
                </a:cubicBezTo>
                <a:cubicBezTo>
                  <a:pt x="1406" y="251"/>
                  <a:pt x="1751" y="346"/>
                  <a:pt x="2096" y="418"/>
                </a:cubicBezTo>
                <a:cubicBezTo>
                  <a:pt x="2101" y="422"/>
                  <a:pt x="2106" y="424"/>
                  <a:pt x="2110" y="424"/>
                </a:cubicBezTo>
                <a:cubicBezTo>
                  <a:pt x="2127" y="424"/>
                  <a:pt x="2137" y="392"/>
                  <a:pt x="2108" y="382"/>
                </a:cubicBezTo>
                <a:cubicBezTo>
                  <a:pt x="1763" y="263"/>
                  <a:pt x="1430" y="180"/>
                  <a:pt x="1073" y="120"/>
                </a:cubicBezTo>
                <a:cubicBezTo>
                  <a:pt x="727" y="60"/>
                  <a:pt x="382" y="1"/>
                  <a:pt x="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46"/>
          <p:cNvSpPr/>
          <p:nvPr/>
        </p:nvSpPr>
        <p:spPr>
          <a:xfrm flipH="1">
            <a:off x="719999" y="4383421"/>
            <a:ext cx="456284" cy="477128"/>
          </a:xfrm>
          <a:custGeom>
            <a:avLst/>
            <a:gdLst/>
            <a:ahLst/>
            <a:cxnLst/>
            <a:rect l="l" t="t" r="r" b="b"/>
            <a:pathLst>
              <a:path w="9216" h="9637" extrusionOk="0">
                <a:moveTo>
                  <a:pt x="6751" y="1"/>
                </a:moveTo>
                <a:cubicBezTo>
                  <a:pt x="6370" y="1"/>
                  <a:pt x="667" y="1561"/>
                  <a:pt x="262" y="2108"/>
                </a:cubicBezTo>
                <a:cubicBezTo>
                  <a:pt x="250" y="2108"/>
                  <a:pt x="250" y="2132"/>
                  <a:pt x="250" y="2132"/>
                </a:cubicBezTo>
                <a:cubicBezTo>
                  <a:pt x="0" y="2561"/>
                  <a:pt x="584" y="8811"/>
                  <a:pt x="965" y="9133"/>
                </a:cubicBezTo>
                <a:cubicBezTo>
                  <a:pt x="1329" y="9431"/>
                  <a:pt x="2297" y="9637"/>
                  <a:pt x="2721" y="9637"/>
                </a:cubicBezTo>
                <a:cubicBezTo>
                  <a:pt x="2754" y="9637"/>
                  <a:pt x="2784" y="9636"/>
                  <a:pt x="2810" y="9633"/>
                </a:cubicBezTo>
                <a:cubicBezTo>
                  <a:pt x="3167" y="9585"/>
                  <a:pt x="8751" y="7371"/>
                  <a:pt x="9001" y="7228"/>
                </a:cubicBezTo>
                <a:cubicBezTo>
                  <a:pt x="9216" y="7109"/>
                  <a:pt x="8918" y="2846"/>
                  <a:pt x="8656" y="1144"/>
                </a:cubicBezTo>
                <a:cubicBezTo>
                  <a:pt x="8620" y="799"/>
                  <a:pt x="8573" y="584"/>
                  <a:pt x="8525" y="489"/>
                </a:cubicBezTo>
                <a:cubicBezTo>
                  <a:pt x="8513" y="489"/>
                  <a:pt x="8513" y="477"/>
                  <a:pt x="8513" y="477"/>
                </a:cubicBezTo>
                <a:cubicBezTo>
                  <a:pt x="8263" y="132"/>
                  <a:pt x="7144" y="1"/>
                  <a:pt x="67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46"/>
          <p:cNvSpPr/>
          <p:nvPr/>
        </p:nvSpPr>
        <p:spPr>
          <a:xfrm flipH="1">
            <a:off x="751835" y="4384609"/>
            <a:ext cx="414448" cy="135063"/>
          </a:xfrm>
          <a:custGeom>
            <a:avLst/>
            <a:gdLst/>
            <a:ahLst/>
            <a:cxnLst/>
            <a:rect l="l" t="t" r="r" b="b"/>
            <a:pathLst>
              <a:path w="8371" h="2728" extrusionOk="0">
                <a:moveTo>
                  <a:pt x="6549" y="1"/>
                </a:moveTo>
                <a:cubicBezTo>
                  <a:pt x="6168" y="1"/>
                  <a:pt x="477" y="1572"/>
                  <a:pt x="60" y="2120"/>
                </a:cubicBezTo>
                <a:lnTo>
                  <a:pt x="48" y="2132"/>
                </a:lnTo>
                <a:cubicBezTo>
                  <a:pt x="36" y="2168"/>
                  <a:pt x="24" y="2239"/>
                  <a:pt x="1" y="2346"/>
                </a:cubicBezTo>
                <a:cubicBezTo>
                  <a:pt x="155" y="2358"/>
                  <a:pt x="322" y="2382"/>
                  <a:pt x="465" y="2430"/>
                </a:cubicBezTo>
                <a:cubicBezTo>
                  <a:pt x="810" y="2501"/>
                  <a:pt x="1156" y="2561"/>
                  <a:pt x="1489" y="2608"/>
                </a:cubicBezTo>
                <a:cubicBezTo>
                  <a:pt x="1751" y="2644"/>
                  <a:pt x="2001" y="2656"/>
                  <a:pt x="2239" y="2727"/>
                </a:cubicBezTo>
                <a:cubicBezTo>
                  <a:pt x="2549" y="2525"/>
                  <a:pt x="2941" y="2406"/>
                  <a:pt x="3275" y="2263"/>
                </a:cubicBezTo>
                <a:cubicBezTo>
                  <a:pt x="3918" y="2013"/>
                  <a:pt x="4561" y="1763"/>
                  <a:pt x="5216" y="1537"/>
                </a:cubicBezTo>
                <a:cubicBezTo>
                  <a:pt x="5882" y="1310"/>
                  <a:pt x="6573" y="1120"/>
                  <a:pt x="7252" y="929"/>
                </a:cubicBezTo>
                <a:lnTo>
                  <a:pt x="8371" y="620"/>
                </a:lnTo>
                <a:cubicBezTo>
                  <a:pt x="8359" y="560"/>
                  <a:pt x="8335" y="525"/>
                  <a:pt x="8323" y="501"/>
                </a:cubicBezTo>
                <a:lnTo>
                  <a:pt x="8311" y="477"/>
                </a:lnTo>
                <a:cubicBezTo>
                  <a:pt x="8061" y="144"/>
                  <a:pt x="6954" y="24"/>
                  <a:pt x="65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46"/>
          <p:cNvSpPr/>
          <p:nvPr/>
        </p:nvSpPr>
        <p:spPr>
          <a:xfrm flipH="1">
            <a:off x="963445" y="4614528"/>
            <a:ext cx="23616" cy="45995"/>
          </a:xfrm>
          <a:custGeom>
            <a:avLst/>
            <a:gdLst/>
            <a:ahLst/>
            <a:cxnLst/>
            <a:rect l="l" t="t" r="r" b="b"/>
            <a:pathLst>
              <a:path w="477" h="929" extrusionOk="0">
                <a:moveTo>
                  <a:pt x="238" y="0"/>
                </a:moveTo>
                <a:cubicBezTo>
                  <a:pt x="107" y="0"/>
                  <a:pt x="0" y="214"/>
                  <a:pt x="0" y="464"/>
                </a:cubicBezTo>
                <a:cubicBezTo>
                  <a:pt x="0" y="714"/>
                  <a:pt x="107" y="929"/>
                  <a:pt x="238" y="929"/>
                </a:cubicBezTo>
                <a:cubicBezTo>
                  <a:pt x="369" y="929"/>
                  <a:pt x="476" y="714"/>
                  <a:pt x="476" y="464"/>
                </a:cubicBezTo>
                <a:cubicBezTo>
                  <a:pt x="476" y="214"/>
                  <a:pt x="369" y="0"/>
                  <a:pt x="238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46"/>
          <p:cNvSpPr/>
          <p:nvPr/>
        </p:nvSpPr>
        <p:spPr>
          <a:xfrm flipH="1">
            <a:off x="787788" y="4557345"/>
            <a:ext cx="19507" cy="38370"/>
          </a:xfrm>
          <a:custGeom>
            <a:avLst/>
            <a:gdLst/>
            <a:ahLst/>
            <a:cxnLst/>
            <a:rect l="l" t="t" r="r" b="b"/>
            <a:pathLst>
              <a:path w="394" h="775" extrusionOk="0">
                <a:moveTo>
                  <a:pt x="191" y="0"/>
                </a:moveTo>
                <a:cubicBezTo>
                  <a:pt x="96" y="0"/>
                  <a:pt x="1" y="179"/>
                  <a:pt x="1" y="381"/>
                </a:cubicBezTo>
                <a:cubicBezTo>
                  <a:pt x="1" y="596"/>
                  <a:pt x="96" y="774"/>
                  <a:pt x="191" y="774"/>
                </a:cubicBezTo>
                <a:cubicBezTo>
                  <a:pt x="298" y="774"/>
                  <a:pt x="393" y="596"/>
                  <a:pt x="393" y="381"/>
                </a:cubicBezTo>
                <a:cubicBezTo>
                  <a:pt x="393" y="167"/>
                  <a:pt x="298" y="0"/>
                  <a:pt x="19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46"/>
          <p:cNvSpPr/>
          <p:nvPr/>
        </p:nvSpPr>
        <p:spPr>
          <a:xfrm flipH="1">
            <a:off x="845563" y="4610518"/>
            <a:ext cx="59016" cy="44509"/>
          </a:xfrm>
          <a:custGeom>
            <a:avLst/>
            <a:gdLst/>
            <a:ahLst/>
            <a:cxnLst/>
            <a:rect l="l" t="t" r="r" b="b"/>
            <a:pathLst>
              <a:path w="1192" h="899" extrusionOk="0">
                <a:moveTo>
                  <a:pt x="1061" y="141"/>
                </a:moveTo>
                <a:cubicBezTo>
                  <a:pt x="1061" y="176"/>
                  <a:pt x="1061" y="200"/>
                  <a:pt x="1049" y="236"/>
                </a:cubicBezTo>
                <a:cubicBezTo>
                  <a:pt x="1025" y="307"/>
                  <a:pt x="1013" y="367"/>
                  <a:pt x="989" y="426"/>
                </a:cubicBezTo>
                <a:cubicBezTo>
                  <a:pt x="930" y="545"/>
                  <a:pt x="846" y="641"/>
                  <a:pt x="727" y="700"/>
                </a:cubicBezTo>
                <a:cubicBezTo>
                  <a:pt x="676" y="726"/>
                  <a:pt x="618" y="738"/>
                  <a:pt x="557" y="738"/>
                </a:cubicBezTo>
                <a:cubicBezTo>
                  <a:pt x="504" y="738"/>
                  <a:pt x="449" y="729"/>
                  <a:pt x="394" y="712"/>
                </a:cubicBezTo>
                <a:cubicBezTo>
                  <a:pt x="334" y="676"/>
                  <a:pt x="287" y="653"/>
                  <a:pt x="251" y="605"/>
                </a:cubicBezTo>
                <a:cubicBezTo>
                  <a:pt x="227" y="569"/>
                  <a:pt x="215" y="534"/>
                  <a:pt x="180" y="498"/>
                </a:cubicBezTo>
                <a:lnTo>
                  <a:pt x="632" y="319"/>
                </a:lnTo>
                <a:cubicBezTo>
                  <a:pt x="703" y="295"/>
                  <a:pt x="787" y="260"/>
                  <a:pt x="870" y="212"/>
                </a:cubicBezTo>
                <a:cubicBezTo>
                  <a:pt x="930" y="188"/>
                  <a:pt x="1001" y="176"/>
                  <a:pt x="1061" y="141"/>
                </a:cubicBezTo>
                <a:close/>
                <a:moveTo>
                  <a:pt x="1070" y="1"/>
                </a:moveTo>
                <a:cubicBezTo>
                  <a:pt x="980" y="1"/>
                  <a:pt x="876" y="72"/>
                  <a:pt x="811" y="105"/>
                </a:cubicBezTo>
                <a:cubicBezTo>
                  <a:pt x="727" y="129"/>
                  <a:pt x="656" y="176"/>
                  <a:pt x="572" y="200"/>
                </a:cubicBezTo>
                <a:cubicBezTo>
                  <a:pt x="430" y="260"/>
                  <a:pt x="263" y="295"/>
                  <a:pt x="156" y="414"/>
                </a:cubicBezTo>
                <a:cubicBezTo>
                  <a:pt x="1" y="557"/>
                  <a:pt x="168" y="748"/>
                  <a:pt x="311" y="843"/>
                </a:cubicBezTo>
                <a:cubicBezTo>
                  <a:pt x="385" y="880"/>
                  <a:pt x="463" y="898"/>
                  <a:pt x="541" y="898"/>
                </a:cubicBezTo>
                <a:cubicBezTo>
                  <a:pt x="612" y="898"/>
                  <a:pt x="683" y="883"/>
                  <a:pt x="751" y="855"/>
                </a:cubicBezTo>
                <a:cubicBezTo>
                  <a:pt x="894" y="795"/>
                  <a:pt x="1013" y="700"/>
                  <a:pt x="1084" y="545"/>
                </a:cubicBezTo>
                <a:cubicBezTo>
                  <a:pt x="1156" y="426"/>
                  <a:pt x="1192" y="284"/>
                  <a:pt x="1192" y="141"/>
                </a:cubicBezTo>
                <a:cubicBezTo>
                  <a:pt x="1192" y="105"/>
                  <a:pt x="1192" y="81"/>
                  <a:pt x="1180" y="57"/>
                </a:cubicBezTo>
                <a:cubicBezTo>
                  <a:pt x="1150" y="16"/>
                  <a:pt x="1111" y="1"/>
                  <a:pt x="1070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46"/>
          <p:cNvSpPr/>
          <p:nvPr/>
        </p:nvSpPr>
        <p:spPr>
          <a:xfrm flipH="1">
            <a:off x="1037111" y="4488231"/>
            <a:ext cx="139173" cy="373058"/>
          </a:xfrm>
          <a:custGeom>
            <a:avLst/>
            <a:gdLst/>
            <a:ahLst/>
            <a:cxnLst/>
            <a:rect l="l" t="t" r="r" b="b"/>
            <a:pathLst>
              <a:path w="2811" h="7535" extrusionOk="0">
                <a:moveTo>
                  <a:pt x="447" y="0"/>
                </a:moveTo>
                <a:cubicBezTo>
                  <a:pt x="375" y="0"/>
                  <a:pt x="312" y="5"/>
                  <a:pt x="262" y="15"/>
                </a:cubicBezTo>
                <a:cubicBezTo>
                  <a:pt x="250" y="15"/>
                  <a:pt x="250" y="27"/>
                  <a:pt x="250" y="27"/>
                </a:cubicBezTo>
                <a:cubicBezTo>
                  <a:pt x="0" y="456"/>
                  <a:pt x="584" y="6706"/>
                  <a:pt x="965" y="7040"/>
                </a:cubicBezTo>
                <a:cubicBezTo>
                  <a:pt x="1322" y="7322"/>
                  <a:pt x="2262" y="7534"/>
                  <a:pt x="2697" y="7534"/>
                </a:cubicBezTo>
                <a:cubicBezTo>
                  <a:pt x="2740" y="7534"/>
                  <a:pt x="2778" y="7532"/>
                  <a:pt x="2810" y="7528"/>
                </a:cubicBezTo>
                <a:cubicBezTo>
                  <a:pt x="2786" y="6361"/>
                  <a:pt x="2560" y="872"/>
                  <a:pt x="2441" y="527"/>
                </a:cubicBezTo>
                <a:cubicBezTo>
                  <a:pt x="2356" y="335"/>
                  <a:pt x="1060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46"/>
          <p:cNvSpPr/>
          <p:nvPr/>
        </p:nvSpPr>
        <p:spPr>
          <a:xfrm flipH="1">
            <a:off x="857342" y="4310841"/>
            <a:ext cx="227597" cy="166007"/>
          </a:xfrm>
          <a:custGeom>
            <a:avLst/>
            <a:gdLst/>
            <a:ahLst/>
            <a:cxnLst/>
            <a:rect l="l" t="t" r="r" b="b"/>
            <a:pathLst>
              <a:path w="4597" h="3353" extrusionOk="0">
                <a:moveTo>
                  <a:pt x="3757" y="1"/>
                </a:moveTo>
                <a:cubicBezTo>
                  <a:pt x="3303" y="1"/>
                  <a:pt x="2696" y="217"/>
                  <a:pt x="2096" y="383"/>
                </a:cubicBezTo>
                <a:cubicBezTo>
                  <a:pt x="1358" y="586"/>
                  <a:pt x="536" y="860"/>
                  <a:pt x="263" y="1217"/>
                </a:cubicBezTo>
                <a:cubicBezTo>
                  <a:pt x="1" y="1574"/>
                  <a:pt x="263" y="3253"/>
                  <a:pt x="370" y="3300"/>
                </a:cubicBezTo>
                <a:cubicBezTo>
                  <a:pt x="435" y="3337"/>
                  <a:pt x="526" y="3353"/>
                  <a:pt x="625" y="3353"/>
                </a:cubicBezTo>
                <a:cubicBezTo>
                  <a:pt x="852" y="3353"/>
                  <a:pt x="1120" y="3266"/>
                  <a:pt x="1203" y="3134"/>
                </a:cubicBezTo>
                <a:cubicBezTo>
                  <a:pt x="1275" y="3015"/>
                  <a:pt x="1001" y="1991"/>
                  <a:pt x="1132" y="1776"/>
                </a:cubicBezTo>
                <a:cubicBezTo>
                  <a:pt x="1263" y="1574"/>
                  <a:pt x="1989" y="1288"/>
                  <a:pt x="2310" y="1193"/>
                </a:cubicBezTo>
                <a:cubicBezTo>
                  <a:pt x="2556" y="1127"/>
                  <a:pt x="3131" y="934"/>
                  <a:pt x="3400" y="934"/>
                </a:cubicBezTo>
                <a:cubicBezTo>
                  <a:pt x="3470" y="934"/>
                  <a:pt x="3520" y="947"/>
                  <a:pt x="3537" y="979"/>
                </a:cubicBezTo>
                <a:cubicBezTo>
                  <a:pt x="3644" y="1122"/>
                  <a:pt x="3644" y="1943"/>
                  <a:pt x="3680" y="2050"/>
                </a:cubicBezTo>
                <a:cubicBezTo>
                  <a:pt x="3702" y="2110"/>
                  <a:pt x="3865" y="2212"/>
                  <a:pt x="4078" y="2212"/>
                </a:cubicBezTo>
                <a:cubicBezTo>
                  <a:pt x="4204" y="2212"/>
                  <a:pt x="4347" y="2176"/>
                  <a:pt x="4489" y="2074"/>
                </a:cubicBezTo>
                <a:cubicBezTo>
                  <a:pt x="4596" y="2026"/>
                  <a:pt x="4454" y="205"/>
                  <a:pt x="4108" y="62"/>
                </a:cubicBezTo>
                <a:cubicBezTo>
                  <a:pt x="4007" y="19"/>
                  <a:pt x="3888" y="1"/>
                  <a:pt x="37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46"/>
          <p:cNvSpPr/>
          <p:nvPr/>
        </p:nvSpPr>
        <p:spPr>
          <a:xfrm flipH="1">
            <a:off x="748273" y="4407631"/>
            <a:ext cx="294783" cy="104021"/>
          </a:xfrm>
          <a:custGeom>
            <a:avLst/>
            <a:gdLst/>
            <a:ahLst/>
            <a:cxnLst/>
            <a:rect l="l" t="t" r="r" b="b"/>
            <a:pathLst>
              <a:path w="5954" h="2101" extrusionOk="0">
                <a:moveTo>
                  <a:pt x="5810" y="0"/>
                </a:moveTo>
                <a:lnTo>
                  <a:pt x="5489" y="83"/>
                </a:lnTo>
                <a:cubicBezTo>
                  <a:pt x="5334" y="131"/>
                  <a:pt x="5155" y="202"/>
                  <a:pt x="4977" y="250"/>
                </a:cubicBezTo>
                <a:cubicBezTo>
                  <a:pt x="3977" y="536"/>
                  <a:pt x="2965" y="798"/>
                  <a:pt x="2000" y="1179"/>
                </a:cubicBezTo>
                <a:cubicBezTo>
                  <a:pt x="1357" y="1417"/>
                  <a:pt x="643" y="1655"/>
                  <a:pt x="60" y="2024"/>
                </a:cubicBezTo>
                <a:cubicBezTo>
                  <a:pt x="48" y="2036"/>
                  <a:pt x="0" y="2084"/>
                  <a:pt x="12" y="2096"/>
                </a:cubicBezTo>
                <a:cubicBezTo>
                  <a:pt x="20" y="2099"/>
                  <a:pt x="28" y="2101"/>
                  <a:pt x="35" y="2101"/>
                </a:cubicBezTo>
                <a:cubicBezTo>
                  <a:pt x="50" y="2101"/>
                  <a:pt x="64" y="2096"/>
                  <a:pt x="71" y="2096"/>
                </a:cubicBezTo>
                <a:cubicBezTo>
                  <a:pt x="179" y="2072"/>
                  <a:pt x="274" y="2024"/>
                  <a:pt x="369" y="1976"/>
                </a:cubicBezTo>
                <a:cubicBezTo>
                  <a:pt x="631" y="1917"/>
                  <a:pt x="869" y="1786"/>
                  <a:pt x="1119" y="1715"/>
                </a:cubicBezTo>
                <a:cubicBezTo>
                  <a:pt x="1347" y="1660"/>
                  <a:pt x="4364" y="512"/>
                  <a:pt x="5507" y="512"/>
                </a:cubicBezTo>
                <a:cubicBezTo>
                  <a:pt x="5620" y="512"/>
                  <a:pt x="5715" y="523"/>
                  <a:pt x="5786" y="548"/>
                </a:cubicBezTo>
                <a:cubicBezTo>
                  <a:pt x="5846" y="572"/>
                  <a:pt x="5894" y="595"/>
                  <a:pt x="5941" y="643"/>
                </a:cubicBezTo>
                <a:lnTo>
                  <a:pt x="5953" y="655"/>
                </a:lnTo>
                <a:cubicBezTo>
                  <a:pt x="5906" y="333"/>
                  <a:pt x="5870" y="95"/>
                  <a:pt x="5810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46"/>
          <p:cNvSpPr/>
          <p:nvPr/>
        </p:nvSpPr>
        <p:spPr>
          <a:xfrm flipH="1">
            <a:off x="1119633" y="3506274"/>
            <a:ext cx="521736" cy="479356"/>
          </a:xfrm>
          <a:custGeom>
            <a:avLst/>
            <a:gdLst/>
            <a:ahLst/>
            <a:cxnLst/>
            <a:rect l="l" t="t" r="r" b="b"/>
            <a:pathLst>
              <a:path w="10538" h="9682" extrusionOk="0">
                <a:moveTo>
                  <a:pt x="6629" y="1"/>
                </a:moveTo>
                <a:cubicBezTo>
                  <a:pt x="5683" y="1"/>
                  <a:pt x="4538" y="164"/>
                  <a:pt x="3560" y="382"/>
                </a:cubicBezTo>
                <a:cubicBezTo>
                  <a:pt x="3524" y="382"/>
                  <a:pt x="3513" y="394"/>
                  <a:pt x="3489" y="394"/>
                </a:cubicBezTo>
                <a:cubicBezTo>
                  <a:pt x="2727" y="573"/>
                  <a:pt x="2072" y="775"/>
                  <a:pt x="1715" y="978"/>
                </a:cubicBezTo>
                <a:lnTo>
                  <a:pt x="1619" y="1013"/>
                </a:lnTo>
                <a:cubicBezTo>
                  <a:pt x="1500" y="1097"/>
                  <a:pt x="1429" y="1156"/>
                  <a:pt x="1417" y="1216"/>
                </a:cubicBezTo>
                <a:cubicBezTo>
                  <a:pt x="1107" y="2002"/>
                  <a:pt x="953" y="3073"/>
                  <a:pt x="822" y="4145"/>
                </a:cubicBezTo>
                <a:lnTo>
                  <a:pt x="774" y="4550"/>
                </a:lnTo>
                <a:cubicBezTo>
                  <a:pt x="691" y="5276"/>
                  <a:pt x="595" y="5955"/>
                  <a:pt x="465" y="6550"/>
                </a:cubicBezTo>
                <a:cubicBezTo>
                  <a:pt x="417" y="6776"/>
                  <a:pt x="0" y="7705"/>
                  <a:pt x="0" y="8002"/>
                </a:cubicBezTo>
                <a:cubicBezTo>
                  <a:pt x="0" y="8336"/>
                  <a:pt x="417" y="8860"/>
                  <a:pt x="607" y="9086"/>
                </a:cubicBezTo>
                <a:cubicBezTo>
                  <a:pt x="1000" y="9157"/>
                  <a:pt x="3274" y="9681"/>
                  <a:pt x="5048" y="9681"/>
                </a:cubicBezTo>
                <a:cubicBezTo>
                  <a:pt x="6072" y="9681"/>
                  <a:pt x="8906" y="9217"/>
                  <a:pt x="9930" y="9145"/>
                </a:cubicBezTo>
                <a:cubicBezTo>
                  <a:pt x="9930" y="9145"/>
                  <a:pt x="10359" y="8514"/>
                  <a:pt x="10490" y="7895"/>
                </a:cubicBezTo>
                <a:cubicBezTo>
                  <a:pt x="10537" y="7681"/>
                  <a:pt x="10359" y="7026"/>
                  <a:pt x="10347" y="6121"/>
                </a:cubicBezTo>
                <a:lnTo>
                  <a:pt x="10347" y="6038"/>
                </a:lnTo>
                <a:cubicBezTo>
                  <a:pt x="10335" y="5943"/>
                  <a:pt x="10335" y="5871"/>
                  <a:pt x="10335" y="5800"/>
                </a:cubicBezTo>
                <a:cubicBezTo>
                  <a:pt x="10299" y="3990"/>
                  <a:pt x="10478" y="1609"/>
                  <a:pt x="10394" y="1371"/>
                </a:cubicBezTo>
                <a:cubicBezTo>
                  <a:pt x="10311" y="1180"/>
                  <a:pt x="10073" y="942"/>
                  <a:pt x="9692" y="716"/>
                </a:cubicBezTo>
                <a:cubicBezTo>
                  <a:pt x="9644" y="704"/>
                  <a:pt x="9597" y="680"/>
                  <a:pt x="9537" y="644"/>
                </a:cubicBezTo>
                <a:cubicBezTo>
                  <a:pt x="9085" y="406"/>
                  <a:pt x="8454" y="204"/>
                  <a:pt x="7692" y="85"/>
                </a:cubicBezTo>
                <a:cubicBezTo>
                  <a:pt x="7656" y="85"/>
                  <a:pt x="7620" y="61"/>
                  <a:pt x="7573" y="61"/>
                </a:cubicBezTo>
                <a:cubicBezTo>
                  <a:pt x="7311" y="37"/>
                  <a:pt x="7025" y="25"/>
                  <a:pt x="6727" y="1"/>
                </a:cubicBezTo>
                <a:cubicBezTo>
                  <a:pt x="6695" y="1"/>
                  <a:pt x="6662" y="1"/>
                  <a:pt x="66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46"/>
          <p:cNvSpPr/>
          <p:nvPr/>
        </p:nvSpPr>
        <p:spPr>
          <a:xfrm flipH="1">
            <a:off x="1261731" y="3509244"/>
            <a:ext cx="207546" cy="98525"/>
          </a:xfrm>
          <a:custGeom>
            <a:avLst/>
            <a:gdLst/>
            <a:ahLst/>
            <a:cxnLst/>
            <a:rect l="l" t="t" r="r" b="b"/>
            <a:pathLst>
              <a:path w="4192" h="1990" extrusionOk="0">
                <a:moveTo>
                  <a:pt x="4073" y="1"/>
                </a:moveTo>
                <a:cubicBezTo>
                  <a:pt x="4025" y="60"/>
                  <a:pt x="3966" y="120"/>
                  <a:pt x="3906" y="180"/>
                </a:cubicBezTo>
                <a:cubicBezTo>
                  <a:pt x="3585" y="501"/>
                  <a:pt x="3239" y="799"/>
                  <a:pt x="2870" y="1061"/>
                </a:cubicBezTo>
                <a:cubicBezTo>
                  <a:pt x="2513" y="1334"/>
                  <a:pt x="2120" y="1573"/>
                  <a:pt x="1727" y="1763"/>
                </a:cubicBezTo>
                <a:cubicBezTo>
                  <a:pt x="1547" y="1844"/>
                  <a:pt x="1352" y="1919"/>
                  <a:pt x="1160" y="1919"/>
                </a:cubicBezTo>
                <a:cubicBezTo>
                  <a:pt x="1098" y="1919"/>
                  <a:pt x="1037" y="1911"/>
                  <a:pt x="977" y="1894"/>
                </a:cubicBezTo>
                <a:cubicBezTo>
                  <a:pt x="775" y="1823"/>
                  <a:pt x="572" y="1668"/>
                  <a:pt x="453" y="1477"/>
                </a:cubicBezTo>
                <a:cubicBezTo>
                  <a:pt x="215" y="1120"/>
                  <a:pt x="179" y="703"/>
                  <a:pt x="72" y="299"/>
                </a:cubicBezTo>
                <a:cubicBezTo>
                  <a:pt x="37" y="299"/>
                  <a:pt x="25" y="322"/>
                  <a:pt x="1" y="322"/>
                </a:cubicBezTo>
                <a:cubicBezTo>
                  <a:pt x="96" y="680"/>
                  <a:pt x="144" y="1061"/>
                  <a:pt x="322" y="1406"/>
                </a:cubicBezTo>
                <a:cubicBezTo>
                  <a:pt x="484" y="1749"/>
                  <a:pt x="799" y="1990"/>
                  <a:pt x="1174" y="1990"/>
                </a:cubicBezTo>
                <a:cubicBezTo>
                  <a:pt x="1242" y="1990"/>
                  <a:pt x="1311" y="1982"/>
                  <a:pt x="1382" y="1965"/>
                </a:cubicBezTo>
                <a:cubicBezTo>
                  <a:pt x="1620" y="1930"/>
                  <a:pt x="1846" y="1787"/>
                  <a:pt x="2061" y="1668"/>
                </a:cubicBezTo>
                <a:cubicBezTo>
                  <a:pt x="2275" y="1549"/>
                  <a:pt x="2477" y="1430"/>
                  <a:pt x="2668" y="1299"/>
                </a:cubicBezTo>
                <a:cubicBezTo>
                  <a:pt x="3061" y="1037"/>
                  <a:pt x="3442" y="739"/>
                  <a:pt x="3787" y="406"/>
                </a:cubicBezTo>
                <a:cubicBezTo>
                  <a:pt x="3918" y="287"/>
                  <a:pt x="4061" y="156"/>
                  <a:pt x="4192" y="25"/>
                </a:cubicBezTo>
                <a:cubicBezTo>
                  <a:pt x="4156" y="25"/>
                  <a:pt x="4120" y="25"/>
                  <a:pt x="407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46"/>
          <p:cNvSpPr/>
          <p:nvPr/>
        </p:nvSpPr>
        <p:spPr>
          <a:xfrm flipH="1">
            <a:off x="1557055" y="3554644"/>
            <a:ext cx="46589" cy="176899"/>
          </a:xfrm>
          <a:custGeom>
            <a:avLst/>
            <a:gdLst/>
            <a:ahLst/>
            <a:cxnLst/>
            <a:rect l="l" t="t" r="r" b="b"/>
            <a:pathLst>
              <a:path w="941" h="3573" extrusionOk="0">
                <a:moveTo>
                  <a:pt x="941" y="1"/>
                </a:moveTo>
                <a:lnTo>
                  <a:pt x="941" y="1"/>
                </a:lnTo>
                <a:cubicBezTo>
                  <a:pt x="905" y="13"/>
                  <a:pt x="881" y="25"/>
                  <a:pt x="846" y="60"/>
                </a:cubicBezTo>
                <a:cubicBezTo>
                  <a:pt x="810" y="203"/>
                  <a:pt x="774" y="370"/>
                  <a:pt x="726" y="536"/>
                </a:cubicBezTo>
                <a:cubicBezTo>
                  <a:pt x="643" y="858"/>
                  <a:pt x="548" y="1203"/>
                  <a:pt x="465" y="1525"/>
                </a:cubicBezTo>
                <a:cubicBezTo>
                  <a:pt x="310" y="2060"/>
                  <a:pt x="179" y="2620"/>
                  <a:pt x="48" y="3168"/>
                </a:cubicBezTo>
                <a:lnTo>
                  <a:pt x="0" y="3573"/>
                </a:lnTo>
                <a:cubicBezTo>
                  <a:pt x="0" y="3573"/>
                  <a:pt x="12" y="3573"/>
                  <a:pt x="12" y="3549"/>
                </a:cubicBezTo>
                <a:cubicBezTo>
                  <a:pt x="179" y="2882"/>
                  <a:pt x="345" y="2215"/>
                  <a:pt x="524" y="1549"/>
                </a:cubicBezTo>
                <a:cubicBezTo>
                  <a:pt x="607" y="1215"/>
                  <a:pt x="703" y="870"/>
                  <a:pt x="786" y="548"/>
                </a:cubicBezTo>
                <a:cubicBezTo>
                  <a:pt x="834" y="370"/>
                  <a:pt x="893" y="179"/>
                  <a:pt x="94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46"/>
          <p:cNvSpPr/>
          <p:nvPr/>
        </p:nvSpPr>
        <p:spPr>
          <a:xfrm flipH="1">
            <a:off x="1131426" y="3537563"/>
            <a:ext cx="113229" cy="284138"/>
          </a:xfrm>
          <a:custGeom>
            <a:avLst/>
            <a:gdLst/>
            <a:ahLst/>
            <a:cxnLst/>
            <a:rect l="l" t="t" r="r" b="b"/>
            <a:pathLst>
              <a:path w="2287" h="5739" extrusionOk="0">
                <a:moveTo>
                  <a:pt x="1488" y="0"/>
                </a:moveTo>
                <a:cubicBezTo>
                  <a:pt x="1131" y="119"/>
                  <a:pt x="810" y="417"/>
                  <a:pt x="607" y="715"/>
                </a:cubicBezTo>
                <a:cubicBezTo>
                  <a:pt x="274" y="1215"/>
                  <a:pt x="143" y="1834"/>
                  <a:pt x="72" y="2405"/>
                </a:cubicBezTo>
                <a:cubicBezTo>
                  <a:pt x="0" y="2977"/>
                  <a:pt x="0" y="3537"/>
                  <a:pt x="131" y="4096"/>
                </a:cubicBezTo>
                <a:cubicBezTo>
                  <a:pt x="262" y="4656"/>
                  <a:pt x="548" y="5323"/>
                  <a:pt x="1084" y="5608"/>
                </a:cubicBezTo>
                <a:cubicBezTo>
                  <a:pt x="1310" y="5697"/>
                  <a:pt x="1504" y="5739"/>
                  <a:pt x="1675" y="5739"/>
                </a:cubicBezTo>
                <a:cubicBezTo>
                  <a:pt x="1917" y="5739"/>
                  <a:pt x="2112" y="5655"/>
                  <a:pt x="2286" y="5501"/>
                </a:cubicBezTo>
                <a:cubicBezTo>
                  <a:pt x="2286" y="5477"/>
                  <a:pt x="2286" y="5442"/>
                  <a:pt x="2274" y="5370"/>
                </a:cubicBezTo>
                <a:cubicBezTo>
                  <a:pt x="2119" y="5501"/>
                  <a:pt x="1965" y="5596"/>
                  <a:pt x="1762" y="5644"/>
                </a:cubicBezTo>
                <a:cubicBezTo>
                  <a:pt x="1723" y="5651"/>
                  <a:pt x="1681" y="5653"/>
                  <a:pt x="1637" y="5653"/>
                </a:cubicBezTo>
                <a:cubicBezTo>
                  <a:pt x="1443" y="5653"/>
                  <a:pt x="1222" y="5595"/>
                  <a:pt x="1095" y="5537"/>
                </a:cubicBezTo>
                <a:cubicBezTo>
                  <a:pt x="619" y="5311"/>
                  <a:pt x="381" y="4727"/>
                  <a:pt x="250" y="4251"/>
                </a:cubicBezTo>
                <a:cubicBezTo>
                  <a:pt x="119" y="3763"/>
                  <a:pt x="83" y="3239"/>
                  <a:pt x="131" y="2727"/>
                </a:cubicBezTo>
                <a:cubicBezTo>
                  <a:pt x="191" y="2191"/>
                  <a:pt x="298" y="1608"/>
                  <a:pt x="512" y="1120"/>
                </a:cubicBezTo>
                <a:cubicBezTo>
                  <a:pt x="726" y="655"/>
                  <a:pt x="1084" y="239"/>
                  <a:pt x="1572" y="84"/>
                </a:cubicBezTo>
                <a:cubicBezTo>
                  <a:pt x="1584" y="84"/>
                  <a:pt x="1619" y="72"/>
                  <a:pt x="1631" y="72"/>
                </a:cubicBezTo>
                <a:cubicBezTo>
                  <a:pt x="1584" y="60"/>
                  <a:pt x="1548" y="24"/>
                  <a:pt x="14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46"/>
          <p:cNvSpPr/>
          <p:nvPr/>
        </p:nvSpPr>
        <p:spPr>
          <a:xfrm flipH="1">
            <a:off x="1269949" y="3440278"/>
            <a:ext cx="206952" cy="111794"/>
          </a:xfrm>
          <a:custGeom>
            <a:avLst/>
            <a:gdLst/>
            <a:ahLst/>
            <a:cxnLst/>
            <a:rect l="l" t="t" r="r" b="b"/>
            <a:pathLst>
              <a:path w="4180" h="2258" extrusionOk="0">
                <a:moveTo>
                  <a:pt x="3679" y="1"/>
                </a:moveTo>
                <a:lnTo>
                  <a:pt x="0" y="799"/>
                </a:lnTo>
                <a:lnTo>
                  <a:pt x="321" y="1954"/>
                </a:lnTo>
                <a:cubicBezTo>
                  <a:pt x="321" y="1954"/>
                  <a:pt x="546" y="2257"/>
                  <a:pt x="1313" y="2257"/>
                </a:cubicBezTo>
                <a:cubicBezTo>
                  <a:pt x="1619" y="2257"/>
                  <a:pt x="2012" y="2209"/>
                  <a:pt x="2512" y="2073"/>
                </a:cubicBezTo>
                <a:cubicBezTo>
                  <a:pt x="4179" y="1608"/>
                  <a:pt x="3953" y="1061"/>
                  <a:pt x="3953" y="1061"/>
                </a:cubicBezTo>
                <a:lnTo>
                  <a:pt x="3679" y="1"/>
                </a:ln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46"/>
          <p:cNvSpPr/>
          <p:nvPr/>
        </p:nvSpPr>
        <p:spPr>
          <a:xfrm flipH="1">
            <a:off x="1290604" y="3429100"/>
            <a:ext cx="179870" cy="103723"/>
          </a:xfrm>
          <a:custGeom>
            <a:avLst/>
            <a:gdLst/>
            <a:ahLst/>
            <a:cxnLst/>
            <a:rect l="l" t="t" r="r" b="b"/>
            <a:pathLst>
              <a:path w="4585" h="2095" extrusionOk="0">
                <a:moveTo>
                  <a:pt x="3807" y="1"/>
                </a:moveTo>
                <a:cubicBezTo>
                  <a:pt x="3613" y="1"/>
                  <a:pt x="3418" y="17"/>
                  <a:pt x="3227" y="48"/>
                </a:cubicBezTo>
                <a:cubicBezTo>
                  <a:pt x="2358" y="155"/>
                  <a:pt x="1524" y="406"/>
                  <a:pt x="691" y="667"/>
                </a:cubicBezTo>
                <a:cubicBezTo>
                  <a:pt x="489" y="727"/>
                  <a:pt x="274" y="822"/>
                  <a:pt x="167" y="965"/>
                </a:cubicBezTo>
                <a:cubicBezTo>
                  <a:pt x="36" y="1144"/>
                  <a:pt x="0" y="1537"/>
                  <a:pt x="131" y="1715"/>
                </a:cubicBezTo>
                <a:cubicBezTo>
                  <a:pt x="298" y="1941"/>
                  <a:pt x="762" y="2060"/>
                  <a:pt x="1084" y="2084"/>
                </a:cubicBezTo>
                <a:cubicBezTo>
                  <a:pt x="1166" y="2092"/>
                  <a:pt x="1249" y="2095"/>
                  <a:pt x="1332" y="2095"/>
                </a:cubicBezTo>
                <a:cubicBezTo>
                  <a:pt x="1657" y="2095"/>
                  <a:pt x="1988" y="2044"/>
                  <a:pt x="2310" y="1977"/>
                </a:cubicBezTo>
                <a:cubicBezTo>
                  <a:pt x="2798" y="1882"/>
                  <a:pt x="3275" y="1727"/>
                  <a:pt x="3691" y="1489"/>
                </a:cubicBezTo>
                <a:cubicBezTo>
                  <a:pt x="4108" y="1251"/>
                  <a:pt x="4442" y="929"/>
                  <a:pt x="4537" y="536"/>
                </a:cubicBezTo>
                <a:cubicBezTo>
                  <a:pt x="4572" y="406"/>
                  <a:pt x="4584" y="275"/>
                  <a:pt x="4501" y="167"/>
                </a:cubicBezTo>
                <a:cubicBezTo>
                  <a:pt x="4406" y="72"/>
                  <a:pt x="4263" y="36"/>
                  <a:pt x="4096" y="13"/>
                </a:cubicBezTo>
                <a:cubicBezTo>
                  <a:pt x="4001" y="5"/>
                  <a:pt x="3904" y="1"/>
                  <a:pt x="380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46"/>
          <p:cNvSpPr/>
          <p:nvPr/>
        </p:nvSpPr>
        <p:spPr>
          <a:xfrm flipH="1">
            <a:off x="1241134" y="3477806"/>
            <a:ext cx="258492" cy="148233"/>
          </a:xfrm>
          <a:custGeom>
            <a:avLst/>
            <a:gdLst/>
            <a:ahLst/>
            <a:cxnLst/>
            <a:rect l="l" t="t" r="r" b="b"/>
            <a:pathLst>
              <a:path w="5221" h="2994" extrusionOk="0">
                <a:moveTo>
                  <a:pt x="4411" y="0"/>
                </a:moveTo>
                <a:cubicBezTo>
                  <a:pt x="4402" y="0"/>
                  <a:pt x="4395" y="2"/>
                  <a:pt x="4388" y="5"/>
                </a:cubicBezTo>
                <a:cubicBezTo>
                  <a:pt x="4257" y="64"/>
                  <a:pt x="4233" y="481"/>
                  <a:pt x="3388" y="898"/>
                </a:cubicBezTo>
                <a:cubicBezTo>
                  <a:pt x="3015" y="1092"/>
                  <a:pt x="2531" y="1208"/>
                  <a:pt x="2061" y="1208"/>
                </a:cubicBezTo>
                <a:cubicBezTo>
                  <a:pt x="1466" y="1208"/>
                  <a:pt x="895" y="1022"/>
                  <a:pt x="602" y="576"/>
                </a:cubicBezTo>
                <a:cubicBezTo>
                  <a:pt x="600" y="573"/>
                  <a:pt x="597" y="571"/>
                  <a:pt x="592" y="571"/>
                </a:cubicBezTo>
                <a:cubicBezTo>
                  <a:pt x="509" y="571"/>
                  <a:pt x="0" y="1176"/>
                  <a:pt x="102" y="1684"/>
                </a:cubicBezTo>
                <a:cubicBezTo>
                  <a:pt x="158" y="1990"/>
                  <a:pt x="646" y="2845"/>
                  <a:pt x="1063" y="2845"/>
                </a:cubicBezTo>
                <a:cubicBezTo>
                  <a:pt x="1084" y="2845"/>
                  <a:pt x="1105" y="2843"/>
                  <a:pt x="1126" y="2839"/>
                </a:cubicBezTo>
                <a:cubicBezTo>
                  <a:pt x="1554" y="2755"/>
                  <a:pt x="1697" y="1505"/>
                  <a:pt x="1697" y="1505"/>
                </a:cubicBezTo>
                <a:cubicBezTo>
                  <a:pt x="1697" y="1505"/>
                  <a:pt x="1900" y="2981"/>
                  <a:pt x="2257" y="2993"/>
                </a:cubicBezTo>
                <a:cubicBezTo>
                  <a:pt x="2259" y="2993"/>
                  <a:pt x="2261" y="2993"/>
                  <a:pt x="2263" y="2993"/>
                </a:cubicBezTo>
                <a:cubicBezTo>
                  <a:pt x="2644" y="2993"/>
                  <a:pt x="5220" y="1985"/>
                  <a:pt x="5043" y="564"/>
                </a:cubicBezTo>
                <a:cubicBezTo>
                  <a:pt x="5032" y="463"/>
                  <a:pt x="4563" y="0"/>
                  <a:pt x="44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46"/>
          <p:cNvSpPr/>
          <p:nvPr/>
        </p:nvSpPr>
        <p:spPr>
          <a:xfrm flipH="1">
            <a:off x="890960" y="4170632"/>
            <a:ext cx="199872" cy="259828"/>
          </a:xfrm>
          <a:custGeom>
            <a:avLst/>
            <a:gdLst/>
            <a:ahLst/>
            <a:cxnLst/>
            <a:rect l="l" t="t" r="r" b="b"/>
            <a:pathLst>
              <a:path w="4037" h="5248" extrusionOk="0">
                <a:moveTo>
                  <a:pt x="2846" y="1"/>
                </a:moveTo>
                <a:lnTo>
                  <a:pt x="513" y="858"/>
                </a:lnTo>
                <a:cubicBezTo>
                  <a:pt x="1036" y="2168"/>
                  <a:pt x="1" y="3311"/>
                  <a:pt x="679" y="3930"/>
                </a:cubicBezTo>
                <a:cubicBezTo>
                  <a:pt x="955" y="3739"/>
                  <a:pt x="1046" y="3657"/>
                  <a:pt x="1084" y="3657"/>
                </a:cubicBezTo>
                <a:cubicBezTo>
                  <a:pt x="1111" y="3657"/>
                  <a:pt x="1112" y="3695"/>
                  <a:pt x="1132" y="3763"/>
                </a:cubicBezTo>
                <a:cubicBezTo>
                  <a:pt x="1176" y="3916"/>
                  <a:pt x="1431" y="5248"/>
                  <a:pt x="2055" y="5248"/>
                </a:cubicBezTo>
                <a:cubicBezTo>
                  <a:pt x="2109" y="5248"/>
                  <a:pt x="2167" y="5238"/>
                  <a:pt x="2227" y="5216"/>
                </a:cubicBezTo>
                <a:cubicBezTo>
                  <a:pt x="2322" y="5192"/>
                  <a:pt x="2406" y="5144"/>
                  <a:pt x="2513" y="5085"/>
                </a:cubicBezTo>
                <a:cubicBezTo>
                  <a:pt x="2620" y="5013"/>
                  <a:pt x="2691" y="4918"/>
                  <a:pt x="2763" y="4823"/>
                </a:cubicBezTo>
                <a:cubicBezTo>
                  <a:pt x="2870" y="4668"/>
                  <a:pt x="2965" y="4525"/>
                  <a:pt x="3120" y="4418"/>
                </a:cubicBezTo>
                <a:cubicBezTo>
                  <a:pt x="3263" y="4323"/>
                  <a:pt x="3382" y="4299"/>
                  <a:pt x="3442" y="4132"/>
                </a:cubicBezTo>
                <a:cubicBezTo>
                  <a:pt x="3477" y="4001"/>
                  <a:pt x="3513" y="3870"/>
                  <a:pt x="3620" y="3763"/>
                </a:cubicBezTo>
                <a:cubicBezTo>
                  <a:pt x="3739" y="3632"/>
                  <a:pt x="3882" y="3573"/>
                  <a:pt x="3989" y="3406"/>
                </a:cubicBezTo>
                <a:lnTo>
                  <a:pt x="4037" y="3311"/>
                </a:lnTo>
                <a:lnTo>
                  <a:pt x="4037" y="3287"/>
                </a:lnTo>
                <a:cubicBezTo>
                  <a:pt x="4013" y="3239"/>
                  <a:pt x="4013" y="3192"/>
                  <a:pt x="4001" y="3156"/>
                </a:cubicBezTo>
                <a:cubicBezTo>
                  <a:pt x="3894" y="2715"/>
                  <a:pt x="3632" y="2334"/>
                  <a:pt x="3453" y="1930"/>
                </a:cubicBezTo>
                <a:cubicBezTo>
                  <a:pt x="3168" y="1298"/>
                  <a:pt x="3001" y="656"/>
                  <a:pt x="2846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46"/>
          <p:cNvSpPr/>
          <p:nvPr/>
        </p:nvSpPr>
        <p:spPr>
          <a:xfrm flipH="1">
            <a:off x="902343" y="3550237"/>
            <a:ext cx="325924" cy="757404"/>
          </a:xfrm>
          <a:custGeom>
            <a:avLst/>
            <a:gdLst/>
            <a:ahLst/>
            <a:cxnLst/>
            <a:rect l="l" t="t" r="r" b="b"/>
            <a:pathLst>
              <a:path w="6583" h="15298" extrusionOk="0">
                <a:moveTo>
                  <a:pt x="1319" y="1"/>
                </a:moveTo>
                <a:cubicBezTo>
                  <a:pt x="564" y="1"/>
                  <a:pt x="1" y="1640"/>
                  <a:pt x="38" y="2900"/>
                </a:cubicBezTo>
                <a:cubicBezTo>
                  <a:pt x="98" y="4495"/>
                  <a:pt x="1074" y="5459"/>
                  <a:pt x="1884" y="8924"/>
                </a:cubicBezTo>
                <a:cubicBezTo>
                  <a:pt x="2408" y="11198"/>
                  <a:pt x="2848" y="13222"/>
                  <a:pt x="3086" y="14353"/>
                </a:cubicBezTo>
                <a:cubicBezTo>
                  <a:pt x="3086" y="14389"/>
                  <a:pt x="3098" y="14401"/>
                  <a:pt x="3098" y="14437"/>
                </a:cubicBezTo>
                <a:cubicBezTo>
                  <a:pt x="3217" y="14984"/>
                  <a:pt x="3277" y="15294"/>
                  <a:pt x="3277" y="15294"/>
                </a:cubicBezTo>
                <a:cubicBezTo>
                  <a:pt x="3333" y="15296"/>
                  <a:pt x="3394" y="15297"/>
                  <a:pt x="3459" y="15297"/>
                </a:cubicBezTo>
                <a:cubicBezTo>
                  <a:pt x="4515" y="15297"/>
                  <a:pt x="6582" y="15025"/>
                  <a:pt x="6515" y="14520"/>
                </a:cubicBezTo>
                <a:cubicBezTo>
                  <a:pt x="6479" y="14294"/>
                  <a:pt x="6432" y="14091"/>
                  <a:pt x="6408" y="13877"/>
                </a:cubicBezTo>
                <a:cubicBezTo>
                  <a:pt x="6408" y="13841"/>
                  <a:pt x="6408" y="13806"/>
                  <a:pt x="6396" y="13758"/>
                </a:cubicBezTo>
                <a:cubicBezTo>
                  <a:pt x="5313" y="7305"/>
                  <a:pt x="2824" y="1423"/>
                  <a:pt x="1955" y="387"/>
                </a:cubicBezTo>
                <a:cubicBezTo>
                  <a:pt x="1735" y="117"/>
                  <a:pt x="1520" y="1"/>
                  <a:pt x="1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46"/>
          <p:cNvSpPr/>
          <p:nvPr/>
        </p:nvSpPr>
        <p:spPr>
          <a:xfrm flipH="1">
            <a:off x="911011" y="4231379"/>
            <a:ext cx="164472" cy="33617"/>
          </a:xfrm>
          <a:custGeom>
            <a:avLst/>
            <a:gdLst/>
            <a:ahLst/>
            <a:cxnLst/>
            <a:rect l="l" t="t" r="r" b="b"/>
            <a:pathLst>
              <a:path w="3322" h="679" extrusionOk="0">
                <a:moveTo>
                  <a:pt x="3310" y="0"/>
                </a:moveTo>
                <a:cubicBezTo>
                  <a:pt x="3072" y="83"/>
                  <a:pt x="2834" y="155"/>
                  <a:pt x="2584" y="214"/>
                </a:cubicBezTo>
                <a:cubicBezTo>
                  <a:pt x="1929" y="381"/>
                  <a:pt x="1250" y="500"/>
                  <a:pt x="584" y="560"/>
                </a:cubicBezTo>
                <a:lnTo>
                  <a:pt x="0" y="595"/>
                </a:lnTo>
                <a:cubicBezTo>
                  <a:pt x="0" y="631"/>
                  <a:pt x="12" y="643"/>
                  <a:pt x="12" y="679"/>
                </a:cubicBezTo>
                <a:cubicBezTo>
                  <a:pt x="1131" y="655"/>
                  <a:pt x="2262" y="452"/>
                  <a:pt x="3322" y="119"/>
                </a:cubicBezTo>
                <a:cubicBezTo>
                  <a:pt x="3322" y="83"/>
                  <a:pt x="3310" y="48"/>
                  <a:pt x="33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46"/>
          <p:cNvSpPr/>
          <p:nvPr/>
        </p:nvSpPr>
        <p:spPr>
          <a:xfrm flipH="1">
            <a:off x="1092550" y="2815428"/>
            <a:ext cx="601893" cy="687397"/>
          </a:xfrm>
          <a:custGeom>
            <a:avLst/>
            <a:gdLst/>
            <a:ahLst/>
            <a:cxnLst/>
            <a:rect l="l" t="t" r="r" b="b"/>
            <a:pathLst>
              <a:path w="12157" h="13884" extrusionOk="0">
                <a:moveTo>
                  <a:pt x="5860" y="1"/>
                </a:moveTo>
                <a:cubicBezTo>
                  <a:pt x="2521" y="1"/>
                  <a:pt x="58" y="2792"/>
                  <a:pt x="1" y="7228"/>
                </a:cubicBezTo>
                <a:cubicBezTo>
                  <a:pt x="1" y="7800"/>
                  <a:pt x="13" y="8336"/>
                  <a:pt x="72" y="8860"/>
                </a:cubicBezTo>
                <a:lnTo>
                  <a:pt x="72" y="8883"/>
                </a:lnTo>
                <a:cubicBezTo>
                  <a:pt x="96" y="9050"/>
                  <a:pt x="120" y="9193"/>
                  <a:pt x="132" y="9360"/>
                </a:cubicBezTo>
                <a:cubicBezTo>
                  <a:pt x="346" y="10681"/>
                  <a:pt x="810" y="11812"/>
                  <a:pt x="1679" y="12610"/>
                </a:cubicBezTo>
                <a:lnTo>
                  <a:pt x="1703" y="12622"/>
                </a:lnTo>
                <a:cubicBezTo>
                  <a:pt x="1846" y="12753"/>
                  <a:pt x="2025" y="12884"/>
                  <a:pt x="2203" y="13003"/>
                </a:cubicBezTo>
                <a:cubicBezTo>
                  <a:pt x="2965" y="13503"/>
                  <a:pt x="3977" y="13813"/>
                  <a:pt x="5299" y="13884"/>
                </a:cubicBezTo>
                <a:lnTo>
                  <a:pt x="5692" y="13884"/>
                </a:lnTo>
                <a:cubicBezTo>
                  <a:pt x="5835" y="13884"/>
                  <a:pt x="5989" y="13884"/>
                  <a:pt x="6144" y="13872"/>
                </a:cubicBezTo>
                <a:cubicBezTo>
                  <a:pt x="8037" y="13741"/>
                  <a:pt x="9716" y="12586"/>
                  <a:pt x="10752" y="10848"/>
                </a:cubicBezTo>
                <a:cubicBezTo>
                  <a:pt x="10764" y="10836"/>
                  <a:pt x="10764" y="10824"/>
                  <a:pt x="10776" y="10800"/>
                </a:cubicBezTo>
                <a:cubicBezTo>
                  <a:pt x="10871" y="10657"/>
                  <a:pt x="10942" y="10526"/>
                  <a:pt x="11014" y="10360"/>
                </a:cubicBezTo>
                <a:cubicBezTo>
                  <a:pt x="11383" y="9586"/>
                  <a:pt x="11645" y="8717"/>
                  <a:pt x="11740" y="7764"/>
                </a:cubicBezTo>
                <a:cubicBezTo>
                  <a:pt x="12157" y="3859"/>
                  <a:pt x="9752" y="239"/>
                  <a:pt x="6251" y="13"/>
                </a:cubicBezTo>
                <a:cubicBezTo>
                  <a:pt x="6120" y="5"/>
                  <a:pt x="5989" y="1"/>
                  <a:pt x="5860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46"/>
          <p:cNvSpPr/>
          <p:nvPr/>
        </p:nvSpPr>
        <p:spPr>
          <a:xfrm flipH="1">
            <a:off x="972290" y="2743937"/>
            <a:ext cx="718143" cy="481881"/>
          </a:xfrm>
          <a:custGeom>
            <a:avLst/>
            <a:gdLst/>
            <a:ahLst/>
            <a:cxnLst/>
            <a:rect l="l" t="t" r="r" b="b"/>
            <a:pathLst>
              <a:path w="14505" h="9733" extrusionOk="0">
                <a:moveTo>
                  <a:pt x="6337" y="0"/>
                </a:moveTo>
                <a:cubicBezTo>
                  <a:pt x="6165" y="0"/>
                  <a:pt x="5994" y="6"/>
                  <a:pt x="5825" y="17"/>
                </a:cubicBezTo>
                <a:cubicBezTo>
                  <a:pt x="5563" y="28"/>
                  <a:pt x="5313" y="52"/>
                  <a:pt x="5039" y="88"/>
                </a:cubicBezTo>
                <a:cubicBezTo>
                  <a:pt x="4301" y="207"/>
                  <a:pt x="3551" y="421"/>
                  <a:pt x="2872" y="755"/>
                </a:cubicBezTo>
                <a:cubicBezTo>
                  <a:pt x="1289" y="1564"/>
                  <a:pt x="193" y="3160"/>
                  <a:pt x="51" y="4886"/>
                </a:cubicBezTo>
                <a:cubicBezTo>
                  <a:pt x="40" y="5056"/>
                  <a:pt x="1" y="5652"/>
                  <a:pt x="280" y="5652"/>
                </a:cubicBezTo>
                <a:cubicBezTo>
                  <a:pt x="314" y="5652"/>
                  <a:pt x="352" y="5644"/>
                  <a:pt x="396" y="5624"/>
                </a:cubicBezTo>
                <a:cubicBezTo>
                  <a:pt x="432" y="5612"/>
                  <a:pt x="455" y="5577"/>
                  <a:pt x="491" y="5553"/>
                </a:cubicBezTo>
                <a:cubicBezTo>
                  <a:pt x="622" y="5136"/>
                  <a:pt x="908" y="4755"/>
                  <a:pt x="1182" y="4422"/>
                </a:cubicBezTo>
                <a:cubicBezTo>
                  <a:pt x="1527" y="4053"/>
                  <a:pt x="1920" y="3719"/>
                  <a:pt x="2337" y="3434"/>
                </a:cubicBezTo>
                <a:cubicBezTo>
                  <a:pt x="2956" y="3005"/>
                  <a:pt x="3658" y="2672"/>
                  <a:pt x="4384" y="2434"/>
                </a:cubicBezTo>
                <a:cubicBezTo>
                  <a:pt x="4932" y="1981"/>
                  <a:pt x="5647" y="1683"/>
                  <a:pt x="6361" y="1576"/>
                </a:cubicBezTo>
                <a:lnTo>
                  <a:pt x="6361" y="1576"/>
                </a:lnTo>
                <a:cubicBezTo>
                  <a:pt x="5789" y="1719"/>
                  <a:pt x="5230" y="2041"/>
                  <a:pt x="4789" y="2434"/>
                </a:cubicBezTo>
                <a:cubicBezTo>
                  <a:pt x="4873" y="2767"/>
                  <a:pt x="4992" y="3076"/>
                  <a:pt x="5158" y="3362"/>
                </a:cubicBezTo>
                <a:cubicBezTo>
                  <a:pt x="5587" y="4136"/>
                  <a:pt x="6289" y="4743"/>
                  <a:pt x="7099" y="5136"/>
                </a:cubicBezTo>
                <a:cubicBezTo>
                  <a:pt x="7373" y="5279"/>
                  <a:pt x="7671" y="5386"/>
                  <a:pt x="7992" y="5470"/>
                </a:cubicBezTo>
                <a:cubicBezTo>
                  <a:pt x="8052" y="5874"/>
                  <a:pt x="8052" y="6279"/>
                  <a:pt x="8242" y="6636"/>
                </a:cubicBezTo>
                <a:cubicBezTo>
                  <a:pt x="8468" y="7041"/>
                  <a:pt x="8897" y="7172"/>
                  <a:pt x="9266" y="7410"/>
                </a:cubicBezTo>
                <a:cubicBezTo>
                  <a:pt x="9659" y="7648"/>
                  <a:pt x="9849" y="8089"/>
                  <a:pt x="9838" y="8530"/>
                </a:cubicBezTo>
                <a:cubicBezTo>
                  <a:pt x="9838" y="8708"/>
                  <a:pt x="9611" y="9720"/>
                  <a:pt x="9957" y="9732"/>
                </a:cubicBezTo>
                <a:cubicBezTo>
                  <a:pt x="9980" y="9732"/>
                  <a:pt x="10028" y="9720"/>
                  <a:pt x="10052" y="9684"/>
                </a:cubicBezTo>
                <a:cubicBezTo>
                  <a:pt x="10314" y="9482"/>
                  <a:pt x="10564" y="9268"/>
                  <a:pt x="10850" y="9089"/>
                </a:cubicBezTo>
                <a:cubicBezTo>
                  <a:pt x="11123" y="8911"/>
                  <a:pt x="11457" y="8851"/>
                  <a:pt x="11778" y="8756"/>
                </a:cubicBezTo>
                <a:cubicBezTo>
                  <a:pt x="12159" y="8637"/>
                  <a:pt x="12516" y="8494"/>
                  <a:pt x="12850" y="8315"/>
                </a:cubicBezTo>
                <a:cubicBezTo>
                  <a:pt x="13481" y="7994"/>
                  <a:pt x="14017" y="7482"/>
                  <a:pt x="14255" y="6851"/>
                </a:cubicBezTo>
                <a:cubicBezTo>
                  <a:pt x="14505" y="6148"/>
                  <a:pt x="14505" y="5374"/>
                  <a:pt x="14362" y="4612"/>
                </a:cubicBezTo>
                <a:cubicBezTo>
                  <a:pt x="14100" y="3481"/>
                  <a:pt x="13493" y="2398"/>
                  <a:pt x="12612" y="1588"/>
                </a:cubicBezTo>
                <a:cubicBezTo>
                  <a:pt x="12469" y="1457"/>
                  <a:pt x="12302" y="1326"/>
                  <a:pt x="12135" y="1207"/>
                </a:cubicBezTo>
                <a:cubicBezTo>
                  <a:pt x="11600" y="826"/>
                  <a:pt x="10981" y="576"/>
                  <a:pt x="10338" y="445"/>
                </a:cubicBezTo>
                <a:cubicBezTo>
                  <a:pt x="9992" y="374"/>
                  <a:pt x="9671" y="326"/>
                  <a:pt x="9326" y="314"/>
                </a:cubicBezTo>
                <a:cubicBezTo>
                  <a:pt x="9199" y="302"/>
                  <a:pt x="9070" y="296"/>
                  <a:pt x="8941" y="296"/>
                </a:cubicBezTo>
                <a:cubicBezTo>
                  <a:pt x="8684" y="296"/>
                  <a:pt x="8425" y="322"/>
                  <a:pt x="8171" y="386"/>
                </a:cubicBezTo>
                <a:lnTo>
                  <a:pt x="7992" y="290"/>
                </a:lnTo>
                <a:cubicBezTo>
                  <a:pt x="7873" y="231"/>
                  <a:pt x="7730" y="195"/>
                  <a:pt x="7611" y="159"/>
                </a:cubicBezTo>
                <a:cubicBezTo>
                  <a:pt x="7202" y="40"/>
                  <a:pt x="6768" y="0"/>
                  <a:pt x="63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46"/>
          <p:cNvSpPr/>
          <p:nvPr/>
        </p:nvSpPr>
        <p:spPr>
          <a:xfrm flipH="1">
            <a:off x="1066613" y="2768296"/>
            <a:ext cx="338401" cy="161947"/>
          </a:xfrm>
          <a:custGeom>
            <a:avLst/>
            <a:gdLst/>
            <a:ahLst/>
            <a:cxnLst/>
            <a:rect l="l" t="t" r="r" b="b"/>
            <a:pathLst>
              <a:path w="6835" h="3271" extrusionOk="0">
                <a:moveTo>
                  <a:pt x="4549" y="1"/>
                </a:moveTo>
                <a:cubicBezTo>
                  <a:pt x="4227" y="72"/>
                  <a:pt x="3930" y="179"/>
                  <a:pt x="3680" y="251"/>
                </a:cubicBezTo>
                <a:cubicBezTo>
                  <a:pt x="2668" y="560"/>
                  <a:pt x="1703" y="989"/>
                  <a:pt x="751" y="1441"/>
                </a:cubicBezTo>
                <a:cubicBezTo>
                  <a:pt x="501" y="1561"/>
                  <a:pt x="215" y="1691"/>
                  <a:pt x="108" y="1965"/>
                </a:cubicBezTo>
                <a:cubicBezTo>
                  <a:pt x="1" y="2203"/>
                  <a:pt x="96" y="2477"/>
                  <a:pt x="263" y="2692"/>
                </a:cubicBezTo>
                <a:cubicBezTo>
                  <a:pt x="441" y="2882"/>
                  <a:pt x="655" y="3013"/>
                  <a:pt x="894" y="3132"/>
                </a:cubicBezTo>
                <a:cubicBezTo>
                  <a:pt x="1037" y="3204"/>
                  <a:pt x="1192" y="3271"/>
                  <a:pt x="1336" y="3271"/>
                </a:cubicBezTo>
                <a:cubicBezTo>
                  <a:pt x="1406" y="3271"/>
                  <a:pt x="1474" y="3255"/>
                  <a:pt x="1536" y="3215"/>
                </a:cubicBezTo>
                <a:cubicBezTo>
                  <a:pt x="1763" y="3049"/>
                  <a:pt x="1751" y="2692"/>
                  <a:pt x="1953" y="2525"/>
                </a:cubicBezTo>
                <a:cubicBezTo>
                  <a:pt x="2033" y="2465"/>
                  <a:pt x="2121" y="2443"/>
                  <a:pt x="2215" y="2443"/>
                </a:cubicBezTo>
                <a:cubicBezTo>
                  <a:pt x="2455" y="2443"/>
                  <a:pt x="2727" y="2587"/>
                  <a:pt x="2977" y="2587"/>
                </a:cubicBezTo>
                <a:cubicBezTo>
                  <a:pt x="3034" y="2587"/>
                  <a:pt x="3090" y="2579"/>
                  <a:pt x="3144" y="2561"/>
                </a:cubicBezTo>
                <a:cubicBezTo>
                  <a:pt x="3489" y="2418"/>
                  <a:pt x="3537" y="1953"/>
                  <a:pt x="3799" y="1691"/>
                </a:cubicBezTo>
                <a:cubicBezTo>
                  <a:pt x="3960" y="1541"/>
                  <a:pt x="4180" y="1487"/>
                  <a:pt x="4397" y="1487"/>
                </a:cubicBezTo>
                <a:cubicBezTo>
                  <a:pt x="4420" y="1487"/>
                  <a:pt x="4443" y="1488"/>
                  <a:pt x="4465" y="1489"/>
                </a:cubicBezTo>
                <a:cubicBezTo>
                  <a:pt x="4704" y="1489"/>
                  <a:pt x="4942" y="1549"/>
                  <a:pt x="5180" y="1572"/>
                </a:cubicBezTo>
                <a:cubicBezTo>
                  <a:pt x="5266" y="1581"/>
                  <a:pt x="5352" y="1585"/>
                  <a:pt x="5439" y="1585"/>
                </a:cubicBezTo>
                <a:cubicBezTo>
                  <a:pt x="5834" y="1585"/>
                  <a:pt x="6231" y="1496"/>
                  <a:pt x="6573" y="1310"/>
                </a:cubicBezTo>
                <a:cubicBezTo>
                  <a:pt x="6656" y="1263"/>
                  <a:pt x="6763" y="1203"/>
                  <a:pt x="6835" y="1132"/>
                </a:cubicBezTo>
                <a:cubicBezTo>
                  <a:pt x="6692" y="1001"/>
                  <a:pt x="6525" y="858"/>
                  <a:pt x="6347" y="751"/>
                </a:cubicBezTo>
                <a:cubicBezTo>
                  <a:pt x="5811" y="382"/>
                  <a:pt x="5180" y="132"/>
                  <a:pt x="45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46"/>
          <p:cNvSpPr/>
          <p:nvPr/>
        </p:nvSpPr>
        <p:spPr>
          <a:xfrm flipH="1">
            <a:off x="1295890" y="2743937"/>
            <a:ext cx="282999" cy="118774"/>
          </a:xfrm>
          <a:custGeom>
            <a:avLst/>
            <a:gdLst/>
            <a:ahLst/>
            <a:cxnLst/>
            <a:rect l="l" t="t" r="r" b="b"/>
            <a:pathLst>
              <a:path w="5716" h="2399" extrusionOk="0">
                <a:moveTo>
                  <a:pt x="4046" y="0"/>
                </a:moveTo>
                <a:cubicBezTo>
                  <a:pt x="3876" y="0"/>
                  <a:pt x="3706" y="6"/>
                  <a:pt x="3536" y="17"/>
                </a:cubicBezTo>
                <a:cubicBezTo>
                  <a:pt x="3263" y="28"/>
                  <a:pt x="3013" y="52"/>
                  <a:pt x="2739" y="88"/>
                </a:cubicBezTo>
                <a:cubicBezTo>
                  <a:pt x="2417" y="267"/>
                  <a:pt x="2084" y="457"/>
                  <a:pt x="1786" y="636"/>
                </a:cubicBezTo>
                <a:cubicBezTo>
                  <a:pt x="1667" y="731"/>
                  <a:pt x="1536" y="814"/>
                  <a:pt x="1512" y="945"/>
                </a:cubicBezTo>
                <a:cubicBezTo>
                  <a:pt x="1489" y="1040"/>
                  <a:pt x="1524" y="1112"/>
                  <a:pt x="1477" y="1183"/>
                </a:cubicBezTo>
                <a:cubicBezTo>
                  <a:pt x="1441" y="1255"/>
                  <a:pt x="1381" y="1267"/>
                  <a:pt x="1298" y="1291"/>
                </a:cubicBezTo>
                <a:cubicBezTo>
                  <a:pt x="1084" y="1374"/>
                  <a:pt x="869" y="1457"/>
                  <a:pt x="643" y="1529"/>
                </a:cubicBezTo>
                <a:cubicBezTo>
                  <a:pt x="488" y="1588"/>
                  <a:pt x="322" y="1648"/>
                  <a:pt x="203" y="1767"/>
                </a:cubicBezTo>
                <a:cubicBezTo>
                  <a:pt x="60" y="1886"/>
                  <a:pt x="0" y="2064"/>
                  <a:pt x="84" y="2207"/>
                </a:cubicBezTo>
                <a:cubicBezTo>
                  <a:pt x="157" y="2346"/>
                  <a:pt x="339" y="2398"/>
                  <a:pt x="522" y="2398"/>
                </a:cubicBezTo>
                <a:cubicBezTo>
                  <a:pt x="575" y="2398"/>
                  <a:pt x="628" y="2394"/>
                  <a:pt x="679" y="2386"/>
                </a:cubicBezTo>
                <a:cubicBezTo>
                  <a:pt x="1131" y="2291"/>
                  <a:pt x="1489" y="2005"/>
                  <a:pt x="1870" y="1755"/>
                </a:cubicBezTo>
                <a:cubicBezTo>
                  <a:pt x="2536" y="1314"/>
                  <a:pt x="3298" y="969"/>
                  <a:pt x="4084" y="719"/>
                </a:cubicBezTo>
                <a:cubicBezTo>
                  <a:pt x="4453" y="600"/>
                  <a:pt x="4810" y="505"/>
                  <a:pt x="5179" y="421"/>
                </a:cubicBezTo>
                <a:cubicBezTo>
                  <a:pt x="5346" y="386"/>
                  <a:pt x="5549" y="362"/>
                  <a:pt x="5715" y="326"/>
                </a:cubicBezTo>
                <a:cubicBezTo>
                  <a:pt x="5596" y="267"/>
                  <a:pt x="5477" y="219"/>
                  <a:pt x="5322" y="159"/>
                </a:cubicBezTo>
                <a:cubicBezTo>
                  <a:pt x="4905" y="40"/>
                  <a:pt x="4475" y="0"/>
                  <a:pt x="40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46"/>
          <p:cNvSpPr/>
          <p:nvPr/>
        </p:nvSpPr>
        <p:spPr>
          <a:xfrm flipH="1">
            <a:off x="985274" y="3130551"/>
            <a:ext cx="184524" cy="221706"/>
          </a:xfrm>
          <a:custGeom>
            <a:avLst/>
            <a:gdLst/>
            <a:ahLst/>
            <a:cxnLst/>
            <a:rect l="l" t="t" r="r" b="b"/>
            <a:pathLst>
              <a:path w="3727" h="4478" extrusionOk="0">
                <a:moveTo>
                  <a:pt x="2331" y="1"/>
                </a:moveTo>
                <a:cubicBezTo>
                  <a:pt x="995" y="1"/>
                  <a:pt x="226" y="1549"/>
                  <a:pt x="72" y="2697"/>
                </a:cubicBezTo>
                <a:cubicBezTo>
                  <a:pt x="36" y="2983"/>
                  <a:pt x="0" y="3292"/>
                  <a:pt x="72" y="3578"/>
                </a:cubicBezTo>
                <a:cubicBezTo>
                  <a:pt x="205" y="4110"/>
                  <a:pt x="627" y="4477"/>
                  <a:pt x="1165" y="4477"/>
                </a:cubicBezTo>
                <a:cubicBezTo>
                  <a:pt x="1205" y="4477"/>
                  <a:pt x="1245" y="4475"/>
                  <a:pt x="1286" y="4471"/>
                </a:cubicBezTo>
                <a:cubicBezTo>
                  <a:pt x="1798" y="4423"/>
                  <a:pt x="2310" y="4114"/>
                  <a:pt x="2691" y="3769"/>
                </a:cubicBezTo>
                <a:cubicBezTo>
                  <a:pt x="3322" y="3221"/>
                  <a:pt x="3703" y="2423"/>
                  <a:pt x="3703" y="1613"/>
                </a:cubicBezTo>
                <a:cubicBezTo>
                  <a:pt x="3727" y="1232"/>
                  <a:pt x="3632" y="840"/>
                  <a:pt x="3405" y="530"/>
                </a:cubicBezTo>
                <a:cubicBezTo>
                  <a:pt x="3203" y="244"/>
                  <a:pt x="2929" y="89"/>
                  <a:pt x="2655" y="30"/>
                </a:cubicBezTo>
                <a:cubicBezTo>
                  <a:pt x="2544" y="10"/>
                  <a:pt x="2436" y="1"/>
                  <a:pt x="2331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46"/>
          <p:cNvSpPr/>
          <p:nvPr/>
        </p:nvSpPr>
        <p:spPr>
          <a:xfrm flipH="1">
            <a:off x="1020032" y="3189764"/>
            <a:ext cx="90851" cy="105011"/>
          </a:xfrm>
          <a:custGeom>
            <a:avLst/>
            <a:gdLst/>
            <a:ahLst/>
            <a:cxnLst/>
            <a:rect l="l" t="t" r="r" b="b"/>
            <a:pathLst>
              <a:path w="1835" h="2121" extrusionOk="0">
                <a:moveTo>
                  <a:pt x="1287" y="1"/>
                </a:moveTo>
                <a:cubicBezTo>
                  <a:pt x="1001" y="1"/>
                  <a:pt x="763" y="179"/>
                  <a:pt x="584" y="370"/>
                </a:cubicBezTo>
                <a:cubicBezTo>
                  <a:pt x="179" y="834"/>
                  <a:pt x="1" y="1441"/>
                  <a:pt x="60" y="2049"/>
                </a:cubicBezTo>
                <a:cubicBezTo>
                  <a:pt x="66" y="2096"/>
                  <a:pt x="105" y="2120"/>
                  <a:pt x="142" y="2120"/>
                </a:cubicBezTo>
                <a:cubicBezTo>
                  <a:pt x="179" y="2120"/>
                  <a:pt x="215" y="2096"/>
                  <a:pt x="215" y="2049"/>
                </a:cubicBezTo>
                <a:cubicBezTo>
                  <a:pt x="179" y="1560"/>
                  <a:pt x="346" y="1060"/>
                  <a:pt x="644" y="668"/>
                </a:cubicBezTo>
                <a:cubicBezTo>
                  <a:pt x="703" y="584"/>
                  <a:pt x="775" y="489"/>
                  <a:pt x="870" y="417"/>
                </a:cubicBezTo>
                <a:cubicBezTo>
                  <a:pt x="953" y="525"/>
                  <a:pt x="1013" y="644"/>
                  <a:pt x="1049" y="763"/>
                </a:cubicBezTo>
                <a:cubicBezTo>
                  <a:pt x="1060" y="834"/>
                  <a:pt x="1060" y="894"/>
                  <a:pt x="1060" y="977"/>
                </a:cubicBezTo>
                <a:lnTo>
                  <a:pt x="1060" y="1037"/>
                </a:lnTo>
                <a:lnTo>
                  <a:pt x="1060" y="1060"/>
                </a:lnTo>
                <a:lnTo>
                  <a:pt x="1060" y="1084"/>
                </a:lnTo>
                <a:cubicBezTo>
                  <a:pt x="1049" y="1132"/>
                  <a:pt x="1025" y="1179"/>
                  <a:pt x="1049" y="1215"/>
                </a:cubicBezTo>
                <a:cubicBezTo>
                  <a:pt x="1049" y="1270"/>
                  <a:pt x="1085" y="1304"/>
                  <a:pt x="1126" y="1304"/>
                </a:cubicBezTo>
                <a:cubicBezTo>
                  <a:pt x="1148" y="1304"/>
                  <a:pt x="1171" y="1295"/>
                  <a:pt x="1191" y="1275"/>
                </a:cubicBezTo>
                <a:cubicBezTo>
                  <a:pt x="1263" y="1203"/>
                  <a:pt x="1287" y="1084"/>
                  <a:pt x="1299" y="977"/>
                </a:cubicBezTo>
                <a:cubicBezTo>
                  <a:pt x="1310" y="894"/>
                  <a:pt x="1299" y="787"/>
                  <a:pt x="1263" y="703"/>
                </a:cubicBezTo>
                <a:cubicBezTo>
                  <a:pt x="1227" y="548"/>
                  <a:pt x="1144" y="417"/>
                  <a:pt x="1049" y="298"/>
                </a:cubicBezTo>
                <a:cubicBezTo>
                  <a:pt x="1084" y="263"/>
                  <a:pt x="1132" y="251"/>
                  <a:pt x="1191" y="239"/>
                </a:cubicBezTo>
                <a:cubicBezTo>
                  <a:pt x="1226" y="226"/>
                  <a:pt x="1261" y="221"/>
                  <a:pt x="1296" y="221"/>
                </a:cubicBezTo>
                <a:cubicBezTo>
                  <a:pt x="1357" y="221"/>
                  <a:pt x="1417" y="236"/>
                  <a:pt x="1477" y="251"/>
                </a:cubicBezTo>
                <a:cubicBezTo>
                  <a:pt x="1561" y="298"/>
                  <a:pt x="1608" y="382"/>
                  <a:pt x="1703" y="429"/>
                </a:cubicBezTo>
                <a:cubicBezTo>
                  <a:pt x="1716" y="439"/>
                  <a:pt x="1731" y="444"/>
                  <a:pt x="1746" y="444"/>
                </a:cubicBezTo>
                <a:cubicBezTo>
                  <a:pt x="1786" y="444"/>
                  <a:pt x="1826" y="413"/>
                  <a:pt x="1834" y="370"/>
                </a:cubicBezTo>
                <a:cubicBezTo>
                  <a:pt x="1834" y="132"/>
                  <a:pt x="1477" y="1"/>
                  <a:pt x="12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46"/>
          <p:cNvSpPr/>
          <p:nvPr/>
        </p:nvSpPr>
        <p:spPr>
          <a:xfrm flipH="1">
            <a:off x="1148551" y="3270315"/>
            <a:ext cx="300674" cy="231954"/>
          </a:xfrm>
          <a:custGeom>
            <a:avLst/>
            <a:gdLst/>
            <a:ahLst/>
            <a:cxnLst/>
            <a:rect l="l" t="t" r="r" b="b"/>
            <a:pathLst>
              <a:path w="6073" h="4685" extrusionOk="0">
                <a:moveTo>
                  <a:pt x="3916" y="1"/>
                </a:moveTo>
                <a:cubicBezTo>
                  <a:pt x="3861" y="1"/>
                  <a:pt x="3806" y="2"/>
                  <a:pt x="3751" y="5"/>
                </a:cubicBezTo>
                <a:cubicBezTo>
                  <a:pt x="3061" y="64"/>
                  <a:pt x="2382" y="350"/>
                  <a:pt x="1810" y="743"/>
                </a:cubicBezTo>
                <a:cubicBezTo>
                  <a:pt x="1239" y="1112"/>
                  <a:pt x="739" y="1600"/>
                  <a:pt x="417" y="2208"/>
                </a:cubicBezTo>
                <a:cubicBezTo>
                  <a:pt x="96" y="2839"/>
                  <a:pt x="1" y="3565"/>
                  <a:pt x="263" y="4196"/>
                </a:cubicBezTo>
                <a:cubicBezTo>
                  <a:pt x="334" y="4374"/>
                  <a:pt x="417" y="4529"/>
                  <a:pt x="536" y="4684"/>
                </a:cubicBezTo>
                <a:lnTo>
                  <a:pt x="751" y="4684"/>
                </a:lnTo>
                <a:cubicBezTo>
                  <a:pt x="894" y="4684"/>
                  <a:pt x="1048" y="4684"/>
                  <a:pt x="1215" y="4660"/>
                </a:cubicBezTo>
                <a:cubicBezTo>
                  <a:pt x="3096" y="4529"/>
                  <a:pt x="4787" y="3386"/>
                  <a:pt x="5811" y="1648"/>
                </a:cubicBezTo>
                <a:cubicBezTo>
                  <a:pt x="5823" y="1624"/>
                  <a:pt x="5823" y="1612"/>
                  <a:pt x="5835" y="1600"/>
                </a:cubicBezTo>
                <a:cubicBezTo>
                  <a:pt x="5930" y="1457"/>
                  <a:pt x="6001" y="1315"/>
                  <a:pt x="6073" y="1160"/>
                </a:cubicBezTo>
                <a:cubicBezTo>
                  <a:pt x="5978" y="957"/>
                  <a:pt x="5858" y="803"/>
                  <a:pt x="5704" y="648"/>
                </a:cubicBezTo>
                <a:cubicBezTo>
                  <a:pt x="5243" y="198"/>
                  <a:pt x="4569" y="1"/>
                  <a:pt x="3916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46"/>
          <p:cNvSpPr/>
          <p:nvPr/>
        </p:nvSpPr>
        <p:spPr>
          <a:xfrm flipH="1">
            <a:off x="1610078" y="3252838"/>
            <a:ext cx="80800" cy="186900"/>
          </a:xfrm>
          <a:custGeom>
            <a:avLst/>
            <a:gdLst/>
            <a:ahLst/>
            <a:cxnLst/>
            <a:rect l="l" t="t" r="r" b="b"/>
            <a:pathLst>
              <a:path w="1632" h="3775" extrusionOk="0">
                <a:moveTo>
                  <a:pt x="0" y="1"/>
                </a:moveTo>
                <a:lnTo>
                  <a:pt x="0" y="36"/>
                </a:lnTo>
                <a:cubicBezTo>
                  <a:pt x="24" y="203"/>
                  <a:pt x="48" y="346"/>
                  <a:pt x="60" y="513"/>
                </a:cubicBezTo>
                <a:cubicBezTo>
                  <a:pt x="274" y="1834"/>
                  <a:pt x="738" y="2965"/>
                  <a:pt x="1607" y="3751"/>
                </a:cubicBezTo>
                <a:lnTo>
                  <a:pt x="1631" y="3775"/>
                </a:lnTo>
                <a:cubicBezTo>
                  <a:pt x="1572" y="3132"/>
                  <a:pt x="1465" y="2477"/>
                  <a:pt x="1274" y="1870"/>
                </a:cubicBezTo>
                <a:cubicBezTo>
                  <a:pt x="1012" y="1132"/>
                  <a:pt x="619" y="453"/>
                  <a:pt x="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46"/>
          <p:cNvSpPr/>
          <p:nvPr/>
        </p:nvSpPr>
        <p:spPr>
          <a:xfrm flipH="1">
            <a:off x="1355156" y="3016632"/>
            <a:ext cx="101743" cy="73869"/>
          </a:xfrm>
          <a:custGeom>
            <a:avLst/>
            <a:gdLst/>
            <a:ahLst/>
            <a:cxnLst/>
            <a:rect l="l" t="t" r="r" b="b"/>
            <a:pathLst>
              <a:path w="2055" h="1492" extrusionOk="0">
                <a:moveTo>
                  <a:pt x="557" y="1"/>
                </a:moveTo>
                <a:cubicBezTo>
                  <a:pt x="421" y="1"/>
                  <a:pt x="292" y="34"/>
                  <a:pt x="191" y="116"/>
                </a:cubicBezTo>
                <a:cubicBezTo>
                  <a:pt x="72" y="212"/>
                  <a:pt x="1" y="343"/>
                  <a:pt x="25" y="485"/>
                </a:cubicBezTo>
                <a:cubicBezTo>
                  <a:pt x="25" y="664"/>
                  <a:pt x="156" y="807"/>
                  <a:pt x="322" y="878"/>
                </a:cubicBezTo>
                <a:cubicBezTo>
                  <a:pt x="489" y="950"/>
                  <a:pt x="679" y="962"/>
                  <a:pt x="858" y="1009"/>
                </a:cubicBezTo>
                <a:cubicBezTo>
                  <a:pt x="1203" y="1081"/>
                  <a:pt x="1525" y="1247"/>
                  <a:pt x="1811" y="1462"/>
                </a:cubicBezTo>
                <a:cubicBezTo>
                  <a:pt x="1838" y="1483"/>
                  <a:pt x="1867" y="1492"/>
                  <a:pt x="1895" y="1492"/>
                </a:cubicBezTo>
                <a:cubicBezTo>
                  <a:pt x="1979" y="1492"/>
                  <a:pt x="2055" y="1414"/>
                  <a:pt x="2037" y="1343"/>
                </a:cubicBezTo>
                <a:cubicBezTo>
                  <a:pt x="2025" y="1009"/>
                  <a:pt x="1811" y="700"/>
                  <a:pt x="1572" y="474"/>
                </a:cubicBezTo>
                <a:cubicBezTo>
                  <a:pt x="1334" y="247"/>
                  <a:pt x="1013" y="57"/>
                  <a:pt x="679" y="9"/>
                </a:cubicBezTo>
                <a:cubicBezTo>
                  <a:pt x="638" y="4"/>
                  <a:pt x="597" y="1"/>
                  <a:pt x="5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46"/>
          <p:cNvSpPr/>
          <p:nvPr/>
        </p:nvSpPr>
        <p:spPr>
          <a:xfrm flipH="1">
            <a:off x="1434418" y="3269077"/>
            <a:ext cx="168086" cy="70304"/>
          </a:xfrm>
          <a:custGeom>
            <a:avLst/>
            <a:gdLst/>
            <a:ahLst/>
            <a:cxnLst/>
            <a:rect l="l" t="t" r="r" b="b"/>
            <a:pathLst>
              <a:path w="3395" h="1420" extrusionOk="0">
                <a:moveTo>
                  <a:pt x="2709" y="0"/>
                </a:moveTo>
                <a:cubicBezTo>
                  <a:pt x="2406" y="0"/>
                  <a:pt x="2072" y="169"/>
                  <a:pt x="1513" y="197"/>
                </a:cubicBezTo>
                <a:cubicBezTo>
                  <a:pt x="1451" y="200"/>
                  <a:pt x="1391" y="201"/>
                  <a:pt x="1334" y="201"/>
                </a:cubicBezTo>
                <a:cubicBezTo>
                  <a:pt x="897" y="201"/>
                  <a:pt x="577" y="126"/>
                  <a:pt x="389" y="126"/>
                </a:cubicBezTo>
                <a:cubicBezTo>
                  <a:pt x="304" y="126"/>
                  <a:pt x="246" y="141"/>
                  <a:pt x="215" y="185"/>
                </a:cubicBezTo>
                <a:cubicBezTo>
                  <a:pt x="0" y="501"/>
                  <a:pt x="365" y="1419"/>
                  <a:pt x="1483" y="1419"/>
                </a:cubicBezTo>
                <a:cubicBezTo>
                  <a:pt x="1543" y="1419"/>
                  <a:pt x="1604" y="1416"/>
                  <a:pt x="1668" y="1411"/>
                </a:cubicBezTo>
                <a:cubicBezTo>
                  <a:pt x="2716" y="1328"/>
                  <a:pt x="3394" y="232"/>
                  <a:pt x="2978" y="54"/>
                </a:cubicBezTo>
                <a:cubicBezTo>
                  <a:pt x="2887" y="15"/>
                  <a:pt x="2799" y="0"/>
                  <a:pt x="27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46"/>
          <p:cNvSpPr/>
          <p:nvPr/>
        </p:nvSpPr>
        <p:spPr>
          <a:xfrm flipH="1">
            <a:off x="1561757" y="3004552"/>
            <a:ext cx="80058" cy="63422"/>
          </a:xfrm>
          <a:custGeom>
            <a:avLst/>
            <a:gdLst/>
            <a:ahLst/>
            <a:cxnLst/>
            <a:rect l="l" t="t" r="r" b="b"/>
            <a:pathLst>
              <a:path w="1617" h="1281" extrusionOk="0">
                <a:moveTo>
                  <a:pt x="1122" y="0"/>
                </a:moveTo>
                <a:cubicBezTo>
                  <a:pt x="1101" y="0"/>
                  <a:pt x="1079" y="1"/>
                  <a:pt x="1057" y="3"/>
                </a:cubicBezTo>
                <a:cubicBezTo>
                  <a:pt x="783" y="27"/>
                  <a:pt x="533" y="194"/>
                  <a:pt x="354" y="384"/>
                </a:cubicBezTo>
                <a:cubicBezTo>
                  <a:pt x="164" y="599"/>
                  <a:pt x="9" y="872"/>
                  <a:pt x="9" y="1146"/>
                </a:cubicBezTo>
                <a:cubicBezTo>
                  <a:pt x="0" y="1216"/>
                  <a:pt x="56" y="1280"/>
                  <a:pt x="120" y="1280"/>
                </a:cubicBezTo>
                <a:cubicBezTo>
                  <a:pt x="142" y="1280"/>
                  <a:pt x="166" y="1272"/>
                  <a:pt x="188" y="1253"/>
                </a:cubicBezTo>
                <a:cubicBezTo>
                  <a:pt x="414" y="1075"/>
                  <a:pt x="664" y="944"/>
                  <a:pt x="938" y="872"/>
                </a:cubicBezTo>
                <a:cubicBezTo>
                  <a:pt x="1081" y="837"/>
                  <a:pt x="1236" y="825"/>
                  <a:pt x="1366" y="765"/>
                </a:cubicBezTo>
                <a:cubicBezTo>
                  <a:pt x="1486" y="706"/>
                  <a:pt x="1593" y="587"/>
                  <a:pt x="1605" y="432"/>
                </a:cubicBezTo>
                <a:cubicBezTo>
                  <a:pt x="1617" y="301"/>
                  <a:pt x="1545" y="182"/>
                  <a:pt x="1450" y="110"/>
                </a:cubicBezTo>
                <a:cubicBezTo>
                  <a:pt x="1349" y="30"/>
                  <a:pt x="1240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46"/>
          <p:cNvSpPr/>
          <p:nvPr/>
        </p:nvSpPr>
        <p:spPr>
          <a:xfrm flipH="1">
            <a:off x="1353819" y="3186843"/>
            <a:ext cx="107585" cy="34360"/>
          </a:xfrm>
          <a:custGeom>
            <a:avLst/>
            <a:gdLst/>
            <a:ahLst/>
            <a:cxnLst/>
            <a:rect l="l" t="t" r="r" b="b"/>
            <a:pathLst>
              <a:path w="2173" h="694" extrusionOk="0">
                <a:moveTo>
                  <a:pt x="997" y="0"/>
                </a:moveTo>
                <a:cubicBezTo>
                  <a:pt x="782" y="0"/>
                  <a:pt x="580" y="60"/>
                  <a:pt x="401" y="167"/>
                </a:cubicBezTo>
                <a:cubicBezTo>
                  <a:pt x="235" y="250"/>
                  <a:pt x="56" y="417"/>
                  <a:pt x="8" y="607"/>
                </a:cubicBezTo>
                <a:cubicBezTo>
                  <a:pt x="0" y="656"/>
                  <a:pt x="42" y="694"/>
                  <a:pt x="89" y="694"/>
                </a:cubicBezTo>
                <a:cubicBezTo>
                  <a:pt x="110" y="694"/>
                  <a:pt x="132" y="686"/>
                  <a:pt x="151" y="667"/>
                </a:cubicBezTo>
                <a:cubicBezTo>
                  <a:pt x="270" y="536"/>
                  <a:pt x="366" y="405"/>
                  <a:pt x="532" y="322"/>
                </a:cubicBezTo>
                <a:cubicBezTo>
                  <a:pt x="660" y="263"/>
                  <a:pt x="803" y="220"/>
                  <a:pt x="936" y="220"/>
                </a:cubicBezTo>
                <a:cubicBezTo>
                  <a:pt x="965" y="220"/>
                  <a:pt x="993" y="222"/>
                  <a:pt x="1021" y="226"/>
                </a:cubicBezTo>
                <a:cubicBezTo>
                  <a:pt x="1223" y="238"/>
                  <a:pt x="1402" y="286"/>
                  <a:pt x="1580" y="369"/>
                </a:cubicBezTo>
                <a:cubicBezTo>
                  <a:pt x="1663" y="417"/>
                  <a:pt x="1735" y="465"/>
                  <a:pt x="1830" y="524"/>
                </a:cubicBezTo>
                <a:cubicBezTo>
                  <a:pt x="1902" y="560"/>
                  <a:pt x="1997" y="631"/>
                  <a:pt x="2080" y="667"/>
                </a:cubicBezTo>
                <a:cubicBezTo>
                  <a:pt x="2085" y="668"/>
                  <a:pt x="2090" y="669"/>
                  <a:pt x="2095" y="669"/>
                </a:cubicBezTo>
                <a:cubicBezTo>
                  <a:pt x="2137" y="669"/>
                  <a:pt x="2173" y="626"/>
                  <a:pt x="2152" y="584"/>
                </a:cubicBezTo>
                <a:cubicBezTo>
                  <a:pt x="2128" y="476"/>
                  <a:pt x="2021" y="405"/>
                  <a:pt x="1937" y="346"/>
                </a:cubicBezTo>
                <a:cubicBezTo>
                  <a:pt x="1842" y="262"/>
                  <a:pt x="1759" y="203"/>
                  <a:pt x="1652" y="167"/>
                </a:cubicBezTo>
                <a:cubicBezTo>
                  <a:pt x="1461" y="60"/>
                  <a:pt x="1223" y="0"/>
                  <a:pt x="9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46"/>
          <p:cNvSpPr/>
          <p:nvPr/>
        </p:nvSpPr>
        <p:spPr>
          <a:xfrm flipH="1">
            <a:off x="1584729" y="3165505"/>
            <a:ext cx="70304" cy="43668"/>
          </a:xfrm>
          <a:custGeom>
            <a:avLst/>
            <a:gdLst/>
            <a:ahLst/>
            <a:cxnLst/>
            <a:rect l="l" t="t" r="r" b="b"/>
            <a:pathLst>
              <a:path w="1420" h="882" extrusionOk="0">
                <a:moveTo>
                  <a:pt x="428" y="0"/>
                </a:moveTo>
                <a:cubicBezTo>
                  <a:pt x="230" y="0"/>
                  <a:pt x="39" y="72"/>
                  <a:pt x="14" y="300"/>
                </a:cubicBezTo>
                <a:cubicBezTo>
                  <a:pt x="1" y="341"/>
                  <a:pt x="29" y="362"/>
                  <a:pt x="63" y="362"/>
                </a:cubicBezTo>
                <a:cubicBezTo>
                  <a:pt x="89" y="362"/>
                  <a:pt x="118" y="350"/>
                  <a:pt x="133" y="324"/>
                </a:cubicBezTo>
                <a:cubicBezTo>
                  <a:pt x="162" y="227"/>
                  <a:pt x="278" y="201"/>
                  <a:pt x="377" y="201"/>
                </a:cubicBezTo>
                <a:cubicBezTo>
                  <a:pt x="400" y="201"/>
                  <a:pt x="423" y="203"/>
                  <a:pt x="443" y="205"/>
                </a:cubicBezTo>
                <a:cubicBezTo>
                  <a:pt x="550" y="217"/>
                  <a:pt x="645" y="253"/>
                  <a:pt x="752" y="300"/>
                </a:cubicBezTo>
                <a:cubicBezTo>
                  <a:pt x="943" y="384"/>
                  <a:pt x="1110" y="550"/>
                  <a:pt x="1205" y="741"/>
                </a:cubicBezTo>
                <a:cubicBezTo>
                  <a:pt x="1229" y="788"/>
                  <a:pt x="1264" y="860"/>
                  <a:pt x="1300" y="872"/>
                </a:cubicBezTo>
                <a:cubicBezTo>
                  <a:pt x="1315" y="878"/>
                  <a:pt x="1329" y="881"/>
                  <a:pt x="1341" y="881"/>
                </a:cubicBezTo>
                <a:cubicBezTo>
                  <a:pt x="1395" y="881"/>
                  <a:pt x="1419" y="821"/>
                  <a:pt x="1419" y="753"/>
                </a:cubicBezTo>
                <a:cubicBezTo>
                  <a:pt x="1419" y="657"/>
                  <a:pt x="1336" y="538"/>
                  <a:pt x="1264" y="431"/>
                </a:cubicBezTo>
                <a:cubicBezTo>
                  <a:pt x="1122" y="253"/>
                  <a:pt x="907" y="98"/>
                  <a:pt x="693" y="38"/>
                </a:cubicBezTo>
                <a:cubicBezTo>
                  <a:pt x="614" y="16"/>
                  <a:pt x="520" y="0"/>
                  <a:pt x="4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46"/>
          <p:cNvSpPr/>
          <p:nvPr/>
        </p:nvSpPr>
        <p:spPr>
          <a:xfrm flipH="1">
            <a:off x="1512843" y="3143523"/>
            <a:ext cx="70205" cy="100802"/>
          </a:xfrm>
          <a:custGeom>
            <a:avLst/>
            <a:gdLst/>
            <a:ahLst/>
            <a:cxnLst/>
            <a:rect l="l" t="t" r="r" b="b"/>
            <a:pathLst>
              <a:path w="1418" h="2036" extrusionOk="0">
                <a:moveTo>
                  <a:pt x="638" y="1"/>
                </a:moveTo>
                <a:cubicBezTo>
                  <a:pt x="616" y="1"/>
                  <a:pt x="596" y="19"/>
                  <a:pt x="596" y="54"/>
                </a:cubicBezTo>
                <a:cubicBezTo>
                  <a:pt x="596" y="173"/>
                  <a:pt x="608" y="280"/>
                  <a:pt x="644" y="399"/>
                </a:cubicBezTo>
                <a:cubicBezTo>
                  <a:pt x="668" y="518"/>
                  <a:pt x="680" y="637"/>
                  <a:pt x="703" y="756"/>
                </a:cubicBezTo>
                <a:cubicBezTo>
                  <a:pt x="727" y="935"/>
                  <a:pt x="739" y="1113"/>
                  <a:pt x="763" y="1292"/>
                </a:cubicBezTo>
                <a:cubicBezTo>
                  <a:pt x="641" y="1254"/>
                  <a:pt x="512" y="1210"/>
                  <a:pt x="393" y="1210"/>
                </a:cubicBezTo>
                <a:cubicBezTo>
                  <a:pt x="360" y="1210"/>
                  <a:pt x="329" y="1213"/>
                  <a:pt x="299" y="1221"/>
                </a:cubicBezTo>
                <a:cubicBezTo>
                  <a:pt x="120" y="1244"/>
                  <a:pt x="13" y="1375"/>
                  <a:pt x="13" y="1554"/>
                </a:cubicBezTo>
                <a:cubicBezTo>
                  <a:pt x="1" y="1732"/>
                  <a:pt x="120" y="1887"/>
                  <a:pt x="227" y="2018"/>
                </a:cubicBezTo>
                <a:cubicBezTo>
                  <a:pt x="233" y="2031"/>
                  <a:pt x="242" y="2036"/>
                  <a:pt x="251" y="2036"/>
                </a:cubicBezTo>
                <a:cubicBezTo>
                  <a:pt x="277" y="2036"/>
                  <a:pt x="307" y="1994"/>
                  <a:pt x="299" y="1959"/>
                </a:cubicBezTo>
                <a:cubicBezTo>
                  <a:pt x="239" y="1840"/>
                  <a:pt x="168" y="1709"/>
                  <a:pt x="191" y="1554"/>
                </a:cubicBezTo>
                <a:cubicBezTo>
                  <a:pt x="222" y="1442"/>
                  <a:pt x="313" y="1408"/>
                  <a:pt x="414" y="1408"/>
                </a:cubicBezTo>
                <a:cubicBezTo>
                  <a:pt x="431" y="1408"/>
                  <a:pt x="448" y="1409"/>
                  <a:pt x="465" y="1411"/>
                </a:cubicBezTo>
                <a:cubicBezTo>
                  <a:pt x="584" y="1435"/>
                  <a:pt x="691" y="1471"/>
                  <a:pt x="811" y="1518"/>
                </a:cubicBezTo>
                <a:cubicBezTo>
                  <a:pt x="819" y="1527"/>
                  <a:pt x="833" y="1535"/>
                  <a:pt x="849" y="1535"/>
                </a:cubicBezTo>
                <a:cubicBezTo>
                  <a:pt x="856" y="1535"/>
                  <a:pt x="863" y="1534"/>
                  <a:pt x="870" y="1530"/>
                </a:cubicBezTo>
                <a:cubicBezTo>
                  <a:pt x="882" y="1530"/>
                  <a:pt x="894" y="1542"/>
                  <a:pt x="930" y="1542"/>
                </a:cubicBezTo>
                <a:cubicBezTo>
                  <a:pt x="1001" y="1578"/>
                  <a:pt x="1084" y="1590"/>
                  <a:pt x="1168" y="1613"/>
                </a:cubicBezTo>
                <a:cubicBezTo>
                  <a:pt x="1222" y="1636"/>
                  <a:pt x="1270" y="1650"/>
                  <a:pt x="1321" y="1650"/>
                </a:cubicBezTo>
                <a:cubicBezTo>
                  <a:pt x="1348" y="1650"/>
                  <a:pt x="1376" y="1646"/>
                  <a:pt x="1406" y="1637"/>
                </a:cubicBezTo>
                <a:cubicBezTo>
                  <a:pt x="1394" y="1637"/>
                  <a:pt x="1418" y="1578"/>
                  <a:pt x="1394" y="1542"/>
                </a:cubicBezTo>
                <a:cubicBezTo>
                  <a:pt x="1334" y="1459"/>
                  <a:pt x="1215" y="1435"/>
                  <a:pt x="1132" y="1411"/>
                </a:cubicBezTo>
                <a:cubicBezTo>
                  <a:pt x="1061" y="1375"/>
                  <a:pt x="965" y="1363"/>
                  <a:pt x="894" y="1340"/>
                </a:cubicBezTo>
                <a:cubicBezTo>
                  <a:pt x="894" y="1125"/>
                  <a:pt x="894" y="935"/>
                  <a:pt x="858" y="720"/>
                </a:cubicBezTo>
                <a:cubicBezTo>
                  <a:pt x="846" y="601"/>
                  <a:pt x="834" y="482"/>
                  <a:pt x="799" y="363"/>
                </a:cubicBezTo>
                <a:cubicBezTo>
                  <a:pt x="775" y="244"/>
                  <a:pt x="739" y="125"/>
                  <a:pt x="680" y="30"/>
                </a:cubicBezTo>
                <a:cubicBezTo>
                  <a:pt x="670" y="10"/>
                  <a:pt x="653" y="1"/>
                  <a:pt x="6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46"/>
          <p:cNvSpPr/>
          <p:nvPr/>
        </p:nvSpPr>
        <p:spPr>
          <a:xfrm>
            <a:off x="8610920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46"/>
          <p:cNvSpPr/>
          <p:nvPr/>
        </p:nvSpPr>
        <p:spPr>
          <a:xfrm>
            <a:off x="54199" y="19155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1" name="Google Shape;3411;p46"/>
          <p:cNvGrpSpPr/>
          <p:nvPr/>
        </p:nvGrpSpPr>
        <p:grpSpPr>
          <a:xfrm>
            <a:off x="359596" y="2406470"/>
            <a:ext cx="791411" cy="1080114"/>
            <a:chOff x="480371" y="2406470"/>
            <a:chExt cx="791411" cy="1080114"/>
          </a:xfrm>
        </p:grpSpPr>
        <p:sp>
          <p:nvSpPr>
            <p:cNvPr id="3412" name="Google Shape;3412;p46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6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6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6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6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6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6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6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6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6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6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6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4" name="Google Shape;3424;p46"/>
          <p:cNvGrpSpPr/>
          <p:nvPr/>
        </p:nvGrpSpPr>
        <p:grpSpPr>
          <a:xfrm>
            <a:off x="691816" y="704499"/>
            <a:ext cx="602833" cy="495062"/>
            <a:chOff x="668641" y="1116349"/>
            <a:chExt cx="602833" cy="495062"/>
          </a:xfrm>
        </p:grpSpPr>
        <p:sp>
          <p:nvSpPr>
            <p:cNvPr id="3425" name="Google Shape;3425;p4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6" name="Google Shape;3436;p46"/>
          <p:cNvSpPr/>
          <p:nvPr/>
        </p:nvSpPr>
        <p:spPr>
          <a:xfrm flipH="1">
            <a:off x="8417372" y="1891511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7" name="Google Shape;3437;p46"/>
          <p:cNvGrpSpPr/>
          <p:nvPr/>
        </p:nvGrpSpPr>
        <p:grpSpPr>
          <a:xfrm rot="-2542180" flipH="1">
            <a:off x="5656808" y="4036164"/>
            <a:ext cx="2209190" cy="699509"/>
            <a:chOff x="676459" y="2747475"/>
            <a:chExt cx="2209227" cy="699520"/>
          </a:xfrm>
        </p:grpSpPr>
        <p:sp>
          <p:nvSpPr>
            <p:cNvPr id="3438" name="Google Shape;3438;p46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6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6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6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6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6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6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6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6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6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6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6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6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6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6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6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6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6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6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6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6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6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0" name="Google Shape;3460;p46"/>
          <p:cNvGrpSpPr/>
          <p:nvPr/>
        </p:nvGrpSpPr>
        <p:grpSpPr>
          <a:xfrm flipH="1">
            <a:off x="7483391" y="351949"/>
            <a:ext cx="602833" cy="495062"/>
            <a:chOff x="668641" y="1116349"/>
            <a:chExt cx="602833" cy="495062"/>
          </a:xfrm>
        </p:grpSpPr>
        <p:sp>
          <p:nvSpPr>
            <p:cNvPr id="3461" name="Google Shape;3461;p4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2" name="Google Shape;3472;p46"/>
          <p:cNvGrpSpPr/>
          <p:nvPr/>
        </p:nvGrpSpPr>
        <p:grpSpPr>
          <a:xfrm>
            <a:off x="8180821" y="2137420"/>
            <a:ext cx="791411" cy="1080114"/>
            <a:chOff x="480371" y="2406470"/>
            <a:chExt cx="791411" cy="1080114"/>
          </a:xfrm>
        </p:grpSpPr>
        <p:sp>
          <p:nvSpPr>
            <p:cNvPr id="3473" name="Google Shape;3473;p46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6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6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6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6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6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6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6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6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6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6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6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5" name="Google Shape;3485;p46"/>
          <p:cNvSpPr/>
          <p:nvPr/>
        </p:nvSpPr>
        <p:spPr>
          <a:xfrm rot="-166213">
            <a:off x="2641095" y="953048"/>
            <a:ext cx="3861088" cy="214795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34F8E17D-FCA7-4874-8DD9-9C2AD3EF05F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719745" y="1581029"/>
            <a:ext cx="5738833" cy="1977910"/>
          </a:xfrm>
        </p:spPr>
        <p:txBody>
          <a:bodyPr/>
          <a:lstStyle/>
          <a:p>
            <a:pPr marL="139700" indent="0">
              <a:buNone/>
            </a:pPr>
            <a:r>
              <a:rPr lang="en-ID" dirty="0" err="1"/>
              <a:t>pergaulan</a:t>
            </a:r>
            <a:r>
              <a:rPr lang="en-ID" dirty="0"/>
              <a:t> </a:t>
            </a:r>
            <a:r>
              <a:rPr lang="en-ID" dirty="0" err="1"/>
              <a:t>bebas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jalinan</a:t>
            </a:r>
            <a:r>
              <a:rPr lang="en-ID" dirty="0"/>
              <a:t> </a:t>
            </a:r>
            <a:r>
              <a:rPr lang="en-ID" dirty="0" err="1"/>
              <a:t>pertemanan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bermasyarakat</a:t>
            </a:r>
            <a:r>
              <a:rPr lang="en-ID" dirty="0"/>
              <a:t> yang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lepas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terikat</a:t>
            </a:r>
            <a:r>
              <a:rPr lang="en-ID" dirty="0"/>
              <a:t>. </a:t>
            </a:r>
            <a:r>
              <a:rPr lang="en-ID" dirty="0" err="1"/>
              <a:t>Pergaulan</a:t>
            </a:r>
            <a:r>
              <a:rPr lang="en-ID" dirty="0"/>
              <a:t> </a:t>
            </a:r>
            <a:r>
              <a:rPr lang="en-ID" dirty="0" err="1"/>
              <a:t>bebas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menyimpang</a:t>
            </a:r>
            <a:r>
              <a:rPr lang="en-ID" dirty="0"/>
              <a:t> yang </a:t>
            </a:r>
            <a:r>
              <a:rPr lang="en-ID" dirty="0" err="1"/>
              <a:t>melewati</a:t>
            </a:r>
            <a:r>
              <a:rPr lang="en-ID" dirty="0"/>
              <a:t> </a:t>
            </a:r>
            <a:r>
              <a:rPr lang="en-ID" dirty="0" err="1"/>
              <a:t>batas</a:t>
            </a:r>
            <a:r>
              <a:rPr lang="en-ID" dirty="0"/>
              <a:t> </a:t>
            </a:r>
            <a:r>
              <a:rPr lang="en-ID" dirty="0" err="1"/>
              <a:t>norma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638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Google Shape;3252;p46"/>
          <p:cNvSpPr/>
          <p:nvPr/>
        </p:nvSpPr>
        <p:spPr>
          <a:xfrm flipH="1">
            <a:off x="-844172" y="3853584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3" name="Google Shape;3253;p46"/>
          <p:cNvSpPr/>
          <p:nvPr/>
        </p:nvSpPr>
        <p:spPr>
          <a:xfrm flipH="1">
            <a:off x="6959852" y="3762775"/>
            <a:ext cx="2230798" cy="1635111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4" name="Google Shape;3254;p46"/>
          <p:cNvSpPr/>
          <p:nvPr/>
        </p:nvSpPr>
        <p:spPr>
          <a:xfrm flipH="1">
            <a:off x="-232875" y="4577820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46"/>
          <p:cNvSpPr/>
          <p:nvPr/>
        </p:nvSpPr>
        <p:spPr>
          <a:xfrm flipH="1">
            <a:off x="4221159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46"/>
          <p:cNvSpPr/>
          <p:nvPr/>
        </p:nvSpPr>
        <p:spPr>
          <a:xfrm flipH="1">
            <a:off x="1967520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3" name="Google Shape;3263;p46"/>
          <p:cNvGrpSpPr/>
          <p:nvPr/>
        </p:nvGrpSpPr>
        <p:grpSpPr>
          <a:xfrm>
            <a:off x="-84156" y="3840061"/>
            <a:ext cx="1763400" cy="1201893"/>
            <a:chOff x="1176669" y="3655136"/>
            <a:chExt cx="1763400" cy="1201893"/>
          </a:xfrm>
        </p:grpSpPr>
        <p:sp>
          <p:nvSpPr>
            <p:cNvPr id="3264" name="Google Shape;3264;p4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7" name="Google Shape;3267;p4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268" name="Google Shape;3268;p4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4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4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4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4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4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4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4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4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4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4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4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4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4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4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4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4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85" name="Google Shape;3285;p46"/>
          <p:cNvGrpSpPr/>
          <p:nvPr/>
        </p:nvGrpSpPr>
        <p:grpSpPr>
          <a:xfrm flipH="1">
            <a:off x="6618932" y="3950711"/>
            <a:ext cx="1992000" cy="1049493"/>
            <a:chOff x="948069" y="3807536"/>
            <a:chExt cx="1992000" cy="1049493"/>
          </a:xfrm>
        </p:grpSpPr>
        <p:sp>
          <p:nvSpPr>
            <p:cNvPr id="3286" name="Google Shape;3286;p4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9" name="Google Shape;3289;p46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3290" name="Google Shape;3290;p4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4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4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4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4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4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4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4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4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4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4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4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4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4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4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7" name="Google Shape;3307;p46"/>
          <p:cNvSpPr txBox="1">
            <a:spLocks noGrp="1"/>
          </p:cNvSpPr>
          <p:nvPr>
            <p:ph type="title"/>
          </p:nvPr>
        </p:nvSpPr>
        <p:spPr>
          <a:xfrm>
            <a:off x="1196004" y="443044"/>
            <a:ext cx="6888310" cy="10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P</a:t>
            </a:r>
            <a:r>
              <a:rPr lang="en-ID" dirty="0" err="1"/>
              <a:t>ergaulan</a:t>
            </a:r>
            <a:r>
              <a:rPr lang="en-ID" dirty="0"/>
              <a:t> </a:t>
            </a:r>
            <a:r>
              <a:rPr lang="en-ID" dirty="0" err="1"/>
              <a:t>Bebas</a:t>
            </a:r>
            <a:endParaRPr dirty="0"/>
          </a:p>
        </p:txBody>
      </p:sp>
      <p:sp>
        <p:nvSpPr>
          <p:cNvPr id="3312" name="Google Shape;3312;p46"/>
          <p:cNvSpPr/>
          <p:nvPr/>
        </p:nvSpPr>
        <p:spPr>
          <a:xfrm>
            <a:off x="7508487" y="4924940"/>
            <a:ext cx="1009777" cy="116995"/>
          </a:xfrm>
          <a:custGeom>
            <a:avLst/>
            <a:gdLst/>
            <a:ahLst/>
            <a:cxnLst/>
            <a:rect l="l" t="t" r="r" b="b"/>
            <a:pathLst>
              <a:path w="20861" h="2417" extrusionOk="0">
                <a:moveTo>
                  <a:pt x="10431" y="0"/>
                </a:moveTo>
                <a:cubicBezTo>
                  <a:pt x="4668" y="0"/>
                  <a:pt x="1" y="548"/>
                  <a:pt x="1" y="1214"/>
                </a:cubicBezTo>
                <a:cubicBezTo>
                  <a:pt x="1" y="1869"/>
                  <a:pt x="4668" y="2417"/>
                  <a:pt x="10431" y="2417"/>
                </a:cubicBezTo>
                <a:cubicBezTo>
                  <a:pt x="16193" y="2417"/>
                  <a:pt x="20860" y="1869"/>
                  <a:pt x="20860" y="1214"/>
                </a:cubicBezTo>
                <a:cubicBezTo>
                  <a:pt x="20860" y="548"/>
                  <a:pt x="16193" y="0"/>
                  <a:pt x="10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46"/>
          <p:cNvSpPr/>
          <p:nvPr/>
        </p:nvSpPr>
        <p:spPr>
          <a:xfrm>
            <a:off x="7733812" y="4080613"/>
            <a:ext cx="572922" cy="816689"/>
          </a:xfrm>
          <a:custGeom>
            <a:avLst/>
            <a:gdLst/>
            <a:ahLst/>
            <a:cxnLst/>
            <a:rect l="l" t="t" r="r" b="b"/>
            <a:pathLst>
              <a:path w="11836" h="16872" extrusionOk="0">
                <a:moveTo>
                  <a:pt x="9693" y="0"/>
                </a:moveTo>
                <a:cubicBezTo>
                  <a:pt x="9693" y="0"/>
                  <a:pt x="9455" y="36"/>
                  <a:pt x="9383" y="36"/>
                </a:cubicBezTo>
                <a:cubicBezTo>
                  <a:pt x="9347" y="36"/>
                  <a:pt x="9335" y="48"/>
                  <a:pt x="9300" y="48"/>
                </a:cubicBezTo>
                <a:cubicBezTo>
                  <a:pt x="8728" y="131"/>
                  <a:pt x="8133" y="191"/>
                  <a:pt x="7550" y="250"/>
                </a:cubicBezTo>
                <a:cubicBezTo>
                  <a:pt x="6371" y="370"/>
                  <a:pt x="5192" y="429"/>
                  <a:pt x="4025" y="429"/>
                </a:cubicBezTo>
                <a:cubicBezTo>
                  <a:pt x="2847" y="429"/>
                  <a:pt x="1668" y="405"/>
                  <a:pt x="489" y="250"/>
                </a:cubicBezTo>
                <a:cubicBezTo>
                  <a:pt x="465" y="252"/>
                  <a:pt x="441" y="253"/>
                  <a:pt x="418" y="253"/>
                </a:cubicBezTo>
                <a:cubicBezTo>
                  <a:pt x="271" y="253"/>
                  <a:pt x="145" y="223"/>
                  <a:pt x="1" y="203"/>
                </a:cubicBezTo>
                <a:lnTo>
                  <a:pt x="1" y="203"/>
                </a:lnTo>
                <a:cubicBezTo>
                  <a:pt x="13" y="3215"/>
                  <a:pt x="156" y="6073"/>
                  <a:pt x="334" y="7323"/>
                </a:cubicBezTo>
                <a:cubicBezTo>
                  <a:pt x="751" y="10323"/>
                  <a:pt x="1430" y="16872"/>
                  <a:pt x="1430" y="16872"/>
                </a:cubicBezTo>
                <a:lnTo>
                  <a:pt x="4883" y="16872"/>
                </a:lnTo>
                <a:cubicBezTo>
                  <a:pt x="4871" y="14085"/>
                  <a:pt x="4394" y="3537"/>
                  <a:pt x="4621" y="3489"/>
                </a:cubicBezTo>
                <a:cubicBezTo>
                  <a:pt x="4680" y="3477"/>
                  <a:pt x="4716" y="3477"/>
                  <a:pt x="4799" y="3477"/>
                </a:cubicBezTo>
                <a:cubicBezTo>
                  <a:pt x="4883" y="3477"/>
                  <a:pt x="4990" y="3489"/>
                  <a:pt x="5097" y="3513"/>
                </a:cubicBezTo>
                <a:cubicBezTo>
                  <a:pt x="5228" y="3560"/>
                  <a:pt x="5395" y="3620"/>
                  <a:pt x="5597" y="3727"/>
                </a:cubicBezTo>
                <a:cubicBezTo>
                  <a:pt x="6240" y="4084"/>
                  <a:pt x="8407" y="16860"/>
                  <a:pt x="8407" y="16860"/>
                </a:cubicBezTo>
                <a:lnTo>
                  <a:pt x="11836" y="16860"/>
                </a:lnTo>
                <a:cubicBezTo>
                  <a:pt x="11479" y="13443"/>
                  <a:pt x="9836" y="2120"/>
                  <a:pt x="9705" y="608"/>
                </a:cubicBezTo>
                <a:cubicBezTo>
                  <a:pt x="9693" y="477"/>
                  <a:pt x="9693" y="227"/>
                  <a:pt x="9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46"/>
          <p:cNvSpPr/>
          <p:nvPr/>
        </p:nvSpPr>
        <p:spPr>
          <a:xfrm>
            <a:off x="8182767" y="4082937"/>
            <a:ext cx="93422" cy="814947"/>
          </a:xfrm>
          <a:custGeom>
            <a:avLst/>
            <a:gdLst/>
            <a:ahLst/>
            <a:cxnLst/>
            <a:rect l="l" t="t" r="r" b="b"/>
            <a:pathLst>
              <a:path w="1930" h="16836" extrusionOk="0">
                <a:moveTo>
                  <a:pt x="72" y="0"/>
                </a:moveTo>
                <a:cubicBezTo>
                  <a:pt x="49" y="0"/>
                  <a:pt x="25" y="12"/>
                  <a:pt x="1" y="12"/>
                </a:cubicBezTo>
                <a:cubicBezTo>
                  <a:pt x="13" y="1298"/>
                  <a:pt x="108" y="2560"/>
                  <a:pt x="203" y="3846"/>
                </a:cubicBezTo>
                <a:cubicBezTo>
                  <a:pt x="322" y="5358"/>
                  <a:pt x="441" y="6894"/>
                  <a:pt x="596" y="8406"/>
                </a:cubicBezTo>
                <a:cubicBezTo>
                  <a:pt x="739" y="9930"/>
                  <a:pt x="906" y="11442"/>
                  <a:pt x="1132" y="12954"/>
                </a:cubicBezTo>
                <a:cubicBezTo>
                  <a:pt x="1323" y="14264"/>
                  <a:pt x="1573" y="15550"/>
                  <a:pt x="1870" y="16835"/>
                </a:cubicBezTo>
                <a:lnTo>
                  <a:pt x="1930" y="16835"/>
                </a:lnTo>
                <a:cubicBezTo>
                  <a:pt x="1680" y="15728"/>
                  <a:pt x="1477" y="14633"/>
                  <a:pt x="1299" y="13514"/>
                </a:cubicBezTo>
                <a:cubicBezTo>
                  <a:pt x="1061" y="12002"/>
                  <a:pt x="858" y="10478"/>
                  <a:pt x="715" y="8965"/>
                </a:cubicBezTo>
                <a:cubicBezTo>
                  <a:pt x="561" y="7441"/>
                  <a:pt x="441" y="5929"/>
                  <a:pt x="322" y="4405"/>
                </a:cubicBezTo>
                <a:cubicBezTo>
                  <a:pt x="227" y="2929"/>
                  <a:pt x="108" y="1476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46"/>
          <p:cNvSpPr/>
          <p:nvPr/>
        </p:nvSpPr>
        <p:spPr>
          <a:xfrm>
            <a:off x="7859471" y="4221617"/>
            <a:ext cx="154848" cy="37223"/>
          </a:xfrm>
          <a:custGeom>
            <a:avLst/>
            <a:gdLst/>
            <a:ahLst/>
            <a:cxnLst/>
            <a:rect l="l" t="t" r="r" b="b"/>
            <a:pathLst>
              <a:path w="3199" h="769" extrusionOk="0">
                <a:moveTo>
                  <a:pt x="211" y="0"/>
                </a:moveTo>
                <a:cubicBezTo>
                  <a:pt x="148" y="0"/>
                  <a:pt x="86" y="2"/>
                  <a:pt x="24" y="4"/>
                </a:cubicBezTo>
                <a:cubicBezTo>
                  <a:pt x="1" y="4"/>
                  <a:pt x="1" y="52"/>
                  <a:pt x="24" y="52"/>
                </a:cubicBezTo>
                <a:cubicBezTo>
                  <a:pt x="274" y="64"/>
                  <a:pt x="548" y="88"/>
                  <a:pt x="798" y="112"/>
                </a:cubicBezTo>
                <a:cubicBezTo>
                  <a:pt x="1072" y="147"/>
                  <a:pt x="1334" y="183"/>
                  <a:pt x="1608" y="243"/>
                </a:cubicBezTo>
                <a:cubicBezTo>
                  <a:pt x="1977" y="338"/>
                  <a:pt x="2334" y="433"/>
                  <a:pt x="2679" y="576"/>
                </a:cubicBezTo>
                <a:cubicBezTo>
                  <a:pt x="2394" y="493"/>
                  <a:pt x="2096" y="457"/>
                  <a:pt x="1798" y="445"/>
                </a:cubicBezTo>
                <a:cubicBezTo>
                  <a:pt x="1656" y="433"/>
                  <a:pt x="1510" y="426"/>
                  <a:pt x="1364" y="426"/>
                </a:cubicBezTo>
                <a:cubicBezTo>
                  <a:pt x="1072" y="426"/>
                  <a:pt x="778" y="453"/>
                  <a:pt x="501" y="516"/>
                </a:cubicBezTo>
                <a:cubicBezTo>
                  <a:pt x="477" y="528"/>
                  <a:pt x="477" y="576"/>
                  <a:pt x="513" y="576"/>
                </a:cubicBezTo>
                <a:cubicBezTo>
                  <a:pt x="875" y="547"/>
                  <a:pt x="1221" y="525"/>
                  <a:pt x="1572" y="525"/>
                </a:cubicBezTo>
                <a:cubicBezTo>
                  <a:pt x="1647" y="525"/>
                  <a:pt x="1722" y="526"/>
                  <a:pt x="1798" y="528"/>
                </a:cubicBezTo>
                <a:cubicBezTo>
                  <a:pt x="2215" y="564"/>
                  <a:pt x="2644" y="600"/>
                  <a:pt x="3049" y="719"/>
                </a:cubicBezTo>
                <a:lnTo>
                  <a:pt x="3132" y="766"/>
                </a:lnTo>
                <a:cubicBezTo>
                  <a:pt x="3137" y="768"/>
                  <a:pt x="3142" y="769"/>
                  <a:pt x="3146" y="769"/>
                </a:cubicBezTo>
                <a:cubicBezTo>
                  <a:pt x="3176" y="769"/>
                  <a:pt x="3198" y="739"/>
                  <a:pt x="3168" y="719"/>
                </a:cubicBezTo>
                <a:cubicBezTo>
                  <a:pt x="3156" y="719"/>
                  <a:pt x="3132" y="707"/>
                  <a:pt x="3120" y="707"/>
                </a:cubicBezTo>
                <a:lnTo>
                  <a:pt x="3108" y="695"/>
                </a:lnTo>
                <a:cubicBezTo>
                  <a:pt x="3096" y="695"/>
                  <a:pt x="3072" y="695"/>
                  <a:pt x="3060" y="683"/>
                </a:cubicBezTo>
                <a:cubicBezTo>
                  <a:pt x="2596" y="469"/>
                  <a:pt x="2120" y="302"/>
                  <a:pt x="1632" y="183"/>
                </a:cubicBezTo>
                <a:cubicBezTo>
                  <a:pt x="1168" y="78"/>
                  <a:pt x="686" y="0"/>
                  <a:pt x="2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46"/>
          <p:cNvSpPr/>
          <p:nvPr/>
        </p:nvSpPr>
        <p:spPr>
          <a:xfrm>
            <a:off x="8031211" y="4888540"/>
            <a:ext cx="301466" cy="94922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2992" y="1"/>
                </a:moveTo>
                <a:cubicBezTo>
                  <a:pt x="2561" y="1"/>
                  <a:pt x="2242" y="8"/>
                  <a:pt x="2203" y="26"/>
                </a:cubicBezTo>
                <a:cubicBezTo>
                  <a:pt x="2203" y="26"/>
                  <a:pt x="1906" y="61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96" y="1847"/>
                  <a:pt x="227" y="1847"/>
                </a:cubicBezTo>
                <a:cubicBezTo>
                  <a:pt x="923" y="1870"/>
                  <a:pt x="2945" y="1961"/>
                  <a:pt x="4412" y="1961"/>
                </a:cubicBezTo>
                <a:cubicBezTo>
                  <a:pt x="5304" y="1961"/>
                  <a:pt x="5990" y="1927"/>
                  <a:pt x="6049" y="1824"/>
                </a:cubicBezTo>
                <a:cubicBezTo>
                  <a:pt x="6228" y="1514"/>
                  <a:pt x="5894" y="109"/>
                  <a:pt x="5739" y="73"/>
                </a:cubicBezTo>
                <a:cubicBezTo>
                  <a:pt x="5631" y="40"/>
                  <a:pt x="4002" y="1"/>
                  <a:pt x="29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46"/>
          <p:cNvSpPr/>
          <p:nvPr/>
        </p:nvSpPr>
        <p:spPr>
          <a:xfrm>
            <a:off x="8031211" y="4954903"/>
            <a:ext cx="295125" cy="28753"/>
          </a:xfrm>
          <a:custGeom>
            <a:avLst/>
            <a:gdLst/>
            <a:ahLst/>
            <a:cxnLst/>
            <a:rect l="l" t="t" r="r" b="b"/>
            <a:pathLst>
              <a:path w="6097" h="594" extrusionOk="0">
                <a:moveTo>
                  <a:pt x="203" y="0"/>
                </a:moveTo>
                <a:cubicBezTo>
                  <a:pt x="143" y="72"/>
                  <a:pt x="96" y="143"/>
                  <a:pt x="60" y="203"/>
                </a:cubicBezTo>
                <a:cubicBezTo>
                  <a:pt x="1" y="322"/>
                  <a:pt x="96" y="453"/>
                  <a:pt x="227" y="476"/>
                </a:cubicBezTo>
                <a:cubicBezTo>
                  <a:pt x="921" y="506"/>
                  <a:pt x="2897" y="593"/>
                  <a:pt x="4356" y="593"/>
                </a:cubicBezTo>
                <a:cubicBezTo>
                  <a:pt x="5275" y="593"/>
                  <a:pt x="5989" y="558"/>
                  <a:pt x="6049" y="453"/>
                </a:cubicBezTo>
                <a:cubicBezTo>
                  <a:pt x="6073" y="417"/>
                  <a:pt x="6097" y="334"/>
                  <a:pt x="6097" y="250"/>
                </a:cubicBezTo>
                <a:lnTo>
                  <a:pt x="3787" y="250"/>
                </a:lnTo>
                <a:cubicBezTo>
                  <a:pt x="2596" y="238"/>
                  <a:pt x="1394" y="191"/>
                  <a:pt x="2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46"/>
          <p:cNvSpPr/>
          <p:nvPr/>
        </p:nvSpPr>
        <p:spPr>
          <a:xfrm>
            <a:off x="7693490" y="4888540"/>
            <a:ext cx="301466" cy="94922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2987" y="1"/>
                </a:moveTo>
                <a:cubicBezTo>
                  <a:pt x="2556" y="1"/>
                  <a:pt x="2239" y="8"/>
                  <a:pt x="2203" y="26"/>
                </a:cubicBezTo>
                <a:cubicBezTo>
                  <a:pt x="2203" y="26"/>
                  <a:pt x="1906" y="61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96" y="1847"/>
                  <a:pt x="227" y="1847"/>
                </a:cubicBezTo>
                <a:cubicBezTo>
                  <a:pt x="923" y="1870"/>
                  <a:pt x="2945" y="1961"/>
                  <a:pt x="4412" y="1961"/>
                </a:cubicBezTo>
                <a:cubicBezTo>
                  <a:pt x="5304" y="1961"/>
                  <a:pt x="5990" y="1927"/>
                  <a:pt x="6049" y="1824"/>
                </a:cubicBezTo>
                <a:cubicBezTo>
                  <a:pt x="6228" y="1514"/>
                  <a:pt x="5894" y="109"/>
                  <a:pt x="5727" y="73"/>
                </a:cubicBezTo>
                <a:cubicBezTo>
                  <a:pt x="5627" y="40"/>
                  <a:pt x="3995" y="1"/>
                  <a:pt x="29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46"/>
          <p:cNvSpPr/>
          <p:nvPr/>
        </p:nvSpPr>
        <p:spPr>
          <a:xfrm>
            <a:off x="7693490" y="4956597"/>
            <a:ext cx="294544" cy="26429"/>
          </a:xfrm>
          <a:custGeom>
            <a:avLst/>
            <a:gdLst/>
            <a:ahLst/>
            <a:cxnLst/>
            <a:rect l="l" t="t" r="r" b="b"/>
            <a:pathLst>
              <a:path w="6085" h="546" extrusionOk="0">
                <a:moveTo>
                  <a:pt x="155" y="1"/>
                </a:moveTo>
                <a:cubicBezTo>
                  <a:pt x="120" y="60"/>
                  <a:pt x="72" y="108"/>
                  <a:pt x="60" y="156"/>
                </a:cubicBezTo>
                <a:cubicBezTo>
                  <a:pt x="1" y="275"/>
                  <a:pt x="96" y="406"/>
                  <a:pt x="227" y="418"/>
                </a:cubicBezTo>
                <a:cubicBezTo>
                  <a:pt x="925" y="454"/>
                  <a:pt x="2921" y="546"/>
                  <a:pt x="4383" y="546"/>
                </a:cubicBezTo>
                <a:cubicBezTo>
                  <a:pt x="5289" y="546"/>
                  <a:pt x="5990" y="510"/>
                  <a:pt x="6049" y="406"/>
                </a:cubicBezTo>
                <a:cubicBezTo>
                  <a:pt x="6073" y="358"/>
                  <a:pt x="6085" y="299"/>
                  <a:pt x="6085" y="215"/>
                </a:cubicBezTo>
                <a:lnTo>
                  <a:pt x="6085" y="215"/>
                </a:lnTo>
                <a:cubicBezTo>
                  <a:pt x="6037" y="227"/>
                  <a:pt x="5966" y="227"/>
                  <a:pt x="5894" y="239"/>
                </a:cubicBezTo>
                <a:cubicBezTo>
                  <a:pt x="5394" y="266"/>
                  <a:pt x="4901" y="279"/>
                  <a:pt x="4404" y="279"/>
                </a:cubicBezTo>
                <a:cubicBezTo>
                  <a:pt x="4238" y="279"/>
                  <a:pt x="4072" y="278"/>
                  <a:pt x="3906" y="275"/>
                </a:cubicBezTo>
                <a:cubicBezTo>
                  <a:pt x="2858" y="263"/>
                  <a:pt x="1822" y="203"/>
                  <a:pt x="786" y="37"/>
                </a:cubicBezTo>
                <a:cubicBezTo>
                  <a:pt x="584" y="25"/>
                  <a:pt x="370" y="25"/>
                  <a:pt x="1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46"/>
          <p:cNvSpPr/>
          <p:nvPr/>
        </p:nvSpPr>
        <p:spPr>
          <a:xfrm>
            <a:off x="7843933" y="3549176"/>
            <a:ext cx="573454" cy="574809"/>
          </a:xfrm>
          <a:custGeom>
            <a:avLst/>
            <a:gdLst/>
            <a:ahLst/>
            <a:cxnLst/>
            <a:rect l="l" t="t" r="r" b="b"/>
            <a:pathLst>
              <a:path w="11847" h="11875" extrusionOk="0">
                <a:moveTo>
                  <a:pt x="5893" y="1"/>
                </a:moveTo>
                <a:cubicBezTo>
                  <a:pt x="3773" y="1"/>
                  <a:pt x="1970" y="295"/>
                  <a:pt x="1786" y="526"/>
                </a:cubicBezTo>
                <a:cubicBezTo>
                  <a:pt x="0" y="2764"/>
                  <a:pt x="357" y="10503"/>
                  <a:pt x="1310" y="11325"/>
                </a:cubicBezTo>
                <a:cubicBezTo>
                  <a:pt x="1767" y="11709"/>
                  <a:pt x="3711" y="11875"/>
                  <a:pt x="5741" y="11875"/>
                </a:cubicBezTo>
                <a:cubicBezTo>
                  <a:pt x="8048" y="11875"/>
                  <a:pt x="10467" y="11661"/>
                  <a:pt x="10942" y="11313"/>
                </a:cubicBezTo>
                <a:cubicBezTo>
                  <a:pt x="11847" y="10658"/>
                  <a:pt x="11335" y="6324"/>
                  <a:pt x="11299" y="4479"/>
                </a:cubicBezTo>
                <a:cubicBezTo>
                  <a:pt x="11275" y="2633"/>
                  <a:pt x="10644" y="359"/>
                  <a:pt x="7799" y="85"/>
                </a:cubicBezTo>
                <a:cubicBezTo>
                  <a:pt x="7158" y="26"/>
                  <a:pt x="6512" y="1"/>
                  <a:pt x="5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46"/>
          <p:cNvSpPr/>
          <p:nvPr/>
        </p:nvSpPr>
        <p:spPr>
          <a:xfrm>
            <a:off x="8236981" y="3573427"/>
            <a:ext cx="180405" cy="541797"/>
          </a:xfrm>
          <a:custGeom>
            <a:avLst/>
            <a:gdLst/>
            <a:ahLst/>
            <a:cxnLst/>
            <a:rect l="l" t="t" r="r" b="b"/>
            <a:pathLst>
              <a:path w="3727" h="11193" extrusionOk="0">
                <a:moveTo>
                  <a:pt x="1167" y="1"/>
                </a:moveTo>
                <a:cubicBezTo>
                  <a:pt x="965" y="144"/>
                  <a:pt x="786" y="322"/>
                  <a:pt x="631" y="525"/>
                </a:cubicBezTo>
                <a:cubicBezTo>
                  <a:pt x="310" y="1013"/>
                  <a:pt x="203" y="1632"/>
                  <a:pt x="143" y="2204"/>
                </a:cubicBezTo>
                <a:cubicBezTo>
                  <a:pt x="36" y="3561"/>
                  <a:pt x="0" y="4930"/>
                  <a:pt x="12" y="6287"/>
                </a:cubicBezTo>
                <a:cubicBezTo>
                  <a:pt x="12" y="6990"/>
                  <a:pt x="36" y="7680"/>
                  <a:pt x="95" y="8383"/>
                </a:cubicBezTo>
                <a:cubicBezTo>
                  <a:pt x="131" y="8800"/>
                  <a:pt x="179" y="9216"/>
                  <a:pt x="262" y="9633"/>
                </a:cubicBezTo>
                <a:cubicBezTo>
                  <a:pt x="357" y="10038"/>
                  <a:pt x="476" y="10419"/>
                  <a:pt x="726" y="10752"/>
                </a:cubicBezTo>
                <a:cubicBezTo>
                  <a:pt x="857" y="10943"/>
                  <a:pt x="1036" y="11086"/>
                  <a:pt x="1250" y="11193"/>
                </a:cubicBezTo>
                <a:cubicBezTo>
                  <a:pt x="2036" y="11109"/>
                  <a:pt x="2631" y="10967"/>
                  <a:pt x="2834" y="10824"/>
                </a:cubicBezTo>
                <a:cubicBezTo>
                  <a:pt x="3727" y="10169"/>
                  <a:pt x="3227" y="5835"/>
                  <a:pt x="3191" y="3990"/>
                </a:cubicBezTo>
                <a:cubicBezTo>
                  <a:pt x="3155" y="2537"/>
                  <a:pt x="2750" y="799"/>
                  <a:pt x="11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46"/>
          <p:cNvSpPr/>
          <p:nvPr/>
        </p:nvSpPr>
        <p:spPr>
          <a:xfrm>
            <a:off x="7571316" y="3612635"/>
            <a:ext cx="238056" cy="537199"/>
          </a:xfrm>
          <a:custGeom>
            <a:avLst/>
            <a:gdLst/>
            <a:ahLst/>
            <a:cxnLst/>
            <a:rect l="l" t="t" r="r" b="b"/>
            <a:pathLst>
              <a:path w="4918" h="11098" extrusionOk="0">
                <a:moveTo>
                  <a:pt x="4918" y="1"/>
                </a:moveTo>
                <a:lnTo>
                  <a:pt x="4918" y="1"/>
                </a:lnTo>
                <a:cubicBezTo>
                  <a:pt x="4917" y="1"/>
                  <a:pt x="441" y="3537"/>
                  <a:pt x="227" y="5073"/>
                </a:cubicBezTo>
                <a:cubicBezTo>
                  <a:pt x="0" y="6597"/>
                  <a:pt x="3370" y="11097"/>
                  <a:pt x="3370" y="11097"/>
                </a:cubicBezTo>
                <a:lnTo>
                  <a:pt x="49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46"/>
          <p:cNvSpPr/>
          <p:nvPr/>
        </p:nvSpPr>
        <p:spPr>
          <a:xfrm>
            <a:off x="7623158" y="3612635"/>
            <a:ext cx="186214" cy="537199"/>
          </a:xfrm>
          <a:custGeom>
            <a:avLst/>
            <a:gdLst/>
            <a:ahLst/>
            <a:cxnLst/>
            <a:rect l="l" t="t" r="r" b="b"/>
            <a:pathLst>
              <a:path w="3847" h="11098" extrusionOk="0">
                <a:moveTo>
                  <a:pt x="3847" y="1"/>
                </a:moveTo>
                <a:cubicBezTo>
                  <a:pt x="3847" y="1"/>
                  <a:pt x="3716" y="108"/>
                  <a:pt x="3513" y="286"/>
                </a:cubicBezTo>
                <a:lnTo>
                  <a:pt x="3513" y="322"/>
                </a:lnTo>
                <a:cubicBezTo>
                  <a:pt x="3311" y="1858"/>
                  <a:pt x="2656" y="3275"/>
                  <a:pt x="1906" y="4608"/>
                </a:cubicBezTo>
                <a:cubicBezTo>
                  <a:pt x="1525" y="5263"/>
                  <a:pt x="1156" y="5930"/>
                  <a:pt x="739" y="6561"/>
                </a:cubicBezTo>
                <a:cubicBezTo>
                  <a:pt x="549" y="6859"/>
                  <a:pt x="322" y="7144"/>
                  <a:pt x="96" y="7418"/>
                </a:cubicBezTo>
                <a:cubicBezTo>
                  <a:pt x="72" y="7466"/>
                  <a:pt x="25" y="7501"/>
                  <a:pt x="1" y="7537"/>
                </a:cubicBezTo>
                <a:cubicBezTo>
                  <a:pt x="930" y="9264"/>
                  <a:pt x="2323" y="11097"/>
                  <a:pt x="2323" y="11097"/>
                </a:cubicBezTo>
                <a:lnTo>
                  <a:pt x="38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46"/>
          <p:cNvSpPr/>
          <p:nvPr/>
        </p:nvSpPr>
        <p:spPr>
          <a:xfrm>
            <a:off x="7650410" y="3864437"/>
            <a:ext cx="88823" cy="69510"/>
          </a:xfrm>
          <a:custGeom>
            <a:avLst/>
            <a:gdLst/>
            <a:ahLst/>
            <a:cxnLst/>
            <a:rect l="l" t="t" r="r" b="b"/>
            <a:pathLst>
              <a:path w="1835" h="1436" extrusionOk="0">
                <a:moveTo>
                  <a:pt x="50" y="0"/>
                </a:moveTo>
                <a:cubicBezTo>
                  <a:pt x="27" y="0"/>
                  <a:pt x="1" y="50"/>
                  <a:pt x="33" y="61"/>
                </a:cubicBezTo>
                <a:cubicBezTo>
                  <a:pt x="200" y="156"/>
                  <a:pt x="343" y="228"/>
                  <a:pt x="510" y="323"/>
                </a:cubicBezTo>
                <a:cubicBezTo>
                  <a:pt x="676" y="406"/>
                  <a:pt x="819" y="525"/>
                  <a:pt x="974" y="633"/>
                </a:cubicBezTo>
                <a:cubicBezTo>
                  <a:pt x="1272" y="859"/>
                  <a:pt x="1522" y="1121"/>
                  <a:pt x="1760" y="1407"/>
                </a:cubicBezTo>
                <a:cubicBezTo>
                  <a:pt x="1768" y="1428"/>
                  <a:pt x="1781" y="1435"/>
                  <a:pt x="1793" y="1435"/>
                </a:cubicBezTo>
                <a:cubicBezTo>
                  <a:pt x="1815" y="1435"/>
                  <a:pt x="1835" y="1410"/>
                  <a:pt x="1819" y="1395"/>
                </a:cubicBezTo>
                <a:cubicBezTo>
                  <a:pt x="1724" y="1276"/>
                  <a:pt x="1617" y="1156"/>
                  <a:pt x="1522" y="1037"/>
                </a:cubicBezTo>
                <a:cubicBezTo>
                  <a:pt x="1486" y="978"/>
                  <a:pt x="1438" y="895"/>
                  <a:pt x="1414" y="835"/>
                </a:cubicBezTo>
                <a:cubicBezTo>
                  <a:pt x="1367" y="764"/>
                  <a:pt x="1331" y="692"/>
                  <a:pt x="1272" y="597"/>
                </a:cubicBezTo>
                <a:cubicBezTo>
                  <a:pt x="1176" y="454"/>
                  <a:pt x="1093" y="287"/>
                  <a:pt x="974" y="144"/>
                </a:cubicBezTo>
                <a:cubicBezTo>
                  <a:pt x="967" y="134"/>
                  <a:pt x="957" y="129"/>
                  <a:pt x="948" y="129"/>
                </a:cubicBezTo>
                <a:cubicBezTo>
                  <a:pt x="928" y="129"/>
                  <a:pt x="910" y="152"/>
                  <a:pt x="926" y="168"/>
                </a:cubicBezTo>
                <a:cubicBezTo>
                  <a:pt x="998" y="335"/>
                  <a:pt x="1117" y="478"/>
                  <a:pt x="1200" y="645"/>
                </a:cubicBezTo>
                <a:cubicBezTo>
                  <a:pt x="1248" y="704"/>
                  <a:pt x="1295" y="775"/>
                  <a:pt x="1331" y="835"/>
                </a:cubicBezTo>
                <a:cubicBezTo>
                  <a:pt x="1224" y="752"/>
                  <a:pt x="1129" y="656"/>
                  <a:pt x="1033" y="573"/>
                </a:cubicBezTo>
                <a:cubicBezTo>
                  <a:pt x="748" y="347"/>
                  <a:pt x="414" y="121"/>
                  <a:pt x="57" y="2"/>
                </a:cubicBezTo>
                <a:cubicBezTo>
                  <a:pt x="55" y="1"/>
                  <a:pt x="53" y="0"/>
                  <a:pt x="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46"/>
          <p:cNvSpPr/>
          <p:nvPr/>
        </p:nvSpPr>
        <p:spPr>
          <a:xfrm>
            <a:off x="7718274" y="3553823"/>
            <a:ext cx="514110" cy="649644"/>
          </a:xfrm>
          <a:custGeom>
            <a:avLst/>
            <a:gdLst/>
            <a:ahLst/>
            <a:cxnLst/>
            <a:rect l="l" t="t" r="r" b="b"/>
            <a:pathLst>
              <a:path w="10621" h="13421" extrusionOk="0">
                <a:moveTo>
                  <a:pt x="6506" y="0"/>
                </a:moveTo>
                <a:cubicBezTo>
                  <a:pt x="4453" y="0"/>
                  <a:pt x="1590" y="831"/>
                  <a:pt x="1310" y="1251"/>
                </a:cubicBezTo>
                <a:cubicBezTo>
                  <a:pt x="477" y="2478"/>
                  <a:pt x="108" y="7824"/>
                  <a:pt x="1" y="12919"/>
                </a:cubicBezTo>
                <a:cubicBezTo>
                  <a:pt x="1825" y="13305"/>
                  <a:pt x="3703" y="13420"/>
                  <a:pt x="5564" y="13420"/>
                </a:cubicBezTo>
                <a:cubicBezTo>
                  <a:pt x="5658" y="13420"/>
                  <a:pt x="5752" y="13420"/>
                  <a:pt x="5846" y="13419"/>
                </a:cubicBezTo>
                <a:cubicBezTo>
                  <a:pt x="6930" y="13408"/>
                  <a:pt x="8013" y="13348"/>
                  <a:pt x="9097" y="13241"/>
                </a:cubicBezTo>
                <a:cubicBezTo>
                  <a:pt x="9609" y="13193"/>
                  <a:pt x="10121" y="13134"/>
                  <a:pt x="10621" y="13062"/>
                </a:cubicBezTo>
                <a:cubicBezTo>
                  <a:pt x="10609" y="12955"/>
                  <a:pt x="10597" y="12872"/>
                  <a:pt x="10597" y="12800"/>
                </a:cubicBezTo>
                <a:cubicBezTo>
                  <a:pt x="10359" y="10991"/>
                  <a:pt x="10549" y="1954"/>
                  <a:pt x="10359" y="1442"/>
                </a:cubicBezTo>
                <a:cubicBezTo>
                  <a:pt x="10145" y="918"/>
                  <a:pt x="8716" y="61"/>
                  <a:pt x="6632" y="1"/>
                </a:cubicBezTo>
                <a:cubicBezTo>
                  <a:pt x="6590" y="0"/>
                  <a:pt x="6548" y="0"/>
                  <a:pt x="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46"/>
          <p:cNvSpPr/>
          <p:nvPr/>
        </p:nvSpPr>
        <p:spPr>
          <a:xfrm>
            <a:off x="7840448" y="3558566"/>
            <a:ext cx="261871" cy="206835"/>
          </a:xfrm>
          <a:custGeom>
            <a:avLst/>
            <a:gdLst/>
            <a:ahLst/>
            <a:cxnLst/>
            <a:rect l="l" t="t" r="r" b="b"/>
            <a:pathLst>
              <a:path w="5410" h="4273" extrusionOk="0">
                <a:moveTo>
                  <a:pt x="3914" y="0"/>
                </a:moveTo>
                <a:cubicBezTo>
                  <a:pt x="3535" y="0"/>
                  <a:pt x="3090" y="42"/>
                  <a:pt x="2632" y="106"/>
                </a:cubicBezTo>
                <a:cubicBezTo>
                  <a:pt x="1525" y="248"/>
                  <a:pt x="548" y="225"/>
                  <a:pt x="334" y="820"/>
                </a:cubicBezTo>
                <a:cubicBezTo>
                  <a:pt x="1" y="1725"/>
                  <a:pt x="477" y="3023"/>
                  <a:pt x="822" y="3737"/>
                </a:cubicBezTo>
                <a:cubicBezTo>
                  <a:pt x="965" y="4058"/>
                  <a:pt x="1084" y="4273"/>
                  <a:pt x="1084" y="4273"/>
                </a:cubicBezTo>
                <a:cubicBezTo>
                  <a:pt x="1084" y="4273"/>
                  <a:pt x="1287" y="4118"/>
                  <a:pt x="1596" y="3868"/>
                </a:cubicBezTo>
                <a:cubicBezTo>
                  <a:pt x="2310" y="3273"/>
                  <a:pt x="3656" y="2141"/>
                  <a:pt x="4632" y="1094"/>
                </a:cubicBezTo>
                <a:cubicBezTo>
                  <a:pt x="5409" y="265"/>
                  <a:pt x="4875" y="0"/>
                  <a:pt x="3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46"/>
          <p:cNvSpPr/>
          <p:nvPr/>
        </p:nvSpPr>
        <p:spPr>
          <a:xfrm>
            <a:off x="7869249" y="3498544"/>
            <a:ext cx="187957" cy="121981"/>
          </a:xfrm>
          <a:custGeom>
            <a:avLst/>
            <a:gdLst/>
            <a:ahLst/>
            <a:cxnLst/>
            <a:rect l="l" t="t" r="r" b="b"/>
            <a:pathLst>
              <a:path w="3883" h="2520" extrusionOk="0">
                <a:moveTo>
                  <a:pt x="3513" y="0"/>
                </a:moveTo>
                <a:lnTo>
                  <a:pt x="1" y="417"/>
                </a:lnTo>
                <a:lnTo>
                  <a:pt x="299" y="2060"/>
                </a:lnTo>
                <a:cubicBezTo>
                  <a:pt x="311" y="2108"/>
                  <a:pt x="334" y="2167"/>
                  <a:pt x="370" y="2191"/>
                </a:cubicBezTo>
                <a:cubicBezTo>
                  <a:pt x="487" y="2308"/>
                  <a:pt x="786" y="2519"/>
                  <a:pt x="1483" y="2519"/>
                </a:cubicBezTo>
                <a:cubicBezTo>
                  <a:pt x="1710" y="2519"/>
                  <a:pt x="1980" y="2497"/>
                  <a:pt x="2299" y="2441"/>
                </a:cubicBezTo>
                <a:cubicBezTo>
                  <a:pt x="3882" y="2179"/>
                  <a:pt x="3799" y="1357"/>
                  <a:pt x="3799" y="1357"/>
                </a:cubicBezTo>
                <a:lnTo>
                  <a:pt x="3513" y="0"/>
                </a:ln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46"/>
          <p:cNvSpPr/>
          <p:nvPr/>
        </p:nvSpPr>
        <p:spPr>
          <a:xfrm>
            <a:off x="7871000" y="3469500"/>
            <a:ext cx="154845" cy="98950"/>
          </a:xfrm>
          <a:custGeom>
            <a:avLst/>
            <a:gdLst/>
            <a:ahLst/>
            <a:cxnLst/>
            <a:rect l="l" t="t" r="r" b="b"/>
            <a:pathLst>
              <a:path w="4394" h="2044" extrusionOk="0">
                <a:moveTo>
                  <a:pt x="3333" y="1"/>
                </a:moveTo>
                <a:cubicBezTo>
                  <a:pt x="3271" y="1"/>
                  <a:pt x="3207" y="2"/>
                  <a:pt x="3143" y="5"/>
                </a:cubicBezTo>
                <a:cubicBezTo>
                  <a:pt x="2310" y="41"/>
                  <a:pt x="1512" y="219"/>
                  <a:pt x="714" y="422"/>
                </a:cubicBezTo>
                <a:cubicBezTo>
                  <a:pt x="524" y="469"/>
                  <a:pt x="321" y="541"/>
                  <a:pt x="214" y="683"/>
                </a:cubicBezTo>
                <a:cubicBezTo>
                  <a:pt x="83" y="862"/>
                  <a:pt x="0" y="1279"/>
                  <a:pt x="119" y="1481"/>
                </a:cubicBezTo>
                <a:cubicBezTo>
                  <a:pt x="274" y="1755"/>
                  <a:pt x="691" y="1934"/>
                  <a:pt x="1000" y="1993"/>
                </a:cubicBezTo>
                <a:cubicBezTo>
                  <a:pt x="1185" y="2029"/>
                  <a:pt x="1378" y="2044"/>
                  <a:pt x="1572" y="2044"/>
                </a:cubicBezTo>
                <a:cubicBezTo>
                  <a:pt x="1765" y="2044"/>
                  <a:pt x="1959" y="2029"/>
                  <a:pt x="2143" y="2005"/>
                </a:cubicBezTo>
                <a:cubicBezTo>
                  <a:pt x="2607" y="1946"/>
                  <a:pt x="3072" y="1826"/>
                  <a:pt x="3477" y="1612"/>
                </a:cubicBezTo>
                <a:cubicBezTo>
                  <a:pt x="3870" y="1410"/>
                  <a:pt x="4215" y="1076"/>
                  <a:pt x="4334" y="683"/>
                </a:cubicBezTo>
                <a:cubicBezTo>
                  <a:pt x="4382" y="541"/>
                  <a:pt x="4393" y="398"/>
                  <a:pt x="4322" y="279"/>
                </a:cubicBezTo>
                <a:cubicBezTo>
                  <a:pt x="4251" y="172"/>
                  <a:pt x="4096" y="112"/>
                  <a:pt x="3965" y="64"/>
                </a:cubicBezTo>
                <a:cubicBezTo>
                  <a:pt x="3752" y="18"/>
                  <a:pt x="3547" y="1"/>
                  <a:pt x="3333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46"/>
          <p:cNvSpPr/>
          <p:nvPr/>
        </p:nvSpPr>
        <p:spPr>
          <a:xfrm>
            <a:off x="7854872" y="3533686"/>
            <a:ext cx="226197" cy="148845"/>
          </a:xfrm>
          <a:custGeom>
            <a:avLst/>
            <a:gdLst/>
            <a:ahLst/>
            <a:cxnLst/>
            <a:rect l="l" t="t" r="r" b="b"/>
            <a:pathLst>
              <a:path w="4673" h="3075" extrusionOk="0">
                <a:moveTo>
                  <a:pt x="3982" y="0"/>
                </a:moveTo>
                <a:cubicBezTo>
                  <a:pt x="3940" y="0"/>
                  <a:pt x="3899" y="15"/>
                  <a:pt x="3858" y="48"/>
                </a:cubicBezTo>
                <a:cubicBezTo>
                  <a:pt x="3507" y="331"/>
                  <a:pt x="2683" y="1366"/>
                  <a:pt x="1274" y="1366"/>
                </a:cubicBezTo>
                <a:cubicBezTo>
                  <a:pt x="1200" y="1366"/>
                  <a:pt x="1125" y="1364"/>
                  <a:pt x="1048" y="1358"/>
                </a:cubicBezTo>
                <a:cubicBezTo>
                  <a:pt x="691" y="1334"/>
                  <a:pt x="536" y="881"/>
                  <a:pt x="477" y="691"/>
                </a:cubicBezTo>
                <a:cubicBezTo>
                  <a:pt x="470" y="665"/>
                  <a:pt x="454" y="654"/>
                  <a:pt x="436" y="654"/>
                </a:cubicBezTo>
                <a:cubicBezTo>
                  <a:pt x="420" y="654"/>
                  <a:pt x="404" y="662"/>
                  <a:pt x="393" y="679"/>
                </a:cubicBezTo>
                <a:cubicBezTo>
                  <a:pt x="250" y="917"/>
                  <a:pt x="0" y="1524"/>
                  <a:pt x="0" y="1691"/>
                </a:cubicBezTo>
                <a:cubicBezTo>
                  <a:pt x="0" y="1941"/>
                  <a:pt x="215" y="2834"/>
                  <a:pt x="346" y="2846"/>
                </a:cubicBezTo>
                <a:cubicBezTo>
                  <a:pt x="346" y="2846"/>
                  <a:pt x="347" y="2846"/>
                  <a:pt x="348" y="2846"/>
                </a:cubicBezTo>
                <a:cubicBezTo>
                  <a:pt x="496" y="2846"/>
                  <a:pt x="1072" y="1929"/>
                  <a:pt x="1072" y="1929"/>
                </a:cubicBezTo>
                <a:cubicBezTo>
                  <a:pt x="1072" y="1929"/>
                  <a:pt x="1650" y="3074"/>
                  <a:pt x="1877" y="3074"/>
                </a:cubicBezTo>
                <a:cubicBezTo>
                  <a:pt x="1883" y="3074"/>
                  <a:pt x="1888" y="3074"/>
                  <a:pt x="1893" y="3072"/>
                </a:cubicBezTo>
                <a:cubicBezTo>
                  <a:pt x="2215" y="2965"/>
                  <a:pt x="3810" y="2929"/>
                  <a:pt x="4620" y="1084"/>
                </a:cubicBezTo>
                <a:cubicBezTo>
                  <a:pt x="4673" y="957"/>
                  <a:pt x="4321" y="0"/>
                  <a:pt x="3982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46"/>
          <p:cNvSpPr/>
          <p:nvPr/>
        </p:nvSpPr>
        <p:spPr>
          <a:xfrm>
            <a:off x="7854291" y="3523908"/>
            <a:ext cx="230843" cy="147103"/>
          </a:xfrm>
          <a:custGeom>
            <a:avLst/>
            <a:gdLst/>
            <a:ahLst/>
            <a:cxnLst/>
            <a:rect l="l" t="t" r="r" b="b"/>
            <a:pathLst>
              <a:path w="4769" h="3039" extrusionOk="0">
                <a:moveTo>
                  <a:pt x="4069" y="0"/>
                </a:moveTo>
                <a:cubicBezTo>
                  <a:pt x="4026" y="0"/>
                  <a:pt x="3983" y="15"/>
                  <a:pt x="3941" y="48"/>
                </a:cubicBezTo>
                <a:cubicBezTo>
                  <a:pt x="3581" y="329"/>
                  <a:pt x="2752" y="1356"/>
                  <a:pt x="1324" y="1356"/>
                </a:cubicBezTo>
                <a:cubicBezTo>
                  <a:pt x="1242" y="1356"/>
                  <a:pt x="1158" y="1353"/>
                  <a:pt x="1072" y="1345"/>
                </a:cubicBezTo>
                <a:cubicBezTo>
                  <a:pt x="703" y="1310"/>
                  <a:pt x="560" y="869"/>
                  <a:pt x="489" y="667"/>
                </a:cubicBezTo>
                <a:cubicBezTo>
                  <a:pt x="482" y="647"/>
                  <a:pt x="465" y="638"/>
                  <a:pt x="446" y="638"/>
                </a:cubicBezTo>
                <a:cubicBezTo>
                  <a:pt x="431" y="638"/>
                  <a:pt x="416" y="644"/>
                  <a:pt x="405" y="655"/>
                </a:cubicBezTo>
                <a:cubicBezTo>
                  <a:pt x="262" y="893"/>
                  <a:pt x="12" y="1500"/>
                  <a:pt x="0" y="1655"/>
                </a:cubicBezTo>
                <a:cubicBezTo>
                  <a:pt x="0" y="1905"/>
                  <a:pt x="215" y="2798"/>
                  <a:pt x="358" y="2810"/>
                </a:cubicBezTo>
                <a:cubicBezTo>
                  <a:pt x="360" y="2810"/>
                  <a:pt x="362" y="2810"/>
                  <a:pt x="364" y="2810"/>
                </a:cubicBezTo>
                <a:cubicBezTo>
                  <a:pt x="527" y="2810"/>
                  <a:pt x="1108" y="1893"/>
                  <a:pt x="1108" y="1893"/>
                </a:cubicBezTo>
                <a:cubicBezTo>
                  <a:pt x="1108" y="1893"/>
                  <a:pt x="1697" y="3038"/>
                  <a:pt x="1925" y="3038"/>
                </a:cubicBezTo>
                <a:cubicBezTo>
                  <a:pt x="1931" y="3038"/>
                  <a:pt x="1936" y="3038"/>
                  <a:pt x="1941" y="3036"/>
                </a:cubicBezTo>
                <a:cubicBezTo>
                  <a:pt x="2263" y="2953"/>
                  <a:pt x="3882" y="2917"/>
                  <a:pt x="4715" y="1072"/>
                </a:cubicBezTo>
                <a:cubicBezTo>
                  <a:pt x="4768" y="955"/>
                  <a:pt x="4416" y="0"/>
                  <a:pt x="40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46"/>
          <p:cNvSpPr/>
          <p:nvPr/>
        </p:nvSpPr>
        <p:spPr>
          <a:xfrm>
            <a:off x="7880236" y="3658764"/>
            <a:ext cx="37514" cy="106636"/>
          </a:xfrm>
          <a:custGeom>
            <a:avLst/>
            <a:gdLst/>
            <a:ahLst/>
            <a:cxnLst/>
            <a:rect l="l" t="t" r="r" b="b"/>
            <a:pathLst>
              <a:path w="775" h="2203" extrusionOk="0">
                <a:moveTo>
                  <a:pt x="476" y="0"/>
                </a:moveTo>
                <a:cubicBezTo>
                  <a:pt x="417" y="0"/>
                  <a:pt x="322" y="179"/>
                  <a:pt x="250" y="488"/>
                </a:cubicBezTo>
                <a:cubicBezTo>
                  <a:pt x="167" y="786"/>
                  <a:pt x="95" y="1203"/>
                  <a:pt x="0" y="1667"/>
                </a:cubicBezTo>
                <a:cubicBezTo>
                  <a:pt x="143" y="1988"/>
                  <a:pt x="262" y="2203"/>
                  <a:pt x="262" y="2203"/>
                </a:cubicBezTo>
                <a:cubicBezTo>
                  <a:pt x="262" y="2203"/>
                  <a:pt x="465" y="2048"/>
                  <a:pt x="774" y="1798"/>
                </a:cubicBezTo>
                <a:cubicBezTo>
                  <a:pt x="715" y="1274"/>
                  <a:pt x="655" y="845"/>
                  <a:pt x="595" y="512"/>
                </a:cubicBezTo>
                <a:cubicBezTo>
                  <a:pt x="536" y="191"/>
                  <a:pt x="512" y="0"/>
                  <a:pt x="4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46"/>
          <p:cNvSpPr/>
          <p:nvPr/>
        </p:nvSpPr>
        <p:spPr>
          <a:xfrm>
            <a:off x="7873315" y="3612635"/>
            <a:ext cx="67477" cy="69268"/>
          </a:xfrm>
          <a:custGeom>
            <a:avLst/>
            <a:gdLst/>
            <a:ahLst/>
            <a:cxnLst/>
            <a:rect l="l" t="t" r="r" b="b"/>
            <a:pathLst>
              <a:path w="1394" h="1431" extrusionOk="0">
                <a:moveTo>
                  <a:pt x="685" y="0"/>
                </a:moveTo>
                <a:cubicBezTo>
                  <a:pt x="365" y="0"/>
                  <a:pt x="24" y="942"/>
                  <a:pt x="0" y="1024"/>
                </a:cubicBezTo>
                <a:cubicBezTo>
                  <a:pt x="0" y="1120"/>
                  <a:pt x="203" y="1394"/>
                  <a:pt x="548" y="1429"/>
                </a:cubicBezTo>
                <a:cubicBezTo>
                  <a:pt x="563" y="1430"/>
                  <a:pt x="578" y="1431"/>
                  <a:pt x="593" y="1431"/>
                </a:cubicBezTo>
                <a:cubicBezTo>
                  <a:pt x="913" y="1431"/>
                  <a:pt x="1242" y="1198"/>
                  <a:pt x="1322" y="1096"/>
                </a:cubicBezTo>
                <a:cubicBezTo>
                  <a:pt x="1393" y="1001"/>
                  <a:pt x="869" y="12"/>
                  <a:pt x="691" y="1"/>
                </a:cubicBezTo>
                <a:cubicBezTo>
                  <a:pt x="689" y="0"/>
                  <a:pt x="687" y="0"/>
                  <a:pt x="6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46"/>
          <p:cNvSpPr/>
          <p:nvPr/>
        </p:nvSpPr>
        <p:spPr>
          <a:xfrm>
            <a:off x="8032373" y="3554452"/>
            <a:ext cx="199429" cy="528437"/>
          </a:xfrm>
          <a:custGeom>
            <a:avLst/>
            <a:gdLst/>
            <a:ahLst/>
            <a:cxnLst/>
            <a:rect l="l" t="t" r="r" b="b"/>
            <a:pathLst>
              <a:path w="4120" h="10917" extrusionOk="0">
                <a:moveTo>
                  <a:pt x="1215" y="0"/>
                </a:moveTo>
                <a:cubicBezTo>
                  <a:pt x="1191" y="0"/>
                  <a:pt x="1155" y="12"/>
                  <a:pt x="1143" y="36"/>
                </a:cubicBezTo>
                <a:cubicBezTo>
                  <a:pt x="179" y="1738"/>
                  <a:pt x="0" y="3953"/>
                  <a:pt x="370" y="5917"/>
                </a:cubicBezTo>
                <a:cubicBezTo>
                  <a:pt x="751" y="7941"/>
                  <a:pt x="1882" y="9763"/>
                  <a:pt x="3453" y="10847"/>
                </a:cubicBezTo>
                <a:cubicBezTo>
                  <a:pt x="3518" y="10894"/>
                  <a:pt x="3593" y="10916"/>
                  <a:pt x="3667" y="10916"/>
                </a:cubicBezTo>
                <a:cubicBezTo>
                  <a:pt x="3800" y="10916"/>
                  <a:pt x="3932" y="10845"/>
                  <a:pt x="4001" y="10716"/>
                </a:cubicBezTo>
                <a:cubicBezTo>
                  <a:pt x="4120" y="10454"/>
                  <a:pt x="3989" y="10132"/>
                  <a:pt x="3822" y="9894"/>
                </a:cubicBezTo>
                <a:cubicBezTo>
                  <a:pt x="3394" y="9239"/>
                  <a:pt x="2275" y="7513"/>
                  <a:pt x="1905" y="5370"/>
                </a:cubicBezTo>
                <a:cubicBezTo>
                  <a:pt x="1524" y="3227"/>
                  <a:pt x="2203" y="1500"/>
                  <a:pt x="2656" y="500"/>
                </a:cubicBezTo>
                <a:cubicBezTo>
                  <a:pt x="2691" y="441"/>
                  <a:pt x="2679" y="381"/>
                  <a:pt x="2632" y="357"/>
                </a:cubicBezTo>
                <a:cubicBezTo>
                  <a:pt x="2263" y="191"/>
                  <a:pt x="1572" y="36"/>
                  <a:pt x="12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46"/>
          <p:cNvSpPr/>
          <p:nvPr/>
        </p:nvSpPr>
        <p:spPr>
          <a:xfrm>
            <a:off x="7669288" y="3573911"/>
            <a:ext cx="193136" cy="436177"/>
          </a:xfrm>
          <a:custGeom>
            <a:avLst/>
            <a:gdLst/>
            <a:ahLst/>
            <a:cxnLst/>
            <a:rect l="l" t="t" r="r" b="b"/>
            <a:pathLst>
              <a:path w="3990" h="9011" extrusionOk="0">
                <a:moveTo>
                  <a:pt x="3846" y="0"/>
                </a:moveTo>
                <a:cubicBezTo>
                  <a:pt x="3624" y="0"/>
                  <a:pt x="3217" y="152"/>
                  <a:pt x="3156" y="170"/>
                </a:cubicBezTo>
                <a:cubicBezTo>
                  <a:pt x="3108" y="205"/>
                  <a:pt x="3048" y="229"/>
                  <a:pt x="3001" y="253"/>
                </a:cubicBezTo>
                <a:cubicBezTo>
                  <a:pt x="2465" y="503"/>
                  <a:pt x="2001" y="884"/>
                  <a:pt x="1739" y="1467"/>
                </a:cubicBezTo>
                <a:cubicBezTo>
                  <a:pt x="0" y="5158"/>
                  <a:pt x="774" y="8825"/>
                  <a:pt x="893" y="8968"/>
                </a:cubicBezTo>
                <a:cubicBezTo>
                  <a:pt x="917" y="8998"/>
                  <a:pt x="942" y="9010"/>
                  <a:pt x="966" y="9010"/>
                </a:cubicBezTo>
                <a:cubicBezTo>
                  <a:pt x="1091" y="9010"/>
                  <a:pt x="1215" y="8691"/>
                  <a:pt x="1215" y="8611"/>
                </a:cubicBezTo>
                <a:cubicBezTo>
                  <a:pt x="1548" y="5039"/>
                  <a:pt x="2167" y="3075"/>
                  <a:pt x="2632" y="2110"/>
                </a:cubicBezTo>
                <a:cubicBezTo>
                  <a:pt x="2834" y="1682"/>
                  <a:pt x="3072" y="1277"/>
                  <a:pt x="3358" y="884"/>
                </a:cubicBezTo>
                <a:cubicBezTo>
                  <a:pt x="3513" y="693"/>
                  <a:pt x="3656" y="515"/>
                  <a:pt x="3810" y="336"/>
                </a:cubicBezTo>
                <a:cubicBezTo>
                  <a:pt x="3858" y="277"/>
                  <a:pt x="3989" y="158"/>
                  <a:pt x="3989" y="74"/>
                </a:cubicBezTo>
                <a:cubicBezTo>
                  <a:pt x="3983" y="20"/>
                  <a:pt x="3926" y="0"/>
                  <a:pt x="38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46"/>
          <p:cNvSpPr/>
          <p:nvPr/>
        </p:nvSpPr>
        <p:spPr>
          <a:xfrm>
            <a:off x="7946503" y="4001665"/>
            <a:ext cx="521031" cy="432838"/>
          </a:xfrm>
          <a:custGeom>
            <a:avLst/>
            <a:gdLst/>
            <a:ahLst/>
            <a:cxnLst/>
            <a:rect l="l" t="t" r="r" b="b"/>
            <a:pathLst>
              <a:path w="10764" h="8942" extrusionOk="0">
                <a:moveTo>
                  <a:pt x="10264" y="0"/>
                </a:moveTo>
                <a:lnTo>
                  <a:pt x="84" y="1167"/>
                </a:lnTo>
                <a:cubicBezTo>
                  <a:pt x="48" y="1167"/>
                  <a:pt x="0" y="1215"/>
                  <a:pt x="12" y="1274"/>
                </a:cubicBezTo>
                <a:lnTo>
                  <a:pt x="739" y="8227"/>
                </a:lnTo>
                <a:cubicBezTo>
                  <a:pt x="739" y="8227"/>
                  <a:pt x="739" y="8263"/>
                  <a:pt x="762" y="8275"/>
                </a:cubicBezTo>
                <a:lnTo>
                  <a:pt x="1334" y="8906"/>
                </a:lnTo>
                <a:cubicBezTo>
                  <a:pt x="1358" y="8942"/>
                  <a:pt x="1405" y="8942"/>
                  <a:pt x="1429" y="8942"/>
                </a:cubicBezTo>
                <a:lnTo>
                  <a:pt x="10680" y="6715"/>
                </a:lnTo>
                <a:cubicBezTo>
                  <a:pt x="10728" y="6692"/>
                  <a:pt x="10764" y="6668"/>
                  <a:pt x="10764" y="6620"/>
                </a:cubicBezTo>
                <a:lnTo>
                  <a:pt x="10323" y="36"/>
                </a:lnTo>
                <a:lnTo>
                  <a:pt x="102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46"/>
          <p:cNvSpPr/>
          <p:nvPr/>
        </p:nvSpPr>
        <p:spPr>
          <a:xfrm>
            <a:off x="7953425" y="4008006"/>
            <a:ext cx="521031" cy="415557"/>
          </a:xfrm>
          <a:custGeom>
            <a:avLst/>
            <a:gdLst/>
            <a:ahLst/>
            <a:cxnLst/>
            <a:rect l="l" t="t" r="r" b="b"/>
            <a:pathLst>
              <a:path w="10764" h="8585" extrusionOk="0">
                <a:moveTo>
                  <a:pt x="10085" y="0"/>
                </a:moveTo>
                <a:lnTo>
                  <a:pt x="0" y="1191"/>
                </a:lnTo>
                <a:lnTo>
                  <a:pt x="703" y="8108"/>
                </a:lnTo>
                <a:lnTo>
                  <a:pt x="1191" y="8585"/>
                </a:lnTo>
                <a:lnTo>
                  <a:pt x="10764" y="6715"/>
                </a:lnTo>
                <a:lnTo>
                  <a:pt x="10644" y="631"/>
                </a:lnTo>
                <a:lnTo>
                  <a:pt x="100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46"/>
          <p:cNvSpPr/>
          <p:nvPr/>
        </p:nvSpPr>
        <p:spPr>
          <a:xfrm>
            <a:off x="7977627" y="4032789"/>
            <a:ext cx="520451" cy="401713"/>
          </a:xfrm>
          <a:custGeom>
            <a:avLst/>
            <a:gdLst/>
            <a:ahLst/>
            <a:cxnLst/>
            <a:rect l="l" t="t" r="r" b="b"/>
            <a:pathLst>
              <a:path w="10752" h="8299" extrusionOk="0">
                <a:moveTo>
                  <a:pt x="10264" y="0"/>
                </a:moveTo>
                <a:lnTo>
                  <a:pt x="84" y="1227"/>
                </a:lnTo>
                <a:cubicBezTo>
                  <a:pt x="36" y="1227"/>
                  <a:pt x="0" y="1274"/>
                  <a:pt x="12" y="1334"/>
                </a:cubicBezTo>
                <a:lnTo>
                  <a:pt x="655" y="8073"/>
                </a:lnTo>
                <a:lnTo>
                  <a:pt x="655" y="8108"/>
                </a:lnTo>
                <a:lnTo>
                  <a:pt x="715" y="8251"/>
                </a:lnTo>
                <a:cubicBezTo>
                  <a:pt x="727" y="8275"/>
                  <a:pt x="774" y="8299"/>
                  <a:pt x="810" y="8299"/>
                </a:cubicBezTo>
                <a:lnTo>
                  <a:pt x="10680" y="6763"/>
                </a:lnTo>
                <a:cubicBezTo>
                  <a:pt x="10728" y="6763"/>
                  <a:pt x="10752" y="6727"/>
                  <a:pt x="10752" y="6680"/>
                </a:cubicBezTo>
                <a:lnTo>
                  <a:pt x="10323" y="60"/>
                </a:lnTo>
                <a:lnTo>
                  <a:pt x="102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46"/>
          <p:cNvSpPr/>
          <p:nvPr/>
        </p:nvSpPr>
        <p:spPr>
          <a:xfrm>
            <a:off x="8027194" y="4072094"/>
            <a:ext cx="434580" cy="322668"/>
          </a:xfrm>
          <a:custGeom>
            <a:avLst/>
            <a:gdLst/>
            <a:ahLst/>
            <a:cxnLst/>
            <a:rect l="l" t="t" r="r" b="b"/>
            <a:pathLst>
              <a:path w="8978" h="6666" extrusionOk="0">
                <a:moveTo>
                  <a:pt x="8525" y="1"/>
                </a:moveTo>
                <a:cubicBezTo>
                  <a:pt x="8510" y="1"/>
                  <a:pt x="8495" y="4"/>
                  <a:pt x="8478" y="10"/>
                </a:cubicBezTo>
                <a:cubicBezTo>
                  <a:pt x="7454" y="129"/>
                  <a:pt x="6394" y="331"/>
                  <a:pt x="5370" y="367"/>
                </a:cubicBezTo>
                <a:cubicBezTo>
                  <a:pt x="3798" y="557"/>
                  <a:pt x="2227" y="724"/>
                  <a:pt x="655" y="927"/>
                </a:cubicBezTo>
                <a:cubicBezTo>
                  <a:pt x="465" y="938"/>
                  <a:pt x="286" y="962"/>
                  <a:pt x="84" y="986"/>
                </a:cubicBezTo>
                <a:cubicBezTo>
                  <a:pt x="60" y="986"/>
                  <a:pt x="48" y="986"/>
                  <a:pt x="12" y="1010"/>
                </a:cubicBezTo>
                <a:cubicBezTo>
                  <a:pt x="0" y="1034"/>
                  <a:pt x="0" y="1069"/>
                  <a:pt x="0" y="1105"/>
                </a:cubicBezTo>
                <a:cubicBezTo>
                  <a:pt x="131" y="2486"/>
                  <a:pt x="191" y="3903"/>
                  <a:pt x="417" y="5272"/>
                </a:cubicBezTo>
                <a:cubicBezTo>
                  <a:pt x="465" y="5701"/>
                  <a:pt x="477" y="6153"/>
                  <a:pt x="560" y="6582"/>
                </a:cubicBezTo>
                <a:cubicBezTo>
                  <a:pt x="560" y="6606"/>
                  <a:pt x="584" y="6641"/>
                  <a:pt x="607" y="6653"/>
                </a:cubicBezTo>
                <a:cubicBezTo>
                  <a:pt x="643" y="6665"/>
                  <a:pt x="667" y="6665"/>
                  <a:pt x="679" y="6665"/>
                </a:cubicBezTo>
                <a:lnTo>
                  <a:pt x="703" y="6665"/>
                </a:lnTo>
                <a:cubicBezTo>
                  <a:pt x="2155" y="6463"/>
                  <a:pt x="3632" y="6237"/>
                  <a:pt x="5084" y="6010"/>
                </a:cubicBezTo>
                <a:cubicBezTo>
                  <a:pt x="6322" y="5832"/>
                  <a:pt x="7573" y="5641"/>
                  <a:pt x="8811" y="5463"/>
                </a:cubicBezTo>
                <a:cubicBezTo>
                  <a:pt x="8835" y="5463"/>
                  <a:pt x="8882" y="5451"/>
                  <a:pt x="8918" y="5451"/>
                </a:cubicBezTo>
                <a:cubicBezTo>
                  <a:pt x="8954" y="5451"/>
                  <a:pt x="8978" y="5403"/>
                  <a:pt x="8978" y="5368"/>
                </a:cubicBezTo>
                <a:cubicBezTo>
                  <a:pt x="8894" y="4213"/>
                  <a:pt x="8811" y="3046"/>
                  <a:pt x="8739" y="1879"/>
                </a:cubicBezTo>
                <a:cubicBezTo>
                  <a:pt x="8704" y="1498"/>
                  <a:pt x="8692" y="1129"/>
                  <a:pt x="8656" y="748"/>
                </a:cubicBezTo>
                <a:cubicBezTo>
                  <a:pt x="8656" y="641"/>
                  <a:pt x="8680" y="57"/>
                  <a:pt x="8573" y="10"/>
                </a:cubicBezTo>
                <a:cubicBezTo>
                  <a:pt x="8555" y="4"/>
                  <a:pt x="8540" y="1"/>
                  <a:pt x="85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46"/>
          <p:cNvSpPr/>
          <p:nvPr/>
        </p:nvSpPr>
        <p:spPr>
          <a:xfrm>
            <a:off x="8169940" y="4277718"/>
            <a:ext cx="189264" cy="129919"/>
          </a:xfrm>
          <a:custGeom>
            <a:avLst/>
            <a:gdLst/>
            <a:ahLst/>
            <a:cxnLst/>
            <a:rect l="l" t="t" r="r" b="b"/>
            <a:pathLst>
              <a:path w="3910" h="2684" extrusionOk="0">
                <a:moveTo>
                  <a:pt x="3552" y="0"/>
                </a:moveTo>
                <a:lnTo>
                  <a:pt x="849" y="358"/>
                </a:lnTo>
                <a:cubicBezTo>
                  <a:pt x="1055" y="1420"/>
                  <a:pt x="1" y="2471"/>
                  <a:pt x="282" y="2471"/>
                </a:cubicBezTo>
                <a:cubicBezTo>
                  <a:pt x="294" y="2471"/>
                  <a:pt x="308" y="2469"/>
                  <a:pt x="325" y="2465"/>
                </a:cubicBezTo>
                <a:cubicBezTo>
                  <a:pt x="696" y="2391"/>
                  <a:pt x="1086" y="2005"/>
                  <a:pt x="1268" y="2005"/>
                </a:cubicBezTo>
                <a:cubicBezTo>
                  <a:pt x="1291" y="2005"/>
                  <a:pt x="1310" y="2011"/>
                  <a:pt x="1326" y="2024"/>
                </a:cubicBezTo>
                <a:cubicBezTo>
                  <a:pt x="1457" y="2155"/>
                  <a:pt x="933" y="2596"/>
                  <a:pt x="1576" y="2679"/>
                </a:cubicBezTo>
                <a:cubicBezTo>
                  <a:pt x="1603" y="2682"/>
                  <a:pt x="1633" y="2683"/>
                  <a:pt x="1663" y="2683"/>
                </a:cubicBezTo>
                <a:cubicBezTo>
                  <a:pt x="2351" y="2683"/>
                  <a:pt x="3793" y="2066"/>
                  <a:pt x="3850" y="1667"/>
                </a:cubicBezTo>
                <a:cubicBezTo>
                  <a:pt x="3909" y="1250"/>
                  <a:pt x="3552" y="0"/>
                  <a:pt x="3552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46"/>
          <p:cNvSpPr/>
          <p:nvPr/>
        </p:nvSpPr>
        <p:spPr>
          <a:xfrm>
            <a:off x="8107885" y="3606439"/>
            <a:ext cx="248995" cy="712280"/>
          </a:xfrm>
          <a:custGeom>
            <a:avLst/>
            <a:gdLst/>
            <a:ahLst/>
            <a:cxnLst/>
            <a:rect l="l" t="t" r="r" b="b"/>
            <a:pathLst>
              <a:path w="5144" h="14715" extrusionOk="0">
                <a:moveTo>
                  <a:pt x="1818" y="0"/>
                </a:moveTo>
                <a:cubicBezTo>
                  <a:pt x="1060" y="0"/>
                  <a:pt x="289" y="1578"/>
                  <a:pt x="167" y="2784"/>
                </a:cubicBezTo>
                <a:cubicBezTo>
                  <a:pt x="0" y="4320"/>
                  <a:pt x="857" y="5248"/>
                  <a:pt x="1215" y="8582"/>
                </a:cubicBezTo>
                <a:cubicBezTo>
                  <a:pt x="1572" y="11916"/>
                  <a:pt x="1798" y="14714"/>
                  <a:pt x="1798" y="14714"/>
                </a:cubicBezTo>
                <a:cubicBezTo>
                  <a:pt x="1820" y="14714"/>
                  <a:pt x="1843" y="14714"/>
                  <a:pt x="1866" y="14714"/>
                </a:cubicBezTo>
                <a:cubicBezTo>
                  <a:pt x="2869" y="14714"/>
                  <a:pt x="5143" y="14464"/>
                  <a:pt x="5132" y="13952"/>
                </a:cubicBezTo>
                <a:cubicBezTo>
                  <a:pt x="5001" y="7451"/>
                  <a:pt x="3167" y="1403"/>
                  <a:pt x="2405" y="367"/>
                </a:cubicBezTo>
                <a:cubicBezTo>
                  <a:pt x="2219" y="110"/>
                  <a:pt x="2019" y="0"/>
                  <a:pt x="18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46"/>
          <p:cNvSpPr/>
          <p:nvPr/>
        </p:nvSpPr>
        <p:spPr>
          <a:xfrm>
            <a:off x="8100963" y="3302165"/>
            <a:ext cx="216177" cy="162350"/>
          </a:xfrm>
          <a:custGeom>
            <a:avLst/>
            <a:gdLst/>
            <a:ahLst/>
            <a:cxnLst/>
            <a:rect l="l" t="t" r="r" b="b"/>
            <a:pathLst>
              <a:path w="4466" h="3354" extrusionOk="0">
                <a:moveTo>
                  <a:pt x="1414" y="1"/>
                </a:moveTo>
                <a:cubicBezTo>
                  <a:pt x="1221" y="1"/>
                  <a:pt x="1029" y="48"/>
                  <a:pt x="846" y="164"/>
                </a:cubicBezTo>
                <a:cubicBezTo>
                  <a:pt x="548" y="342"/>
                  <a:pt x="310" y="628"/>
                  <a:pt x="226" y="950"/>
                </a:cubicBezTo>
                <a:cubicBezTo>
                  <a:pt x="0" y="1974"/>
                  <a:pt x="369" y="2628"/>
                  <a:pt x="810" y="2902"/>
                </a:cubicBezTo>
                <a:cubicBezTo>
                  <a:pt x="988" y="2986"/>
                  <a:pt x="1143" y="3128"/>
                  <a:pt x="1322" y="3200"/>
                </a:cubicBezTo>
                <a:cubicBezTo>
                  <a:pt x="1560" y="3295"/>
                  <a:pt x="1819" y="3353"/>
                  <a:pt x="2079" y="3353"/>
                </a:cubicBezTo>
                <a:cubicBezTo>
                  <a:pt x="2208" y="3353"/>
                  <a:pt x="2338" y="3339"/>
                  <a:pt x="2465" y="3307"/>
                </a:cubicBezTo>
                <a:cubicBezTo>
                  <a:pt x="2536" y="3271"/>
                  <a:pt x="2632" y="3224"/>
                  <a:pt x="2620" y="3152"/>
                </a:cubicBezTo>
                <a:cubicBezTo>
                  <a:pt x="2596" y="3128"/>
                  <a:pt x="2584" y="3105"/>
                  <a:pt x="2572" y="3081"/>
                </a:cubicBezTo>
                <a:lnTo>
                  <a:pt x="2084" y="2414"/>
                </a:lnTo>
                <a:lnTo>
                  <a:pt x="2084" y="2414"/>
                </a:lnTo>
                <a:cubicBezTo>
                  <a:pt x="2279" y="2491"/>
                  <a:pt x="2487" y="2528"/>
                  <a:pt x="2697" y="2528"/>
                </a:cubicBezTo>
                <a:cubicBezTo>
                  <a:pt x="3360" y="2528"/>
                  <a:pt x="4036" y="2163"/>
                  <a:pt x="4334" y="1557"/>
                </a:cubicBezTo>
                <a:cubicBezTo>
                  <a:pt x="4441" y="1366"/>
                  <a:pt x="4465" y="1069"/>
                  <a:pt x="4251" y="1009"/>
                </a:cubicBezTo>
                <a:cubicBezTo>
                  <a:pt x="4233" y="1006"/>
                  <a:pt x="4215" y="1004"/>
                  <a:pt x="4195" y="1004"/>
                </a:cubicBezTo>
                <a:cubicBezTo>
                  <a:pt x="4148" y="1004"/>
                  <a:pt x="4095" y="1013"/>
                  <a:pt x="4036" y="1021"/>
                </a:cubicBezTo>
                <a:cubicBezTo>
                  <a:pt x="3983" y="1031"/>
                  <a:pt x="3931" y="1036"/>
                  <a:pt x="3881" y="1036"/>
                </a:cubicBezTo>
                <a:cubicBezTo>
                  <a:pt x="3517" y="1036"/>
                  <a:pt x="3230" y="793"/>
                  <a:pt x="2905" y="604"/>
                </a:cubicBezTo>
                <a:cubicBezTo>
                  <a:pt x="2471" y="344"/>
                  <a:pt x="1935" y="1"/>
                  <a:pt x="14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46"/>
          <p:cNvSpPr/>
          <p:nvPr/>
        </p:nvSpPr>
        <p:spPr>
          <a:xfrm>
            <a:off x="7629499" y="2926834"/>
            <a:ext cx="107265" cy="284621"/>
          </a:xfrm>
          <a:custGeom>
            <a:avLst/>
            <a:gdLst/>
            <a:ahLst/>
            <a:cxnLst/>
            <a:rect l="l" t="t" r="r" b="b"/>
            <a:pathLst>
              <a:path w="2216" h="5880" extrusionOk="0">
                <a:moveTo>
                  <a:pt x="1673" y="0"/>
                </a:moveTo>
                <a:cubicBezTo>
                  <a:pt x="1556" y="0"/>
                  <a:pt x="1427" y="53"/>
                  <a:pt x="1323" y="131"/>
                </a:cubicBezTo>
                <a:cubicBezTo>
                  <a:pt x="1192" y="238"/>
                  <a:pt x="1108" y="405"/>
                  <a:pt x="1013" y="548"/>
                </a:cubicBezTo>
                <a:cubicBezTo>
                  <a:pt x="525" y="1393"/>
                  <a:pt x="132" y="2322"/>
                  <a:pt x="60" y="3298"/>
                </a:cubicBezTo>
                <a:cubicBezTo>
                  <a:pt x="1" y="4048"/>
                  <a:pt x="144" y="4822"/>
                  <a:pt x="537" y="5441"/>
                </a:cubicBezTo>
                <a:cubicBezTo>
                  <a:pt x="665" y="5642"/>
                  <a:pt x="804" y="5880"/>
                  <a:pt x="957" y="5880"/>
                </a:cubicBezTo>
                <a:cubicBezTo>
                  <a:pt x="1032" y="5880"/>
                  <a:pt x="1110" y="5823"/>
                  <a:pt x="1192" y="5679"/>
                </a:cubicBezTo>
                <a:cubicBezTo>
                  <a:pt x="1370" y="5382"/>
                  <a:pt x="1442" y="5025"/>
                  <a:pt x="1501" y="4691"/>
                </a:cubicBezTo>
                <a:cubicBezTo>
                  <a:pt x="1692" y="3679"/>
                  <a:pt x="1870" y="2643"/>
                  <a:pt x="2073" y="1631"/>
                </a:cubicBezTo>
                <a:cubicBezTo>
                  <a:pt x="2144" y="1250"/>
                  <a:pt x="2216" y="845"/>
                  <a:pt x="2108" y="464"/>
                </a:cubicBezTo>
                <a:cubicBezTo>
                  <a:pt x="2073" y="286"/>
                  <a:pt x="1965" y="107"/>
                  <a:pt x="1799" y="24"/>
                </a:cubicBezTo>
                <a:cubicBezTo>
                  <a:pt x="1760" y="8"/>
                  <a:pt x="1717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46"/>
          <p:cNvSpPr/>
          <p:nvPr/>
        </p:nvSpPr>
        <p:spPr>
          <a:xfrm>
            <a:off x="7646247" y="2864101"/>
            <a:ext cx="588460" cy="671958"/>
          </a:xfrm>
          <a:custGeom>
            <a:avLst/>
            <a:gdLst/>
            <a:ahLst/>
            <a:cxnLst/>
            <a:rect l="l" t="t" r="r" b="b"/>
            <a:pathLst>
              <a:path w="12157" h="13882" extrusionOk="0">
                <a:moveTo>
                  <a:pt x="5894" y="0"/>
                </a:moveTo>
                <a:cubicBezTo>
                  <a:pt x="2517" y="0"/>
                  <a:pt x="58" y="2785"/>
                  <a:pt x="0" y="7237"/>
                </a:cubicBezTo>
                <a:cubicBezTo>
                  <a:pt x="0" y="7797"/>
                  <a:pt x="12" y="8333"/>
                  <a:pt x="72" y="8857"/>
                </a:cubicBezTo>
                <a:lnTo>
                  <a:pt x="72" y="8880"/>
                </a:lnTo>
                <a:cubicBezTo>
                  <a:pt x="84" y="9047"/>
                  <a:pt x="119" y="9202"/>
                  <a:pt x="131" y="9357"/>
                </a:cubicBezTo>
                <a:cubicBezTo>
                  <a:pt x="334" y="10690"/>
                  <a:pt x="798" y="11821"/>
                  <a:pt x="1679" y="12607"/>
                </a:cubicBezTo>
                <a:lnTo>
                  <a:pt x="1691" y="12619"/>
                </a:lnTo>
                <a:cubicBezTo>
                  <a:pt x="1846" y="12750"/>
                  <a:pt x="2024" y="12893"/>
                  <a:pt x="2203" y="13012"/>
                </a:cubicBezTo>
                <a:cubicBezTo>
                  <a:pt x="2953" y="13500"/>
                  <a:pt x="3965" y="13810"/>
                  <a:pt x="5299" y="13881"/>
                </a:cubicBezTo>
                <a:lnTo>
                  <a:pt x="5680" y="13881"/>
                </a:lnTo>
                <a:cubicBezTo>
                  <a:pt x="5834" y="13881"/>
                  <a:pt x="5977" y="13881"/>
                  <a:pt x="6144" y="13869"/>
                </a:cubicBezTo>
                <a:cubicBezTo>
                  <a:pt x="8037" y="13738"/>
                  <a:pt x="9716" y="12595"/>
                  <a:pt x="10740" y="10845"/>
                </a:cubicBezTo>
                <a:cubicBezTo>
                  <a:pt x="10752" y="10833"/>
                  <a:pt x="10752" y="10821"/>
                  <a:pt x="10775" y="10809"/>
                </a:cubicBezTo>
                <a:cubicBezTo>
                  <a:pt x="10859" y="10654"/>
                  <a:pt x="10930" y="10523"/>
                  <a:pt x="11014" y="10357"/>
                </a:cubicBezTo>
                <a:cubicBezTo>
                  <a:pt x="11383" y="9583"/>
                  <a:pt x="11633" y="8726"/>
                  <a:pt x="11740" y="7773"/>
                </a:cubicBezTo>
                <a:cubicBezTo>
                  <a:pt x="12157" y="3856"/>
                  <a:pt x="9740" y="236"/>
                  <a:pt x="6251" y="10"/>
                </a:cubicBezTo>
                <a:cubicBezTo>
                  <a:pt x="6131" y="3"/>
                  <a:pt x="6012" y="0"/>
                  <a:pt x="5894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46"/>
          <p:cNvSpPr/>
          <p:nvPr/>
        </p:nvSpPr>
        <p:spPr>
          <a:xfrm>
            <a:off x="7574172" y="2729971"/>
            <a:ext cx="815576" cy="535117"/>
          </a:xfrm>
          <a:custGeom>
            <a:avLst/>
            <a:gdLst/>
            <a:ahLst/>
            <a:cxnLst/>
            <a:rect l="l" t="t" r="r" b="b"/>
            <a:pathLst>
              <a:path w="16849" h="11055" extrusionOk="0">
                <a:moveTo>
                  <a:pt x="10580" y="0"/>
                </a:moveTo>
                <a:cubicBezTo>
                  <a:pt x="9980" y="0"/>
                  <a:pt x="9381" y="150"/>
                  <a:pt x="8859" y="436"/>
                </a:cubicBezTo>
                <a:cubicBezTo>
                  <a:pt x="8764" y="448"/>
                  <a:pt x="8681" y="460"/>
                  <a:pt x="8585" y="460"/>
                </a:cubicBezTo>
                <a:cubicBezTo>
                  <a:pt x="8520" y="471"/>
                  <a:pt x="8448" y="477"/>
                  <a:pt x="8377" y="477"/>
                </a:cubicBezTo>
                <a:cubicBezTo>
                  <a:pt x="8306" y="477"/>
                  <a:pt x="8234" y="471"/>
                  <a:pt x="8169" y="460"/>
                </a:cubicBezTo>
                <a:cubicBezTo>
                  <a:pt x="8014" y="448"/>
                  <a:pt x="7883" y="400"/>
                  <a:pt x="7740" y="376"/>
                </a:cubicBezTo>
                <a:lnTo>
                  <a:pt x="7657" y="376"/>
                </a:lnTo>
                <a:cubicBezTo>
                  <a:pt x="7644" y="375"/>
                  <a:pt x="7630" y="375"/>
                  <a:pt x="7617" y="375"/>
                </a:cubicBezTo>
                <a:cubicBezTo>
                  <a:pt x="7414" y="375"/>
                  <a:pt x="7201" y="462"/>
                  <a:pt x="7157" y="686"/>
                </a:cubicBezTo>
                <a:lnTo>
                  <a:pt x="7157" y="722"/>
                </a:lnTo>
                <a:cubicBezTo>
                  <a:pt x="7157" y="722"/>
                  <a:pt x="7145" y="722"/>
                  <a:pt x="7145" y="698"/>
                </a:cubicBezTo>
                <a:cubicBezTo>
                  <a:pt x="6823" y="566"/>
                  <a:pt x="6525" y="360"/>
                  <a:pt x="6202" y="360"/>
                </a:cubicBezTo>
                <a:cubicBezTo>
                  <a:pt x="6058" y="360"/>
                  <a:pt x="5909" y="401"/>
                  <a:pt x="5752" y="507"/>
                </a:cubicBezTo>
                <a:cubicBezTo>
                  <a:pt x="5514" y="662"/>
                  <a:pt x="5383" y="841"/>
                  <a:pt x="5085" y="864"/>
                </a:cubicBezTo>
                <a:cubicBezTo>
                  <a:pt x="4918" y="900"/>
                  <a:pt x="4763" y="876"/>
                  <a:pt x="4597" y="900"/>
                </a:cubicBezTo>
                <a:cubicBezTo>
                  <a:pt x="4442" y="912"/>
                  <a:pt x="4287" y="936"/>
                  <a:pt x="4132" y="983"/>
                </a:cubicBezTo>
                <a:cubicBezTo>
                  <a:pt x="3525" y="1150"/>
                  <a:pt x="3001" y="1507"/>
                  <a:pt x="2561" y="1936"/>
                </a:cubicBezTo>
                <a:cubicBezTo>
                  <a:pt x="2180" y="2305"/>
                  <a:pt x="1930" y="2805"/>
                  <a:pt x="1501" y="3115"/>
                </a:cubicBezTo>
                <a:cubicBezTo>
                  <a:pt x="1311" y="3258"/>
                  <a:pt x="1096" y="3317"/>
                  <a:pt x="870" y="3400"/>
                </a:cubicBezTo>
                <a:cubicBezTo>
                  <a:pt x="787" y="3424"/>
                  <a:pt x="668" y="3472"/>
                  <a:pt x="572" y="3531"/>
                </a:cubicBezTo>
                <a:cubicBezTo>
                  <a:pt x="561" y="3591"/>
                  <a:pt x="572" y="3662"/>
                  <a:pt x="608" y="3722"/>
                </a:cubicBezTo>
                <a:cubicBezTo>
                  <a:pt x="632" y="3769"/>
                  <a:pt x="680" y="3817"/>
                  <a:pt x="727" y="3841"/>
                </a:cubicBezTo>
                <a:lnTo>
                  <a:pt x="715" y="3841"/>
                </a:lnTo>
                <a:cubicBezTo>
                  <a:pt x="501" y="3936"/>
                  <a:pt x="1" y="4174"/>
                  <a:pt x="251" y="4472"/>
                </a:cubicBezTo>
                <a:cubicBezTo>
                  <a:pt x="343" y="4572"/>
                  <a:pt x="464" y="4608"/>
                  <a:pt x="599" y="4608"/>
                </a:cubicBezTo>
                <a:cubicBezTo>
                  <a:pt x="655" y="4608"/>
                  <a:pt x="715" y="4602"/>
                  <a:pt x="775" y="4591"/>
                </a:cubicBezTo>
                <a:lnTo>
                  <a:pt x="775" y="4591"/>
                </a:lnTo>
                <a:lnTo>
                  <a:pt x="632" y="4770"/>
                </a:lnTo>
                <a:cubicBezTo>
                  <a:pt x="489" y="4984"/>
                  <a:pt x="370" y="5222"/>
                  <a:pt x="299" y="5496"/>
                </a:cubicBezTo>
                <a:cubicBezTo>
                  <a:pt x="299" y="5591"/>
                  <a:pt x="263" y="5734"/>
                  <a:pt x="251" y="5865"/>
                </a:cubicBezTo>
                <a:cubicBezTo>
                  <a:pt x="239" y="5984"/>
                  <a:pt x="239" y="6115"/>
                  <a:pt x="358" y="6198"/>
                </a:cubicBezTo>
                <a:cubicBezTo>
                  <a:pt x="402" y="6226"/>
                  <a:pt x="447" y="6237"/>
                  <a:pt x="490" y="6237"/>
                </a:cubicBezTo>
                <a:cubicBezTo>
                  <a:pt x="599" y="6237"/>
                  <a:pt x="705" y="6164"/>
                  <a:pt x="799" y="6079"/>
                </a:cubicBezTo>
                <a:lnTo>
                  <a:pt x="799" y="6079"/>
                </a:lnTo>
                <a:cubicBezTo>
                  <a:pt x="751" y="6198"/>
                  <a:pt x="715" y="6329"/>
                  <a:pt x="692" y="6460"/>
                </a:cubicBezTo>
                <a:cubicBezTo>
                  <a:pt x="668" y="6698"/>
                  <a:pt x="739" y="6996"/>
                  <a:pt x="977" y="7091"/>
                </a:cubicBezTo>
                <a:cubicBezTo>
                  <a:pt x="1033" y="7111"/>
                  <a:pt x="1092" y="7119"/>
                  <a:pt x="1152" y="7119"/>
                </a:cubicBezTo>
                <a:cubicBezTo>
                  <a:pt x="1346" y="7119"/>
                  <a:pt x="1552" y="7030"/>
                  <a:pt x="1715" y="6948"/>
                </a:cubicBezTo>
                <a:cubicBezTo>
                  <a:pt x="1787" y="6913"/>
                  <a:pt x="1858" y="6865"/>
                  <a:pt x="1918" y="6806"/>
                </a:cubicBezTo>
                <a:cubicBezTo>
                  <a:pt x="2025" y="6865"/>
                  <a:pt x="2156" y="6877"/>
                  <a:pt x="2275" y="6889"/>
                </a:cubicBezTo>
                <a:cubicBezTo>
                  <a:pt x="2345" y="6896"/>
                  <a:pt x="2415" y="6899"/>
                  <a:pt x="2485" y="6899"/>
                </a:cubicBezTo>
                <a:cubicBezTo>
                  <a:pt x="2893" y="6899"/>
                  <a:pt x="3301" y="6784"/>
                  <a:pt x="3656" y="6591"/>
                </a:cubicBezTo>
                <a:cubicBezTo>
                  <a:pt x="4073" y="6377"/>
                  <a:pt x="4466" y="6079"/>
                  <a:pt x="4823" y="5758"/>
                </a:cubicBezTo>
                <a:cubicBezTo>
                  <a:pt x="4990" y="5615"/>
                  <a:pt x="5144" y="5460"/>
                  <a:pt x="5299" y="5305"/>
                </a:cubicBezTo>
                <a:lnTo>
                  <a:pt x="5299" y="5305"/>
                </a:lnTo>
                <a:cubicBezTo>
                  <a:pt x="5287" y="5424"/>
                  <a:pt x="5299" y="5555"/>
                  <a:pt x="5323" y="5674"/>
                </a:cubicBezTo>
                <a:cubicBezTo>
                  <a:pt x="5418" y="5901"/>
                  <a:pt x="5597" y="6055"/>
                  <a:pt x="5823" y="6151"/>
                </a:cubicBezTo>
                <a:cubicBezTo>
                  <a:pt x="6037" y="6234"/>
                  <a:pt x="6276" y="6270"/>
                  <a:pt x="6514" y="6270"/>
                </a:cubicBezTo>
                <a:cubicBezTo>
                  <a:pt x="7228" y="6270"/>
                  <a:pt x="7942" y="6020"/>
                  <a:pt x="8502" y="5555"/>
                </a:cubicBezTo>
                <a:cubicBezTo>
                  <a:pt x="8621" y="5460"/>
                  <a:pt x="8716" y="5365"/>
                  <a:pt x="8812" y="5258"/>
                </a:cubicBezTo>
                <a:lnTo>
                  <a:pt x="8812" y="5258"/>
                </a:lnTo>
                <a:cubicBezTo>
                  <a:pt x="8812" y="5270"/>
                  <a:pt x="8812" y="5305"/>
                  <a:pt x="8800" y="5317"/>
                </a:cubicBezTo>
                <a:cubicBezTo>
                  <a:pt x="8776" y="5496"/>
                  <a:pt x="8800" y="5686"/>
                  <a:pt x="8895" y="5817"/>
                </a:cubicBezTo>
                <a:cubicBezTo>
                  <a:pt x="9002" y="5972"/>
                  <a:pt x="9193" y="6055"/>
                  <a:pt x="9371" y="6055"/>
                </a:cubicBezTo>
                <a:cubicBezTo>
                  <a:pt x="9550" y="6055"/>
                  <a:pt x="9752" y="6020"/>
                  <a:pt x="9919" y="5936"/>
                </a:cubicBezTo>
                <a:cubicBezTo>
                  <a:pt x="10264" y="5782"/>
                  <a:pt x="10562" y="5520"/>
                  <a:pt x="10752" y="5198"/>
                </a:cubicBezTo>
                <a:lnTo>
                  <a:pt x="10752" y="5198"/>
                </a:lnTo>
                <a:cubicBezTo>
                  <a:pt x="10681" y="5484"/>
                  <a:pt x="10657" y="5782"/>
                  <a:pt x="10633" y="6079"/>
                </a:cubicBezTo>
                <a:cubicBezTo>
                  <a:pt x="10609" y="6770"/>
                  <a:pt x="10633" y="7508"/>
                  <a:pt x="10990" y="8115"/>
                </a:cubicBezTo>
                <a:cubicBezTo>
                  <a:pt x="11074" y="8246"/>
                  <a:pt x="11193" y="8377"/>
                  <a:pt x="11348" y="8377"/>
                </a:cubicBezTo>
                <a:cubicBezTo>
                  <a:pt x="11443" y="8377"/>
                  <a:pt x="11502" y="8341"/>
                  <a:pt x="11550" y="8258"/>
                </a:cubicBezTo>
                <a:lnTo>
                  <a:pt x="11550" y="8258"/>
                </a:lnTo>
                <a:cubicBezTo>
                  <a:pt x="11514" y="8437"/>
                  <a:pt x="11514" y="8615"/>
                  <a:pt x="11550" y="8794"/>
                </a:cubicBezTo>
                <a:cubicBezTo>
                  <a:pt x="11562" y="8853"/>
                  <a:pt x="11574" y="8913"/>
                  <a:pt x="11610" y="8961"/>
                </a:cubicBezTo>
                <a:cubicBezTo>
                  <a:pt x="11643" y="9005"/>
                  <a:pt x="11697" y="9023"/>
                  <a:pt x="11753" y="9023"/>
                </a:cubicBezTo>
                <a:cubicBezTo>
                  <a:pt x="11818" y="9023"/>
                  <a:pt x="11886" y="8999"/>
                  <a:pt x="11931" y="8961"/>
                </a:cubicBezTo>
                <a:lnTo>
                  <a:pt x="11931" y="8961"/>
                </a:lnTo>
                <a:cubicBezTo>
                  <a:pt x="11836" y="9151"/>
                  <a:pt x="11729" y="9365"/>
                  <a:pt x="11645" y="9568"/>
                </a:cubicBezTo>
                <a:cubicBezTo>
                  <a:pt x="11550" y="9901"/>
                  <a:pt x="11407" y="10306"/>
                  <a:pt x="11574" y="10604"/>
                </a:cubicBezTo>
                <a:cubicBezTo>
                  <a:pt x="11730" y="10900"/>
                  <a:pt x="12069" y="11054"/>
                  <a:pt x="12412" y="11054"/>
                </a:cubicBezTo>
                <a:cubicBezTo>
                  <a:pt x="12566" y="11054"/>
                  <a:pt x="12720" y="11023"/>
                  <a:pt x="12860" y="10961"/>
                </a:cubicBezTo>
                <a:cubicBezTo>
                  <a:pt x="13300" y="10747"/>
                  <a:pt x="13550" y="10270"/>
                  <a:pt x="13598" y="9794"/>
                </a:cubicBezTo>
                <a:cubicBezTo>
                  <a:pt x="13765" y="10068"/>
                  <a:pt x="14110" y="10163"/>
                  <a:pt x="14419" y="10163"/>
                </a:cubicBezTo>
                <a:cubicBezTo>
                  <a:pt x="14919" y="10163"/>
                  <a:pt x="15455" y="9961"/>
                  <a:pt x="15920" y="9723"/>
                </a:cubicBezTo>
                <a:cubicBezTo>
                  <a:pt x="16158" y="9604"/>
                  <a:pt x="16384" y="9449"/>
                  <a:pt x="16586" y="9306"/>
                </a:cubicBezTo>
                <a:cubicBezTo>
                  <a:pt x="16634" y="9270"/>
                  <a:pt x="16694" y="9199"/>
                  <a:pt x="16753" y="9139"/>
                </a:cubicBezTo>
                <a:cubicBezTo>
                  <a:pt x="16848" y="9032"/>
                  <a:pt x="16789" y="8877"/>
                  <a:pt x="16646" y="8853"/>
                </a:cubicBezTo>
                <a:cubicBezTo>
                  <a:pt x="16432" y="8830"/>
                  <a:pt x="16217" y="8722"/>
                  <a:pt x="16051" y="8592"/>
                </a:cubicBezTo>
                <a:cubicBezTo>
                  <a:pt x="15991" y="8532"/>
                  <a:pt x="15932" y="8484"/>
                  <a:pt x="15896" y="8425"/>
                </a:cubicBezTo>
                <a:lnTo>
                  <a:pt x="15896" y="8425"/>
                </a:lnTo>
                <a:cubicBezTo>
                  <a:pt x="15923" y="8427"/>
                  <a:pt x="15950" y="8428"/>
                  <a:pt x="15977" y="8428"/>
                </a:cubicBezTo>
                <a:cubicBezTo>
                  <a:pt x="16128" y="8428"/>
                  <a:pt x="16276" y="8397"/>
                  <a:pt x="16408" y="8306"/>
                </a:cubicBezTo>
                <a:cubicBezTo>
                  <a:pt x="16539" y="8234"/>
                  <a:pt x="16705" y="8044"/>
                  <a:pt x="16539" y="7937"/>
                </a:cubicBezTo>
                <a:cubicBezTo>
                  <a:pt x="16507" y="7914"/>
                  <a:pt x="16475" y="7907"/>
                  <a:pt x="16442" y="7907"/>
                </a:cubicBezTo>
                <a:cubicBezTo>
                  <a:pt x="16390" y="7907"/>
                  <a:pt x="16335" y="7925"/>
                  <a:pt x="16277" y="7925"/>
                </a:cubicBezTo>
                <a:cubicBezTo>
                  <a:pt x="16122" y="7925"/>
                  <a:pt x="15967" y="7782"/>
                  <a:pt x="15908" y="7639"/>
                </a:cubicBezTo>
                <a:cubicBezTo>
                  <a:pt x="15860" y="7532"/>
                  <a:pt x="15848" y="7425"/>
                  <a:pt x="15836" y="7306"/>
                </a:cubicBezTo>
                <a:cubicBezTo>
                  <a:pt x="15824" y="7044"/>
                  <a:pt x="15896" y="6746"/>
                  <a:pt x="15920" y="6520"/>
                </a:cubicBezTo>
                <a:cubicBezTo>
                  <a:pt x="15979" y="6103"/>
                  <a:pt x="16039" y="5674"/>
                  <a:pt x="16027" y="5258"/>
                </a:cubicBezTo>
                <a:cubicBezTo>
                  <a:pt x="16027" y="5067"/>
                  <a:pt x="16003" y="4853"/>
                  <a:pt x="15967" y="4662"/>
                </a:cubicBezTo>
                <a:cubicBezTo>
                  <a:pt x="15848" y="4020"/>
                  <a:pt x="15574" y="3424"/>
                  <a:pt x="15003" y="3055"/>
                </a:cubicBezTo>
                <a:cubicBezTo>
                  <a:pt x="14979" y="3055"/>
                  <a:pt x="14979" y="3055"/>
                  <a:pt x="14979" y="3043"/>
                </a:cubicBezTo>
                <a:cubicBezTo>
                  <a:pt x="15086" y="3019"/>
                  <a:pt x="15193" y="2984"/>
                  <a:pt x="15277" y="2936"/>
                </a:cubicBezTo>
                <a:cubicBezTo>
                  <a:pt x="15300" y="2924"/>
                  <a:pt x="15324" y="2900"/>
                  <a:pt x="15348" y="2888"/>
                </a:cubicBezTo>
                <a:cubicBezTo>
                  <a:pt x="15372" y="2841"/>
                  <a:pt x="15360" y="2781"/>
                  <a:pt x="15324" y="2746"/>
                </a:cubicBezTo>
                <a:cubicBezTo>
                  <a:pt x="15241" y="2626"/>
                  <a:pt x="15074" y="2591"/>
                  <a:pt x="14931" y="2579"/>
                </a:cubicBezTo>
                <a:cubicBezTo>
                  <a:pt x="14765" y="2579"/>
                  <a:pt x="14586" y="2591"/>
                  <a:pt x="14419" y="2638"/>
                </a:cubicBezTo>
                <a:cubicBezTo>
                  <a:pt x="14634" y="2305"/>
                  <a:pt x="14729" y="1864"/>
                  <a:pt x="14527" y="1531"/>
                </a:cubicBezTo>
                <a:cubicBezTo>
                  <a:pt x="14436" y="1381"/>
                  <a:pt x="14261" y="1255"/>
                  <a:pt x="14087" y="1255"/>
                </a:cubicBezTo>
                <a:cubicBezTo>
                  <a:pt x="14055" y="1255"/>
                  <a:pt x="14023" y="1260"/>
                  <a:pt x="13991" y="1269"/>
                </a:cubicBezTo>
                <a:cubicBezTo>
                  <a:pt x="13872" y="1293"/>
                  <a:pt x="13776" y="1400"/>
                  <a:pt x="13705" y="1519"/>
                </a:cubicBezTo>
                <a:cubicBezTo>
                  <a:pt x="13634" y="1626"/>
                  <a:pt x="13586" y="1745"/>
                  <a:pt x="13562" y="1864"/>
                </a:cubicBezTo>
                <a:cubicBezTo>
                  <a:pt x="13538" y="1829"/>
                  <a:pt x="13526" y="1793"/>
                  <a:pt x="13515" y="1757"/>
                </a:cubicBezTo>
                <a:cubicBezTo>
                  <a:pt x="13229" y="1162"/>
                  <a:pt x="12717" y="686"/>
                  <a:pt x="12145" y="376"/>
                </a:cubicBezTo>
                <a:cubicBezTo>
                  <a:pt x="11895" y="245"/>
                  <a:pt x="11610" y="138"/>
                  <a:pt x="11324" y="79"/>
                </a:cubicBezTo>
                <a:cubicBezTo>
                  <a:pt x="11079" y="26"/>
                  <a:pt x="10830" y="0"/>
                  <a:pt x="105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46"/>
          <p:cNvSpPr/>
          <p:nvPr/>
        </p:nvSpPr>
        <p:spPr>
          <a:xfrm>
            <a:off x="7946503" y="2729390"/>
            <a:ext cx="406941" cy="355728"/>
          </a:xfrm>
          <a:custGeom>
            <a:avLst/>
            <a:gdLst/>
            <a:ahLst/>
            <a:cxnLst/>
            <a:rect l="l" t="t" r="r" b="b"/>
            <a:pathLst>
              <a:path w="8407" h="7349" extrusionOk="0">
                <a:moveTo>
                  <a:pt x="2935" y="1"/>
                </a:moveTo>
                <a:cubicBezTo>
                  <a:pt x="2334" y="1"/>
                  <a:pt x="1733" y="150"/>
                  <a:pt x="1203" y="436"/>
                </a:cubicBezTo>
                <a:cubicBezTo>
                  <a:pt x="1120" y="448"/>
                  <a:pt x="1024" y="460"/>
                  <a:pt x="941" y="460"/>
                </a:cubicBezTo>
                <a:cubicBezTo>
                  <a:pt x="876" y="466"/>
                  <a:pt x="804" y="469"/>
                  <a:pt x="733" y="469"/>
                </a:cubicBezTo>
                <a:cubicBezTo>
                  <a:pt x="661" y="469"/>
                  <a:pt x="590" y="466"/>
                  <a:pt x="524" y="460"/>
                </a:cubicBezTo>
                <a:cubicBezTo>
                  <a:pt x="369" y="448"/>
                  <a:pt x="239" y="400"/>
                  <a:pt x="96" y="376"/>
                </a:cubicBezTo>
                <a:cubicBezTo>
                  <a:pt x="48" y="353"/>
                  <a:pt x="24" y="341"/>
                  <a:pt x="0" y="341"/>
                </a:cubicBezTo>
                <a:cubicBezTo>
                  <a:pt x="12" y="353"/>
                  <a:pt x="24" y="376"/>
                  <a:pt x="48" y="400"/>
                </a:cubicBezTo>
                <a:cubicBezTo>
                  <a:pt x="119" y="472"/>
                  <a:pt x="227" y="519"/>
                  <a:pt x="334" y="543"/>
                </a:cubicBezTo>
                <a:cubicBezTo>
                  <a:pt x="929" y="757"/>
                  <a:pt x="1536" y="864"/>
                  <a:pt x="2084" y="1186"/>
                </a:cubicBezTo>
                <a:cubicBezTo>
                  <a:pt x="2251" y="1281"/>
                  <a:pt x="2417" y="1412"/>
                  <a:pt x="2453" y="1603"/>
                </a:cubicBezTo>
                <a:cubicBezTo>
                  <a:pt x="2572" y="2019"/>
                  <a:pt x="2132" y="2484"/>
                  <a:pt x="2298" y="2889"/>
                </a:cubicBezTo>
                <a:cubicBezTo>
                  <a:pt x="2388" y="3108"/>
                  <a:pt x="2615" y="3166"/>
                  <a:pt x="2857" y="3166"/>
                </a:cubicBezTo>
                <a:cubicBezTo>
                  <a:pt x="2970" y="3166"/>
                  <a:pt x="3085" y="3154"/>
                  <a:pt x="3191" y="3139"/>
                </a:cubicBezTo>
                <a:cubicBezTo>
                  <a:pt x="3310" y="3122"/>
                  <a:pt x="3434" y="3111"/>
                  <a:pt x="3557" y="3111"/>
                </a:cubicBezTo>
                <a:cubicBezTo>
                  <a:pt x="3881" y="3111"/>
                  <a:pt x="4202" y="3186"/>
                  <a:pt x="4418" y="3436"/>
                </a:cubicBezTo>
                <a:cubicBezTo>
                  <a:pt x="4680" y="3734"/>
                  <a:pt x="4715" y="4174"/>
                  <a:pt x="4822" y="4567"/>
                </a:cubicBezTo>
                <a:cubicBezTo>
                  <a:pt x="4924" y="4940"/>
                  <a:pt x="5186" y="5345"/>
                  <a:pt x="5518" y="5345"/>
                </a:cubicBezTo>
                <a:cubicBezTo>
                  <a:pt x="5536" y="5345"/>
                  <a:pt x="5554" y="5344"/>
                  <a:pt x="5573" y="5341"/>
                </a:cubicBezTo>
                <a:cubicBezTo>
                  <a:pt x="5775" y="5305"/>
                  <a:pt x="5954" y="5139"/>
                  <a:pt x="6168" y="5091"/>
                </a:cubicBezTo>
                <a:cubicBezTo>
                  <a:pt x="6207" y="5081"/>
                  <a:pt x="6247" y="5076"/>
                  <a:pt x="6286" y="5076"/>
                </a:cubicBezTo>
                <a:cubicBezTo>
                  <a:pt x="6554" y="5076"/>
                  <a:pt x="6808" y="5309"/>
                  <a:pt x="6954" y="5579"/>
                </a:cubicBezTo>
                <a:cubicBezTo>
                  <a:pt x="7120" y="5889"/>
                  <a:pt x="7180" y="6246"/>
                  <a:pt x="7311" y="6579"/>
                </a:cubicBezTo>
                <a:cubicBezTo>
                  <a:pt x="7430" y="6901"/>
                  <a:pt x="7632" y="7234"/>
                  <a:pt x="7954" y="7318"/>
                </a:cubicBezTo>
                <a:cubicBezTo>
                  <a:pt x="8007" y="7340"/>
                  <a:pt x="8055" y="7349"/>
                  <a:pt x="8107" y="7349"/>
                </a:cubicBezTo>
                <a:cubicBezTo>
                  <a:pt x="8137" y="7349"/>
                  <a:pt x="8169" y="7346"/>
                  <a:pt x="8204" y="7341"/>
                </a:cubicBezTo>
                <a:cubicBezTo>
                  <a:pt x="8192" y="7068"/>
                  <a:pt x="8263" y="6770"/>
                  <a:pt x="8287" y="6544"/>
                </a:cubicBezTo>
                <a:cubicBezTo>
                  <a:pt x="8347" y="6127"/>
                  <a:pt x="8406" y="5698"/>
                  <a:pt x="8394" y="5282"/>
                </a:cubicBezTo>
                <a:cubicBezTo>
                  <a:pt x="8394" y="5091"/>
                  <a:pt x="8370" y="4877"/>
                  <a:pt x="8335" y="4686"/>
                </a:cubicBezTo>
                <a:lnTo>
                  <a:pt x="8228" y="4686"/>
                </a:lnTo>
                <a:cubicBezTo>
                  <a:pt x="7775" y="4663"/>
                  <a:pt x="7299" y="4508"/>
                  <a:pt x="7013" y="4103"/>
                </a:cubicBezTo>
                <a:cubicBezTo>
                  <a:pt x="6918" y="3972"/>
                  <a:pt x="6858" y="3805"/>
                  <a:pt x="6763" y="3686"/>
                </a:cubicBezTo>
                <a:cubicBezTo>
                  <a:pt x="6549" y="3436"/>
                  <a:pt x="6239" y="3353"/>
                  <a:pt x="5942" y="3270"/>
                </a:cubicBezTo>
                <a:cubicBezTo>
                  <a:pt x="5584" y="3186"/>
                  <a:pt x="5192" y="3091"/>
                  <a:pt x="4918" y="2829"/>
                </a:cubicBezTo>
                <a:cubicBezTo>
                  <a:pt x="4632" y="2555"/>
                  <a:pt x="4465" y="2067"/>
                  <a:pt x="4680" y="1710"/>
                </a:cubicBezTo>
                <a:cubicBezTo>
                  <a:pt x="4775" y="1531"/>
                  <a:pt x="4953" y="1400"/>
                  <a:pt x="5001" y="1186"/>
                </a:cubicBezTo>
                <a:cubicBezTo>
                  <a:pt x="5072" y="912"/>
                  <a:pt x="4870" y="638"/>
                  <a:pt x="4644" y="472"/>
                </a:cubicBezTo>
                <a:cubicBezTo>
                  <a:pt x="4596" y="448"/>
                  <a:pt x="4560" y="400"/>
                  <a:pt x="4501" y="376"/>
                </a:cubicBezTo>
                <a:cubicBezTo>
                  <a:pt x="4239" y="233"/>
                  <a:pt x="3965" y="138"/>
                  <a:pt x="3679" y="79"/>
                </a:cubicBezTo>
                <a:cubicBezTo>
                  <a:pt x="3435" y="26"/>
                  <a:pt x="3185" y="1"/>
                  <a:pt x="29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46"/>
          <p:cNvSpPr/>
          <p:nvPr/>
        </p:nvSpPr>
        <p:spPr>
          <a:xfrm>
            <a:off x="8159146" y="3146592"/>
            <a:ext cx="179873" cy="216274"/>
          </a:xfrm>
          <a:custGeom>
            <a:avLst/>
            <a:gdLst/>
            <a:ahLst/>
            <a:cxnLst/>
            <a:rect l="l" t="t" r="r" b="b"/>
            <a:pathLst>
              <a:path w="3716" h="4468" extrusionOk="0">
                <a:moveTo>
                  <a:pt x="2310" y="1"/>
                </a:moveTo>
                <a:cubicBezTo>
                  <a:pt x="982" y="1"/>
                  <a:pt x="226" y="1553"/>
                  <a:pt x="72" y="2687"/>
                </a:cubicBezTo>
                <a:cubicBezTo>
                  <a:pt x="25" y="2973"/>
                  <a:pt x="1" y="3283"/>
                  <a:pt x="72" y="3568"/>
                </a:cubicBezTo>
                <a:cubicBezTo>
                  <a:pt x="194" y="4110"/>
                  <a:pt x="614" y="4468"/>
                  <a:pt x="1150" y="4468"/>
                </a:cubicBezTo>
                <a:cubicBezTo>
                  <a:pt x="1191" y="4468"/>
                  <a:pt x="1233" y="4465"/>
                  <a:pt x="1275" y="4461"/>
                </a:cubicBezTo>
                <a:cubicBezTo>
                  <a:pt x="1799" y="4414"/>
                  <a:pt x="2299" y="4104"/>
                  <a:pt x="2692" y="3759"/>
                </a:cubicBezTo>
                <a:cubicBezTo>
                  <a:pt x="3311" y="3211"/>
                  <a:pt x="3704" y="2425"/>
                  <a:pt x="3704" y="1604"/>
                </a:cubicBezTo>
                <a:cubicBezTo>
                  <a:pt x="3716" y="1235"/>
                  <a:pt x="3632" y="830"/>
                  <a:pt x="3406" y="520"/>
                </a:cubicBezTo>
                <a:cubicBezTo>
                  <a:pt x="3192" y="235"/>
                  <a:pt x="2930" y="92"/>
                  <a:pt x="2644" y="32"/>
                </a:cubicBezTo>
                <a:cubicBezTo>
                  <a:pt x="2529" y="11"/>
                  <a:pt x="2418" y="1"/>
                  <a:pt x="2310" y="1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46"/>
          <p:cNvSpPr/>
          <p:nvPr/>
        </p:nvSpPr>
        <p:spPr>
          <a:xfrm>
            <a:off x="8208712" y="3204049"/>
            <a:ext cx="89404" cy="102764"/>
          </a:xfrm>
          <a:custGeom>
            <a:avLst/>
            <a:gdLst/>
            <a:ahLst/>
            <a:cxnLst/>
            <a:rect l="l" t="t" r="r" b="b"/>
            <a:pathLst>
              <a:path w="1847" h="2123" extrusionOk="0">
                <a:moveTo>
                  <a:pt x="1275" y="0"/>
                </a:moveTo>
                <a:cubicBezTo>
                  <a:pt x="1001" y="0"/>
                  <a:pt x="763" y="179"/>
                  <a:pt x="584" y="369"/>
                </a:cubicBezTo>
                <a:cubicBezTo>
                  <a:pt x="179" y="833"/>
                  <a:pt x="1" y="1441"/>
                  <a:pt x="60" y="2060"/>
                </a:cubicBezTo>
                <a:cubicBezTo>
                  <a:pt x="66" y="2101"/>
                  <a:pt x="105" y="2122"/>
                  <a:pt x="142" y="2122"/>
                </a:cubicBezTo>
                <a:cubicBezTo>
                  <a:pt x="179" y="2122"/>
                  <a:pt x="215" y="2101"/>
                  <a:pt x="215" y="2060"/>
                </a:cubicBezTo>
                <a:cubicBezTo>
                  <a:pt x="179" y="1560"/>
                  <a:pt x="346" y="1060"/>
                  <a:pt x="644" y="667"/>
                </a:cubicBezTo>
                <a:cubicBezTo>
                  <a:pt x="703" y="583"/>
                  <a:pt x="775" y="488"/>
                  <a:pt x="870" y="417"/>
                </a:cubicBezTo>
                <a:cubicBezTo>
                  <a:pt x="953" y="524"/>
                  <a:pt x="1013" y="643"/>
                  <a:pt x="1048" y="762"/>
                </a:cubicBezTo>
                <a:cubicBezTo>
                  <a:pt x="1060" y="833"/>
                  <a:pt x="1060" y="893"/>
                  <a:pt x="1060" y="976"/>
                </a:cubicBezTo>
                <a:lnTo>
                  <a:pt x="1060" y="1036"/>
                </a:lnTo>
                <a:lnTo>
                  <a:pt x="1060" y="1060"/>
                </a:lnTo>
                <a:lnTo>
                  <a:pt x="1060" y="1084"/>
                </a:lnTo>
                <a:cubicBezTo>
                  <a:pt x="1048" y="1131"/>
                  <a:pt x="1025" y="1179"/>
                  <a:pt x="1048" y="1226"/>
                </a:cubicBezTo>
                <a:cubicBezTo>
                  <a:pt x="1048" y="1273"/>
                  <a:pt x="1084" y="1304"/>
                  <a:pt x="1125" y="1304"/>
                </a:cubicBezTo>
                <a:cubicBezTo>
                  <a:pt x="1147" y="1304"/>
                  <a:pt x="1170" y="1295"/>
                  <a:pt x="1191" y="1274"/>
                </a:cubicBezTo>
                <a:cubicBezTo>
                  <a:pt x="1263" y="1203"/>
                  <a:pt x="1275" y="1084"/>
                  <a:pt x="1299" y="976"/>
                </a:cubicBezTo>
                <a:cubicBezTo>
                  <a:pt x="1310" y="893"/>
                  <a:pt x="1299" y="786"/>
                  <a:pt x="1263" y="703"/>
                </a:cubicBezTo>
                <a:cubicBezTo>
                  <a:pt x="1215" y="548"/>
                  <a:pt x="1144" y="417"/>
                  <a:pt x="1048" y="298"/>
                </a:cubicBezTo>
                <a:cubicBezTo>
                  <a:pt x="1084" y="262"/>
                  <a:pt x="1132" y="250"/>
                  <a:pt x="1191" y="238"/>
                </a:cubicBezTo>
                <a:cubicBezTo>
                  <a:pt x="1222" y="225"/>
                  <a:pt x="1256" y="220"/>
                  <a:pt x="1291" y="220"/>
                </a:cubicBezTo>
                <a:cubicBezTo>
                  <a:pt x="1352" y="220"/>
                  <a:pt x="1417" y="235"/>
                  <a:pt x="1477" y="250"/>
                </a:cubicBezTo>
                <a:cubicBezTo>
                  <a:pt x="1560" y="298"/>
                  <a:pt x="1608" y="381"/>
                  <a:pt x="1703" y="429"/>
                </a:cubicBezTo>
                <a:cubicBezTo>
                  <a:pt x="1713" y="439"/>
                  <a:pt x="1727" y="443"/>
                  <a:pt x="1741" y="443"/>
                </a:cubicBezTo>
                <a:cubicBezTo>
                  <a:pt x="1780" y="443"/>
                  <a:pt x="1826" y="412"/>
                  <a:pt x="1834" y="369"/>
                </a:cubicBezTo>
                <a:cubicBezTo>
                  <a:pt x="1846" y="131"/>
                  <a:pt x="1489" y="0"/>
                  <a:pt x="1275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46"/>
          <p:cNvSpPr/>
          <p:nvPr/>
        </p:nvSpPr>
        <p:spPr>
          <a:xfrm>
            <a:off x="7881350" y="3063916"/>
            <a:ext cx="116608" cy="75657"/>
          </a:xfrm>
          <a:custGeom>
            <a:avLst/>
            <a:gdLst/>
            <a:ahLst/>
            <a:cxnLst/>
            <a:rect l="l" t="t" r="r" b="b"/>
            <a:pathLst>
              <a:path w="2409" h="1563" extrusionOk="0">
                <a:moveTo>
                  <a:pt x="656" y="1"/>
                </a:moveTo>
                <a:cubicBezTo>
                  <a:pt x="499" y="1"/>
                  <a:pt x="353" y="43"/>
                  <a:pt x="227" y="133"/>
                </a:cubicBezTo>
                <a:cubicBezTo>
                  <a:pt x="96" y="216"/>
                  <a:pt x="1" y="371"/>
                  <a:pt x="37" y="526"/>
                </a:cubicBezTo>
                <a:cubicBezTo>
                  <a:pt x="72" y="692"/>
                  <a:pt x="215" y="847"/>
                  <a:pt x="406" y="919"/>
                </a:cubicBezTo>
                <a:cubicBezTo>
                  <a:pt x="596" y="990"/>
                  <a:pt x="823" y="1002"/>
                  <a:pt x="1037" y="1050"/>
                </a:cubicBezTo>
                <a:cubicBezTo>
                  <a:pt x="1430" y="1145"/>
                  <a:pt x="1811" y="1300"/>
                  <a:pt x="2132" y="1526"/>
                </a:cubicBezTo>
                <a:cubicBezTo>
                  <a:pt x="2165" y="1552"/>
                  <a:pt x="2201" y="1563"/>
                  <a:pt x="2235" y="1563"/>
                </a:cubicBezTo>
                <a:cubicBezTo>
                  <a:pt x="2327" y="1563"/>
                  <a:pt x="2408" y="1485"/>
                  <a:pt x="2382" y="1407"/>
                </a:cubicBezTo>
                <a:cubicBezTo>
                  <a:pt x="2370" y="1061"/>
                  <a:pt x="2132" y="740"/>
                  <a:pt x="1846" y="490"/>
                </a:cubicBezTo>
                <a:cubicBezTo>
                  <a:pt x="1585" y="252"/>
                  <a:pt x="1192" y="49"/>
                  <a:pt x="811" y="14"/>
                </a:cubicBezTo>
                <a:cubicBezTo>
                  <a:pt x="758" y="5"/>
                  <a:pt x="706" y="1"/>
                  <a:pt x="6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46"/>
          <p:cNvSpPr/>
          <p:nvPr/>
        </p:nvSpPr>
        <p:spPr>
          <a:xfrm>
            <a:off x="7681825" y="3061254"/>
            <a:ext cx="91824" cy="65734"/>
          </a:xfrm>
          <a:custGeom>
            <a:avLst/>
            <a:gdLst/>
            <a:ahLst/>
            <a:cxnLst/>
            <a:rect l="l" t="t" r="r" b="b"/>
            <a:pathLst>
              <a:path w="1897" h="1358" extrusionOk="0">
                <a:moveTo>
                  <a:pt x="1359" y="1"/>
                </a:moveTo>
                <a:cubicBezTo>
                  <a:pt x="1320" y="1"/>
                  <a:pt x="1281" y="4"/>
                  <a:pt x="1242" y="9"/>
                </a:cubicBezTo>
                <a:cubicBezTo>
                  <a:pt x="932" y="45"/>
                  <a:pt x="634" y="212"/>
                  <a:pt x="420" y="426"/>
                </a:cubicBezTo>
                <a:cubicBezTo>
                  <a:pt x="206" y="628"/>
                  <a:pt x="27" y="926"/>
                  <a:pt x="27" y="1224"/>
                </a:cubicBezTo>
                <a:cubicBezTo>
                  <a:pt x="1" y="1294"/>
                  <a:pt x="65" y="1358"/>
                  <a:pt x="144" y="1358"/>
                </a:cubicBezTo>
                <a:cubicBezTo>
                  <a:pt x="172" y="1358"/>
                  <a:pt x="202" y="1350"/>
                  <a:pt x="230" y="1331"/>
                </a:cubicBezTo>
                <a:cubicBezTo>
                  <a:pt x="480" y="1140"/>
                  <a:pt x="777" y="986"/>
                  <a:pt x="1099" y="914"/>
                </a:cubicBezTo>
                <a:cubicBezTo>
                  <a:pt x="1254" y="866"/>
                  <a:pt x="1432" y="866"/>
                  <a:pt x="1587" y="795"/>
                </a:cubicBezTo>
                <a:cubicBezTo>
                  <a:pt x="1742" y="735"/>
                  <a:pt x="1861" y="605"/>
                  <a:pt x="1885" y="450"/>
                </a:cubicBezTo>
                <a:cubicBezTo>
                  <a:pt x="1897" y="319"/>
                  <a:pt x="1825" y="188"/>
                  <a:pt x="1706" y="104"/>
                </a:cubicBezTo>
                <a:cubicBezTo>
                  <a:pt x="1606" y="32"/>
                  <a:pt x="1485" y="1"/>
                  <a:pt x="1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46"/>
          <p:cNvSpPr/>
          <p:nvPr/>
        </p:nvSpPr>
        <p:spPr>
          <a:xfrm>
            <a:off x="7885997" y="3309717"/>
            <a:ext cx="293964" cy="226342"/>
          </a:xfrm>
          <a:custGeom>
            <a:avLst/>
            <a:gdLst/>
            <a:ahLst/>
            <a:cxnLst/>
            <a:rect l="l" t="t" r="r" b="b"/>
            <a:pathLst>
              <a:path w="6073" h="4676" extrusionOk="0">
                <a:moveTo>
                  <a:pt x="3959" y="1"/>
                </a:moveTo>
                <a:cubicBezTo>
                  <a:pt x="3889" y="1"/>
                  <a:pt x="3820" y="3"/>
                  <a:pt x="3751" y="8"/>
                </a:cubicBezTo>
                <a:cubicBezTo>
                  <a:pt x="3048" y="67"/>
                  <a:pt x="2381" y="353"/>
                  <a:pt x="1798" y="734"/>
                </a:cubicBezTo>
                <a:cubicBezTo>
                  <a:pt x="1238" y="1103"/>
                  <a:pt x="727" y="1603"/>
                  <a:pt x="417" y="2210"/>
                </a:cubicBezTo>
                <a:cubicBezTo>
                  <a:pt x="84" y="2830"/>
                  <a:pt x="0" y="3568"/>
                  <a:pt x="250" y="4187"/>
                </a:cubicBezTo>
                <a:cubicBezTo>
                  <a:pt x="322" y="4365"/>
                  <a:pt x="417" y="4532"/>
                  <a:pt x="536" y="4675"/>
                </a:cubicBezTo>
                <a:lnTo>
                  <a:pt x="738" y="4675"/>
                </a:lnTo>
                <a:cubicBezTo>
                  <a:pt x="893" y="4675"/>
                  <a:pt x="1036" y="4675"/>
                  <a:pt x="1203" y="4663"/>
                </a:cubicBezTo>
                <a:cubicBezTo>
                  <a:pt x="3096" y="4532"/>
                  <a:pt x="4775" y="3377"/>
                  <a:pt x="5799" y="1639"/>
                </a:cubicBezTo>
                <a:cubicBezTo>
                  <a:pt x="5822" y="1627"/>
                  <a:pt x="5822" y="1615"/>
                  <a:pt x="5834" y="1603"/>
                </a:cubicBezTo>
                <a:cubicBezTo>
                  <a:pt x="5918" y="1448"/>
                  <a:pt x="6001" y="1317"/>
                  <a:pt x="6072" y="1151"/>
                </a:cubicBezTo>
                <a:cubicBezTo>
                  <a:pt x="5965" y="960"/>
                  <a:pt x="5846" y="794"/>
                  <a:pt x="5703" y="651"/>
                </a:cubicBezTo>
                <a:cubicBezTo>
                  <a:pt x="5242" y="200"/>
                  <a:pt x="4596" y="1"/>
                  <a:pt x="395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46"/>
          <p:cNvSpPr/>
          <p:nvPr/>
        </p:nvSpPr>
        <p:spPr>
          <a:xfrm>
            <a:off x="7649684" y="3292775"/>
            <a:ext cx="78416" cy="182148"/>
          </a:xfrm>
          <a:custGeom>
            <a:avLst/>
            <a:gdLst/>
            <a:ahLst/>
            <a:cxnLst/>
            <a:rect l="l" t="t" r="r" b="b"/>
            <a:pathLst>
              <a:path w="1620" h="3763" extrusionOk="0">
                <a:moveTo>
                  <a:pt x="1" y="1"/>
                </a:moveTo>
                <a:lnTo>
                  <a:pt x="1" y="24"/>
                </a:lnTo>
                <a:cubicBezTo>
                  <a:pt x="13" y="191"/>
                  <a:pt x="48" y="346"/>
                  <a:pt x="60" y="501"/>
                </a:cubicBezTo>
                <a:cubicBezTo>
                  <a:pt x="263" y="1834"/>
                  <a:pt x="727" y="2965"/>
                  <a:pt x="1608" y="3751"/>
                </a:cubicBezTo>
                <a:lnTo>
                  <a:pt x="1620" y="3763"/>
                </a:lnTo>
                <a:cubicBezTo>
                  <a:pt x="1560" y="3120"/>
                  <a:pt x="1453" y="2465"/>
                  <a:pt x="1263" y="1858"/>
                </a:cubicBezTo>
                <a:cubicBezTo>
                  <a:pt x="1013" y="1132"/>
                  <a:pt x="596" y="441"/>
                  <a:pt x="1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46"/>
          <p:cNvSpPr/>
          <p:nvPr/>
        </p:nvSpPr>
        <p:spPr>
          <a:xfrm>
            <a:off x="7902115" y="3193061"/>
            <a:ext cx="40951" cy="62346"/>
          </a:xfrm>
          <a:custGeom>
            <a:avLst/>
            <a:gdLst/>
            <a:ahLst/>
            <a:cxnLst/>
            <a:rect l="l" t="t" r="r" b="b"/>
            <a:pathLst>
              <a:path w="846" h="1288" extrusionOk="0">
                <a:moveTo>
                  <a:pt x="441" y="1"/>
                </a:moveTo>
                <a:cubicBezTo>
                  <a:pt x="215" y="1"/>
                  <a:pt x="24" y="275"/>
                  <a:pt x="13" y="632"/>
                </a:cubicBezTo>
                <a:cubicBezTo>
                  <a:pt x="1" y="989"/>
                  <a:pt x="167" y="1275"/>
                  <a:pt x="394" y="1287"/>
                </a:cubicBezTo>
                <a:cubicBezTo>
                  <a:pt x="398" y="1287"/>
                  <a:pt x="403" y="1287"/>
                  <a:pt x="407" y="1287"/>
                </a:cubicBezTo>
                <a:cubicBezTo>
                  <a:pt x="627" y="1287"/>
                  <a:pt x="811" y="1006"/>
                  <a:pt x="834" y="656"/>
                </a:cubicBezTo>
                <a:cubicBezTo>
                  <a:pt x="846" y="298"/>
                  <a:pt x="667" y="25"/>
                  <a:pt x="44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46"/>
          <p:cNvSpPr/>
          <p:nvPr/>
        </p:nvSpPr>
        <p:spPr>
          <a:xfrm>
            <a:off x="7716531" y="3188946"/>
            <a:ext cx="33496" cy="51455"/>
          </a:xfrm>
          <a:custGeom>
            <a:avLst/>
            <a:gdLst/>
            <a:ahLst/>
            <a:cxnLst/>
            <a:rect l="l" t="t" r="r" b="b"/>
            <a:pathLst>
              <a:path w="692" h="1063" extrusionOk="0">
                <a:moveTo>
                  <a:pt x="337" y="1"/>
                </a:moveTo>
                <a:cubicBezTo>
                  <a:pt x="189" y="1"/>
                  <a:pt x="35" y="242"/>
                  <a:pt x="13" y="526"/>
                </a:cubicBezTo>
                <a:cubicBezTo>
                  <a:pt x="1" y="824"/>
                  <a:pt x="156" y="1062"/>
                  <a:pt x="334" y="1062"/>
                </a:cubicBezTo>
                <a:cubicBezTo>
                  <a:pt x="513" y="1062"/>
                  <a:pt x="668" y="836"/>
                  <a:pt x="668" y="538"/>
                </a:cubicBezTo>
                <a:cubicBezTo>
                  <a:pt x="691" y="241"/>
                  <a:pt x="537" y="2"/>
                  <a:pt x="358" y="2"/>
                </a:cubicBezTo>
                <a:cubicBezTo>
                  <a:pt x="351" y="1"/>
                  <a:pt x="344" y="1"/>
                  <a:pt x="3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46"/>
          <p:cNvSpPr/>
          <p:nvPr/>
        </p:nvSpPr>
        <p:spPr>
          <a:xfrm>
            <a:off x="7751721" y="3171617"/>
            <a:ext cx="57069" cy="133646"/>
          </a:xfrm>
          <a:custGeom>
            <a:avLst/>
            <a:gdLst/>
            <a:ahLst/>
            <a:cxnLst/>
            <a:rect l="l" t="t" r="r" b="b"/>
            <a:pathLst>
              <a:path w="1179" h="2761" extrusionOk="0">
                <a:moveTo>
                  <a:pt x="1018" y="0"/>
                </a:moveTo>
                <a:cubicBezTo>
                  <a:pt x="1000" y="0"/>
                  <a:pt x="982" y="9"/>
                  <a:pt x="976" y="27"/>
                </a:cubicBezTo>
                <a:cubicBezTo>
                  <a:pt x="941" y="194"/>
                  <a:pt x="953" y="360"/>
                  <a:pt x="953" y="527"/>
                </a:cubicBezTo>
                <a:cubicBezTo>
                  <a:pt x="953" y="682"/>
                  <a:pt x="976" y="849"/>
                  <a:pt x="976" y="1015"/>
                </a:cubicBezTo>
                <a:cubicBezTo>
                  <a:pt x="976" y="1158"/>
                  <a:pt x="953" y="1301"/>
                  <a:pt x="822" y="1373"/>
                </a:cubicBezTo>
                <a:cubicBezTo>
                  <a:pt x="691" y="1444"/>
                  <a:pt x="524" y="1480"/>
                  <a:pt x="381" y="1503"/>
                </a:cubicBezTo>
                <a:cubicBezTo>
                  <a:pt x="274" y="1539"/>
                  <a:pt x="107" y="1515"/>
                  <a:pt x="48" y="1634"/>
                </a:cubicBezTo>
                <a:cubicBezTo>
                  <a:pt x="0" y="1742"/>
                  <a:pt x="95" y="1920"/>
                  <a:pt x="143" y="2027"/>
                </a:cubicBezTo>
                <a:cubicBezTo>
                  <a:pt x="238" y="2289"/>
                  <a:pt x="393" y="2516"/>
                  <a:pt x="583" y="2742"/>
                </a:cubicBezTo>
                <a:cubicBezTo>
                  <a:pt x="597" y="2755"/>
                  <a:pt x="611" y="2761"/>
                  <a:pt x="624" y="2761"/>
                </a:cubicBezTo>
                <a:cubicBezTo>
                  <a:pt x="670" y="2761"/>
                  <a:pt x="706" y="2693"/>
                  <a:pt x="679" y="2646"/>
                </a:cubicBezTo>
                <a:cubicBezTo>
                  <a:pt x="500" y="2432"/>
                  <a:pt x="357" y="2158"/>
                  <a:pt x="274" y="1896"/>
                </a:cubicBezTo>
                <a:cubicBezTo>
                  <a:pt x="262" y="1849"/>
                  <a:pt x="262" y="1813"/>
                  <a:pt x="238" y="1777"/>
                </a:cubicBezTo>
                <a:lnTo>
                  <a:pt x="226" y="1718"/>
                </a:lnTo>
                <a:cubicBezTo>
                  <a:pt x="226" y="1682"/>
                  <a:pt x="393" y="1682"/>
                  <a:pt x="417" y="1682"/>
                </a:cubicBezTo>
                <a:cubicBezTo>
                  <a:pt x="560" y="1670"/>
                  <a:pt x="703" y="1623"/>
                  <a:pt x="834" y="1575"/>
                </a:cubicBezTo>
                <a:cubicBezTo>
                  <a:pt x="953" y="1515"/>
                  <a:pt x="1060" y="1456"/>
                  <a:pt x="1119" y="1337"/>
                </a:cubicBezTo>
                <a:cubicBezTo>
                  <a:pt x="1179" y="1218"/>
                  <a:pt x="1179" y="1087"/>
                  <a:pt x="1179" y="968"/>
                </a:cubicBezTo>
                <a:cubicBezTo>
                  <a:pt x="1179" y="825"/>
                  <a:pt x="1167" y="658"/>
                  <a:pt x="1155" y="503"/>
                </a:cubicBezTo>
                <a:cubicBezTo>
                  <a:pt x="1131" y="349"/>
                  <a:pt x="1119" y="182"/>
                  <a:pt x="1060" y="27"/>
                </a:cubicBezTo>
                <a:cubicBezTo>
                  <a:pt x="1054" y="9"/>
                  <a:pt x="1036" y="0"/>
                  <a:pt x="101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46"/>
          <p:cNvSpPr/>
          <p:nvPr/>
        </p:nvSpPr>
        <p:spPr>
          <a:xfrm>
            <a:off x="7759950" y="3306812"/>
            <a:ext cx="125175" cy="34610"/>
          </a:xfrm>
          <a:custGeom>
            <a:avLst/>
            <a:gdLst/>
            <a:ahLst/>
            <a:cxnLst/>
            <a:rect l="l" t="t" r="r" b="b"/>
            <a:pathLst>
              <a:path w="2586" h="715" extrusionOk="0">
                <a:moveTo>
                  <a:pt x="2493" y="0"/>
                </a:moveTo>
                <a:cubicBezTo>
                  <a:pt x="2483" y="0"/>
                  <a:pt x="2472" y="3"/>
                  <a:pt x="2461" y="8"/>
                </a:cubicBezTo>
                <a:cubicBezTo>
                  <a:pt x="2366" y="32"/>
                  <a:pt x="2283" y="115"/>
                  <a:pt x="2188" y="175"/>
                </a:cubicBezTo>
                <a:cubicBezTo>
                  <a:pt x="2092" y="234"/>
                  <a:pt x="2009" y="270"/>
                  <a:pt x="1914" y="318"/>
                </a:cubicBezTo>
                <a:cubicBezTo>
                  <a:pt x="1723" y="413"/>
                  <a:pt x="1533" y="473"/>
                  <a:pt x="1318" y="496"/>
                </a:cubicBezTo>
                <a:cubicBezTo>
                  <a:pt x="1210" y="515"/>
                  <a:pt x="1099" y="525"/>
                  <a:pt x="988" y="525"/>
                </a:cubicBezTo>
                <a:cubicBezTo>
                  <a:pt x="672" y="525"/>
                  <a:pt x="356" y="446"/>
                  <a:pt x="92" y="270"/>
                </a:cubicBezTo>
                <a:cubicBezTo>
                  <a:pt x="84" y="267"/>
                  <a:pt x="76" y="265"/>
                  <a:pt x="69" y="265"/>
                </a:cubicBezTo>
                <a:cubicBezTo>
                  <a:pt x="24" y="265"/>
                  <a:pt x="0" y="321"/>
                  <a:pt x="21" y="342"/>
                </a:cubicBezTo>
                <a:cubicBezTo>
                  <a:pt x="258" y="626"/>
                  <a:pt x="661" y="714"/>
                  <a:pt x="1032" y="714"/>
                </a:cubicBezTo>
                <a:cubicBezTo>
                  <a:pt x="1127" y="714"/>
                  <a:pt x="1219" y="709"/>
                  <a:pt x="1306" y="699"/>
                </a:cubicBezTo>
                <a:cubicBezTo>
                  <a:pt x="1533" y="675"/>
                  <a:pt x="1771" y="615"/>
                  <a:pt x="1985" y="508"/>
                </a:cubicBezTo>
                <a:cubicBezTo>
                  <a:pt x="2080" y="461"/>
                  <a:pt x="2188" y="401"/>
                  <a:pt x="2283" y="342"/>
                </a:cubicBezTo>
                <a:cubicBezTo>
                  <a:pt x="2378" y="294"/>
                  <a:pt x="2485" y="234"/>
                  <a:pt x="2545" y="127"/>
                </a:cubicBezTo>
                <a:cubicBezTo>
                  <a:pt x="2585" y="77"/>
                  <a:pt x="2548" y="0"/>
                  <a:pt x="2493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46"/>
          <p:cNvSpPr/>
          <p:nvPr/>
        </p:nvSpPr>
        <p:spPr>
          <a:xfrm flipH="1">
            <a:off x="787169" y="4922819"/>
            <a:ext cx="1033422" cy="119121"/>
          </a:xfrm>
          <a:custGeom>
            <a:avLst/>
            <a:gdLst/>
            <a:ahLst/>
            <a:cxnLst/>
            <a:rect l="l" t="t" r="r" b="b"/>
            <a:pathLst>
              <a:path w="20873" h="2406" extrusionOk="0">
                <a:moveTo>
                  <a:pt x="10442" y="0"/>
                </a:moveTo>
                <a:cubicBezTo>
                  <a:pt x="4680" y="0"/>
                  <a:pt x="1" y="536"/>
                  <a:pt x="1" y="1203"/>
                </a:cubicBezTo>
                <a:cubicBezTo>
                  <a:pt x="1" y="1869"/>
                  <a:pt x="4680" y="2405"/>
                  <a:pt x="10442" y="2405"/>
                </a:cubicBezTo>
                <a:cubicBezTo>
                  <a:pt x="16205" y="2405"/>
                  <a:pt x="20872" y="1869"/>
                  <a:pt x="20872" y="1203"/>
                </a:cubicBezTo>
                <a:cubicBezTo>
                  <a:pt x="20872" y="536"/>
                  <a:pt x="16205" y="0"/>
                  <a:pt x="10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46"/>
          <p:cNvSpPr/>
          <p:nvPr/>
        </p:nvSpPr>
        <p:spPr>
          <a:xfrm flipH="1">
            <a:off x="1026505" y="4128203"/>
            <a:ext cx="585406" cy="767554"/>
          </a:xfrm>
          <a:custGeom>
            <a:avLst/>
            <a:gdLst/>
            <a:ahLst/>
            <a:cxnLst/>
            <a:rect l="l" t="t" r="r" b="b"/>
            <a:pathLst>
              <a:path w="11824" h="15503" extrusionOk="0">
                <a:moveTo>
                  <a:pt x="0" y="0"/>
                </a:moveTo>
                <a:cubicBezTo>
                  <a:pt x="36" y="2620"/>
                  <a:pt x="167" y="4989"/>
                  <a:pt x="334" y="6108"/>
                </a:cubicBezTo>
                <a:cubicBezTo>
                  <a:pt x="751" y="9049"/>
                  <a:pt x="1417" y="15502"/>
                  <a:pt x="1417" y="15502"/>
                </a:cubicBezTo>
                <a:lnTo>
                  <a:pt x="4870" y="15502"/>
                </a:lnTo>
                <a:cubicBezTo>
                  <a:pt x="4858" y="12764"/>
                  <a:pt x="4382" y="2370"/>
                  <a:pt x="4596" y="2322"/>
                </a:cubicBezTo>
                <a:cubicBezTo>
                  <a:pt x="4652" y="2313"/>
                  <a:pt x="4711" y="2307"/>
                  <a:pt x="4776" y="2307"/>
                </a:cubicBezTo>
                <a:cubicBezTo>
                  <a:pt x="4975" y="2307"/>
                  <a:pt x="5226" y="2363"/>
                  <a:pt x="5585" y="2560"/>
                </a:cubicBezTo>
                <a:cubicBezTo>
                  <a:pt x="6227" y="2906"/>
                  <a:pt x="8394" y="15502"/>
                  <a:pt x="8394" y="15502"/>
                </a:cubicBezTo>
                <a:lnTo>
                  <a:pt x="11823" y="15502"/>
                </a:lnTo>
                <a:cubicBezTo>
                  <a:pt x="11502" y="12502"/>
                  <a:pt x="10168" y="3322"/>
                  <a:pt x="9799" y="322"/>
                </a:cubicBezTo>
                <a:cubicBezTo>
                  <a:pt x="9762" y="315"/>
                  <a:pt x="9728" y="312"/>
                  <a:pt x="9694" y="312"/>
                </a:cubicBezTo>
                <a:cubicBezTo>
                  <a:pt x="9620" y="312"/>
                  <a:pt x="9552" y="326"/>
                  <a:pt x="9478" y="334"/>
                </a:cubicBezTo>
                <a:cubicBezTo>
                  <a:pt x="8228" y="476"/>
                  <a:pt x="6969" y="538"/>
                  <a:pt x="5712" y="538"/>
                </a:cubicBezTo>
                <a:cubicBezTo>
                  <a:pt x="4969" y="538"/>
                  <a:pt x="4228" y="517"/>
                  <a:pt x="3489" y="477"/>
                </a:cubicBezTo>
                <a:cubicBezTo>
                  <a:pt x="2322" y="417"/>
                  <a:pt x="1132" y="298"/>
                  <a:pt x="0" y="0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46"/>
          <p:cNvSpPr/>
          <p:nvPr/>
        </p:nvSpPr>
        <p:spPr>
          <a:xfrm flipH="1">
            <a:off x="1088393" y="4128203"/>
            <a:ext cx="523519" cy="328103"/>
          </a:xfrm>
          <a:custGeom>
            <a:avLst/>
            <a:gdLst/>
            <a:ahLst/>
            <a:cxnLst/>
            <a:rect l="l" t="t" r="r" b="b"/>
            <a:pathLst>
              <a:path w="10574" h="6627" extrusionOk="0">
                <a:moveTo>
                  <a:pt x="0" y="0"/>
                </a:moveTo>
                <a:lnTo>
                  <a:pt x="0" y="0"/>
                </a:lnTo>
                <a:cubicBezTo>
                  <a:pt x="36" y="2501"/>
                  <a:pt x="155" y="4763"/>
                  <a:pt x="298" y="5942"/>
                </a:cubicBezTo>
                <a:cubicBezTo>
                  <a:pt x="762" y="6049"/>
                  <a:pt x="1239" y="6132"/>
                  <a:pt x="1715" y="6216"/>
                </a:cubicBezTo>
                <a:cubicBezTo>
                  <a:pt x="2494" y="6334"/>
                  <a:pt x="3297" y="6501"/>
                  <a:pt x="4098" y="6501"/>
                </a:cubicBezTo>
                <a:cubicBezTo>
                  <a:pt x="4264" y="6501"/>
                  <a:pt x="4430" y="6494"/>
                  <a:pt x="4596" y="6477"/>
                </a:cubicBezTo>
                <a:cubicBezTo>
                  <a:pt x="4537" y="4168"/>
                  <a:pt x="4513" y="2358"/>
                  <a:pt x="4596" y="2346"/>
                </a:cubicBezTo>
                <a:cubicBezTo>
                  <a:pt x="4658" y="2333"/>
                  <a:pt x="4724" y="2324"/>
                  <a:pt x="4798" y="2324"/>
                </a:cubicBezTo>
                <a:cubicBezTo>
                  <a:pt x="4993" y="2324"/>
                  <a:pt x="5238" y="2385"/>
                  <a:pt x="5585" y="2584"/>
                </a:cubicBezTo>
                <a:cubicBezTo>
                  <a:pt x="5811" y="2703"/>
                  <a:pt x="6239" y="4394"/>
                  <a:pt x="6680" y="6513"/>
                </a:cubicBezTo>
                <a:cubicBezTo>
                  <a:pt x="7053" y="6582"/>
                  <a:pt x="7411" y="6626"/>
                  <a:pt x="7785" y="6626"/>
                </a:cubicBezTo>
                <a:cubicBezTo>
                  <a:pt x="7865" y="6626"/>
                  <a:pt x="7944" y="6624"/>
                  <a:pt x="8025" y="6620"/>
                </a:cubicBezTo>
                <a:cubicBezTo>
                  <a:pt x="8561" y="6608"/>
                  <a:pt x="9109" y="6525"/>
                  <a:pt x="9633" y="6406"/>
                </a:cubicBezTo>
                <a:cubicBezTo>
                  <a:pt x="9942" y="6323"/>
                  <a:pt x="10252" y="6227"/>
                  <a:pt x="10573" y="6120"/>
                </a:cubicBezTo>
                <a:cubicBezTo>
                  <a:pt x="10228" y="3691"/>
                  <a:pt x="9918" y="1513"/>
                  <a:pt x="9764" y="298"/>
                </a:cubicBezTo>
                <a:cubicBezTo>
                  <a:pt x="9680" y="322"/>
                  <a:pt x="9573" y="322"/>
                  <a:pt x="9478" y="334"/>
                </a:cubicBezTo>
                <a:cubicBezTo>
                  <a:pt x="8228" y="476"/>
                  <a:pt x="6969" y="538"/>
                  <a:pt x="5712" y="538"/>
                </a:cubicBezTo>
                <a:cubicBezTo>
                  <a:pt x="4969" y="538"/>
                  <a:pt x="4228" y="517"/>
                  <a:pt x="3489" y="477"/>
                </a:cubicBezTo>
                <a:cubicBezTo>
                  <a:pt x="2322" y="417"/>
                  <a:pt x="1132" y="298"/>
                  <a:pt x="0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46"/>
          <p:cNvSpPr/>
          <p:nvPr/>
        </p:nvSpPr>
        <p:spPr>
          <a:xfrm flipH="1">
            <a:off x="1370749" y="4698792"/>
            <a:ext cx="192247" cy="195763"/>
          </a:xfrm>
          <a:custGeom>
            <a:avLst/>
            <a:gdLst/>
            <a:ahLst/>
            <a:cxnLst/>
            <a:rect l="l" t="t" r="r" b="b"/>
            <a:pathLst>
              <a:path w="3883" h="3954" extrusionOk="0">
                <a:moveTo>
                  <a:pt x="1" y="1"/>
                </a:moveTo>
                <a:lnTo>
                  <a:pt x="1" y="1"/>
                </a:lnTo>
                <a:cubicBezTo>
                  <a:pt x="239" y="2144"/>
                  <a:pt x="429" y="3954"/>
                  <a:pt x="429" y="3954"/>
                </a:cubicBezTo>
                <a:lnTo>
                  <a:pt x="3882" y="3954"/>
                </a:lnTo>
                <a:cubicBezTo>
                  <a:pt x="3882" y="3168"/>
                  <a:pt x="3835" y="1751"/>
                  <a:pt x="3775" y="132"/>
                </a:cubicBezTo>
                <a:cubicBezTo>
                  <a:pt x="2513" y="132"/>
                  <a:pt x="1251" y="108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46"/>
          <p:cNvSpPr/>
          <p:nvPr/>
        </p:nvSpPr>
        <p:spPr>
          <a:xfrm flipH="1">
            <a:off x="1028297" y="4693494"/>
            <a:ext cx="203981" cy="201060"/>
          </a:xfrm>
          <a:custGeom>
            <a:avLst/>
            <a:gdLst/>
            <a:ahLst/>
            <a:cxnLst/>
            <a:rect l="l" t="t" r="r" b="b"/>
            <a:pathLst>
              <a:path w="4120" h="4061" extrusionOk="0">
                <a:moveTo>
                  <a:pt x="3620" y="1"/>
                </a:moveTo>
                <a:cubicBezTo>
                  <a:pt x="3405" y="1"/>
                  <a:pt x="3179" y="12"/>
                  <a:pt x="2965" y="36"/>
                </a:cubicBezTo>
                <a:cubicBezTo>
                  <a:pt x="1977" y="96"/>
                  <a:pt x="1000" y="132"/>
                  <a:pt x="0" y="179"/>
                </a:cubicBezTo>
                <a:cubicBezTo>
                  <a:pt x="405" y="2358"/>
                  <a:pt x="703" y="4061"/>
                  <a:pt x="703" y="4061"/>
                </a:cubicBezTo>
                <a:lnTo>
                  <a:pt x="4120" y="4061"/>
                </a:lnTo>
                <a:cubicBezTo>
                  <a:pt x="4036" y="3156"/>
                  <a:pt x="3834" y="1679"/>
                  <a:pt x="36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46"/>
          <p:cNvSpPr/>
          <p:nvPr/>
        </p:nvSpPr>
        <p:spPr>
          <a:xfrm flipH="1">
            <a:off x="1337774" y="4885589"/>
            <a:ext cx="307754" cy="96842"/>
          </a:xfrm>
          <a:custGeom>
            <a:avLst/>
            <a:gdLst/>
            <a:ahLst/>
            <a:cxnLst/>
            <a:rect l="l" t="t" r="r" b="b"/>
            <a:pathLst>
              <a:path w="6216" h="1956" extrusionOk="0">
                <a:moveTo>
                  <a:pt x="3015" y="0"/>
                </a:moveTo>
                <a:cubicBezTo>
                  <a:pt x="2570" y="0"/>
                  <a:pt x="2240" y="8"/>
                  <a:pt x="2203" y="26"/>
                </a:cubicBezTo>
                <a:cubicBezTo>
                  <a:pt x="2203" y="26"/>
                  <a:pt x="1906" y="50"/>
                  <a:pt x="1013" y="633"/>
                </a:cubicBezTo>
                <a:cubicBezTo>
                  <a:pt x="453" y="990"/>
                  <a:pt x="179" y="1335"/>
                  <a:pt x="60" y="1574"/>
                </a:cubicBezTo>
                <a:cubicBezTo>
                  <a:pt x="1" y="1693"/>
                  <a:pt x="84" y="1836"/>
                  <a:pt x="215" y="1836"/>
                </a:cubicBezTo>
                <a:cubicBezTo>
                  <a:pt x="913" y="1865"/>
                  <a:pt x="2948" y="1955"/>
                  <a:pt x="4416" y="1955"/>
                </a:cubicBezTo>
                <a:cubicBezTo>
                  <a:pt x="5303" y="1955"/>
                  <a:pt x="5983" y="1922"/>
                  <a:pt x="6037" y="1824"/>
                </a:cubicBezTo>
                <a:cubicBezTo>
                  <a:pt x="6216" y="1514"/>
                  <a:pt x="5894" y="109"/>
                  <a:pt x="5728" y="62"/>
                </a:cubicBezTo>
                <a:cubicBezTo>
                  <a:pt x="5620" y="37"/>
                  <a:pt x="4023" y="0"/>
                  <a:pt x="30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46"/>
          <p:cNvSpPr/>
          <p:nvPr/>
        </p:nvSpPr>
        <p:spPr>
          <a:xfrm flipH="1">
            <a:off x="1521358" y="4903362"/>
            <a:ext cx="58719" cy="20943"/>
          </a:xfrm>
          <a:custGeom>
            <a:avLst/>
            <a:gdLst/>
            <a:ahLst/>
            <a:cxnLst/>
            <a:rect l="l" t="t" r="r" b="b"/>
            <a:pathLst>
              <a:path w="1186" h="423" extrusionOk="0">
                <a:moveTo>
                  <a:pt x="72" y="0"/>
                </a:moveTo>
                <a:cubicBezTo>
                  <a:pt x="12" y="0"/>
                  <a:pt x="0" y="83"/>
                  <a:pt x="60" y="83"/>
                </a:cubicBezTo>
                <a:cubicBezTo>
                  <a:pt x="239" y="107"/>
                  <a:pt x="417" y="155"/>
                  <a:pt x="584" y="214"/>
                </a:cubicBezTo>
                <a:cubicBezTo>
                  <a:pt x="667" y="238"/>
                  <a:pt x="739" y="274"/>
                  <a:pt x="822" y="322"/>
                </a:cubicBezTo>
                <a:cubicBezTo>
                  <a:pt x="858" y="334"/>
                  <a:pt x="893" y="357"/>
                  <a:pt x="941" y="381"/>
                </a:cubicBezTo>
                <a:cubicBezTo>
                  <a:pt x="977" y="405"/>
                  <a:pt x="1024" y="405"/>
                  <a:pt x="1072" y="417"/>
                </a:cubicBezTo>
                <a:cubicBezTo>
                  <a:pt x="1081" y="421"/>
                  <a:pt x="1091" y="422"/>
                  <a:pt x="1100" y="422"/>
                </a:cubicBezTo>
                <a:cubicBezTo>
                  <a:pt x="1148" y="422"/>
                  <a:pt x="1185" y="375"/>
                  <a:pt x="1155" y="345"/>
                </a:cubicBezTo>
                <a:cubicBezTo>
                  <a:pt x="1132" y="322"/>
                  <a:pt x="1096" y="286"/>
                  <a:pt x="1060" y="262"/>
                </a:cubicBezTo>
                <a:cubicBezTo>
                  <a:pt x="1012" y="238"/>
                  <a:pt x="977" y="214"/>
                  <a:pt x="941" y="203"/>
                </a:cubicBezTo>
                <a:cubicBezTo>
                  <a:pt x="846" y="155"/>
                  <a:pt x="762" y="119"/>
                  <a:pt x="655" y="95"/>
                </a:cubicBezTo>
                <a:cubicBezTo>
                  <a:pt x="477" y="36"/>
                  <a:pt x="262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46"/>
          <p:cNvSpPr/>
          <p:nvPr/>
        </p:nvSpPr>
        <p:spPr>
          <a:xfrm flipH="1">
            <a:off x="1503981" y="4891827"/>
            <a:ext cx="56045" cy="23369"/>
          </a:xfrm>
          <a:custGeom>
            <a:avLst/>
            <a:gdLst/>
            <a:ahLst/>
            <a:cxnLst/>
            <a:rect l="l" t="t" r="r" b="b"/>
            <a:pathLst>
              <a:path w="1132" h="472" extrusionOk="0">
                <a:moveTo>
                  <a:pt x="226" y="1"/>
                </a:moveTo>
                <a:cubicBezTo>
                  <a:pt x="176" y="1"/>
                  <a:pt x="125" y="7"/>
                  <a:pt x="72" y="19"/>
                </a:cubicBezTo>
                <a:cubicBezTo>
                  <a:pt x="0" y="19"/>
                  <a:pt x="0" y="90"/>
                  <a:pt x="72" y="102"/>
                </a:cubicBezTo>
                <a:lnTo>
                  <a:pt x="334" y="150"/>
                </a:lnTo>
                <a:cubicBezTo>
                  <a:pt x="429" y="162"/>
                  <a:pt x="512" y="197"/>
                  <a:pt x="596" y="221"/>
                </a:cubicBezTo>
                <a:cubicBezTo>
                  <a:pt x="667" y="257"/>
                  <a:pt x="738" y="293"/>
                  <a:pt x="810" y="328"/>
                </a:cubicBezTo>
                <a:cubicBezTo>
                  <a:pt x="846" y="340"/>
                  <a:pt x="869" y="376"/>
                  <a:pt x="917" y="400"/>
                </a:cubicBezTo>
                <a:cubicBezTo>
                  <a:pt x="965" y="436"/>
                  <a:pt x="988" y="471"/>
                  <a:pt x="1048" y="471"/>
                </a:cubicBezTo>
                <a:cubicBezTo>
                  <a:pt x="1096" y="471"/>
                  <a:pt x="1131" y="447"/>
                  <a:pt x="1131" y="412"/>
                </a:cubicBezTo>
                <a:cubicBezTo>
                  <a:pt x="1131" y="340"/>
                  <a:pt x="1072" y="316"/>
                  <a:pt x="1036" y="281"/>
                </a:cubicBezTo>
                <a:cubicBezTo>
                  <a:pt x="988" y="257"/>
                  <a:pt x="965" y="221"/>
                  <a:pt x="917" y="209"/>
                </a:cubicBezTo>
                <a:cubicBezTo>
                  <a:pt x="846" y="162"/>
                  <a:pt x="750" y="114"/>
                  <a:pt x="667" y="90"/>
                </a:cubicBezTo>
                <a:cubicBezTo>
                  <a:pt x="572" y="55"/>
                  <a:pt x="476" y="31"/>
                  <a:pt x="381" y="19"/>
                </a:cubicBezTo>
                <a:cubicBezTo>
                  <a:pt x="328" y="7"/>
                  <a:pt x="277" y="1"/>
                  <a:pt x="2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46"/>
          <p:cNvSpPr/>
          <p:nvPr/>
        </p:nvSpPr>
        <p:spPr>
          <a:xfrm flipH="1">
            <a:off x="992351" y="4885589"/>
            <a:ext cx="307754" cy="96842"/>
          </a:xfrm>
          <a:custGeom>
            <a:avLst/>
            <a:gdLst/>
            <a:ahLst/>
            <a:cxnLst/>
            <a:rect l="l" t="t" r="r" b="b"/>
            <a:pathLst>
              <a:path w="6216" h="1956" extrusionOk="0">
                <a:moveTo>
                  <a:pt x="3018" y="0"/>
                </a:moveTo>
                <a:cubicBezTo>
                  <a:pt x="2571" y="0"/>
                  <a:pt x="2240" y="8"/>
                  <a:pt x="2204" y="26"/>
                </a:cubicBezTo>
                <a:cubicBezTo>
                  <a:pt x="2204" y="26"/>
                  <a:pt x="1918" y="50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84" y="1836"/>
                  <a:pt x="227" y="1836"/>
                </a:cubicBezTo>
                <a:cubicBezTo>
                  <a:pt x="917" y="1865"/>
                  <a:pt x="2949" y="1955"/>
                  <a:pt x="4417" y="1955"/>
                </a:cubicBezTo>
                <a:cubicBezTo>
                  <a:pt x="5303" y="1955"/>
                  <a:pt x="5984" y="1922"/>
                  <a:pt x="6037" y="1824"/>
                </a:cubicBezTo>
                <a:cubicBezTo>
                  <a:pt x="6216" y="1514"/>
                  <a:pt x="5894" y="109"/>
                  <a:pt x="5728" y="62"/>
                </a:cubicBezTo>
                <a:cubicBezTo>
                  <a:pt x="5629" y="37"/>
                  <a:pt x="4028" y="0"/>
                  <a:pt x="30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46"/>
          <p:cNvSpPr/>
          <p:nvPr/>
        </p:nvSpPr>
        <p:spPr>
          <a:xfrm flipH="1">
            <a:off x="1174153" y="4903362"/>
            <a:ext cx="58719" cy="20943"/>
          </a:xfrm>
          <a:custGeom>
            <a:avLst/>
            <a:gdLst/>
            <a:ahLst/>
            <a:cxnLst/>
            <a:rect l="l" t="t" r="r" b="b"/>
            <a:pathLst>
              <a:path w="1186" h="423" extrusionOk="0">
                <a:moveTo>
                  <a:pt x="72" y="0"/>
                </a:moveTo>
                <a:cubicBezTo>
                  <a:pt x="12" y="0"/>
                  <a:pt x="0" y="83"/>
                  <a:pt x="60" y="83"/>
                </a:cubicBezTo>
                <a:cubicBezTo>
                  <a:pt x="238" y="107"/>
                  <a:pt x="417" y="155"/>
                  <a:pt x="572" y="214"/>
                </a:cubicBezTo>
                <a:cubicBezTo>
                  <a:pt x="667" y="238"/>
                  <a:pt x="738" y="274"/>
                  <a:pt x="810" y="322"/>
                </a:cubicBezTo>
                <a:cubicBezTo>
                  <a:pt x="857" y="334"/>
                  <a:pt x="893" y="357"/>
                  <a:pt x="929" y="381"/>
                </a:cubicBezTo>
                <a:cubicBezTo>
                  <a:pt x="977" y="405"/>
                  <a:pt x="1024" y="405"/>
                  <a:pt x="1072" y="417"/>
                </a:cubicBezTo>
                <a:cubicBezTo>
                  <a:pt x="1081" y="421"/>
                  <a:pt x="1091" y="422"/>
                  <a:pt x="1100" y="422"/>
                </a:cubicBezTo>
                <a:cubicBezTo>
                  <a:pt x="1148" y="422"/>
                  <a:pt x="1185" y="375"/>
                  <a:pt x="1155" y="345"/>
                </a:cubicBezTo>
                <a:cubicBezTo>
                  <a:pt x="1131" y="322"/>
                  <a:pt x="1096" y="286"/>
                  <a:pt x="1048" y="262"/>
                </a:cubicBezTo>
                <a:cubicBezTo>
                  <a:pt x="1012" y="238"/>
                  <a:pt x="977" y="214"/>
                  <a:pt x="929" y="203"/>
                </a:cubicBezTo>
                <a:cubicBezTo>
                  <a:pt x="846" y="155"/>
                  <a:pt x="750" y="119"/>
                  <a:pt x="655" y="95"/>
                </a:cubicBezTo>
                <a:cubicBezTo>
                  <a:pt x="476" y="36"/>
                  <a:pt x="262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46"/>
          <p:cNvSpPr/>
          <p:nvPr/>
        </p:nvSpPr>
        <p:spPr>
          <a:xfrm flipH="1">
            <a:off x="1157370" y="4891827"/>
            <a:ext cx="56045" cy="23369"/>
          </a:xfrm>
          <a:custGeom>
            <a:avLst/>
            <a:gdLst/>
            <a:ahLst/>
            <a:cxnLst/>
            <a:rect l="l" t="t" r="r" b="b"/>
            <a:pathLst>
              <a:path w="1132" h="472" extrusionOk="0">
                <a:moveTo>
                  <a:pt x="234" y="1"/>
                </a:moveTo>
                <a:cubicBezTo>
                  <a:pt x="182" y="1"/>
                  <a:pt x="131" y="7"/>
                  <a:pt x="83" y="19"/>
                </a:cubicBezTo>
                <a:cubicBezTo>
                  <a:pt x="0" y="19"/>
                  <a:pt x="0" y="90"/>
                  <a:pt x="83" y="102"/>
                </a:cubicBezTo>
                <a:lnTo>
                  <a:pt x="345" y="150"/>
                </a:lnTo>
                <a:cubicBezTo>
                  <a:pt x="441" y="162"/>
                  <a:pt x="524" y="197"/>
                  <a:pt x="595" y="221"/>
                </a:cubicBezTo>
                <a:cubicBezTo>
                  <a:pt x="679" y="257"/>
                  <a:pt x="750" y="293"/>
                  <a:pt x="822" y="328"/>
                </a:cubicBezTo>
                <a:cubicBezTo>
                  <a:pt x="857" y="340"/>
                  <a:pt x="881" y="376"/>
                  <a:pt x="929" y="400"/>
                </a:cubicBezTo>
                <a:cubicBezTo>
                  <a:pt x="976" y="436"/>
                  <a:pt x="1000" y="471"/>
                  <a:pt x="1060" y="471"/>
                </a:cubicBezTo>
                <a:cubicBezTo>
                  <a:pt x="1107" y="471"/>
                  <a:pt x="1131" y="447"/>
                  <a:pt x="1131" y="412"/>
                </a:cubicBezTo>
                <a:cubicBezTo>
                  <a:pt x="1131" y="340"/>
                  <a:pt x="1072" y="316"/>
                  <a:pt x="1048" y="281"/>
                </a:cubicBezTo>
                <a:cubicBezTo>
                  <a:pt x="1000" y="257"/>
                  <a:pt x="976" y="221"/>
                  <a:pt x="929" y="209"/>
                </a:cubicBezTo>
                <a:cubicBezTo>
                  <a:pt x="857" y="162"/>
                  <a:pt x="762" y="114"/>
                  <a:pt x="679" y="90"/>
                </a:cubicBezTo>
                <a:cubicBezTo>
                  <a:pt x="584" y="55"/>
                  <a:pt x="476" y="31"/>
                  <a:pt x="393" y="19"/>
                </a:cubicBezTo>
                <a:cubicBezTo>
                  <a:pt x="339" y="7"/>
                  <a:pt x="286" y="1"/>
                  <a:pt x="2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46"/>
          <p:cNvSpPr/>
          <p:nvPr/>
        </p:nvSpPr>
        <p:spPr>
          <a:xfrm flipH="1">
            <a:off x="1669043" y="4137362"/>
            <a:ext cx="65304" cy="62432"/>
          </a:xfrm>
          <a:custGeom>
            <a:avLst/>
            <a:gdLst/>
            <a:ahLst/>
            <a:cxnLst/>
            <a:rect l="l" t="t" r="r" b="b"/>
            <a:pathLst>
              <a:path w="1319" h="1261" extrusionOk="0">
                <a:moveTo>
                  <a:pt x="308" y="1"/>
                </a:moveTo>
                <a:cubicBezTo>
                  <a:pt x="274" y="1"/>
                  <a:pt x="245" y="9"/>
                  <a:pt x="223" y="30"/>
                </a:cubicBezTo>
                <a:cubicBezTo>
                  <a:pt x="92" y="173"/>
                  <a:pt x="449" y="566"/>
                  <a:pt x="449" y="566"/>
                </a:cubicBezTo>
                <a:cubicBezTo>
                  <a:pt x="449" y="566"/>
                  <a:pt x="269" y="480"/>
                  <a:pt x="154" y="480"/>
                </a:cubicBezTo>
                <a:cubicBezTo>
                  <a:pt x="51" y="480"/>
                  <a:pt x="1" y="550"/>
                  <a:pt x="187" y="816"/>
                </a:cubicBezTo>
                <a:cubicBezTo>
                  <a:pt x="441" y="1197"/>
                  <a:pt x="860" y="1260"/>
                  <a:pt x="1110" y="1260"/>
                </a:cubicBezTo>
                <a:cubicBezTo>
                  <a:pt x="1235" y="1260"/>
                  <a:pt x="1319" y="1244"/>
                  <a:pt x="1319" y="1244"/>
                </a:cubicBezTo>
                <a:lnTo>
                  <a:pt x="795" y="256"/>
                </a:lnTo>
                <a:cubicBezTo>
                  <a:pt x="795" y="256"/>
                  <a:pt x="489" y="1"/>
                  <a:pt x="308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46"/>
          <p:cNvSpPr/>
          <p:nvPr/>
        </p:nvSpPr>
        <p:spPr>
          <a:xfrm flipH="1">
            <a:off x="1574727" y="4063545"/>
            <a:ext cx="139569" cy="136994"/>
          </a:xfrm>
          <a:custGeom>
            <a:avLst/>
            <a:gdLst/>
            <a:ahLst/>
            <a:cxnLst/>
            <a:rect l="l" t="t" r="r" b="b"/>
            <a:pathLst>
              <a:path w="2819" h="2767" extrusionOk="0">
                <a:moveTo>
                  <a:pt x="1710" y="1"/>
                </a:moveTo>
                <a:cubicBezTo>
                  <a:pt x="1198" y="1"/>
                  <a:pt x="0" y="831"/>
                  <a:pt x="21" y="973"/>
                </a:cubicBezTo>
                <a:cubicBezTo>
                  <a:pt x="21" y="1116"/>
                  <a:pt x="556" y="2664"/>
                  <a:pt x="842" y="2759"/>
                </a:cubicBezTo>
                <a:cubicBezTo>
                  <a:pt x="859" y="2764"/>
                  <a:pt x="880" y="2766"/>
                  <a:pt x="903" y="2766"/>
                </a:cubicBezTo>
                <a:cubicBezTo>
                  <a:pt x="1300" y="2766"/>
                  <a:pt x="2599" y="2134"/>
                  <a:pt x="2711" y="1640"/>
                </a:cubicBezTo>
                <a:cubicBezTo>
                  <a:pt x="2819" y="1116"/>
                  <a:pt x="1902" y="80"/>
                  <a:pt x="1902" y="80"/>
                </a:cubicBezTo>
                <a:cubicBezTo>
                  <a:pt x="1864" y="25"/>
                  <a:pt x="1797" y="1"/>
                  <a:pt x="1710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46"/>
          <p:cNvSpPr/>
          <p:nvPr/>
        </p:nvSpPr>
        <p:spPr>
          <a:xfrm flipH="1">
            <a:off x="1683204" y="4146769"/>
            <a:ext cx="20052" cy="40450"/>
          </a:xfrm>
          <a:custGeom>
            <a:avLst/>
            <a:gdLst/>
            <a:ahLst/>
            <a:cxnLst/>
            <a:rect l="l" t="t" r="r" b="b"/>
            <a:pathLst>
              <a:path w="405" h="817" extrusionOk="0">
                <a:moveTo>
                  <a:pt x="41" y="0"/>
                </a:moveTo>
                <a:cubicBezTo>
                  <a:pt x="24" y="0"/>
                  <a:pt x="0" y="15"/>
                  <a:pt x="0" y="30"/>
                </a:cubicBezTo>
                <a:cubicBezTo>
                  <a:pt x="36" y="185"/>
                  <a:pt x="71" y="316"/>
                  <a:pt x="131" y="459"/>
                </a:cubicBezTo>
                <a:cubicBezTo>
                  <a:pt x="167" y="518"/>
                  <a:pt x="191" y="602"/>
                  <a:pt x="238" y="661"/>
                </a:cubicBezTo>
                <a:cubicBezTo>
                  <a:pt x="250" y="685"/>
                  <a:pt x="286" y="721"/>
                  <a:pt x="298" y="745"/>
                </a:cubicBezTo>
                <a:cubicBezTo>
                  <a:pt x="310" y="780"/>
                  <a:pt x="345" y="804"/>
                  <a:pt x="369" y="816"/>
                </a:cubicBezTo>
                <a:cubicBezTo>
                  <a:pt x="393" y="816"/>
                  <a:pt x="405" y="816"/>
                  <a:pt x="405" y="804"/>
                </a:cubicBezTo>
                <a:cubicBezTo>
                  <a:pt x="405" y="757"/>
                  <a:pt x="369" y="733"/>
                  <a:pt x="357" y="721"/>
                </a:cubicBezTo>
                <a:cubicBezTo>
                  <a:pt x="345" y="685"/>
                  <a:pt x="310" y="661"/>
                  <a:pt x="298" y="626"/>
                </a:cubicBezTo>
                <a:cubicBezTo>
                  <a:pt x="250" y="566"/>
                  <a:pt x="226" y="507"/>
                  <a:pt x="191" y="435"/>
                </a:cubicBezTo>
                <a:cubicBezTo>
                  <a:pt x="131" y="304"/>
                  <a:pt x="95" y="161"/>
                  <a:pt x="60" y="18"/>
                </a:cubicBezTo>
                <a:cubicBezTo>
                  <a:pt x="60" y="5"/>
                  <a:pt x="52" y="0"/>
                  <a:pt x="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46"/>
          <p:cNvSpPr/>
          <p:nvPr/>
        </p:nvSpPr>
        <p:spPr>
          <a:xfrm flipH="1">
            <a:off x="1469812" y="3541425"/>
            <a:ext cx="371424" cy="603329"/>
          </a:xfrm>
          <a:custGeom>
            <a:avLst/>
            <a:gdLst/>
            <a:ahLst/>
            <a:cxnLst/>
            <a:rect l="l" t="t" r="r" b="b"/>
            <a:pathLst>
              <a:path w="7502" h="12186" extrusionOk="0">
                <a:moveTo>
                  <a:pt x="6632" y="0"/>
                </a:moveTo>
                <a:cubicBezTo>
                  <a:pt x="5631" y="0"/>
                  <a:pt x="2447" y="2420"/>
                  <a:pt x="1239" y="4232"/>
                </a:cubicBezTo>
                <a:cubicBezTo>
                  <a:pt x="1" y="6102"/>
                  <a:pt x="989" y="8662"/>
                  <a:pt x="2061" y="11460"/>
                </a:cubicBezTo>
                <a:cubicBezTo>
                  <a:pt x="2073" y="11483"/>
                  <a:pt x="2073" y="11495"/>
                  <a:pt x="2085" y="11531"/>
                </a:cubicBezTo>
                <a:cubicBezTo>
                  <a:pt x="2180" y="11757"/>
                  <a:pt x="2251" y="11960"/>
                  <a:pt x="2346" y="12186"/>
                </a:cubicBezTo>
                <a:lnTo>
                  <a:pt x="4847" y="10412"/>
                </a:lnTo>
                <a:cubicBezTo>
                  <a:pt x="4847" y="10412"/>
                  <a:pt x="4728" y="10126"/>
                  <a:pt x="4561" y="9709"/>
                </a:cubicBezTo>
                <a:cubicBezTo>
                  <a:pt x="4549" y="9686"/>
                  <a:pt x="4549" y="9650"/>
                  <a:pt x="4525" y="9626"/>
                </a:cubicBezTo>
                <a:cubicBezTo>
                  <a:pt x="4156" y="8650"/>
                  <a:pt x="3609" y="7030"/>
                  <a:pt x="3740" y="6161"/>
                </a:cubicBezTo>
                <a:cubicBezTo>
                  <a:pt x="3918" y="4852"/>
                  <a:pt x="5621" y="4137"/>
                  <a:pt x="6573" y="3661"/>
                </a:cubicBezTo>
                <a:cubicBezTo>
                  <a:pt x="7323" y="3280"/>
                  <a:pt x="7502" y="530"/>
                  <a:pt x="6835" y="53"/>
                </a:cubicBezTo>
                <a:cubicBezTo>
                  <a:pt x="6784" y="17"/>
                  <a:pt x="6716" y="0"/>
                  <a:pt x="6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46"/>
          <p:cNvSpPr/>
          <p:nvPr/>
        </p:nvSpPr>
        <p:spPr>
          <a:xfrm flipH="1">
            <a:off x="1615968" y="4018541"/>
            <a:ext cx="123874" cy="93772"/>
          </a:xfrm>
          <a:custGeom>
            <a:avLst/>
            <a:gdLst/>
            <a:ahLst/>
            <a:cxnLst/>
            <a:rect l="l" t="t" r="r" b="b"/>
            <a:pathLst>
              <a:path w="2502" h="1894" extrusionOk="0">
                <a:moveTo>
                  <a:pt x="2465" y="1"/>
                </a:moveTo>
                <a:cubicBezTo>
                  <a:pt x="2454" y="13"/>
                  <a:pt x="2442" y="13"/>
                  <a:pt x="2430" y="37"/>
                </a:cubicBezTo>
                <a:cubicBezTo>
                  <a:pt x="2168" y="180"/>
                  <a:pt x="1953" y="334"/>
                  <a:pt x="1715" y="477"/>
                </a:cubicBezTo>
                <a:cubicBezTo>
                  <a:pt x="1251" y="775"/>
                  <a:pt x="799" y="1120"/>
                  <a:pt x="382" y="1477"/>
                </a:cubicBezTo>
                <a:cubicBezTo>
                  <a:pt x="263" y="1584"/>
                  <a:pt x="132" y="1704"/>
                  <a:pt x="1" y="1823"/>
                </a:cubicBezTo>
                <a:cubicBezTo>
                  <a:pt x="13" y="1846"/>
                  <a:pt x="13" y="1858"/>
                  <a:pt x="25" y="1894"/>
                </a:cubicBezTo>
                <a:cubicBezTo>
                  <a:pt x="465" y="1501"/>
                  <a:pt x="906" y="1144"/>
                  <a:pt x="1382" y="811"/>
                </a:cubicBezTo>
                <a:cubicBezTo>
                  <a:pt x="1668" y="596"/>
                  <a:pt x="1965" y="406"/>
                  <a:pt x="2263" y="227"/>
                </a:cubicBezTo>
                <a:cubicBezTo>
                  <a:pt x="2334" y="168"/>
                  <a:pt x="2418" y="120"/>
                  <a:pt x="2501" y="72"/>
                </a:cubicBezTo>
                <a:cubicBezTo>
                  <a:pt x="2501" y="60"/>
                  <a:pt x="2477" y="37"/>
                  <a:pt x="24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46"/>
          <p:cNvSpPr/>
          <p:nvPr/>
        </p:nvSpPr>
        <p:spPr>
          <a:xfrm flipH="1">
            <a:off x="1054824" y="3950764"/>
            <a:ext cx="581842" cy="485297"/>
          </a:xfrm>
          <a:custGeom>
            <a:avLst/>
            <a:gdLst/>
            <a:ahLst/>
            <a:cxnLst/>
            <a:rect l="l" t="t" r="r" b="b"/>
            <a:pathLst>
              <a:path w="11752" h="9802" extrusionOk="0">
                <a:moveTo>
                  <a:pt x="9668" y="1"/>
                </a:moveTo>
                <a:cubicBezTo>
                  <a:pt x="9228" y="13"/>
                  <a:pt x="8240" y="36"/>
                  <a:pt x="7085" y="60"/>
                </a:cubicBezTo>
                <a:lnTo>
                  <a:pt x="6966" y="60"/>
                </a:lnTo>
                <a:cubicBezTo>
                  <a:pt x="6299" y="72"/>
                  <a:pt x="5561" y="84"/>
                  <a:pt x="4834" y="108"/>
                </a:cubicBezTo>
                <a:lnTo>
                  <a:pt x="4763" y="108"/>
                </a:lnTo>
                <a:cubicBezTo>
                  <a:pt x="3596" y="120"/>
                  <a:pt x="2465" y="144"/>
                  <a:pt x="1655" y="167"/>
                </a:cubicBezTo>
                <a:lnTo>
                  <a:pt x="1524" y="167"/>
                </a:lnTo>
                <a:cubicBezTo>
                  <a:pt x="893" y="167"/>
                  <a:pt x="477" y="179"/>
                  <a:pt x="441" y="179"/>
                </a:cubicBezTo>
                <a:cubicBezTo>
                  <a:pt x="441" y="179"/>
                  <a:pt x="310" y="1418"/>
                  <a:pt x="203" y="2870"/>
                </a:cubicBezTo>
                <a:cubicBezTo>
                  <a:pt x="191" y="2918"/>
                  <a:pt x="191" y="2977"/>
                  <a:pt x="191" y="3025"/>
                </a:cubicBezTo>
                <a:cubicBezTo>
                  <a:pt x="84" y="4406"/>
                  <a:pt x="0" y="5942"/>
                  <a:pt x="36" y="6823"/>
                </a:cubicBezTo>
                <a:cubicBezTo>
                  <a:pt x="119" y="8668"/>
                  <a:pt x="203" y="9145"/>
                  <a:pt x="203" y="9145"/>
                </a:cubicBezTo>
                <a:cubicBezTo>
                  <a:pt x="203" y="9145"/>
                  <a:pt x="1858" y="9454"/>
                  <a:pt x="3275" y="9585"/>
                </a:cubicBezTo>
                <a:cubicBezTo>
                  <a:pt x="3618" y="9617"/>
                  <a:pt x="3944" y="9629"/>
                  <a:pt x="4240" y="9629"/>
                </a:cubicBezTo>
                <a:cubicBezTo>
                  <a:pt x="5155" y="9629"/>
                  <a:pt x="5787" y="9514"/>
                  <a:pt x="5787" y="9514"/>
                </a:cubicBezTo>
                <a:cubicBezTo>
                  <a:pt x="5787" y="9514"/>
                  <a:pt x="5215" y="6942"/>
                  <a:pt x="5418" y="6763"/>
                </a:cubicBezTo>
                <a:cubicBezTo>
                  <a:pt x="5418" y="6740"/>
                  <a:pt x="5418" y="6740"/>
                  <a:pt x="5430" y="6740"/>
                </a:cubicBezTo>
                <a:cubicBezTo>
                  <a:pt x="5453" y="6740"/>
                  <a:pt x="5477" y="6763"/>
                  <a:pt x="5489" y="6775"/>
                </a:cubicBezTo>
                <a:cubicBezTo>
                  <a:pt x="5751" y="7073"/>
                  <a:pt x="6192" y="9454"/>
                  <a:pt x="6192" y="9454"/>
                </a:cubicBezTo>
                <a:cubicBezTo>
                  <a:pt x="6192" y="9454"/>
                  <a:pt x="7202" y="9802"/>
                  <a:pt x="9026" y="9802"/>
                </a:cubicBezTo>
                <a:cubicBezTo>
                  <a:pt x="9111" y="9802"/>
                  <a:pt x="9198" y="9801"/>
                  <a:pt x="9287" y="9800"/>
                </a:cubicBezTo>
                <a:cubicBezTo>
                  <a:pt x="9847" y="9776"/>
                  <a:pt x="10299" y="9692"/>
                  <a:pt x="10633" y="9585"/>
                </a:cubicBezTo>
                <a:cubicBezTo>
                  <a:pt x="10668" y="9573"/>
                  <a:pt x="10680" y="9573"/>
                  <a:pt x="10716" y="9561"/>
                </a:cubicBezTo>
                <a:cubicBezTo>
                  <a:pt x="11514" y="9276"/>
                  <a:pt x="11752" y="8847"/>
                  <a:pt x="11752" y="8847"/>
                </a:cubicBezTo>
                <a:cubicBezTo>
                  <a:pt x="11752" y="8847"/>
                  <a:pt x="10156" y="810"/>
                  <a:pt x="99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46"/>
          <p:cNvSpPr/>
          <p:nvPr/>
        </p:nvSpPr>
        <p:spPr>
          <a:xfrm flipH="1">
            <a:off x="1104937" y="3950764"/>
            <a:ext cx="188088" cy="474603"/>
          </a:xfrm>
          <a:custGeom>
            <a:avLst/>
            <a:gdLst/>
            <a:ahLst/>
            <a:cxnLst/>
            <a:rect l="l" t="t" r="r" b="b"/>
            <a:pathLst>
              <a:path w="3799" h="9586" extrusionOk="0">
                <a:moveTo>
                  <a:pt x="2715" y="1"/>
                </a:moveTo>
                <a:cubicBezTo>
                  <a:pt x="2858" y="1239"/>
                  <a:pt x="3037" y="2453"/>
                  <a:pt x="3192" y="3692"/>
                </a:cubicBezTo>
                <a:cubicBezTo>
                  <a:pt x="3204" y="3799"/>
                  <a:pt x="3215" y="3918"/>
                  <a:pt x="3239" y="4037"/>
                </a:cubicBezTo>
                <a:cubicBezTo>
                  <a:pt x="3228" y="4037"/>
                  <a:pt x="3218" y="4037"/>
                  <a:pt x="3207" y="4037"/>
                </a:cubicBezTo>
                <a:cubicBezTo>
                  <a:pt x="2767" y="4037"/>
                  <a:pt x="2362" y="3804"/>
                  <a:pt x="2025" y="3525"/>
                </a:cubicBezTo>
                <a:cubicBezTo>
                  <a:pt x="1703" y="3263"/>
                  <a:pt x="1418" y="2965"/>
                  <a:pt x="1168" y="2632"/>
                </a:cubicBezTo>
                <a:cubicBezTo>
                  <a:pt x="668" y="1965"/>
                  <a:pt x="334" y="1191"/>
                  <a:pt x="167" y="370"/>
                </a:cubicBezTo>
                <a:cubicBezTo>
                  <a:pt x="156" y="251"/>
                  <a:pt x="144" y="155"/>
                  <a:pt x="120" y="48"/>
                </a:cubicBezTo>
                <a:lnTo>
                  <a:pt x="1" y="48"/>
                </a:lnTo>
                <a:cubicBezTo>
                  <a:pt x="60" y="548"/>
                  <a:pt x="203" y="1048"/>
                  <a:pt x="394" y="1501"/>
                </a:cubicBezTo>
                <a:cubicBezTo>
                  <a:pt x="715" y="2311"/>
                  <a:pt x="1251" y="3025"/>
                  <a:pt x="1930" y="3573"/>
                </a:cubicBezTo>
                <a:cubicBezTo>
                  <a:pt x="2271" y="3848"/>
                  <a:pt x="2674" y="4114"/>
                  <a:pt x="3129" y="4114"/>
                </a:cubicBezTo>
                <a:cubicBezTo>
                  <a:pt x="3166" y="4114"/>
                  <a:pt x="3202" y="4112"/>
                  <a:pt x="3239" y="4108"/>
                </a:cubicBezTo>
                <a:cubicBezTo>
                  <a:pt x="3394" y="5394"/>
                  <a:pt x="3537" y="6668"/>
                  <a:pt x="3632" y="7954"/>
                </a:cubicBezTo>
                <a:cubicBezTo>
                  <a:pt x="3680" y="8490"/>
                  <a:pt x="3739" y="9049"/>
                  <a:pt x="3692" y="9585"/>
                </a:cubicBezTo>
                <a:cubicBezTo>
                  <a:pt x="3727" y="9573"/>
                  <a:pt x="3739" y="9573"/>
                  <a:pt x="3775" y="9561"/>
                </a:cubicBezTo>
                <a:cubicBezTo>
                  <a:pt x="3799" y="9121"/>
                  <a:pt x="3775" y="8692"/>
                  <a:pt x="3775" y="8311"/>
                </a:cubicBezTo>
                <a:cubicBezTo>
                  <a:pt x="3716" y="7573"/>
                  <a:pt x="3656" y="6859"/>
                  <a:pt x="3573" y="6132"/>
                </a:cubicBezTo>
                <a:cubicBezTo>
                  <a:pt x="3513" y="5454"/>
                  <a:pt x="3442" y="4775"/>
                  <a:pt x="3358" y="4108"/>
                </a:cubicBezTo>
                <a:lnTo>
                  <a:pt x="3370" y="4108"/>
                </a:lnTo>
                <a:cubicBezTo>
                  <a:pt x="3406" y="4096"/>
                  <a:pt x="3406" y="4037"/>
                  <a:pt x="3358" y="4037"/>
                </a:cubicBezTo>
                <a:lnTo>
                  <a:pt x="3346" y="4037"/>
                </a:lnTo>
                <a:cubicBezTo>
                  <a:pt x="3251" y="3287"/>
                  <a:pt x="3156" y="2561"/>
                  <a:pt x="3061" y="1834"/>
                </a:cubicBezTo>
                <a:lnTo>
                  <a:pt x="278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46"/>
          <p:cNvSpPr/>
          <p:nvPr/>
        </p:nvSpPr>
        <p:spPr>
          <a:xfrm flipH="1">
            <a:off x="1397884" y="3954922"/>
            <a:ext cx="37776" cy="188088"/>
          </a:xfrm>
          <a:custGeom>
            <a:avLst/>
            <a:gdLst/>
            <a:ahLst/>
            <a:cxnLst/>
            <a:rect l="l" t="t" r="r" b="b"/>
            <a:pathLst>
              <a:path w="763" h="3799" extrusionOk="0">
                <a:moveTo>
                  <a:pt x="679" y="0"/>
                </a:moveTo>
                <a:cubicBezTo>
                  <a:pt x="596" y="560"/>
                  <a:pt x="560" y="1107"/>
                  <a:pt x="548" y="1679"/>
                </a:cubicBezTo>
                <a:cubicBezTo>
                  <a:pt x="536" y="2357"/>
                  <a:pt x="560" y="3048"/>
                  <a:pt x="655" y="3715"/>
                </a:cubicBezTo>
                <a:cubicBezTo>
                  <a:pt x="548" y="3727"/>
                  <a:pt x="429" y="3727"/>
                  <a:pt x="322" y="3727"/>
                </a:cubicBezTo>
                <a:cubicBezTo>
                  <a:pt x="131" y="2596"/>
                  <a:pt x="84" y="1441"/>
                  <a:pt x="179" y="286"/>
                </a:cubicBezTo>
                <a:cubicBezTo>
                  <a:pt x="179" y="274"/>
                  <a:pt x="164" y="268"/>
                  <a:pt x="149" y="268"/>
                </a:cubicBezTo>
                <a:cubicBezTo>
                  <a:pt x="134" y="268"/>
                  <a:pt x="120" y="274"/>
                  <a:pt x="120" y="286"/>
                </a:cubicBezTo>
                <a:cubicBezTo>
                  <a:pt x="0" y="1453"/>
                  <a:pt x="48" y="2631"/>
                  <a:pt x="250" y="3774"/>
                </a:cubicBezTo>
                <a:cubicBezTo>
                  <a:pt x="250" y="3786"/>
                  <a:pt x="262" y="3798"/>
                  <a:pt x="286" y="3798"/>
                </a:cubicBezTo>
                <a:cubicBezTo>
                  <a:pt x="417" y="3786"/>
                  <a:pt x="548" y="3786"/>
                  <a:pt x="679" y="3786"/>
                </a:cubicBezTo>
                <a:cubicBezTo>
                  <a:pt x="715" y="3786"/>
                  <a:pt x="727" y="3762"/>
                  <a:pt x="727" y="3739"/>
                </a:cubicBezTo>
                <a:cubicBezTo>
                  <a:pt x="643" y="3060"/>
                  <a:pt x="608" y="2369"/>
                  <a:pt x="620" y="1703"/>
                </a:cubicBezTo>
                <a:cubicBezTo>
                  <a:pt x="643" y="1143"/>
                  <a:pt x="679" y="572"/>
                  <a:pt x="7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46"/>
          <p:cNvSpPr/>
          <p:nvPr/>
        </p:nvSpPr>
        <p:spPr>
          <a:xfrm flipH="1">
            <a:off x="1556460" y="3957249"/>
            <a:ext cx="71344" cy="142688"/>
          </a:xfrm>
          <a:custGeom>
            <a:avLst/>
            <a:gdLst/>
            <a:ahLst/>
            <a:cxnLst/>
            <a:rect l="l" t="t" r="r" b="b"/>
            <a:pathLst>
              <a:path w="1441" h="2882" extrusionOk="0">
                <a:moveTo>
                  <a:pt x="1322" y="1"/>
                </a:moveTo>
                <a:cubicBezTo>
                  <a:pt x="1143" y="751"/>
                  <a:pt x="845" y="1453"/>
                  <a:pt x="441" y="2108"/>
                </a:cubicBezTo>
                <a:cubicBezTo>
                  <a:pt x="310" y="2322"/>
                  <a:pt x="155" y="2525"/>
                  <a:pt x="12" y="2727"/>
                </a:cubicBezTo>
                <a:cubicBezTo>
                  <a:pt x="0" y="2775"/>
                  <a:pt x="0" y="2834"/>
                  <a:pt x="0" y="2882"/>
                </a:cubicBezTo>
                <a:cubicBezTo>
                  <a:pt x="179" y="2680"/>
                  <a:pt x="321" y="2477"/>
                  <a:pt x="452" y="2263"/>
                </a:cubicBezTo>
                <a:cubicBezTo>
                  <a:pt x="607" y="2025"/>
                  <a:pt x="750" y="1775"/>
                  <a:pt x="893" y="1513"/>
                </a:cubicBezTo>
                <a:cubicBezTo>
                  <a:pt x="1131" y="1037"/>
                  <a:pt x="1310" y="525"/>
                  <a:pt x="14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46"/>
          <p:cNvSpPr/>
          <p:nvPr/>
        </p:nvSpPr>
        <p:spPr>
          <a:xfrm flipH="1">
            <a:off x="1339264" y="4269650"/>
            <a:ext cx="105852" cy="21042"/>
          </a:xfrm>
          <a:custGeom>
            <a:avLst/>
            <a:gdLst/>
            <a:ahLst/>
            <a:cxnLst/>
            <a:rect l="l" t="t" r="r" b="b"/>
            <a:pathLst>
              <a:path w="2138" h="425" extrusionOk="0">
                <a:moveTo>
                  <a:pt x="37" y="1"/>
                </a:moveTo>
                <a:cubicBezTo>
                  <a:pt x="13" y="1"/>
                  <a:pt x="1" y="60"/>
                  <a:pt x="25" y="60"/>
                </a:cubicBezTo>
                <a:cubicBezTo>
                  <a:pt x="370" y="108"/>
                  <a:pt x="727" y="144"/>
                  <a:pt x="1073" y="191"/>
                </a:cubicBezTo>
                <a:cubicBezTo>
                  <a:pt x="1406" y="251"/>
                  <a:pt x="1751" y="346"/>
                  <a:pt x="2096" y="418"/>
                </a:cubicBezTo>
                <a:cubicBezTo>
                  <a:pt x="2101" y="422"/>
                  <a:pt x="2106" y="424"/>
                  <a:pt x="2110" y="424"/>
                </a:cubicBezTo>
                <a:cubicBezTo>
                  <a:pt x="2127" y="424"/>
                  <a:pt x="2137" y="392"/>
                  <a:pt x="2108" y="382"/>
                </a:cubicBezTo>
                <a:cubicBezTo>
                  <a:pt x="1763" y="263"/>
                  <a:pt x="1430" y="180"/>
                  <a:pt x="1073" y="120"/>
                </a:cubicBezTo>
                <a:cubicBezTo>
                  <a:pt x="727" y="60"/>
                  <a:pt x="382" y="1"/>
                  <a:pt x="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46"/>
          <p:cNvSpPr/>
          <p:nvPr/>
        </p:nvSpPr>
        <p:spPr>
          <a:xfrm flipH="1">
            <a:off x="719999" y="4383421"/>
            <a:ext cx="456284" cy="477128"/>
          </a:xfrm>
          <a:custGeom>
            <a:avLst/>
            <a:gdLst/>
            <a:ahLst/>
            <a:cxnLst/>
            <a:rect l="l" t="t" r="r" b="b"/>
            <a:pathLst>
              <a:path w="9216" h="9637" extrusionOk="0">
                <a:moveTo>
                  <a:pt x="6751" y="1"/>
                </a:moveTo>
                <a:cubicBezTo>
                  <a:pt x="6370" y="1"/>
                  <a:pt x="667" y="1561"/>
                  <a:pt x="262" y="2108"/>
                </a:cubicBezTo>
                <a:cubicBezTo>
                  <a:pt x="250" y="2108"/>
                  <a:pt x="250" y="2132"/>
                  <a:pt x="250" y="2132"/>
                </a:cubicBezTo>
                <a:cubicBezTo>
                  <a:pt x="0" y="2561"/>
                  <a:pt x="584" y="8811"/>
                  <a:pt x="965" y="9133"/>
                </a:cubicBezTo>
                <a:cubicBezTo>
                  <a:pt x="1329" y="9431"/>
                  <a:pt x="2297" y="9637"/>
                  <a:pt x="2721" y="9637"/>
                </a:cubicBezTo>
                <a:cubicBezTo>
                  <a:pt x="2754" y="9637"/>
                  <a:pt x="2784" y="9636"/>
                  <a:pt x="2810" y="9633"/>
                </a:cubicBezTo>
                <a:cubicBezTo>
                  <a:pt x="3167" y="9585"/>
                  <a:pt x="8751" y="7371"/>
                  <a:pt x="9001" y="7228"/>
                </a:cubicBezTo>
                <a:cubicBezTo>
                  <a:pt x="9216" y="7109"/>
                  <a:pt x="8918" y="2846"/>
                  <a:pt x="8656" y="1144"/>
                </a:cubicBezTo>
                <a:cubicBezTo>
                  <a:pt x="8620" y="799"/>
                  <a:pt x="8573" y="584"/>
                  <a:pt x="8525" y="489"/>
                </a:cubicBezTo>
                <a:cubicBezTo>
                  <a:pt x="8513" y="489"/>
                  <a:pt x="8513" y="477"/>
                  <a:pt x="8513" y="477"/>
                </a:cubicBezTo>
                <a:cubicBezTo>
                  <a:pt x="8263" y="132"/>
                  <a:pt x="7144" y="1"/>
                  <a:pt x="67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46"/>
          <p:cNvSpPr/>
          <p:nvPr/>
        </p:nvSpPr>
        <p:spPr>
          <a:xfrm flipH="1">
            <a:off x="751835" y="4384609"/>
            <a:ext cx="414448" cy="135063"/>
          </a:xfrm>
          <a:custGeom>
            <a:avLst/>
            <a:gdLst/>
            <a:ahLst/>
            <a:cxnLst/>
            <a:rect l="l" t="t" r="r" b="b"/>
            <a:pathLst>
              <a:path w="8371" h="2728" extrusionOk="0">
                <a:moveTo>
                  <a:pt x="6549" y="1"/>
                </a:moveTo>
                <a:cubicBezTo>
                  <a:pt x="6168" y="1"/>
                  <a:pt x="477" y="1572"/>
                  <a:pt x="60" y="2120"/>
                </a:cubicBezTo>
                <a:lnTo>
                  <a:pt x="48" y="2132"/>
                </a:lnTo>
                <a:cubicBezTo>
                  <a:pt x="36" y="2168"/>
                  <a:pt x="24" y="2239"/>
                  <a:pt x="1" y="2346"/>
                </a:cubicBezTo>
                <a:cubicBezTo>
                  <a:pt x="155" y="2358"/>
                  <a:pt x="322" y="2382"/>
                  <a:pt x="465" y="2430"/>
                </a:cubicBezTo>
                <a:cubicBezTo>
                  <a:pt x="810" y="2501"/>
                  <a:pt x="1156" y="2561"/>
                  <a:pt x="1489" y="2608"/>
                </a:cubicBezTo>
                <a:cubicBezTo>
                  <a:pt x="1751" y="2644"/>
                  <a:pt x="2001" y="2656"/>
                  <a:pt x="2239" y="2727"/>
                </a:cubicBezTo>
                <a:cubicBezTo>
                  <a:pt x="2549" y="2525"/>
                  <a:pt x="2941" y="2406"/>
                  <a:pt x="3275" y="2263"/>
                </a:cubicBezTo>
                <a:cubicBezTo>
                  <a:pt x="3918" y="2013"/>
                  <a:pt x="4561" y="1763"/>
                  <a:pt x="5216" y="1537"/>
                </a:cubicBezTo>
                <a:cubicBezTo>
                  <a:pt x="5882" y="1310"/>
                  <a:pt x="6573" y="1120"/>
                  <a:pt x="7252" y="929"/>
                </a:cubicBezTo>
                <a:lnTo>
                  <a:pt x="8371" y="620"/>
                </a:lnTo>
                <a:cubicBezTo>
                  <a:pt x="8359" y="560"/>
                  <a:pt x="8335" y="525"/>
                  <a:pt x="8323" y="501"/>
                </a:cubicBezTo>
                <a:lnTo>
                  <a:pt x="8311" y="477"/>
                </a:lnTo>
                <a:cubicBezTo>
                  <a:pt x="8061" y="144"/>
                  <a:pt x="6954" y="24"/>
                  <a:pt x="65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46"/>
          <p:cNvSpPr/>
          <p:nvPr/>
        </p:nvSpPr>
        <p:spPr>
          <a:xfrm flipH="1">
            <a:off x="963445" y="4614528"/>
            <a:ext cx="23616" cy="45995"/>
          </a:xfrm>
          <a:custGeom>
            <a:avLst/>
            <a:gdLst/>
            <a:ahLst/>
            <a:cxnLst/>
            <a:rect l="l" t="t" r="r" b="b"/>
            <a:pathLst>
              <a:path w="477" h="929" extrusionOk="0">
                <a:moveTo>
                  <a:pt x="238" y="0"/>
                </a:moveTo>
                <a:cubicBezTo>
                  <a:pt x="107" y="0"/>
                  <a:pt x="0" y="214"/>
                  <a:pt x="0" y="464"/>
                </a:cubicBezTo>
                <a:cubicBezTo>
                  <a:pt x="0" y="714"/>
                  <a:pt x="107" y="929"/>
                  <a:pt x="238" y="929"/>
                </a:cubicBezTo>
                <a:cubicBezTo>
                  <a:pt x="369" y="929"/>
                  <a:pt x="476" y="714"/>
                  <a:pt x="476" y="464"/>
                </a:cubicBezTo>
                <a:cubicBezTo>
                  <a:pt x="476" y="214"/>
                  <a:pt x="369" y="0"/>
                  <a:pt x="238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46"/>
          <p:cNvSpPr/>
          <p:nvPr/>
        </p:nvSpPr>
        <p:spPr>
          <a:xfrm flipH="1">
            <a:off x="787788" y="4557345"/>
            <a:ext cx="19507" cy="38370"/>
          </a:xfrm>
          <a:custGeom>
            <a:avLst/>
            <a:gdLst/>
            <a:ahLst/>
            <a:cxnLst/>
            <a:rect l="l" t="t" r="r" b="b"/>
            <a:pathLst>
              <a:path w="394" h="775" extrusionOk="0">
                <a:moveTo>
                  <a:pt x="191" y="0"/>
                </a:moveTo>
                <a:cubicBezTo>
                  <a:pt x="96" y="0"/>
                  <a:pt x="1" y="179"/>
                  <a:pt x="1" y="381"/>
                </a:cubicBezTo>
                <a:cubicBezTo>
                  <a:pt x="1" y="596"/>
                  <a:pt x="96" y="774"/>
                  <a:pt x="191" y="774"/>
                </a:cubicBezTo>
                <a:cubicBezTo>
                  <a:pt x="298" y="774"/>
                  <a:pt x="393" y="596"/>
                  <a:pt x="393" y="381"/>
                </a:cubicBezTo>
                <a:cubicBezTo>
                  <a:pt x="393" y="167"/>
                  <a:pt x="298" y="0"/>
                  <a:pt x="19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46"/>
          <p:cNvSpPr/>
          <p:nvPr/>
        </p:nvSpPr>
        <p:spPr>
          <a:xfrm flipH="1">
            <a:off x="845563" y="4610518"/>
            <a:ext cx="59016" cy="44509"/>
          </a:xfrm>
          <a:custGeom>
            <a:avLst/>
            <a:gdLst/>
            <a:ahLst/>
            <a:cxnLst/>
            <a:rect l="l" t="t" r="r" b="b"/>
            <a:pathLst>
              <a:path w="1192" h="899" extrusionOk="0">
                <a:moveTo>
                  <a:pt x="1061" y="141"/>
                </a:moveTo>
                <a:cubicBezTo>
                  <a:pt x="1061" y="176"/>
                  <a:pt x="1061" y="200"/>
                  <a:pt x="1049" y="236"/>
                </a:cubicBezTo>
                <a:cubicBezTo>
                  <a:pt x="1025" y="307"/>
                  <a:pt x="1013" y="367"/>
                  <a:pt x="989" y="426"/>
                </a:cubicBezTo>
                <a:cubicBezTo>
                  <a:pt x="930" y="545"/>
                  <a:pt x="846" y="641"/>
                  <a:pt x="727" y="700"/>
                </a:cubicBezTo>
                <a:cubicBezTo>
                  <a:pt x="676" y="726"/>
                  <a:pt x="618" y="738"/>
                  <a:pt x="557" y="738"/>
                </a:cubicBezTo>
                <a:cubicBezTo>
                  <a:pt x="504" y="738"/>
                  <a:pt x="449" y="729"/>
                  <a:pt x="394" y="712"/>
                </a:cubicBezTo>
                <a:cubicBezTo>
                  <a:pt x="334" y="676"/>
                  <a:pt x="287" y="653"/>
                  <a:pt x="251" y="605"/>
                </a:cubicBezTo>
                <a:cubicBezTo>
                  <a:pt x="227" y="569"/>
                  <a:pt x="215" y="534"/>
                  <a:pt x="180" y="498"/>
                </a:cubicBezTo>
                <a:lnTo>
                  <a:pt x="632" y="319"/>
                </a:lnTo>
                <a:cubicBezTo>
                  <a:pt x="703" y="295"/>
                  <a:pt x="787" y="260"/>
                  <a:pt x="870" y="212"/>
                </a:cubicBezTo>
                <a:cubicBezTo>
                  <a:pt x="930" y="188"/>
                  <a:pt x="1001" y="176"/>
                  <a:pt x="1061" y="141"/>
                </a:cubicBezTo>
                <a:close/>
                <a:moveTo>
                  <a:pt x="1070" y="1"/>
                </a:moveTo>
                <a:cubicBezTo>
                  <a:pt x="980" y="1"/>
                  <a:pt x="876" y="72"/>
                  <a:pt x="811" y="105"/>
                </a:cubicBezTo>
                <a:cubicBezTo>
                  <a:pt x="727" y="129"/>
                  <a:pt x="656" y="176"/>
                  <a:pt x="572" y="200"/>
                </a:cubicBezTo>
                <a:cubicBezTo>
                  <a:pt x="430" y="260"/>
                  <a:pt x="263" y="295"/>
                  <a:pt x="156" y="414"/>
                </a:cubicBezTo>
                <a:cubicBezTo>
                  <a:pt x="1" y="557"/>
                  <a:pt x="168" y="748"/>
                  <a:pt x="311" y="843"/>
                </a:cubicBezTo>
                <a:cubicBezTo>
                  <a:pt x="385" y="880"/>
                  <a:pt x="463" y="898"/>
                  <a:pt x="541" y="898"/>
                </a:cubicBezTo>
                <a:cubicBezTo>
                  <a:pt x="612" y="898"/>
                  <a:pt x="683" y="883"/>
                  <a:pt x="751" y="855"/>
                </a:cubicBezTo>
                <a:cubicBezTo>
                  <a:pt x="894" y="795"/>
                  <a:pt x="1013" y="700"/>
                  <a:pt x="1084" y="545"/>
                </a:cubicBezTo>
                <a:cubicBezTo>
                  <a:pt x="1156" y="426"/>
                  <a:pt x="1192" y="284"/>
                  <a:pt x="1192" y="141"/>
                </a:cubicBezTo>
                <a:cubicBezTo>
                  <a:pt x="1192" y="105"/>
                  <a:pt x="1192" y="81"/>
                  <a:pt x="1180" y="57"/>
                </a:cubicBezTo>
                <a:cubicBezTo>
                  <a:pt x="1150" y="16"/>
                  <a:pt x="1111" y="1"/>
                  <a:pt x="1070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46"/>
          <p:cNvSpPr/>
          <p:nvPr/>
        </p:nvSpPr>
        <p:spPr>
          <a:xfrm flipH="1">
            <a:off x="1037111" y="4488231"/>
            <a:ext cx="139173" cy="373058"/>
          </a:xfrm>
          <a:custGeom>
            <a:avLst/>
            <a:gdLst/>
            <a:ahLst/>
            <a:cxnLst/>
            <a:rect l="l" t="t" r="r" b="b"/>
            <a:pathLst>
              <a:path w="2811" h="7535" extrusionOk="0">
                <a:moveTo>
                  <a:pt x="447" y="0"/>
                </a:moveTo>
                <a:cubicBezTo>
                  <a:pt x="375" y="0"/>
                  <a:pt x="312" y="5"/>
                  <a:pt x="262" y="15"/>
                </a:cubicBezTo>
                <a:cubicBezTo>
                  <a:pt x="250" y="15"/>
                  <a:pt x="250" y="27"/>
                  <a:pt x="250" y="27"/>
                </a:cubicBezTo>
                <a:cubicBezTo>
                  <a:pt x="0" y="456"/>
                  <a:pt x="584" y="6706"/>
                  <a:pt x="965" y="7040"/>
                </a:cubicBezTo>
                <a:cubicBezTo>
                  <a:pt x="1322" y="7322"/>
                  <a:pt x="2262" y="7534"/>
                  <a:pt x="2697" y="7534"/>
                </a:cubicBezTo>
                <a:cubicBezTo>
                  <a:pt x="2740" y="7534"/>
                  <a:pt x="2778" y="7532"/>
                  <a:pt x="2810" y="7528"/>
                </a:cubicBezTo>
                <a:cubicBezTo>
                  <a:pt x="2786" y="6361"/>
                  <a:pt x="2560" y="872"/>
                  <a:pt x="2441" y="527"/>
                </a:cubicBezTo>
                <a:cubicBezTo>
                  <a:pt x="2356" y="335"/>
                  <a:pt x="1060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46"/>
          <p:cNvSpPr/>
          <p:nvPr/>
        </p:nvSpPr>
        <p:spPr>
          <a:xfrm flipH="1">
            <a:off x="857342" y="4310841"/>
            <a:ext cx="227597" cy="166007"/>
          </a:xfrm>
          <a:custGeom>
            <a:avLst/>
            <a:gdLst/>
            <a:ahLst/>
            <a:cxnLst/>
            <a:rect l="l" t="t" r="r" b="b"/>
            <a:pathLst>
              <a:path w="4597" h="3353" extrusionOk="0">
                <a:moveTo>
                  <a:pt x="3757" y="1"/>
                </a:moveTo>
                <a:cubicBezTo>
                  <a:pt x="3303" y="1"/>
                  <a:pt x="2696" y="217"/>
                  <a:pt x="2096" y="383"/>
                </a:cubicBezTo>
                <a:cubicBezTo>
                  <a:pt x="1358" y="586"/>
                  <a:pt x="536" y="860"/>
                  <a:pt x="263" y="1217"/>
                </a:cubicBezTo>
                <a:cubicBezTo>
                  <a:pt x="1" y="1574"/>
                  <a:pt x="263" y="3253"/>
                  <a:pt x="370" y="3300"/>
                </a:cubicBezTo>
                <a:cubicBezTo>
                  <a:pt x="435" y="3337"/>
                  <a:pt x="526" y="3353"/>
                  <a:pt x="625" y="3353"/>
                </a:cubicBezTo>
                <a:cubicBezTo>
                  <a:pt x="852" y="3353"/>
                  <a:pt x="1120" y="3266"/>
                  <a:pt x="1203" y="3134"/>
                </a:cubicBezTo>
                <a:cubicBezTo>
                  <a:pt x="1275" y="3015"/>
                  <a:pt x="1001" y="1991"/>
                  <a:pt x="1132" y="1776"/>
                </a:cubicBezTo>
                <a:cubicBezTo>
                  <a:pt x="1263" y="1574"/>
                  <a:pt x="1989" y="1288"/>
                  <a:pt x="2310" y="1193"/>
                </a:cubicBezTo>
                <a:cubicBezTo>
                  <a:pt x="2556" y="1127"/>
                  <a:pt x="3131" y="934"/>
                  <a:pt x="3400" y="934"/>
                </a:cubicBezTo>
                <a:cubicBezTo>
                  <a:pt x="3470" y="934"/>
                  <a:pt x="3520" y="947"/>
                  <a:pt x="3537" y="979"/>
                </a:cubicBezTo>
                <a:cubicBezTo>
                  <a:pt x="3644" y="1122"/>
                  <a:pt x="3644" y="1943"/>
                  <a:pt x="3680" y="2050"/>
                </a:cubicBezTo>
                <a:cubicBezTo>
                  <a:pt x="3702" y="2110"/>
                  <a:pt x="3865" y="2212"/>
                  <a:pt x="4078" y="2212"/>
                </a:cubicBezTo>
                <a:cubicBezTo>
                  <a:pt x="4204" y="2212"/>
                  <a:pt x="4347" y="2176"/>
                  <a:pt x="4489" y="2074"/>
                </a:cubicBezTo>
                <a:cubicBezTo>
                  <a:pt x="4596" y="2026"/>
                  <a:pt x="4454" y="205"/>
                  <a:pt x="4108" y="62"/>
                </a:cubicBezTo>
                <a:cubicBezTo>
                  <a:pt x="4007" y="19"/>
                  <a:pt x="3888" y="1"/>
                  <a:pt x="37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46"/>
          <p:cNvSpPr/>
          <p:nvPr/>
        </p:nvSpPr>
        <p:spPr>
          <a:xfrm flipH="1">
            <a:off x="748273" y="4407631"/>
            <a:ext cx="294783" cy="104021"/>
          </a:xfrm>
          <a:custGeom>
            <a:avLst/>
            <a:gdLst/>
            <a:ahLst/>
            <a:cxnLst/>
            <a:rect l="l" t="t" r="r" b="b"/>
            <a:pathLst>
              <a:path w="5954" h="2101" extrusionOk="0">
                <a:moveTo>
                  <a:pt x="5810" y="0"/>
                </a:moveTo>
                <a:lnTo>
                  <a:pt x="5489" y="83"/>
                </a:lnTo>
                <a:cubicBezTo>
                  <a:pt x="5334" y="131"/>
                  <a:pt x="5155" y="202"/>
                  <a:pt x="4977" y="250"/>
                </a:cubicBezTo>
                <a:cubicBezTo>
                  <a:pt x="3977" y="536"/>
                  <a:pt x="2965" y="798"/>
                  <a:pt x="2000" y="1179"/>
                </a:cubicBezTo>
                <a:cubicBezTo>
                  <a:pt x="1357" y="1417"/>
                  <a:pt x="643" y="1655"/>
                  <a:pt x="60" y="2024"/>
                </a:cubicBezTo>
                <a:cubicBezTo>
                  <a:pt x="48" y="2036"/>
                  <a:pt x="0" y="2084"/>
                  <a:pt x="12" y="2096"/>
                </a:cubicBezTo>
                <a:cubicBezTo>
                  <a:pt x="20" y="2099"/>
                  <a:pt x="28" y="2101"/>
                  <a:pt x="35" y="2101"/>
                </a:cubicBezTo>
                <a:cubicBezTo>
                  <a:pt x="50" y="2101"/>
                  <a:pt x="64" y="2096"/>
                  <a:pt x="71" y="2096"/>
                </a:cubicBezTo>
                <a:cubicBezTo>
                  <a:pt x="179" y="2072"/>
                  <a:pt x="274" y="2024"/>
                  <a:pt x="369" y="1976"/>
                </a:cubicBezTo>
                <a:cubicBezTo>
                  <a:pt x="631" y="1917"/>
                  <a:pt x="869" y="1786"/>
                  <a:pt x="1119" y="1715"/>
                </a:cubicBezTo>
                <a:cubicBezTo>
                  <a:pt x="1347" y="1660"/>
                  <a:pt x="4364" y="512"/>
                  <a:pt x="5507" y="512"/>
                </a:cubicBezTo>
                <a:cubicBezTo>
                  <a:pt x="5620" y="512"/>
                  <a:pt x="5715" y="523"/>
                  <a:pt x="5786" y="548"/>
                </a:cubicBezTo>
                <a:cubicBezTo>
                  <a:pt x="5846" y="572"/>
                  <a:pt x="5894" y="595"/>
                  <a:pt x="5941" y="643"/>
                </a:cubicBezTo>
                <a:lnTo>
                  <a:pt x="5953" y="655"/>
                </a:lnTo>
                <a:cubicBezTo>
                  <a:pt x="5906" y="333"/>
                  <a:pt x="5870" y="95"/>
                  <a:pt x="5810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46"/>
          <p:cNvSpPr/>
          <p:nvPr/>
        </p:nvSpPr>
        <p:spPr>
          <a:xfrm flipH="1">
            <a:off x="1119633" y="3506274"/>
            <a:ext cx="521736" cy="479356"/>
          </a:xfrm>
          <a:custGeom>
            <a:avLst/>
            <a:gdLst/>
            <a:ahLst/>
            <a:cxnLst/>
            <a:rect l="l" t="t" r="r" b="b"/>
            <a:pathLst>
              <a:path w="10538" h="9682" extrusionOk="0">
                <a:moveTo>
                  <a:pt x="6629" y="1"/>
                </a:moveTo>
                <a:cubicBezTo>
                  <a:pt x="5683" y="1"/>
                  <a:pt x="4538" y="164"/>
                  <a:pt x="3560" y="382"/>
                </a:cubicBezTo>
                <a:cubicBezTo>
                  <a:pt x="3524" y="382"/>
                  <a:pt x="3513" y="394"/>
                  <a:pt x="3489" y="394"/>
                </a:cubicBezTo>
                <a:cubicBezTo>
                  <a:pt x="2727" y="573"/>
                  <a:pt x="2072" y="775"/>
                  <a:pt x="1715" y="978"/>
                </a:cubicBezTo>
                <a:lnTo>
                  <a:pt x="1619" y="1013"/>
                </a:lnTo>
                <a:cubicBezTo>
                  <a:pt x="1500" y="1097"/>
                  <a:pt x="1429" y="1156"/>
                  <a:pt x="1417" y="1216"/>
                </a:cubicBezTo>
                <a:cubicBezTo>
                  <a:pt x="1107" y="2002"/>
                  <a:pt x="953" y="3073"/>
                  <a:pt x="822" y="4145"/>
                </a:cubicBezTo>
                <a:lnTo>
                  <a:pt x="774" y="4550"/>
                </a:lnTo>
                <a:cubicBezTo>
                  <a:pt x="691" y="5276"/>
                  <a:pt x="595" y="5955"/>
                  <a:pt x="465" y="6550"/>
                </a:cubicBezTo>
                <a:cubicBezTo>
                  <a:pt x="417" y="6776"/>
                  <a:pt x="0" y="7705"/>
                  <a:pt x="0" y="8002"/>
                </a:cubicBezTo>
                <a:cubicBezTo>
                  <a:pt x="0" y="8336"/>
                  <a:pt x="417" y="8860"/>
                  <a:pt x="607" y="9086"/>
                </a:cubicBezTo>
                <a:cubicBezTo>
                  <a:pt x="1000" y="9157"/>
                  <a:pt x="3274" y="9681"/>
                  <a:pt x="5048" y="9681"/>
                </a:cubicBezTo>
                <a:cubicBezTo>
                  <a:pt x="6072" y="9681"/>
                  <a:pt x="8906" y="9217"/>
                  <a:pt x="9930" y="9145"/>
                </a:cubicBezTo>
                <a:cubicBezTo>
                  <a:pt x="9930" y="9145"/>
                  <a:pt x="10359" y="8514"/>
                  <a:pt x="10490" y="7895"/>
                </a:cubicBezTo>
                <a:cubicBezTo>
                  <a:pt x="10537" y="7681"/>
                  <a:pt x="10359" y="7026"/>
                  <a:pt x="10347" y="6121"/>
                </a:cubicBezTo>
                <a:lnTo>
                  <a:pt x="10347" y="6038"/>
                </a:lnTo>
                <a:cubicBezTo>
                  <a:pt x="10335" y="5943"/>
                  <a:pt x="10335" y="5871"/>
                  <a:pt x="10335" y="5800"/>
                </a:cubicBezTo>
                <a:cubicBezTo>
                  <a:pt x="10299" y="3990"/>
                  <a:pt x="10478" y="1609"/>
                  <a:pt x="10394" y="1371"/>
                </a:cubicBezTo>
                <a:cubicBezTo>
                  <a:pt x="10311" y="1180"/>
                  <a:pt x="10073" y="942"/>
                  <a:pt x="9692" y="716"/>
                </a:cubicBezTo>
                <a:cubicBezTo>
                  <a:pt x="9644" y="704"/>
                  <a:pt x="9597" y="680"/>
                  <a:pt x="9537" y="644"/>
                </a:cubicBezTo>
                <a:cubicBezTo>
                  <a:pt x="9085" y="406"/>
                  <a:pt x="8454" y="204"/>
                  <a:pt x="7692" y="85"/>
                </a:cubicBezTo>
                <a:cubicBezTo>
                  <a:pt x="7656" y="85"/>
                  <a:pt x="7620" y="61"/>
                  <a:pt x="7573" y="61"/>
                </a:cubicBezTo>
                <a:cubicBezTo>
                  <a:pt x="7311" y="37"/>
                  <a:pt x="7025" y="25"/>
                  <a:pt x="6727" y="1"/>
                </a:cubicBezTo>
                <a:cubicBezTo>
                  <a:pt x="6695" y="1"/>
                  <a:pt x="6662" y="1"/>
                  <a:pt x="66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46"/>
          <p:cNvSpPr/>
          <p:nvPr/>
        </p:nvSpPr>
        <p:spPr>
          <a:xfrm flipH="1">
            <a:off x="1261731" y="3509244"/>
            <a:ext cx="207546" cy="98525"/>
          </a:xfrm>
          <a:custGeom>
            <a:avLst/>
            <a:gdLst/>
            <a:ahLst/>
            <a:cxnLst/>
            <a:rect l="l" t="t" r="r" b="b"/>
            <a:pathLst>
              <a:path w="4192" h="1990" extrusionOk="0">
                <a:moveTo>
                  <a:pt x="4073" y="1"/>
                </a:moveTo>
                <a:cubicBezTo>
                  <a:pt x="4025" y="60"/>
                  <a:pt x="3966" y="120"/>
                  <a:pt x="3906" y="180"/>
                </a:cubicBezTo>
                <a:cubicBezTo>
                  <a:pt x="3585" y="501"/>
                  <a:pt x="3239" y="799"/>
                  <a:pt x="2870" y="1061"/>
                </a:cubicBezTo>
                <a:cubicBezTo>
                  <a:pt x="2513" y="1334"/>
                  <a:pt x="2120" y="1573"/>
                  <a:pt x="1727" y="1763"/>
                </a:cubicBezTo>
                <a:cubicBezTo>
                  <a:pt x="1547" y="1844"/>
                  <a:pt x="1352" y="1919"/>
                  <a:pt x="1160" y="1919"/>
                </a:cubicBezTo>
                <a:cubicBezTo>
                  <a:pt x="1098" y="1919"/>
                  <a:pt x="1037" y="1911"/>
                  <a:pt x="977" y="1894"/>
                </a:cubicBezTo>
                <a:cubicBezTo>
                  <a:pt x="775" y="1823"/>
                  <a:pt x="572" y="1668"/>
                  <a:pt x="453" y="1477"/>
                </a:cubicBezTo>
                <a:cubicBezTo>
                  <a:pt x="215" y="1120"/>
                  <a:pt x="179" y="703"/>
                  <a:pt x="72" y="299"/>
                </a:cubicBezTo>
                <a:cubicBezTo>
                  <a:pt x="37" y="299"/>
                  <a:pt x="25" y="322"/>
                  <a:pt x="1" y="322"/>
                </a:cubicBezTo>
                <a:cubicBezTo>
                  <a:pt x="96" y="680"/>
                  <a:pt x="144" y="1061"/>
                  <a:pt x="322" y="1406"/>
                </a:cubicBezTo>
                <a:cubicBezTo>
                  <a:pt x="484" y="1749"/>
                  <a:pt x="799" y="1990"/>
                  <a:pt x="1174" y="1990"/>
                </a:cubicBezTo>
                <a:cubicBezTo>
                  <a:pt x="1242" y="1990"/>
                  <a:pt x="1311" y="1982"/>
                  <a:pt x="1382" y="1965"/>
                </a:cubicBezTo>
                <a:cubicBezTo>
                  <a:pt x="1620" y="1930"/>
                  <a:pt x="1846" y="1787"/>
                  <a:pt x="2061" y="1668"/>
                </a:cubicBezTo>
                <a:cubicBezTo>
                  <a:pt x="2275" y="1549"/>
                  <a:pt x="2477" y="1430"/>
                  <a:pt x="2668" y="1299"/>
                </a:cubicBezTo>
                <a:cubicBezTo>
                  <a:pt x="3061" y="1037"/>
                  <a:pt x="3442" y="739"/>
                  <a:pt x="3787" y="406"/>
                </a:cubicBezTo>
                <a:cubicBezTo>
                  <a:pt x="3918" y="287"/>
                  <a:pt x="4061" y="156"/>
                  <a:pt x="4192" y="25"/>
                </a:cubicBezTo>
                <a:cubicBezTo>
                  <a:pt x="4156" y="25"/>
                  <a:pt x="4120" y="25"/>
                  <a:pt x="407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46"/>
          <p:cNvSpPr/>
          <p:nvPr/>
        </p:nvSpPr>
        <p:spPr>
          <a:xfrm flipH="1">
            <a:off x="1557055" y="3554644"/>
            <a:ext cx="46589" cy="176899"/>
          </a:xfrm>
          <a:custGeom>
            <a:avLst/>
            <a:gdLst/>
            <a:ahLst/>
            <a:cxnLst/>
            <a:rect l="l" t="t" r="r" b="b"/>
            <a:pathLst>
              <a:path w="941" h="3573" extrusionOk="0">
                <a:moveTo>
                  <a:pt x="941" y="1"/>
                </a:moveTo>
                <a:lnTo>
                  <a:pt x="941" y="1"/>
                </a:lnTo>
                <a:cubicBezTo>
                  <a:pt x="905" y="13"/>
                  <a:pt x="881" y="25"/>
                  <a:pt x="846" y="60"/>
                </a:cubicBezTo>
                <a:cubicBezTo>
                  <a:pt x="810" y="203"/>
                  <a:pt x="774" y="370"/>
                  <a:pt x="726" y="536"/>
                </a:cubicBezTo>
                <a:cubicBezTo>
                  <a:pt x="643" y="858"/>
                  <a:pt x="548" y="1203"/>
                  <a:pt x="465" y="1525"/>
                </a:cubicBezTo>
                <a:cubicBezTo>
                  <a:pt x="310" y="2060"/>
                  <a:pt x="179" y="2620"/>
                  <a:pt x="48" y="3168"/>
                </a:cubicBezTo>
                <a:lnTo>
                  <a:pt x="0" y="3573"/>
                </a:lnTo>
                <a:cubicBezTo>
                  <a:pt x="0" y="3573"/>
                  <a:pt x="12" y="3573"/>
                  <a:pt x="12" y="3549"/>
                </a:cubicBezTo>
                <a:cubicBezTo>
                  <a:pt x="179" y="2882"/>
                  <a:pt x="345" y="2215"/>
                  <a:pt x="524" y="1549"/>
                </a:cubicBezTo>
                <a:cubicBezTo>
                  <a:pt x="607" y="1215"/>
                  <a:pt x="703" y="870"/>
                  <a:pt x="786" y="548"/>
                </a:cubicBezTo>
                <a:cubicBezTo>
                  <a:pt x="834" y="370"/>
                  <a:pt x="893" y="179"/>
                  <a:pt x="94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46"/>
          <p:cNvSpPr/>
          <p:nvPr/>
        </p:nvSpPr>
        <p:spPr>
          <a:xfrm flipH="1">
            <a:off x="1131426" y="3537563"/>
            <a:ext cx="113229" cy="284138"/>
          </a:xfrm>
          <a:custGeom>
            <a:avLst/>
            <a:gdLst/>
            <a:ahLst/>
            <a:cxnLst/>
            <a:rect l="l" t="t" r="r" b="b"/>
            <a:pathLst>
              <a:path w="2287" h="5739" extrusionOk="0">
                <a:moveTo>
                  <a:pt x="1488" y="0"/>
                </a:moveTo>
                <a:cubicBezTo>
                  <a:pt x="1131" y="119"/>
                  <a:pt x="810" y="417"/>
                  <a:pt x="607" y="715"/>
                </a:cubicBezTo>
                <a:cubicBezTo>
                  <a:pt x="274" y="1215"/>
                  <a:pt x="143" y="1834"/>
                  <a:pt x="72" y="2405"/>
                </a:cubicBezTo>
                <a:cubicBezTo>
                  <a:pt x="0" y="2977"/>
                  <a:pt x="0" y="3537"/>
                  <a:pt x="131" y="4096"/>
                </a:cubicBezTo>
                <a:cubicBezTo>
                  <a:pt x="262" y="4656"/>
                  <a:pt x="548" y="5323"/>
                  <a:pt x="1084" y="5608"/>
                </a:cubicBezTo>
                <a:cubicBezTo>
                  <a:pt x="1310" y="5697"/>
                  <a:pt x="1504" y="5739"/>
                  <a:pt x="1675" y="5739"/>
                </a:cubicBezTo>
                <a:cubicBezTo>
                  <a:pt x="1917" y="5739"/>
                  <a:pt x="2112" y="5655"/>
                  <a:pt x="2286" y="5501"/>
                </a:cubicBezTo>
                <a:cubicBezTo>
                  <a:pt x="2286" y="5477"/>
                  <a:pt x="2286" y="5442"/>
                  <a:pt x="2274" y="5370"/>
                </a:cubicBezTo>
                <a:cubicBezTo>
                  <a:pt x="2119" y="5501"/>
                  <a:pt x="1965" y="5596"/>
                  <a:pt x="1762" y="5644"/>
                </a:cubicBezTo>
                <a:cubicBezTo>
                  <a:pt x="1723" y="5651"/>
                  <a:pt x="1681" y="5653"/>
                  <a:pt x="1637" y="5653"/>
                </a:cubicBezTo>
                <a:cubicBezTo>
                  <a:pt x="1443" y="5653"/>
                  <a:pt x="1222" y="5595"/>
                  <a:pt x="1095" y="5537"/>
                </a:cubicBezTo>
                <a:cubicBezTo>
                  <a:pt x="619" y="5311"/>
                  <a:pt x="381" y="4727"/>
                  <a:pt x="250" y="4251"/>
                </a:cubicBezTo>
                <a:cubicBezTo>
                  <a:pt x="119" y="3763"/>
                  <a:pt x="83" y="3239"/>
                  <a:pt x="131" y="2727"/>
                </a:cubicBezTo>
                <a:cubicBezTo>
                  <a:pt x="191" y="2191"/>
                  <a:pt x="298" y="1608"/>
                  <a:pt x="512" y="1120"/>
                </a:cubicBezTo>
                <a:cubicBezTo>
                  <a:pt x="726" y="655"/>
                  <a:pt x="1084" y="239"/>
                  <a:pt x="1572" y="84"/>
                </a:cubicBezTo>
                <a:cubicBezTo>
                  <a:pt x="1584" y="84"/>
                  <a:pt x="1619" y="72"/>
                  <a:pt x="1631" y="72"/>
                </a:cubicBezTo>
                <a:cubicBezTo>
                  <a:pt x="1584" y="60"/>
                  <a:pt x="1548" y="24"/>
                  <a:pt x="14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46"/>
          <p:cNvSpPr/>
          <p:nvPr/>
        </p:nvSpPr>
        <p:spPr>
          <a:xfrm flipH="1">
            <a:off x="1269949" y="3440278"/>
            <a:ext cx="206952" cy="111794"/>
          </a:xfrm>
          <a:custGeom>
            <a:avLst/>
            <a:gdLst/>
            <a:ahLst/>
            <a:cxnLst/>
            <a:rect l="l" t="t" r="r" b="b"/>
            <a:pathLst>
              <a:path w="4180" h="2258" extrusionOk="0">
                <a:moveTo>
                  <a:pt x="3679" y="1"/>
                </a:moveTo>
                <a:lnTo>
                  <a:pt x="0" y="799"/>
                </a:lnTo>
                <a:lnTo>
                  <a:pt x="321" y="1954"/>
                </a:lnTo>
                <a:cubicBezTo>
                  <a:pt x="321" y="1954"/>
                  <a:pt x="546" y="2257"/>
                  <a:pt x="1313" y="2257"/>
                </a:cubicBezTo>
                <a:cubicBezTo>
                  <a:pt x="1619" y="2257"/>
                  <a:pt x="2012" y="2209"/>
                  <a:pt x="2512" y="2073"/>
                </a:cubicBezTo>
                <a:cubicBezTo>
                  <a:pt x="4179" y="1608"/>
                  <a:pt x="3953" y="1061"/>
                  <a:pt x="3953" y="1061"/>
                </a:cubicBezTo>
                <a:lnTo>
                  <a:pt x="3679" y="1"/>
                </a:ln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46"/>
          <p:cNvSpPr/>
          <p:nvPr/>
        </p:nvSpPr>
        <p:spPr>
          <a:xfrm flipH="1">
            <a:off x="1290604" y="3429100"/>
            <a:ext cx="179870" cy="103723"/>
          </a:xfrm>
          <a:custGeom>
            <a:avLst/>
            <a:gdLst/>
            <a:ahLst/>
            <a:cxnLst/>
            <a:rect l="l" t="t" r="r" b="b"/>
            <a:pathLst>
              <a:path w="4585" h="2095" extrusionOk="0">
                <a:moveTo>
                  <a:pt x="3807" y="1"/>
                </a:moveTo>
                <a:cubicBezTo>
                  <a:pt x="3613" y="1"/>
                  <a:pt x="3418" y="17"/>
                  <a:pt x="3227" y="48"/>
                </a:cubicBezTo>
                <a:cubicBezTo>
                  <a:pt x="2358" y="155"/>
                  <a:pt x="1524" y="406"/>
                  <a:pt x="691" y="667"/>
                </a:cubicBezTo>
                <a:cubicBezTo>
                  <a:pt x="489" y="727"/>
                  <a:pt x="274" y="822"/>
                  <a:pt x="167" y="965"/>
                </a:cubicBezTo>
                <a:cubicBezTo>
                  <a:pt x="36" y="1144"/>
                  <a:pt x="0" y="1537"/>
                  <a:pt x="131" y="1715"/>
                </a:cubicBezTo>
                <a:cubicBezTo>
                  <a:pt x="298" y="1941"/>
                  <a:pt x="762" y="2060"/>
                  <a:pt x="1084" y="2084"/>
                </a:cubicBezTo>
                <a:cubicBezTo>
                  <a:pt x="1166" y="2092"/>
                  <a:pt x="1249" y="2095"/>
                  <a:pt x="1332" y="2095"/>
                </a:cubicBezTo>
                <a:cubicBezTo>
                  <a:pt x="1657" y="2095"/>
                  <a:pt x="1988" y="2044"/>
                  <a:pt x="2310" y="1977"/>
                </a:cubicBezTo>
                <a:cubicBezTo>
                  <a:pt x="2798" y="1882"/>
                  <a:pt x="3275" y="1727"/>
                  <a:pt x="3691" y="1489"/>
                </a:cubicBezTo>
                <a:cubicBezTo>
                  <a:pt x="4108" y="1251"/>
                  <a:pt x="4442" y="929"/>
                  <a:pt x="4537" y="536"/>
                </a:cubicBezTo>
                <a:cubicBezTo>
                  <a:pt x="4572" y="406"/>
                  <a:pt x="4584" y="275"/>
                  <a:pt x="4501" y="167"/>
                </a:cubicBezTo>
                <a:cubicBezTo>
                  <a:pt x="4406" y="72"/>
                  <a:pt x="4263" y="36"/>
                  <a:pt x="4096" y="13"/>
                </a:cubicBezTo>
                <a:cubicBezTo>
                  <a:pt x="4001" y="5"/>
                  <a:pt x="3904" y="1"/>
                  <a:pt x="380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46"/>
          <p:cNvSpPr/>
          <p:nvPr/>
        </p:nvSpPr>
        <p:spPr>
          <a:xfrm flipH="1">
            <a:off x="1241134" y="3477806"/>
            <a:ext cx="258492" cy="148233"/>
          </a:xfrm>
          <a:custGeom>
            <a:avLst/>
            <a:gdLst/>
            <a:ahLst/>
            <a:cxnLst/>
            <a:rect l="l" t="t" r="r" b="b"/>
            <a:pathLst>
              <a:path w="5221" h="2994" extrusionOk="0">
                <a:moveTo>
                  <a:pt x="4411" y="0"/>
                </a:moveTo>
                <a:cubicBezTo>
                  <a:pt x="4402" y="0"/>
                  <a:pt x="4395" y="2"/>
                  <a:pt x="4388" y="5"/>
                </a:cubicBezTo>
                <a:cubicBezTo>
                  <a:pt x="4257" y="64"/>
                  <a:pt x="4233" y="481"/>
                  <a:pt x="3388" y="898"/>
                </a:cubicBezTo>
                <a:cubicBezTo>
                  <a:pt x="3015" y="1092"/>
                  <a:pt x="2531" y="1208"/>
                  <a:pt x="2061" y="1208"/>
                </a:cubicBezTo>
                <a:cubicBezTo>
                  <a:pt x="1466" y="1208"/>
                  <a:pt x="895" y="1022"/>
                  <a:pt x="602" y="576"/>
                </a:cubicBezTo>
                <a:cubicBezTo>
                  <a:pt x="600" y="573"/>
                  <a:pt x="597" y="571"/>
                  <a:pt x="592" y="571"/>
                </a:cubicBezTo>
                <a:cubicBezTo>
                  <a:pt x="509" y="571"/>
                  <a:pt x="0" y="1176"/>
                  <a:pt x="102" y="1684"/>
                </a:cubicBezTo>
                <a:cubicBezTo>
                  <a:pt x="158" y="1990"/>
                  <a:pt x="646" y="2845"/>
                  <a:pt x="1063" y="2845"/>
                </a:cubicBezTo>
                <a:cubicBezTo>
                  <a:pt x="1084" y="2845"/>
                  <a:pt x="1105" y="2843"/>
                  <a:pt x="1126" y="2839"/>
                </a:cubicBezTo>
                <a:cubicBezTo>
                  <a:pt x="1554" y="2755"/>
                  <a:pt x="1697" y="1505"/>
                  <a:pt x="1697" y="1505"/>
                </a:cubicBezTo>
                <a:cubicBezTo>
                  <a:pt x="1697" y="1505"/>
                  <a:pt x="1900" y="2981"/>
                  <a:pt x="2257" y="2993"/>
                </a:cubicBezTo>
                <a:cubicBezTo>
                  <a:pt x="2259" y="2993"/>
                  <a:pt x="2261" y="2993"/>
                  <a:pt x="2263" y="2993"/>
                </a:cubicBezTo>
                <a:cubicBezTo>
                  <a:pt x="2644" y="2993"/>
                  <a:pt x="5220" y="1985"/>
                  <a:pt x="5043" y="564"/>
                </a:cubicBezTo>
                <a:cubicBezTo>
                  <a:pt x="5032" y="463"/>
                  <a:pt x="4563" y="0"/>
                  <a:pt x="44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46"/>
          <p:cNvSpPr/>
          <p:nvPr/>
        </p:nvSpPr>
        <p:spPr>
          <a:xfrm flipH="1">
            <a:off x="890960" y="4170632"/>
            <a:ext cx="199872" cy="259828"/>
          </a:xfrm>
          <a:custGeom>
            <a:avLst/>
            <a:gdLst/>
            <a:ahLst/>
            <a:cxnLst/>
            <a:rect l="l" t="t" r="r" b="b"/>
            <a:pathLst>
              <a:path w="4037" h="5248" extrusionOk="0">
                <a:moveTo>
                  <a:pt x="2846" y="1"/>
                </a:moveTo>
                <a:lnTo>
                  <a:pt x="513" y="858"/>
                </a:lnTo>
                <a:cubicBezTo>
                  <a:pt x="1036" y="2168"/>
                  <a:pt x="1" y="3311"/>
                  <a:pt x="679" y="3930"/>
                </a:cubicBezTo>
                <a:cubicBezTo>
                  <a:pt x="955" y="3739"/>
                  <a:pt x="1046" y="3657"/>
                  <a:pt x="1084" y="3657"/>
                </a:cubicBezTo>
                <a:cubicBezTo>
                  <a:pt x="1111" y="3657"/>
                  <a:pt x="1112" y="3695"/>
                  <a:pt x="1132" y="3763"/>
                </a:cubicBezTo>
                <a:cubicBezTo>
                  <a:pt x="1176" y="3916"/>
                  <a:pt x="1431" y="5248"/>
                  <a:pt x="2055" y="5248"/>
                </a:cubicBezTo>
                <a:cubicBezTo>
                  <a:pt x="2109" y="5248"/>
                  <a:pt x="2167" y="5238"/>
                  <a:pt x="2227" y="5216"/>
                </a:cubicBezTo>
                <a:cubicBezTo>
                  <a:pt x="2322" y="5192"/>
                  <a:pt x="2406" y="5144"/>
                  <a:pt x="2513" y="5085"/>
                </a:cubicBezTo>
                <a:cubicBezTo>
                  <a:pt x="2620" y="5013"/>
                  <a:pt x="2691" y="4918"/>
                  <a:pt x="2763" y="4823"/>
                </a:cubicBezTo>
                <a:cubicBezTo>
                  <a:pt x="2870" y="4668"/>
                  <a:pt x="2965" y="4525"/>
                  <a:pt x="3120" y="4418"/>
                </a:cubicBezTo>
                <a:cubicBezTo>
                  <a:pt x="3263" y="4323"/>
                  <a:pt x="3382" y="4299"/>
                  <a:pt x="3442" y="4132"/>
                </a:cubicBezTo>
                <a:cubicBezTo>
                  <a:pt x="3477" y="4001"/>
                  <a:pt x="3513" y="3870"/>
                  <a:pt x="3620" y="3763"/>
                </a:cubicBezTo>
                <a:cubicBezTo>
                  <a:pt x="3739" y="3632"/>
                  <a:pt x="3882" y="3573"/>
                  <a:pt x="3989" y="3406"/>
                </a:cubicBezTo>
                <a:lnTo>
                  <a:pt x="4037" y="3311"/>
                </a:lnTo>
                <a:lnTo>
                  <a:pt x="4037" y="3287"/>
                </a:lnTo>
                <a:cubicBezTo>
                  <a:pt x="4013" y="3239"/>
                  <a:pt x="4013" y="3192"/>
                  <a:pt x="4001" y="3156"/>
                </a:cubicBezTo>
                <a:cubicBezTo>
                  <a:pt x="3894" y="2715"/>
                  <a:pt x="3632" y="2334"/>
                  <a:pt x="3453" y="1930"/>
                </a:cubicBezTo>
                <a:cubicBezTo>
                  <a:pt x="3168" y="1298"/>
                  <a:pt x="3001" y="656"/>
                  <a:pt x="2846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46"/>
          <p:cNvSpPr/>
          <p:nvPr/>
        </p:nvSpPr>
        <p:spPr>
          <a:xfrm flipH="1">
            <a:off x="902343" y="3550237"/>
            <a:ext cx="325924" cy="757404"/>
          </a:xfrm>
          <a:custGeom>
            <a:avLst/>
            <a:gdLst/>
            <a:ahLst/>
            <a:cxnLst/>
            <a:rect l="l" t="t" r="r" b="b"/>
            <a:pathLst>
              <a:path w="6583" h="15298" extrusionOk="0">
                <a:moveTo>
                  <a:pt x="1319" y="1"/>
                </a:moveTo>
                <a:cubicBezTo>
                  <a:pt x="564" y="1"/>
                  <a:pt x="1" y="1640"/>
                  <a:pt x="38" y="2900"/>
                </a:cubicBezTo>
                <a:cubicBezTo>
                  <a:pt x="98" y="4495"/>
                  <a:pt x="1074" y="5459"/>
                  <a:pt x="1884" y="8924"/>
                </a:cubicBezTo>
                <a:cubicBezTo>
                  <a:pt x="2408" y="11198"/>
                  <a:pt x="2848" y="13222"/>
                  <a:pt x="3086" y="14353"/>
                </a:cubicBezTo>
                <a:cubicBezTo>
                  <a:pt x="3086" y="14389"/>
                  <a:pt x="3098" y="14401"/>
                  <a:pt x="3098" y="14437"/>
                </a:cubicBezTo>
                <a:cubicBezTo>
                  <a:pt x="3217" y="14984"/>
                  <a:pt x="3277" y="15294"/>
                  <a:pt x="3277" y="15294"/>
                </a:cubicBezTo>
                <a:cubicBezTo>
                  <a:pt x="3333" y="15296"/>
                  <a:pt x="3394" y="15297"/>
                  <a:pt x="3459" y="15297"/>
                </a:cubicBezTo>
                <a:cubicBezTo>
                  <a:pt x="4515" y="15297"/>
                  <a:pt x="6582" y="15025"/>
                  <a:pt x="6515" y="14520"/>
                </a:cubicBezTo>
                <a:cubicBezTo>
                  <a:pt x="6479" y="14294"/>
                  <a:pt x="6432" y="14091"/>
                  <a:pt x="6408" y="13877"/>
                </a:cubicBezTo>
                <a:cubicBezTo>
                  <a:pt x="6408" y="13841"/>
                  <a:pt x="6408" y="13806"/>
                  <a:pt x="6396" y="13758"/>
                </a:cubicBezTo>
                <a:cubicBezTo>
                  <a:pt x="5313" y="7305"/>
                  <a:pt x="2824" y="1423"/>
                  <a:pt x="1955" y="387"/>
                </a:cubicBezTo>
                <a:cubicBezTo>
                  <a:pt x="1735" y="117"/>
                  <a:pt x="1520" y="1"/>
                  <a:pt x="1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46"/>
          <p:cNvSpPr/>
          <p:nvPr/>
        </p:nvSpPr>
        <p:spPr>
          <a:xfrm flipH="1">
            <a:off x="911011" y="4231379"/>
            <a:ext cx="164472" cy="33617"/>
          </a:xfrm>
          <a:custGeom>
            <a:avLst/>
            <a:gdLst/>
            <a:ahLst/>
            <a:cxnLst/>
            <a:rect l="l" t="t" r="r" b="b"/>
            <a:pathLst>
              <a:path w="3322" h="679" extrusionOk="0">
                <a:moveTo>
                  <a:pt x="3310" y="0"/>
                </a:moveTo>
                <a:cubicBezTo>
                  <a:pt x="3072" y="83"/>
                  <a:pt x="2834" y="155"/>
                  <a:pt x="2584" y="214"/>
                </a:cubicBezTo>
                <a:cubicBezTo>
                  <a:pt x="1929" y="381"/>
                  <a:pt x="1250" y="500"/>
                  <a:pt x="584" y="560"/>
                </a:cubicBezTo>
                <a:lnTo>
                  <a:pt x="0" y="595"/>
                </a:lnTo>
                <a:cubicBezTo>
                  <a:pt x="0" y="631"/>
                  <a:pt x="12" y="643"/>
                  <a:pt x="12" y="679"/>
                </a:cubicBezTo>
                <a:cubicBezTo>
                  <a:pt x="1131" y="655"/>
                  <a:pt x="2262" y="452"/>
                  <a:pt x="3322" y="119"/>
                </a:cubicBezTo>
                <a:cubicBezTo>
                  <a:pt x="3322" y="83"/>
                  <a:pt x="3310" y="48"/>
                  <a:pt x="33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46"/>
          <p:cNvSpPr/>
          <p:nvPr/>
        </p:nvSpPr>
        <p:spPr>
          <a:xfrm flipH="1">
            <a:off x="1092550" y="2815428"/>
            <a:ext cx="601893" cy="687397"/>
          </a:xfrm>
          <a:custGeom>
            <a:avLst/>
            <a:gdLst/>
            <a:ahLst/>
            <a:cxnLst/>
            <a:rect l="l" t="t" r="r" b="b"/>
            <a:pathLst>
              <a:path w="12157" h="13884" extrusionOk="0">
                <a:moveTo>
                  <a:pt x="5860" y="1"/>
                </a:moveTo>
                <a:cubicBezTo>
                  <a:pt x="2521" y="1"/>
                  <a:pt x="58" y="2792"/>
                  <a:pt x="1" y="7228"/>
                </a:cubicBezTo>
                <a:cubicBezTo>
                  <a:pt x="1" y="7800"/>
                  <a:pt x="13" y="8336"/>
                  <a:pt x="72" y="8860"/>
                </a:cubicBezTo>
                <a:lnTo>
                  <a:pt x="72" y="8883"/>
                </a:lnTo>
                <a:cubicBezTo>
                  <a:pt x="96" y="9050"/>
                  <a:pt x="120" y="9193"/>
                  <a:pt x="132" y="9360"/>
                </a:cubicBezTo>
                <a:cubicBezTo>
                  <a:pt x="346" y="10681"/>
                  <a:pt x="810" y="11812"/>
                  <a:pt x="1679" y="12610"/>
                </a:cubicBezTo>
                <a:lnTo>
                  <a:pt x="1703" y="12622"/>
                </a:lnTo>
                <a:cubicBezTo>
                  <a:pt x="1846" y="12753"/>
                  <a:pt x="2025" y="12884"/>
                  <a:pt x="2203" y="13003"/>
                </a:cubicBezTo>
                <a:cubicBezTo>
                  <a:pt x="2965" y="13503"/>
                  <a:pt x="3977" y="13813"/>
                  <a:pt x="5299" y="13884"/>
                </a:cubicBezTo>
                <a:lnTo>
                  <a:pt x="5692" y="13884"/>
                </a:lnTo>
                <a:cubicBezTo>
                  <a:pt x="5835" y="13884"/>
                  <a:pt x="5989" y="13884"/>
                  <a:pt x="6144" y="13872"/>
                </a:cubicBezTo>
                <a:cubicBezTo>
                  <a:pt x="8037" y="13741"/>
                  <a:pt x="9716" y="12586"/>
                  <a:pt x="10752" y="10848"/>
                </a:cubicBezTo>
                <a:cubicBezTo>
                  <a:pt x="10764" y="10836"/>
                  <a:pt x="10764" y="10824"/>
                  <a:pt x="10776" y="10800"/>
                </a:cubicBezTo>
                <a:cubicBezTo>
                  <a:pt x="10871" y="10657"/>
                  <a:pt x="10942" y="10526"/>
                  <a:pt x="11014" y="10360"/>
                </a:cubicBezTo>
                <a:cubicBezTo>
                  <a:pt x="11383" y="9586"/>
                  <a:pt x="11645" y="8717"/>
                  <a:pt x="11740" y="7764"/>
                </a:cubicBezTo>
                <a:cubicBezTo>
                  <a:pt x="12157" y="3859"/>
                  <a:pt x="9752" y="239"/>
                  <a:pt x="6251" y="13"/>
                </a:cubicBezTo>
                <a:cubicBezTo>
                  <a:pt x="6120" y="5"/>
                  <a:pt x="5989" y="1"/>
                  <a:pt x="5860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46"/>
          <p:cNvSpPr/>
          <p:nvPr/>
        </p:nvSpPr>
        <p:spPr>
          <a:xfrm flipH="1">
            <a:off x="972290" y="2743937"/>
            <a:ext cx="718143" cy="481881"/>
          </a:xfrm>
          <a:custGeom>
            <a:avLst/>
            <a:gdLst/>
            <a:ahLst/>
            <a:cxnLst/>
            <a:rect l="l" t="t" r="r" b="b"/>
            <a:pathLst>
              <a:path w="14505" h="9733" extrusionOk="0">
                <a:moveTo>
                  <a:pt x="6337" y="0"/>
                </a:moveTo>
                <a:cubicBezTo>
                  <a:pt x="6165" y="0"/>
                  <a:pt x="5994" y="6"/>
                  <a:pt x="5825" y="17"/>
                </a:cubicBezTo>
                <a:cubicBezTo>
                  <a:pt x="5563" y="28"/>
                  <a:pt x="5313" y="52"/>
                  <a:pt x="5039" y="88"/>
                </a:cubicBezTo>
                <a:cubicBezTo>
                  <a:pt x="4301" y="207"/>
                  <a:pt x="3551" y="421"/>
                  <a:pt x="2872" y="755"/>
                </a:cubicBezTo>
                <a:cubicBezTo>
                  <a:pt x="1289" y="1564"/>
                  <a:pt x="193" y="3160"/>
                  <a:pt x="51" y="4886"/>
                </a:cubicBezTo>
                <a:cubicBezTo>
                  <a:pt x="40" y="5056"/>
                  <a:pt x="1" y="5652"/>
                  <a:pt x="280" y="5652"/>
                </a:cubicBezTo>
                <a:cubicBezTo>
                  <a:pt x="314" y="5652"/>
                  <a:pt x="352" y="5644"/>
                  <a:pt x="396" y="5624"/>
                </a:cubicBezTo>
                <a:cubicBezTo>
                  <a:pt x="432" y="5612"/>
                  <a:pt x="455" y="5577"/>
                  <a:pt x="491" y="5553"/>
                </a:cubicBezTo>
                <a:cubicBezTo>
                  <a:pt x="622" y="5136"/>
                  <a:pt x="908" y="4755"/>
                  <a:pt x="1182" y="4422"/>
                </a:cubicBezTo>
                <a:cubicBezTo>
                  <a:pt x="1527" y="4053"/>
                  <a:pt x="1920" y="3719"/>
                  <a:pt x="2337" y="3434"/>
                </a:cubicBezTo>
                <a:cubicBezTo>
                  <a:pt x="2956" y="3005"/>
                  <a:pt x="3658" y="2672"/>
                  <a:pt x="4384" y="2434"/>
                </a:cubicBezTo>
                <a:cubicBezTo>
                  <a:pt x="4932" y="1981"/>
                  <a:pt x="5647" y="1683"/>
                  <a:pt x="6361" y="1576"/>
                </a:cubicBezTo>
                <a:lnTo>
                  <a:pt x="6361" y="1576"/>
                </a:lnTo>
                <a:cubicBezTo>
                  <a:pt x="5789" y="1719"/>
                  <a:pt x="5230" y="2041"/>
                  <a:pt x="4789" y="2434"/>
                </a:cubicBezTo>
                <a:cubicBezTo>
                  <a:pt x="4873" y="2767"/>
                  <a:pt x="4992" y="3076"/>
                  <a:pt x="5158" y="3362"/>
                </a:cubicBezTo>
                <a:cubicBezTo>
                  <a:pt x="5587" y="4136"/>
                  <a:pt x="6289" y="4743"/>
                  <a:pt x="7099" y="5136"/>
                </a:cubicBezTo>
                <a:cubicBezTo>
                  <a:pt x="7373" y="5279"/>
                  <a:pt x="7671" y="5386"/>
                  <a:pt x="7992" y="5470"/>
                </a:cubicBezTo>
                <a:cubicBezTo>
                  <a:pt x="8052" y="5874"/>
                  <a:pt x="8052" y="6279"/>
                  <a:pt x="8242" y="6636"/>
                </a:cubicBezTo>
                <a:cubicBezTo>
                  <a:pt x="8468" y="7041"/>
                  <a:pt x="8897" y="7172"/>
                  <a:pt x="9266" y="7410"/>
                </a:cubicBezTo>
                <a:cubicBezTo>
                  <a:pt x="9659" y="7648"/>
                  <a:pt x="9849" y="8089"/>
                  <a:pt x="9838" y="8530"/>
                </a:cubicBezTo>
                <a:cubicBezTo>
                  <a:pt x="9838" y="8708"/>
                  <a:pt x="9611" y="9720"/>
                  <a:pt x="9957" y="9732"/>
                </a:cubicBezTo>
                <a:cubicBezTo>
                  <a:pt x="9980" y="9732"/>
                  <a:pt x="10028" y="9720"/>
                  <a:pt x="10052" y="9684"/>
                </a:cubicBezTo>
                <a:cubicBezTo>
                  <a:pt x="10314" y="9482"/>
                  <a:pt x="10564" y="9268"/>
                  <a:pt x="10850" y="9089"/>
                </a:cubicBezTo>
                <a:cubicBezTo>
                  <a:pt x="11123" y="8911"/>
                  <a:pt x="11457" y="8851"/>
                  <a:pt x="11778" y="8756"/>
                </a:cubicBezTo>
                <a:cubicBezTo>
                  <a:pt x="12159" y="8637"/>
                  <a:pt x="12516" y="8494"/>
                  <a:pt x="12850" y="8315"/>
                </a:cubicBezTo>
                <a:cubicBezTo>
                  <a:pt x="13481" y="7994"/>
                  <a:pt x="14017" y="7482"/>
                  <a:pt x="14255" y="6851"/>
                </a:cubicBezTo>
                <a:cubicBezTo>
                  <a:pt x="14505" y="6148"/>
                  <a:pt x="14505" y="5374"/>
                  <a:pt x="14362" y="4612"/>
                </a:cubicBezTo>
                <a:cubicBezTo>
                  <a:pt x="14100" y="3481"/>
                  <a:pt x="13493" y="2398"/>
                  <a:pt x="12612" y="1588"/>
                </a:cubicBezTo>
                <a:cubicBezTo>
                  <a:pt x="12469" y="1457"/>
                  <a:pt x="12302" y="1326"/>
                  <a:pt x="12135" y="1207"/>
                </a:cubicBezTo>
                <a:cubicBezTo>
                  <a:pt x="11600" y="826"/>
                  <a:pt x="10981" y="576"/>
                  <a:pt x="10338" y="445"/>
                </a:cubicBezTo>
                <a:cubicBezTo>
                  <a:pt x="9992" y="374"/>
                  <a:pt x="9671" y="326"/>
                  <a:pt x="9326" y="314"/>
                </a:cubicBezTo>
                <a:cubicBezTo>
                  <a:pt x="9199" y="302"/>
                  <a:pt x="9070" y="296"/>
                  <a:pt x="8941" y="296"/>
                </a:cubicBezTo>
                <a:cubicBezTo>
                  <a:pt x="8684" y="296"/>
                  <a:pt x="8425" y="322"/>
                  <a:pt x="8171" y="386"/>
                </a:cubicBezTo>
                <a:lnTo>
                  <a:pt x="7992" y="290"/>
                </a:lnTo>
                <a:cubicBezTo>
                  <a:pt x="7873" y="231"/>
                  <a:pt x="7730" y="195"/>
                  <a:pt x="7611" y="159"/>
                </a:cubicBezTo>
                <a:cubicBezTo>
                  <a:pt x="7202" y="40"/>
                  <a:pt x="6768" y="0"/>
                  <a:pt x="63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46"/>
          <p:cNvSpPr/>
          <p:nvPr/>
        </p:nvSpPr>
        <p:spPr>
          <a:xfrm flipH="1">
            <a:off x="1066613" y="2768296"/>
            <a:ext cx="338401" cy="161947"/>
          </a:xfrm>
          <a:custGeom>
            <a:avLst/>
            <a:gdLst/>
            <a:ahLst/>
            <a:cxnLst/>
            <a:rect l="l" t="t" r="r" b="b"/>
            <a:pathLst>
              <a:path w="6835" h="3271" extrusionOk="0">
                <a:moveTo>
                  <a:pt x="4549" y="1"/>
                </a:moveTo>
                <a:cubicBezTo>
                  <a:pt x="4227" y="72"/>
                  <a:pt x="3930" y="179"/>
                  <a:pt x="3680" y="251"/>
                </a:cubicBezTo>
                <a:cubicBezTo>
                  <a:pt x="2668" y="560"/>
                  <a:pt x="1703" y="989"/>
                  <a:pt x="751" y="1441"/>
                </a:cubicBezTo>
                <a:cubicBezTo>
                  <a:pt x="501" y="1561"/>
                  <a:pt x="215" y="1691"/>
                  <a:pt x="108" y="1965"/>
                </a:cubicBezTo>
                <a:cubicBezTo>
                  <a:pt x="1" y="2203"/>
                  <a:pt x="96" y="2477"/>
                  <a:pt x="263" y="2692"/>
                </a:cubicBezTo>
                <a:cubicBezTo>
                  <a:pt x="441" y="2882"/>
                  <a:pt x="655" y="3013"/>
                  <a:pt x="894" y="3132"/>
                </a:cubicBezTo>
                <a:cubicBezTo>
                  <a:pt x="1037" y="3204"/>
                  <a:pt x="1192" y="3271"/>
                  <a:pt x="1336" y="3271"/>
                </a:cubicBezTo>
                <a:cubicBezTo>
                  <a:pt x="1406" y="3271"/>
                  <a:pt x="1474" y="3255"/>
                  <a:pt x="1536" y="3215"/>
                </a:cubicBezTo>
                <a:cubicBezTo>
                  <a:pt x="1763" y="3049"/>
                  <a:pt x="1751" y="2692"/>
                  <a:pt x="1953" y="2525"/>
                </a:cubicBezTo>
                <a:cubicBezTo>
                  <a:pt x="2033" y="2465"/>
                  <a:pt x="2121" y="2443"/>
                  <a:pt x="2215" y="2443"/>
                </a:cubicBezTo>
                <a:cubicBezTo>
                  <a:pt x="2455" y="2443"/>
                  <a:pt x="2727" y="2587"/>
                  <a:pt x="2977" y="2587"/>
                </a:cubicBezTo>
                <a:cubicBezTo>
                  <a:pt x="3034" y="2587"/>
                  <a:pt x="3090" y="2579"/>
                  <a:pt x="3144" y="2561"/>
                </a:cubicBezTo>
                <a:cubicBezTo>
                  <a:pt x="3489" y="2418"/>
                  <a:pt x="3537" y="1953"/>
                  <a:pt x="3799" y="1691"/>
                </a:cubicBezTo>
                <a:cubicBezTo>
                  <a:pt x="3960" y="1541"/>
                  <a:pt x="4180" y="1487"/>
                  <a:pt x="4397" y="1487"/>
                </a:cubicBezTo>
                <a:cubicBezTo>
                  <a:pt x="4420" y="1487"/>
                  <a:pt x="4443" y="1488"/>
                  <a:pt x="4465" y="1489"/>
                </a:cubicBezTo>
                <a:cubicBezTo>
                  <a:pt x="4704" y="1489"/>
                  <a:pt x="4942" y="1549"/>
                  <a:pt x="5180" y="1572"/>
                </a:cubicBezTo>
                <a:cubicBezTo>
                  <a:pt x="5266" y="1581"/>
                  <a:pt x="5352" y="1585"/>
                  <a:pt x="5439" y="1585"/>
                </a:cubicBezTo>
                <a:cubicBezTo>
                  <a:pt x="5834" y="1585"/>
                  <a:pt x="6231" y="1496"/>
                  <a:pt x="6573" y="1310"/>
                </a:cubicBezTo>
                <a:cubicBezTo>
                  <a:pt x="6656" y="1263"/>
                  <a:pt x="6763" y="1203"/>
                  <a:pt x="6835" y="1132"/>
                </a:cubicBezTo>
                <a:cubicBezTo>
                  <a:pt x="6692" y="1001"/>
                  <a:pt x="6525" y="858"/>
                  <a:pt x="6347" y="751"/>
                </a:cubicBezTo>
                <a:cubicBezTo>
                  <a:pt x="5811" y="382"/>
                  <a:pt x="5180" y="132"/>
                  <a:pt x="45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46"/>
          <p:cNvSpPr/>
          <p:nvPr/>
        </p:nvSpPr>
        <p:spPr>
          <a:xfrm flipH="1">
            <a:off x="1295890" y="2743937"/>
            <a:ext cx="282999" cy="118774"/>
          </a:xfrm>
          <a:custGeom>
            <a:avLst/>
            <a:gdLst/>
            <a:ahLst/>
            <a:cxnLst/>
            <a:rect l="l" t="t" r="r" b="b"/>
            <a:pathLst>
              <a:path w="5716" h="2399" extrusionOk="0">
                <a:moveTo>
                  <a:pt x="4046" y="0"/>
                </a:moveTo>
                <a:cubicBezTo>
                  <a:pt x="3876" y="0"/>
                  <a:pt x="3706" y="6"/>
                  <a:pt x="3536" y="17"/>
                </a:cubicBezTo>
                <a:cubicBezTo>
                  <a:pt x="3263" y="28"/>
                  <a:pt x="3013" y="52"/>
                  <a:pt x="2739" y="88"/>
                </a:cubicBezTo>
                <a:cubicBezTo>
                  <a:pt x="2417" y="267"/>
                  <a:pt x="2084" y="457"/>
                  <a:pt x="1786" y="636"/>
                </a:cubicBezTo>
                <a:cubicBezTo>
                  <a:pt x="1667" y="731"/>
                  <a:pt x="1536" y="814"/>
                  <a:pt x="1512" y="945"/>
                </a:cubicBezTo>
                <a:cubicBezTo>
                  <a:pt x="1489" y="1040"/>
                  <a:pt x="1524" y="1112"/>
                  <a:pt x="1477" y="1183"/>
                </a:cubicBezTo>
                <a:cubicBezTo>
                  <a:pt x="1441" y="1255"/>
                  <a:pt x="1381" y="1267"/>
                  <a:pt x="1298" y="1291"/>
                </a:cubicBezTo>
                <a:cubicBezTo>
                  <a:pt x="1084" y="1374"/>
                  <a:pt x="869" y="1457"/>
                  <a:pt x="643" y="1529"/>
                </a:cubicBezTo>
                <a:cubicBezTo>
                  <a:pt x="488" y="1588"/>
                  <a:pt x="322" y="1648"/>
                  <a:pt x="203" y="1767"/>
                </a:cubicBezTo>
                <a:cubicBezTo>
                  <a:pt x="60" y="1886"/>
                  <a:pt x="0" y="2064"/>
                  <a:pt x="84" y="2207"/>
                </a:cubicBezTo>
                <a:cubicBezTo>
                  <a:pt x="157" y="2346"/>
                  <a:pt x="339" y="2398"/>
                  <a:pt x="522" y="2398"/>
                </a:cubicBezTo>
                <a:cubicBezTo>
                  <a:pt x="575" y="2398"/>
                  <a:pt x="628" y="2394"/>
                  <a:pt x="679" y="2386"/>
                </a:cubicBezTo>
                <a:cubicBezTo>
                  <a:pt x="1131" y="2291"/>
                  <a:pt x="1489" y="2005"/>
                  <a:pt x="1870" y="1755"/>
                </a:cubicBezTo>
                <a:cubicBezTo>
                  <a:pt x="2536" y="1314"/>
                  <a:pt x="3298" y="969"/>
                  <a:pt x="4084" y="719"/>
                </a:cubicBezTo>
                <a:cubicBezTo>
                  <a:pt x="4453" y="600"/>
                  <a:pt x="4810" y="505"/>
                  <a:pt x="5179" y="421"/>
                </a:cubicBezTo>
                <a:cubicBezTo>
                  <a:pt x="5346" y="386"/>
                  <a:pt x="5549" y="362"/>
                  <a:pt x="5715" y="326"/>
                </a:cubicBezTo>
                <a:cubicBezTo>
                  <a:pt x="5596" y="267"/>
                  <a:pt x="5477" y="219"/>
                  <a:pt x="5322" y="159"/>
                </a:cubicBezTo>
                <a:cubicBezTo>
                  <a:pt x="4905" y="40"/>
                  <a:pt x="4475" y="0"/>
                  <a:pt x="40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46"/>
          <p:cNvSpPr/>
          <p:nvPr/>
        </p:nvSpPr>
        <p:spPr>
          <a:xfrm flipH="1">
            <a:off x="985274" y="3130551"/>
            <a:ext cx="184524" cy="221706"/>
          </a:xfrm>
          <a:custGeom>
            <a:avLst/>
            <a:gdLst/>
            <a:ahLst/>
            <a:cxnLst/>
            <a:rect l="l" t="t" r="r" b="b"/>
            <a:pathLst>
              <a:path w="3727" h="4478" extrusionOk="0">
                <a:moveTo>
                  <a:pt x="2331" y="1"/>
                </a:moveTo>
                <a:cubicBezTo>
                  <a:pt x="995" y="1"/>
                  <a:pt x="226" y="1549"/>
                  <a:pt x="72" y="2697"/>
                </a:cubicBezTo>
                <a:cubicBezTo>
                  <a:pt x="36" y="2983"/>
                  <a:pt x="0" y="3292"/>
                  <a:pt x="72" y="3578"/>
                </a:cubicBezTo>
                <a:cubicBezTo>
                  <a:pt x="205" y="4110"/>
                  <a:pt x="627" y="4477"/>
                  <a:pt x="1165" y="4477"/>
                </a:cubicBezTo>
                <a:cubicBezTo>
                  <a:pt x="1205" y="4477"/>
                  <a:pt x="1245" y="4475"/>
                  <a:pt x="1286" y="4471"/>
                </a:cubicBezTo>
                <a:cubicBezTo>
                  <a:pt x="1798" y="4423"/>
                  <a:pt x="2310" y="4114"/>
                  <a:pt x="2691" y="3769"/>
                </a:cubicBezTo>
                <a:cubicBezTo>
                  <a:pt x="3322" y="3221"/>
                  <a:pt x="3703" y="2423"/>
                  <a:pt x="3703" y="1613"/>
                </a:cubicBezTo>
                <a:cubicBezTo>
                  <a:pt x="3727" y="1232"/>
                  <a:pt x="3632" y="840"/>
                  <a:pt x="3405" y="530"/>
                </a:cubicBezTo>
                <a:cubicBezTo>
                  <a:pt x="3203" y="244"/>
                  <a:pt x="2929" y="89"/>
                  <a:pt x="2655" y="30"/>
                </a:cubicBezTo>
                <a:cubicBezTo>
                  <a:pt x="2544" y="10"/>
                  <a:pt x="2436" y="1"/>
                  <a:pt x="2331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46"/>
          <p:cNvSpPr/>
          <p:nvPr/>
        </p:nvSpPr>
        <p:spPr>
          <a:xfrm flipH="1">
            <a:off x="1020032" y="3189764"/>
            <a:ext cx="90851" cy="105011"/>
          </a:xfrm>
          <a:custGeom>
            <a:avLst/>
            <a:gdLst/>
            <a:ahLst/>
            <a:cxnLst/>
            <a:rect l="l" t="t" r="r" b="b"/>
            <a:pathLst>
              <a:path w="1835" h="2121" extrusionOk="0">
                <a:moveTo>
                  <a:pt x="1287" y="1"/>
                </a:moveTo>
                <a:cubicBezTo>
                  <a:pt x="1001" y="1"/>
                  <a:pt x="763" y="179"/>
                  <a:pt x="584" y="370"/>
                </a:cubicBezTo>
                <a:cubicBezTo>
                  <a:pt x="179" y="834"/>
                  <a:pt x="1" y="1441"/>
                  <a:pt x="60" y="2049"/>
                </a:cubicBezTo>
                <a:cubicBezTo>
                  <a:pt x="66" y="2096"/>
                  <a:pt x="105" y="2120"/>
                  <a:pt x="142" y="2120"/>
                </a:cubicBezTo>
                <a:cubicBezTo>
                  <a:pt x="179" y="2120"/>
                  <a:pt x="215" y="2096"/>
                  <a:pt x="215" y="2049"/>
                </a:cubicBezTo>
                <a:cubicBezTo>
                  <a:pt x="179" y="1560"/>
                  <a:pt x="346" y="1060"/>
                  <a:pt x="644" y="668"/>
                </a:cubicBezTo>
                <a:cubicBezTo>
                  <a:pt x="703" y="584"/>
                  <a:pt x="775" y="489"/>
                  <a:pt x="870" y="417"/>
                </a:cubicBezTo>
                <a:cubicBezTo>
                  <a:pt x="953" y="525"/>
                  <a:pt x="1013" y="644"/>
                  <a:pt x="1049" y="763"/>
                </a:cubicBezTo>
                <a:cubicBezTo>
                  <a:pt x="1060" y="834"/>
                  <a:pt x="1060" y="894"/>
                  <a:pt x="1060" y="977"/>
                </a:cubicBezTo>
                <a:lnTo>
                  <a:pt x="1060" y="1037"/>
                </a:lnTo>
                <a:lnTo>
                  <a:pt x="1060" y="1060"/>
                </a:lnTo>
                <a:lnTo>
                  <a:pt x="1060" y="1084"/>
                </a:lnTo>
                <a:cubicBezTo>
                  <a:pt x="1049" y="1132"/>
                  <a:pt x="1025" y="1179"/>
                  <a:pt x="1049" y="1215"/>
                </a:cubicBezTo>
                <a:cubicBezTo>
                  <a:pt x="1049" y="1270"/>
                  <a:pt x="1085" y="1304"/>
                  <a:pt x="1126" y="1304"/>
                </a:cubicBezTo>
                <a:cubicBezTo>
                  <a:pt x="1148" y="1304"/>
                  <a:pt x="1171" y="1295"/>
                  <a:pt x="1191" y="1275"/>
                </a:cubicBezTo>
                <a:cubicBezTo>
                  <a:pt x="1263" y="1203"/>
                  <a:pt x="1287" y="1084"/>
                  <a:pt x="1299" y="977"/>
                </a:cubicBezTo>
                <a:cubicBezTo>
                  <a:pt x="1310" y="894"/>
                  <a:pt x="1299" y="787"/>
                  <a:pt x="1263" y="703"/>
                </a:cubicBezTo>
                <a:cubicBezTo>
                  <a:pt x="1227" y="548"/>
                  <a:pt x="1144" y="417"/>
                  <a:pt x="1049" y="298"/>
                </a:cubicBezTo>
                <a:cubicBezTo>
                  <a:pt x="1084" y="263"/>
                  <a:pt x="1132" y="251"/>
                  <a:pt x="1191" y="239"/>
                </a:cubicBezTo>
                <a:cubicBezTo>
                  <a:pt x="1226" y="226"/>
                  <a:pt x="1261" y="221"/>
                  <a:pt x="1296" y="221"/>
                </a:cubicBezTo>
                <a:cubicBezTo>
                  <a:pt x="1357" y="221"/>
                  <a:pt x="1417" y="236"/>
                  <a:pt x="1477" y="251"/>
                </a:cubicBezTo>
                <a:cubicBezTo>
                  <a:pt x="1561" y="298"/>
                  <a:pt x="1608" y="382"/>
                  <a:pt x="1703" y="429"/>
                </a:cubicBezTo>
                <a:cubicBezTo>
                  <a:pt x="1716" y="439"/>
                  <a:pt x="1731" y="444"/>
                  <a:pt x="1746" y="444"/>
                </a:cubicBezTo>
                <a:cubicBezTo>
                  <a:pt x="1786" y="444"/>
                  <a:pt x="1826" y="413"/>
                  <a:pt x="1834" y="370"/>
                </a:cubicBezTo>
                <a:cubicBezTo>
                  <a:pt x="1834" y="132"/>
                  <a:pt x="1477" y="1"/>
                  <a:pt x="12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46"/>
          <p:cNvSpPr/>
          <p:nvPr/>
        </p:nvSpPr>
        <p:spPr>
          <a:xfrm flipH="1">
            <a:off x="1148551" y="3270315"/>
            <a:ext cx="300674" cy="231954"/>
          </a:xfrm>
          <a:custGeom>
            <a:avLst/>
            <a:gdLst/>
            <a:ahLst/>
            <a:cxnLst/>
            <a:rect l="l" t="t" r="r" b="b"/>
            <a:pathLst>
              <a:path w="6073" h="4685" extrusionOk="0">
                <a:moveTo>
                  <a:pt x="3916" y="1"/>
                </a:moveTo>
                <a:cubicBezTo>
                  <a:pt x="3861" y="1"/>
                  <a:pt x="3806" y="2"/>
                  <a:pt x="3751" y="5"/>
                </a:cubicBezTo>
                <a:cubicBezTo>
                  <a:pt x="3061" y="64"/>
                  <a:pt x="2382" y="350"/>
                  <a:pt x="1810" y="743"/>
                </a:cubicBezTo>
                <a:cubicBezTo>
                  <a:pt x="1239" y="1112"/>
                  <a:pt x="739" y="1600"/>
                  <a:pt x="417" y="2208"/>
                </a:cubicBezTo>
                <a:cubicBezTo>
                  <a:pt x="96" y="2839"/>
                  <a:pt x="1" y="3565"/>
                  <a:pt x="263" y="4196"/>
                </a:cubicBezTo>
                <a:cubicBezTo>
                  <a:pt x="334" y="4374"/>
                  <a:pt x="417" y="4529"/>
                  <a:pt x="536" y="4684"/>
                </a:cubicBezTo>
                <a:lnTo>
                  <a:pt x="751" y="4684"/>
                </a:lnTo>
                <a:cubicBezTo>
                  <a:pt x="894" y="4684"/>
                  <a:pt x="1048" y="4684"/>
                  <a:pt x="1215" y="4660"/>
                </a:cubicBezTo>
                <a:cubicBezTo>
                  <a:pt x="3096" y="4529"/>
                  <a:pt x="4787" y="3386"/>
                  <a:pt x="5811" y="1648"/>
                </a:cubicBezTo>
                <a:cubicBezTo>
                  <a:pt x="5823" y="1624"/>
                  <a:pt x="5823" y="1612"/>
                  <a:pt x="5835" y="1600"/>
                </a:cubicBezTo>
                <a:cubicBezTo>
                  <a:pt x="5930" y="1457"/>
                  <a:pt x="6001" y="1315"/>
                  <a:pt x="6073" y="1160"/>
                </a:cubicBezTo>
                <a:cubicBezTo>
                  <a:pt x="5978" y="957"/>
                  <a:pt x="5858" y="803"/>
                  <a:pt x="5704" y="648"/>
                </a:cubicBezTo>
                <a:cubicBezTo>
                  <a:pt x="5243" y="198"/>
                  <a:pt x="4569" y="1"/>
                  <a:pt x="3916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46"/>
          <p:cNvSpPr/>
          <p:nvPr/>
        </p:nvSpPr>
        <p:spPr>
          <a:xfrm flipH="1">
            <a:off x="1610078" y="3252838"/>
            <a:ext cx="80800" cy="186900"/>
          </a:xfrm>
          <a:custGeom>
            <a:avLst/>
            <a:gdLst/>
            <a:ahLst/>
            <a:cxnLst/>
            <a:rect l="l" t="t" r="r" b="b"/>
            <a:pathLst>
              <a:path w="1632" h="3775" extrusionOk="0">
                <a:moveTo>
                  <a:pt x="0" y="1"/>
                </a:moveTo>
                <a:lnTo>
                  <a:pt x="0" y="36"/>
                </a:lnTo>
                <a:cubicBezTo>
                  <a:pt x="24" y="203"/>
                  <a:pt x="48" y="346"/>
                  <a:pt x="60" y="513"/>
                </a:cubicBezTo>
                <a:cubicBezTo>
                  <a:pt x="274" y="1834"/>
                  <a:pt x="738" y="2965"/>
                  <a:pt x="1607" y="3751"/>
                </a:cubicBezTo>
                <a:lnTo>
                  <a:pt x="1631" y="3775"/>
                </a:lnTo>
                <a:cubicBezTo>
                  <a:pt x="1572" y="3132"/>
                  <a:pt x="1465" y="2477"/>
                  <a:pt x="1274" y="1870"/>
                </a:cubicBezTo>
                <a:cubicBezTo>
                  <a:pt x="1012" y="1132"/>
                  <a:pt x="619" y="453"/>
                  <a:pt x="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46"/>
          <p:cNvSpPr/>
          <p:nvPr/>
        </p:nvSpPr>
        <p:spPr>
          <a:xfrm flipH="1">
            <a:off x="1355156" y="3016632"/>
            <a:ext cx="101743" cy="73869"/>
          </a:xfrm>
          <a:custGeom>
            <a:avLst/>
            <a:gdLst/>
            <a:ahLst/>
            <a:cxnLst/>
            <a:rect l="l" t="t" r="r" b="b"/>
            <a:pathLst>
              <a:path w="2055" h="1492" extrusionOk="0">
                <a:moveTo>
                  <a:pt x="557" y="1"/>
                </a:moveTo>
                <a:cubicBezTo>
                  <a:pt x="421" y="1"/>
                  <a:pt x="292" y="34"/>
                  <a:pt x="191" y="116"/>
                </a:cubicBezTo>
                <a:cubicBezTo>
                  <a:pt x="72" y="212"/>
                  <a:pt x="1" y="343"/>
                  <a:pt x="25" y="485"/>
                </a:cubicBezTo>
                <a:cubicBezTo>
                  <a:pt x="25" y="664"/>
                  <a:pt x="156" y="807"/>
                  <a:pt x="322" y="878"/>
                </a:cubicBezTo>
                <a:cubicBezTo>
                  <a:pt x="489" y="950"/>
                  <a:pt x="679" y="962"/>
                  <a:pt x="858" y="1009"/>
                </a:cubicBezTo>
                <a:cubicBezTo>
                  <a:pt x="1203" y="1081"/>
                  <a:pt x="1525" y="1247"/>
                  <a:pt x="1811" y="1462"/>
                </a:cubicBezTo>
                <a:cubicBezTo>
                  <a:pt x="1838" y="1483"/>
                  <a:pt x="1867" y="1492"/>
                  <a:pt x="1895" y="1492"/>
                </a:cubicBezTo>
                <a:cubicBezTo>
                  <a:pt x="1979" y="1492"/>
                  <a:pt x="2055" y="1414"/>
                  <a:pt x="2037" y="1343"/>
                </a:cubicBezTo>
                <a:cubicBezTo>
                  <a:pt x="2025" y="1009"/>
                  <a:pt x="1811" y="700"/>
                  <a:pt x="1572" y="474"/>
                </a:cubicBezTo>
                <a:cubicBezTo>
                  <a:pt x="1334" y="247"/>
                  <a:pt x="1013" y="57"/>
                  <a:pt x="679" y="9"/>
                </a:cubicBezTo>
                <a:cubicBezTo>
                  <a:pt x="638" y="4"/>
                  <a:pt x="597" y="1"/>
                  <a:pt x="5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46"/>
          <p:cNvSpPr/>
          <p:nvPr/>
        </p:nvSpPr>
        <p:spPr>
          <a:xfrm flipH="1">
            <a:off x="1434418" y="3269077"/>
            <a:ext cx="168086" cy="70304"/>
          </a:xfrm>
          <a:custGeom>
            <a:avLst/>
            <a:gdLst/>
            <a:ahLst/>
            <a:cxnLst/>
            <a:rect l="l" t="t" r="r" b="b"/>
            <a:pathLst>
              <a:path w="3395" h="1420" extrusionOk="0">
                <a:moveTo>
                  <a:pt x="2709" y="0"/>
                </a:moveTo>
                <a:cubicBezTo>
                  <a:pt x="2406" y="0"/>
                  <a:pt x="2072" y="169"/>
                  <a:pt x="1513" y="197"/>
                </a:cubicBezTo>
                <a:cubicBezTo>
                  <a:pt x="1451" y="200"/>
                  <a:pt x="1391" y="201"/>
                  <a:pt x="1334" y="201"/>
                </a:cubicBezTo>
                <a:cubicBezTo>
                  <a:pt x="897" y="201"/>
                  <a:pt x="577" y="126"/>
                  <a:pt x="389" y="126"/>
                </a:cubicBezTo>
                <a:cubicBezTo>
                  <a:pt x="304" y="126"/>
                  <a:pt x="246" y="141"/>
                  <a:pt x="215" y="185"/>
                </a:cubicBezTo>
                <a:cubicBezTo>
                  <a:pt x="0" y="501"/>
                  <a:pt x="365" y="1419"/>
                  <a:pt x="1483" y="1419"/>
                </a:cubicBezTo>
                <a:cubicBezTo>
                  <a:pt x="1543" y="1419"/>
                  <a:pt x="1604" y="1416"/>
                  <a:pt x="1668" y="1411"/>
                </a:cubicBezTo>
                <a:cubicBezTo>
                  <a:pt x="2716" y="1328"/>
                  <a:pt x="3394" y="232"/>
                  <a:pt x="2978" y="54"/>
                </a:cubicBezTo>
                <a:cubicBezTo>
                  <a:pt x="2887" y="15"/>
                  <a:pt x="2799" y="0"/>
                  <a:pt x="27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46"/>
          <p:cNvSpPr/>
          <p:nvPr/>
        </p:nvSpPr>
        <p:spPr>
          <a:xfrm flipH="1">
            <a:off x="1561757" y="3004552"/>
            <a:ext cx="80058" cy="63422"/>
          </a:xfrm>
          <a:custGeom>
            <a:avLst/>
            <a:gdLst/>
            <a:ahLst/>
            <a:cxnLst/>
            <a:rect l="l" t="t" r="r" b="b"/>
            <a:pathLst>
              <a:path w="1617" h="1281" extrusionOk="0">
                <a:moveTo>
                  <a:pt x="1122" y="0"/>
                </a:moveTo>
                <a:cubicBezTo>
                  <a:pt x="1101" y="0"/>
                  <a:pt x="1079" y="1"/>
                  <a:pt x="1057" y="3"/>
                </a:cubicBezTo>
                <a:cubicBezTo>
                  <a:pt x="783" y="27"/>
                  <a:pt x="533" y="194"/>
                  <a:pt x="354" y="384"/>
                </a:cubicBezTo>
                <a:cubicBezTo>
                  <a:pt x="164" y="599"/>
                  <a:pt x="9" y="872"/>
                  <a:pt x="9" y="1146"/>
                </a:cubicBezTo>
                <a:cubicBezTo>
                  <a:pt x="0" y="1216"/>
                  <a:pt x="56" y="1280"/>
                  <a:pt x="120" y="1280"/>
                </a:cubicBezTo>
                <a:cubicBezTo>
                  <a:pt x="142" y="1280"/>
                  <a:pt x="166" y="1272"/>
                  <a:pt x="188" y="1253"/>
                </a:cubicBezTo>
                <a:cubicBezTo>
                  <a:pt x="414" y="1075"/>
                  <a:pt x="664" y="944"/>
                  <a:pt x="938" y="872"/>
                </a:cubicBezTo>
                <a:cubicBezTo>
                  <a:pt x="1081" y="837"/>
                  <a:pt x="1236" y="825"/>
                  <a:pt x="1366" y="765"/>
                </a:cubicBezTo>
                <a:cubicBezTo>
                  <a:pt x="1486" y="706"/>
                  <a:pt x="1593" y="587"/>
                  <a:pt x="1605" y="432"/>
                </a:cubicBezTo>
                <a:cubicBezTo>
                  <a:pt x="1617" y="301"/>
                  <a:pt x="1545" y="182"/>
                  <a:pt x="1450" y="110"/>
                </a:cubicBezTo>
                <a:cubicBezTo>
                  <a:pt x="1349" y="30"/>
                  <a:pt x="1240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46"/>
          <p:cNvSpPr/>
          <p:nvPr/>
        </p:nvSpPr>
        <p:spPr>
          <a:xfrm flipH="1">
            <a:off x="1353819" y="3186843"/>
            <a:ext cx="107585" cy="34360"/>
          </a:xfrm>
          <a:custGeom>
            <a:avLst/>
            <a:gdLst/>
            <a:ahLst/>
            <a:cxnLst/>
            <a:rect l="l" t="t" r="r" b="b"/>
            <a:pathLst>
              <a:path w="2173" h="694" extrusionOk="0">
                <a:moveTo>
                  <a:pt x="997" y="0"/>
                </a:moveTo>
                <a:cubicBezTo>
                  <a:pt x="782" y="0"/>
                  <a:pt x="580" y="60"/>
                  <a:pt x="401" y="167"/>
                </a:cubicBezTo>
                <a:cubicBezTo>
                  <a:pt x="235" y="250"/>
                  <a:pt x="56" y="417"/>
                  <a:pt x="8" y="607"/>
                </a:cubicBezTo>
                <a:cubicBezTo>
                  <a:pt x="0" y="656"/>
                  <a:pt x="42" y="694"/>
                  <a:pt x="89" y="694"/>
                </a:cubicBezTo>
                <a:cubicBezTo>
                  <a:pt x="110" y="694"/>
                  <a:pt x="132" y="686"/>
                  <a:pt x="151" y="667"/>
                </a:cubicBezTo>
                <a:cubicBezTo>
                  <a:pt x="270" y="536"/>
                  <a:pt x="366" y="405"/>
                  <a:pt x="532" y="322"/>
                </a:cubicBezTo>
                <a:cubicBezTo>
                  <a:pt x="660" y="263"/>
                  <a:pt x="803" y="220"/>
                  <a:pt x="936" y="220"/>
                </a:cubicBezTo>
                <a:cubicBezTo>
                  <a:pt x="965" y="220"/>
                  <a:pt x="993" y="222"/>
                  <a:pt x="1021" y="226"/>
                </a:cubicBezTo>
                <a:cubicBezTo>
                  <a:pt x="1223" y="238"/>
                  <a:pt x="1402" y="286"/>
                  <a:pt x="1580" y="369"/>
                </a:cubicBezTo>
                <a:cubicBezTo>
                  <a:pt x="1663" y="417"/>
                  <a:pt x="1735" y="465"/>
                  <a:pt x="1830" y="524"/>
                </a:cubicBezTo>
                <a:cubicBezTo>
                  <a:pt x="1902" y="560"/>
                  <a:pt x="1997" y="631"/>
                  <a:pt x="2080" y="667"/>
                </a:cubicBezTo>
                <a:cubicBezTo>
                  <a:pt x="2085" y="668"/>
                  <a:pt x="2090" y="669"/>
                  <a:pt x="2095" y="669"/>
                </a:cubicBezTo>
                <a:cubicBezTo>
                  <a:pt x="2137" y="669"/>
                  <a:pt x="2173" y="626"/>
                  <a:pt x="2152" y="584"/>
                </a:cubicBezTo>
                <a:cubicBezTo>
                  <a:pt x="2128" y="476"/>
                  <a:pt x="2021" y="405"/>
                  <a:pt x="1937" y="346"/>
                </a:cubicBezTo>
                <a:cubicBezTo>
                  <a:pt x="1842" y="262"/>
                  <a:pt x="1759" y="203"/>
                  <a:pt x="1652" y="167"/>
                </a:cubicBezTo>
                <a:cubicBezTo>
                  <a:pt x="1461" y="60"/>
                  <a:pt x="1223" y="0"/>
                  <a:pt x="9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46"/>
          <p:cNvSpPr/>
          <p:nvPr/>
        </p:nvSpPr>
        <p:spPr>
          <a:xfrm flipH="1">
            <a:off x="1584729" y="3165505"/>
            <a:ext cx="70304" cy="43668"/>
          </a:xfrm>
          <a:custGeom>
            <a:avLst/>
            <a:gdLst/>
            <a:ahLst/>
            <a:cxnLst/>
            <a:rect l="l" t="t" r="r" b="b"/>
            <a:pathLst>
              <a:path w="1420" h="882" extrusionOk="0">
                <a:moveTo>
                  <a:pt x="428" y="0"/>
                </a:moveTo>
                <a:cubicBezTo>
                  <a:pt x="230" y="0"/>
                  <a:pt x="39" y="72"/>
                  <a:pt x="14" y="300"/>
                </a:cubicBezTo>
                <a:cubicBezTo>
                  <a:pt x="1" y="341"/>
                  <a:pt x="29" y="362"/>
                  <a:pt x="63" y="362"/>
                </a:cubicBezTo>
                <a:cubicBezTo>
                  <a:pt x="89" y="362"/>
                  <a:pt x="118" y="350"/>
                  <a:pt x="133" y="324"/>
                </a:cubicBezTo>
                <a:cubicBezTo>
                  <a:pt x="162" y="227"/>
                  <a:pt x="278" y="201"/>
                  <a:pt x="377" y="201"/>
                </a:cubicBezTo>
                <a:cubicBezTo>
                  <a:pt x="400" y="201"/>
                  <a:pt x="423" y="203"/>
                  <a:pt x="443" y="205"/>
                </a:cubicBezTo>
                <a:cubicBezTo>
                  <a:pt x="550" y="217"/>
                  <a:pt x="645" y="253"/>
                  <a:pt x="752" y="300"/>
                </a:cubicBezTo>
                <a:cubicBezTo>
                  <a:pt x="943" y="384"/>
                  <a:pt x="1110" y="550"/>
                  <a:pt x="1205" y="741"/>
                </a:cubicBezTo>
                <a:cubicBezTo>
                  <a:pt x="1229" y="788"/>
                  <a:pt x="1264" y="860"/>
                  <a:pt x="1300" y="872"/>
                </a:cubicBezTo>
                <a:cubicBezTo>
                  <a:pt x="1315" y="878"/>
                  <a:pt x="1329" y="881"/>
                  <a:pt x="1341" y="881"/>
                </a:cubicBezTo>
                <a:cubicBezTo>
                  <a:pt x="1395" y="881"/>
                  <a:pt x="1419" y="821"/>
                  <a:pt x="1419" y="753"/>
                </a:cubicBezTo>
                <a:cubicBezTo>
                  <a:pt x="1419" y="657"/>
                  <a:pt x="1336" y="538"/>
                  <a:pt x="1264" y="431"/>
                </a:cubicBezTo>
                <a:cubicBezTo>
                  <a:pt x="1122" y="253"/>
                  <a:pt x="907" y="98"/>
                  <a:pt x="693" y="38"/>
                </a:cubicBezTo>
                <a:cubicBezTo>
                  <a:pt x="614" y="16"/>
                  <a:pt x="520" y="0"/>
                  <a:pt x="4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46"/>
          <p:cNvSpPr/>
          <p:nvPr/>
        </p:nvSpPr>
        <p:spPr>
          <a:xfrm flipH="1">
            <a:off x="1512843" y="3143523"/>
            <a:ext cx="70205" cy="100802"/>
          </a:xfrm>
          <a:custGeom>
            <a:avLst/>
            <a:gdLst/>
            <a:ahLst/>
            <a:cxnLst/>
            <a:rect l="l" t="t" r="r" b="b"/>
            <a:pathLst>
              <a:path w="1418" h="2036" extrusionOk="0">
                <a:moveTo>
                  <a:pt x="638" y="1"/>
                </a:moveTo>
                <a:cubicBezTo>
                  <a:pt x="616" y="1"/>
                  <a:pt x="596" y="19"/>
                  <a:pt x="596" y="54"/>
                </a:cubicBezTo>
                <a:cubicBezTo>
                  <a:pt x="596" y="173"/>
                  <a:pt x="608" y="280"/>
                  <a:pt x="644" y="399"/>
                </a:cubicBezTo>
                <a:cubicBezTo>
                  <a:pt x="668" y="518"/>
                  <a:pt x="680" y="637"/>
                  <a:pt x="703" y="756"/>
                </a:cubicBezTo>
                <a:cubicBezTo>
                  <a:pt x="727" y="935"/>
                  <a:pt x="739" y="1113"/>
                  <a:pt x="763" y="1292"/>
                </a:cubicBezTo>
                <a:cubicBezTo>
                  <a:pt x="641" y="1254"/>
                  <a:pt x="512" y="1210"/>
                  <a:pt x="393" y="1210"/>
                </a:cubicBezTo>
                <a:cubicBezTo>
                  <a:pt x="360" y="1210"/>
                  <a:pt x="329" y="1213"/>
                  <a:pt x="299" y="1221"/>
                </a:cubicBezTo>
                <a:cubicBezTo>
                  <a:pt x="120" y="1244"/>
                  <a:pt x="13" y="1375"/>
                  <a:pt x="13" y="1554"/>
                </a:cubicBezTo>
                <a:cubicBezTo>
                  <a:pt x="1" y="1732"/>
                  <a:pt x="120" y="1887"/>
                  <a:pt x="227" y="2018"/>
                </a:cubicBezTo>
                <a:cubicBezTo>
                  <a:pt x="233" y="2031"/>
                  <a:pt x="242" y="2036"/>
                  <a:pt x="251" y="2036"/>
                </a:cubicBezTo>
                <a:cubicBezTo>
                  <a:pt x="277" y="2036"/>
                  <a:pt x="307" y="1994"/>
                  <a:pt x="299" y="1959"/>
                </a:cubicBezTo>
                <a:cubicBezTo>
                  <a:pt x="239" y="1840"/>
                  <a:pt x="168" y="1709"/>
                  <a:pt x="191" y="1554"/>
                </a:cubicBezTo>
                <a:cubicBezTo>
                  <a:pt x="222" y="1442"/>
                  <a:pt x="313" y="1408"/>
                  <a:pt x="414" y="1408"/>
                </a:cubicBezTo>
                <a:cubicBezTo>
                  <a:pt x="431" y="1408"/>
                  <a:pt x="448" y="1409"/>
                  <a:pt x="465" y="1411"/>
                </a:cubicBezTo>
                <a:cubicBezTo>
                  <a:pt x="584" y="1435"/>
                  <a:pt x="691" y="1471"/>
                  <a:pt x="811" y="1518"/>
                </a:cubicBezTo>
                <a:cubicBezTo>
                  <a:pt x="819" y="1527"/>
                  <a:pt x="833" y="1535"/>
                  <a:pt x="849" y="1535"/>
                </a:cubicBezTo>
                <a:cubicBezTo>
                  <a:pt x="856" y="1535"/>
                  <a:pt x="863" y="1534"/>
                  <a:pt x="870" y="1530"/>
                </a:cubicBezTo>
                <a:cubicBezTo>
                  <a:pt x="882" y="1530"/>
                  <a:pt x="894" y="1542"/>
                  <a:pt x="930" y="1542"/>
                </a:cubicBezTo>
                <a:cubicBezTo>
                  <a:pt x="1001" y="1578"/>
                  <a:pt x="1084" y="1590"/>
                  <a:pt x="1168" y="1613"/>
                </a:cubicBezTo>
                <a:cubicBezTo>
                  <a:pt x="1222" y="1636"/>
                  <a:pt x="1270" y="1650"/>
                  <a:pt x="1321" y="1650"/>
                </a:cubicBezTo>
                <a:cubicBezTo>
                  <a:pt x="1348" y="1650"/>
                  <a:pt x="1376" y="1646"/>
                  <a:pt x="1406" y="1637"/>
                </a:cubicBezTo>
                <a:cubicBezTo>
                  <a:pt x="1394" y="1637"/>
                  <a:pt x="1418" y="1578"/>
                  <a:pt x="1394" y="1542"/>
                </a:cubicBezTo>
                <a:cubicBezTo>
                  <a:pt x="1334" y="1459"/>
                  <a:pt x="1215" y="1435"/>
                  <a:pt x="1132" y="1411"/>
                </a:cubicBezTo>
                <a:cubicBezTo>
                  <a:pt x="1061" y="1375"/>
                  <a:pt x="965" y="1363"/>
                  <a:pt x="894" y="1340"/>
                </a:cubicBezTo>
                <a:cubicBezTo>
                  <a:pt x="894" y="1125"/>
                  <a:pt x="894" y="935"/>
                  <a:pt x="858" y="720"/>
                </a:cubicBezTo>
                <a:cubicBezTo>
                  <a:pt x="846" y="601"/>
                  <a:pt x="834" y="482"/>
                  <a:pt x="799" y="363"/>
                </a:cubicBezTo>
                <a:cubicBezTo>
                  <a:pt x="775" y="244"/>
                  <a:pt x="739" y="125"/>
                  <a:pt x="680" y="30"/>
                </a:cubicBezTo>
                <a:cubicBezTo>
                  <a:pt x="670" y="10"/>
                  <a:pt x="653" y="1"/>
                  <a:pt x="6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46"/>
          <p:cNvSpPr/>
          <p:nvPr/>
        </p:nvSpPr>
        <p:spPr>
          <a:xfrm>
            <a:off x="8610920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46"/>
          <p:cNvSpPr/>
          <p:nvPr/>
        </p:nvSpPr>
        <p:spPr>
          <a:xfrm>
            <a:off x="54199" y="19155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1" name="Google Shape;3411;p46"/>
          <p:cNvGrpSpPr/>
          <p:nvPr/>
        </p:nvGrpSpPr>
        <p:grpSpPr>
          <a:xfrm>
            <a:off x="359596" y="2406470"/>
            <a:ext cx="791411" cy="1080114"/>
            <a:chOff x="480371" y="2406470"/>
            <a:chExt cx="791411" cy="1080114"/>
          </a:xfrm>
        </p:grpSpPr>
        <p:sp>
          <p:nvSpPr>
            <p:cNvPr id="3412" name="Google Shape;3412;p46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6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6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6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6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6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6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6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6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6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6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6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4" name="Google Shape;3424;p46"/>
          <p:cNvGrpSpPr/>
          <p:nvPr/>
        </p:nvGrpSpPr>
        <p:grpSpPr>
          <a:xfrm>
            <a:off x="691816" y="704499"/>
            <a:ext cx="602833" cy="495062"/>
            <a:chOff x="668641" y="1116349"/>
            <a:chExt cx="602833" cy="495062"/>
          </a:xfrm>
        </p:grpSpPr>
        <p:sp>
          <p:nvSpPr>
            <p:cNvPr id="3425" name="Google Shape;3425;p4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6" name="Google Shape;3436;p46"/>
          <p:cNvSpPr/>
          <p:nvPr/>
        </p:nvSpPr>
        <p:spPr>
          <a:xfrm flipH="1">
            <a:off x="8417372" y="1891511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7" name="Google Shape;3437;p46"/>
          <p:cNvGrpSpPr/>
          <p:nvPr/>
        </p:nvGrpSpPr>
        <p:grpSpPr>
          <a:xfrm rot="-2542180" flipH="1">
            <a:off x="5656808" y="4036164"/>
            <a:ext cx="2209190" cy="699509"/>
            <a:chOff x="676459" y="2747475"/>
            <a:chExt cx="2209227" cy="699520"/>
          </a:xfrm>
        </p:grpSpPr>
        <p:sp>
          <p:nvSpPr>
            <p:cNvPr id="3438" name="Google Shape;3438;p46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6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6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6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6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6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6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6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6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6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6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6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6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6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6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6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6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6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6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6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6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6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0" name="Google Shape;3460;p46"/>
          <p:cNvGrpSpPr/>
          <p:nvPr/>
        </p:nvGrpSpPr>
        <p:grpSpPr>
          <a:xfrm flipH="1">
            <a:off x="7483391" y="351949"/>
            <a:ext cx="602833" cy="495062"/>
            <a:chOff x="668641" y="1116349"/>
            <a:chExt cx="602833" cy="495062"/>
          </a:xfrm>
        </p:grpSpPr>
        <p:sp>
          <p:nvSpPr>
            <p:cNvPr id="3461" name="Google Shape;3461;p4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2" name="Google Shape;3472;p46"/>
          <p:cNvGrpSpPr/>
          <p:nvPr/>
        </p:nvGrpSpPr>
        <p:grpSpPr>
          <a:xfrm>
            <a:off x="8180821" y="2137420"/>
            <a:ext cx="791411" cy="1080114"/>
            <a:chOff x="480371" y="2406470"/>
            <a:chExt cx="791411" cy="1080114"/>
          </a:xfrm>
        </p:grpSpPr>
        <p:sp>
          <p:nvSpPr>
            <p:cNvPr id="3473" name="Google Shape;3473;p46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6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6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6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6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6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6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6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6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6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6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6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5" name="Google Shape;3485;p46"/>
          <p:cNvSpPr/>
          <p:nvPr/>
        </p:nvSpPr>
        <p:spPr>
          <a:xfrm rot="-166213">
            <a:off x="2641095" y="953048"/>
            <a:ext cx="3861088" cy="214795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34F8E17D-FCA7-4874-8DD9-9C2AD3EF05F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719745" y="1581029"/>
            <a:ext cx="5738833" cy="1977910"/>
          </a:xfrm>
        </p:spPr>
        <p:txBody>
          <a:bodyPr/>
          <a:lstStyle/>
          <a:p>
            <a:pPr marL="482600" indent="-342900" algn="l">
              <a:buFont typeface="+mj-lt"/>
              <a:buAutoNum type="arabicPeriod"/>
            </a:pPr>
            <a:r>
              <a:rPr lang="en-ID" sz="1200" dirty="0" err="1"/>
              <a:t>Keadaan</a:t>
            </a:r>
            <a:r>
              <a:rPr lang="en-ID" sz="1200" dirty="0"/>
              <a:t> </a:t>
            </a:r>
            <a:r>
              <a:rPr lang="en-ID" sz="1200" dirty="0" err="1"/>
              <a:t>keluarga</a:t>
            </a:r>
            <a:r>
              <a:rPr lang="en-ID" sz="1200" dirty="0"/>
              <a:t> yang </a:t>
            </a:r>
            <a:r>
              <a:rPr lang="en-ID" sz="1200" dirty="0" err="1"/>
              <a:t>kurang</a:t>
            </a:r>
            <a:r>
              <a:rPr lang="en-ID" sz="1200" dirty="0"/>
              <a:t> </a:t>
            </a:r>
            <a:r>
              <a:rPr lang="en-ID" sz="1200" dirty="0" err="1"/>
              <a:t>harmonis</a:t>
            </a:r>
            <a:r>
              <a:rPr lang="en-ID" sz="1200" dirty="0"/>
              <a:t> </a:t>
            </a:r>
            <a:r>
              <a:rPr lang="en-ID" sz="1200" dirty="0" err="1"/>
              <a:t>Kurangnya</a:t>
            </a:r>
            <a:r>
              <a:rPr lang="en-ID" sz="1200" dirty="0"/>
              <a:t> </a:t>
            </a:r>
            <a:r>
              <a:rPr lang="en-ID" sz="1200" dirty="0" err="1"/>
              <a:t>perhatian</a:t>
            </a:r>
            <a:r>
              <a:rPr lang="en-ID" sz="1200" dirty="0"/>
              <a:t> </a:t>
            </a:r>
            <a:r>
              <a:rPr lang="en-ID" sz="1200" dirty="0" err="1"/>
              <a:t>serta</a:t>
            </a:r>
            <a:r>
              <a:rPr lang="en-ID" sz="1200" dirty="0"/>
              <a:t> </a:t>
            </a:r>
            <a:r>
              <a:rPr lang="en-ID" sz="1200" dirty="0" err="1"/>
              <a:t>kasih</a:t>
            </a:r>
            <a:r>
              <a:rPr lang="en-ID" sz="1200" dirty="0"/>
              <a:t> </a:t>
            </a:r>
            <a:r>
              <a:rPr lang="en-ID" sz="1200" dirty="0" err="1"/>
              <a:t>sayang</a:t>
            </a:r>
            <a:r>
              <a:rPr lang="en-ID" sz="1200" dirty="0"/>
              <a:t> </a:t>
            </a:r>
            <a:r>
              <a:rPr lang="en-ID" sz="1200" dirty="0" err="1"/>
              <a:t>dari</a:t>
            </a:r>
            <a:r>
              <a:rPr lang="en-ID" sz="1200" dirty="0"/>
              <a:t> orang </a:t>
            </a:r>
            <a:r>
              <a:rPr lang="en-ID" sz="1200" dirty="0" err="1"/>
              <a:t>tua</a:t>
            </a:r>
            <a:r>
              <a:rPr lang="en-ID" sz="1200" dirty="0"/>
              <a:t> </a:t>
            </a:r>
            <a:r>
              <a:rPr lang="en-ID" sz="1200" dirty="0" err="1"/>
              <a:t>bisa</a:t>
            </a:r>
            <a:r>
              <a:rPr lang="en-ID" sz="1200" dirty="0"/>
              <a:t> </a:t>
            </a:r>
            <a:r>
              <a:rPr lang="en-ID" sz="1200" dirty="0" err="1"/>
              <a:t>menyebabkan</a:t>
            </a:r>
            <a:r>
              <a:rPr lang="en-ID" sz="1200" dirty="0"/>
              <a:t> </a:t>
            </a:r>
            <a:r>
              <a:rPr lang="en-ID" sz="1200" dirty="0" err="1"/>
              <a:t>remaja</a:t>
            </a:r>
            <a:r>
              <a:rPr lang="en-ID" sz="1200" dirty="0"/>
              <a:t> </a:t>
            </a:r>
            <a:r>
              <a:rPr lang="en-ID" sz="1200" dirty="0" err="1"/>
              <a:t>terjerumus</a:t>
            </a:r>
            <a:r>
              <a:rPr lang="en-ID" sz="1200" dirty="0"/>
              <a:t> pada </a:t>
            </a:r>
            <a:r>
              <a:rPr lang="en-ID" sz="1200" dirty="0" err="1"/>
              <a:t>pergaulan</a:t>
            </a:r>
            <a:r>
              <a:rPr lang="en-ID" sz="1200" dirty="0"/>
              <a:t> </a:t>
            </a:r>
            <a:r>
              <a:rPr lang="en-ID" sz="1200" dirty="0" err="1"/>
              <a:t>bebas</a:t>
            </a:r>
            <a:r>
              <a:rPr lang="en-ID" sz="1200" dirty="0"/>
              <a:t>. Hal </a:t>
            </a:r>
            <a:r>
              <a:rPr lang="en-ID" sz="1200" dirty="0" err="1"/>
              <a:t>ini</a:t>
            </a:r>
            <a:r>
              <a:rPr lang="en-ID" sz="1200" dirty="0"/>
              <a:t> </a:t>
            </a:r>
            <a:r>
              <a:rPr lang="en-ID" sz="1200" dirty="0" err="1"/>
              <a:t>dikarenakan</a:t>
            </a:r>
            <a:r>
              <a:rPr lang="en-ID" sz="1200" dirty="0"/>
              <a:t> </a:t>
            </a:r>
            <a:r>
              <a:rPr lang="en-ID" sz="1200" dirty="0" err="1"/>
              <a:t>remaja</a:t>
            </a:r>
            <a:r>
              <a:rPr lang="en-ID" sz="1200" dirty="0"/>
              <a:t> </a:t>
            </a:r>
            <a:r>
              <a:rPr lang="en-ID" sz="1200" dirty="0" err="1"/>
              <a:t>masih</a:t>
            </a:r>
            <a:r>
              <a:rPr lang="en-ID" sz="1200" dirty="0"/>
              <a:t> </a:t>
            </a:r>
            <a:r>
              <a:rPr lang="en-ID" sz="1200" dirty="0" err="1"/>
              <a:t>labil</a:t>
            </a:r>
            <a:r>
              <a:rPr lang="en-ID" sz="1200" dirty="0"/>
              <a:t> </a:t>
            </a:r>
            <a:r>
              <a:rPr lang="en-ID" sz="1200" dirty="0" err="1"/>
              <a:t>serta</a:t>
            </a:r>
            <a:r>
              <a:rPr lang="en-ID" sz="1200" dirty="0"/>
              <a:t> </a:t>
            </a:r>
            <a:r>
              <a:rPr lang="en-ID" sz="1200" dirty="0" err="1"/>
              <a:t>memiliki</a:t>
            </a:r>
            <a:r>
              <a:rPr lang="en-ID" sz="1200" dirty="0"/>
              <a:t> rasa </a:t>
            </a:r>
            <a:r>
              <a:rPr lang="en-ID" sz="1200" dirty="0" err="1"/>
              <a:t>ingin</a:t>
            </a:r>
            <a:r>
              <a:rPr lang="en-ID" sz="1200" dirty="0"/>
              <a:t> </a:t>
            </a:r>
            <a:r>
              <a:rPr lang="en-ID" sz="1200" dirty="0" err="1"/>
              <a:t>tahu</a:t>
            </a:r>
            <a:r>
              <a:rPr lang="en-ID" sz="1200" dirty="0"/>
              <a:t> yang </a:t>
            </a:r>
            <a:r>
              <a:rPr lang="en-ID" sz="1200" dirty="0" err="1"/>
              <a:t>tinggi</a:t>
            </a:r>
            <a:r>
              <a:rPr lang="en-ID" sz="1200" dirty="0"/>
              <a:t>. </a:t>
            </a:r>
          </a:p>
          <a:p>
            <a:pPr marL="482600" indent="-342900" algn="l">
              <a:buFont typeface="+mj-lt"/>
              <a:buAutoNum type="arabicPeriod"/>
            </a:pPr>
            <a:r>
              <a:rPr lang="en-ID" sz="1200" dirty="0" err="1"/>
              <a:t>Lingkungan</a:t>
            </a:r>
            <a:r>
              <a:rPr lang="en-ID" sz="1200" dirty="0"/>
              <a:t> </a:t>
            </a:r>
            <a:r>
              <a:rPr lang="en-ID" sz="1200" dirty="0" err="1"/>
              <a:t>tempat</a:t>
            </a:r>
            <a:r>
              <a:rPr lang="en-ID" sz="1200" dirty="0"/>
              <a:t> </a:t>
            </a:r>
            <a:r>
              <a:rPr lang="en-ID" sz="1200" dirty="0" err="1"/>
              <a:t>tinggal</a:t>
            </a:r>
            <a:r>
              <a:rPr lang="en-ID" sz="1200" dirty="0"/>
              <a:t> </a:t>
            </a:r>
            <a:r>
              <a:rPr lang="en-ID" sz="1200" dirty="0" err="1"/>
              <a:t>Lingkungan</a:t>
            </a:r>
            <a:r>
              <a:rPr lang="en-ID" sz="1200" dirty="0"/>
              <a:t> </a:t>
            </a:r>
            <a:r>
              <a:rPr lang="en-ID" sz="1200" dirty="0" err="1"/>
              <a:t>sekitar</a:t>
            </a:r>
            <a:r>
              <a:rPr lang="en-ID" sz="1200" dirty="0"/>
              <a:t> </a:t>
            </a:r>
            <a:r>
              <a:rPr lang="en-ID" sz="1200" dirty="0" err="1"/>
              <a:t>tempat</a:t>
            </a:r>
            <a:r>
              <a:rPr lang="en-ID" sz="1200" dirty="0"/>
              <a:t> </a:t>
            </a:r>
            <a:r>
              <a:rPr lang="en-ID" sz="1200" dirty="0" err="1"/>
              <a:t>tinggal</a:t>
            </a:r>
            <a:r>
              <a:rPr lang="en-ID" sz="1200" dirty="0"/>
              <a:t> juga </a:t>
            </a:r>
            <a:r>
              <a:rPr lang="en-ID" sz="1200" dirty="0" err="1"/>
              <a:t>sangatlah</a:t>
            </a:r>
            <a:r>
              <a:rPr lang="en-ID" sz="1200" dirty="0"/>
              <a:t> </a:t>
            </a:r>
            <a:r>
              <a:rPr lang="en-ID" sz="1200" dirty="0" err="1"/>
              <a:t>berpengaruh</a:t>
            </a:r>
            <a:r>
              <a:rPr lang="en-ID" sz="1200" dirty="0"/>
              <a:t> pada </a:t>
            </a:r>
            <a:r>
              <a:rPr lang="en-ID" sz="1200" dirty="0" err="1"/>
              <a:t>perilaku</a:t>
            </a:r>
            <a:r>
              <a:rPr lang="en-ID" sz="1200" dirty="0"/>
              <a:t> </a:t>
            </a:r>
            <a:r>
              <a:rPr lang="en-ID" sz="1200" dirty="0" err="1"/>
              <a:t>remaja</a:t>
            </a:r>
            <a:r>
              <a:rPr lang="en-ID" sz="1200" dirty="0"/>
              <a:t>.  </a:t>
            </a:r>
            <a:r>
              <a:rPr lang="en-ID" sz="1200" dirty="0" err="1"/>
              <a:t>Menjalin</a:t>
            </a:r>
            <a:r>
              <a:rPr lang="en-ID" sz="1200" dirty="0"/>
              <a:t> </a:t>
            </a:r>
            <a:r>
              <a:rPr lang="en-ID" sz="1200" dirty="0" err="1"/>
              <a:t>pertemanan</a:t>
            </a:r>
            <a:r>
              <a:rPr lang="en-ID" sz="1200" dirty="0"/>
              <a:t> yang </a:t>
            </a:r>
            <a:r>
              <a:rPr lang="en-ID" sz="1200" dirty="0" err="1"/>
              <a:t>kurang</a:t>
            </a:r>
            <a:r>
              <a:rPr lang="en-ID" sz="1200" dirty="0"/>
              <a:t> </a:t>
            </a:r>
            <a:r>
              <a:rPr lang="en-ID" sz="1200" dirty="0" err="1"/>
              <a:t>Pertemanan</a:t>
            </a:r>
            <a:r>
              <a:rPr lang="en-ID" sz="1200" dirty="0"/>
              <a:t> juga </a:t>
            </a:r>
            <a:r>
              <a:rPr lang="en-ID" sz="1200" dirty="0" err="1"/>
              <a:t>sangat</a:t>
            </a:r>
            <a:r>
              <a:rPr lang="en-ID" sz="1200" dirty="0"/>
              <a:t> </a:t>
            </a:r>
            <a:r>
              <a:rPr lang="en-ID" sz="1200" dirty="0" err="1"/>
              <a:t>mempengaruhi</a:t>
            </a:r>
            <a:r>
              <a:rPr lang="en-ID" sz="1200" dirty="0"/>
              <a:t> </a:t>
            </a:r>
            <a:r>
              <a:rPr lang="en-ID" sz="1200" dirty="0" err="1"/>
              <a:t>perilaku</a:t>
            </a:r>
            <a:r>
              <a:rPr lang="en-ID" sz="1200" dirty="0"/>
              <a:t> </a:t>
            </a:r>
            <a:r>
              <a:rPr lang="en-ID" sz="1200" dirty="0" err="1"/>
              <a:t>remaja</a:t>
            </a:r>
            <a:r>
              <a:rPr lang="en-ID" sz="1200" dirty="0"/>
              <a:t>. </a:t>
            </a:r>
            <a:r>
              <a:rPr lang="en-ID" sz="1200" dirty="0" err="1"/>
              <a:t>Terkadang</a:t>
            </a:r>
            <a:r>
              <a:rPr lang="en-ID" sz="1200" dirty="0"/>
              <a:t> </a:t>
            </a:r>
            <a:r>
              <a:rPr lang="en-ID" sz="1200" dirty="0" err="1"/>
              <a:t>remaja</a:t>
            </a:r>
            <a:r>
              <a:rPr lang="en-ID" sz="1200" dirty="0"/>
              <a:t> </a:t>
            </a:r>
            <a:r>
              <a:rPr lang="en-ID" sz="1200" dirty="0" err="1"/>
              <a:t>merasa</a:t>
            </a:r>
            <a:r>
              <a:rPr lang="en-ID" sz="1200" dirty="0"/>
              <a:t> </a:t>
            </a:r>
            <a:r>
              <a:rPr lang="en-ID" sz="1200" dirty="0" err="1"/>
              <a:t>sulit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menolak</a:t>
            </a:r>
            <a:r>
              <a:rPr lang="en-ID" sz="1200" dirty="0"/>
              <a:t> </a:t>
            </a:r>
            <a:r>
              <a:rPr lang="en-ID" sz="1200" dirty="0" err="1"/>
              <a:t>karena</a:t>
            </a:r>
            <a:r>
              <a:rPr lang="en-ID" sz="1200" dirty="0"/>
              <a:t> </a:t>
            </a:r>
            <a:r>
              <a:rPr lang="en-ID" sz="1200" dirty="0" err="1"/>
              <a:t>atas</a:t>
            </a:r>
            <a:r>
              <a:rPr lang="en-ID" sz="1200" dirty="0"/>
              <a:t> </a:t>
            </a:r>
            <a:r>
              <a:rPr lang="en-ID" sz="1200" dirty="0" err="1"/>
              <a:t>dasar</a:t>
            </a:r>
            <a:r>
              <a:rPr lang="en-ID" sz="1200" dirty="0"/>
              <a:t> </a:t>
            </a:r>
            <a:r>
              <a:rPr lang="en-ID" sz="1200" dirty="0" err="1"/>
              <a:t>pertemanan</a:t>
            </a:r>
            <a:r>
              <a:rPr lang="en-ID" sz="1200" dirty="0"/>
              <a:t>.  </a:t>
            </a:r>
          </a:p>
          <a:p>
            <a:pPr marL="482600" indent="-342900" algn="l">
              <a:buFont typeface="+mj-lt"/>
              <a:buAutoNum type="arabicPeriod"/>
            </a:pPr>
            <a:r>
              <a:rPr lang="en-ID" sz="1200" dirty="0" err="1"/>
              <a:t>Keadaan</a:t>
            </a:r>
            <a:r>
              <a:rPr lang="en-ID" sz="1200" dirty="0"/>
              <a:t> </a:t>
            </a:r>
            <a:r>
              <a:rPr lang="en-ID" sz="1200" dirty="0" err="1"/>
              <a:t>ekonomi</a:t>
            </a:r>
            <a:r>
              <a:rPr lang="en-ID" sz="1200" dirty="0"/>
              <a:t> </a:t>
            </a:r>
            <a:r>
              <a:rPr lang="en-ID" sz="1200" dirty="0" err="1"/>
              <a:t>Keadaan</a:t>
            </a:r>
            <a:r>
              <a:rPr lang="en-ID" sz="1200" dirty="0"/>
              <a:t> </a:t>
            </a:r>
            <a:r>
              <a:rPr lang="en-ID" sz="1200" dirty="0" err="1"/>
              <a:t>ini</a:t>
            </a:r>
            <a:r>
              <a:rPr lang="en-ID" sz="1200" dirty="0"/>
              <a:t> juga </a:t>
            </a:r>
            <a:r>
              <a:rPr lang="en-ID" sz="1200" dirty="0" err="1"/>
              <a:t>sangat</a:t>
            </a:r>
            <a:r>
              <a:rPr lang="en-ID" sz="1200" dirty="0"/>
              <a:t> </a:t>
            </a:r>
            <a:r>
              <a:rPr lang="en-ID" sz="1200" dirty="0" err="1"/>
              <a:t>mempengaruhi</a:t>
            </a:r>
            <a:r>
              <a:rPr lang="en-ID" sz="1200" dirty="0"/>
              <a:t> </a:t>
            </a:r>
            <a:r>
              <a:rPr lang="en-ID" sz="1200" dirty="0" err="1"/>
              <a:t>perilaku</a:t>
            </a:r>
            <a:r>
              <a:rPr lang="en-ID" sz="1200" dirty="0"/>
              <a:t> </a:t>
            </a:r>
            <a:r>
              <a:rPr lang="en-ID" sz="1200" dirty="0" err="1"/>
              <a:t>remaja</a:t>
            </a:r>
            <a:r>
              <a:rPr lang="en-ID" sz="1200" dirty="0"/>
              <a:t>. Karena </a:t>
            </a:r>
            <a:r>
              <a:rPr lang="en-ID" sz="1200" dirty="0" err="1"/>
              <a:t>remaja</a:t>
            </a:r>
            <a:r>
              <a:rPr lang="en-ID" sz="1200" dirty="0"/>
              <a:t>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mendapatkan</a:t>
            </a:r>
            <a:r>
              <a:rPr lang="en-ID" sz="1200" dirty="0"/>
              <a:t> </a:t>
            </a:r>
            <a:r>
              <a:rPr lang="en-ID" sz="1200" dirty="0" err="1"/>
              <a:t>akses</a:t>
            </a:r>
            <a:r>
              <a:rPr lang="en-ID" sz="1200" dirty="0"/>
              <a:t> </a:t>
            </a:r>
            <a:r>
              <a:rPr lang="en-ID" sz="1200" dirty="0" err="1"/>
              <a:t>informasi</a:t>
            </a:r>
            <a:r>
              <a:rPr lang="en-ID" sz="1200" dirty="0"/>
              <a:t> </a:t>
            </a:r>
            <a:r>
              <a:rPr lang="en-ID" sz="1200" dirty="0" err="1"/>
              <a:t>tentang</a:t>
            </a:r>
            <a:r>
              <a:rPr lang="en-ID" sz="1200" dirty="0"/>
              <a:t> </a:t>
            </a:r>
            <a:r>
              <a:rPr lang="en-ID" sz="1200" dirty="0" err="1"/>
              <a:t>bahaya</a:t>
            </a:r>
            <a:r>
              <a:rPr lang="en-ID" sz="1200" dirty="0"/>
              <a:t> </a:t>
            </a:r>
            <a:r>
              <a:rPr lang="en-ID" sz="1200" dirty="0" err="1"/>
              <a:t>pergaulan</a:t>
            </a:r>
            <a:r>
              <a:rPr lang="en-ID" sz="1200" dirty="0"/>
              <a:t> </a:t>
            </a:r>
            <a:r>
              <a:rPr lang="en-ID" sz="1200" dirty="0" err="1"/>
              <a:t>bebas</a:t>
            </a:r>
            <a:r>
              <a:rPr lang="en-ID" sz="1200" dirty="0"/>
              <a:t>, </a:t>
            </a:r>
            <a:r>
              <a:rPr lang="en-ID" sz="1200" dirty="0" err="1"/>
              <a:t>seperti</a:t>
            </a:r>
            <a:r>
              <a:rPr lang="en-ID" sz="1200" dirty="0"/>
              <a:t> </a:t>
            </a:r>
            <a:r>
              <a:rPr lang="en-ID" sz="1200" dirty="0" err="1"/>
              <a:t>penggunaan</a:t>
            </a:r>
            <a:r>
              <a:rPr lang="en-ID" sz="1200" dirty="0"/>
              <a:t> </a:t>
            </a:r>
            <a:r>
              <a:rPr lang="en-ID" sz="1200" dirty="0" err="1"/>
              <a:t>narkoba</a:t>
            </a:r>
            <a:r>
              <a:rPr lang="en-ID" sz="1200" dirty="0"/>
              <a:t>, </a:t>
            </a:r>
            <a:r>
              <a:rPr lang="en-ID" sz="1200" dirty="0" err="1"/>
              <a:t>seks</a:t>
            </a:r>
            <a:r>
              <a:rPr lang="en-ID" sz="1200" dirty="0"/>
              <a:t> </a:t>
            </a:r>
            <a:r>
              <a:rPr lang="en-ID" sz="1200" dirty="0" err="1"/>
              <a:t>bebas</a:t>
            </a:r>
            <a:r>
              <a:rPr lang="en-ID" sz="1200" dirty="0"/>
              <a:t> dan lain </a:t>
            </a:r>
            <a:r>
              <a:rPr lang="en-ID" sz="1200" dirty="0" err="1"/>
              <a:t>sebagainya</a:t>
            </a:r>
            <a:r>
              <a:rPr lang="en-ID" sz="1200" dirty="0"/>
              <a:t>.</a:t>
            </a:r>
            <a:br>
              <a:rPr lang="en-ID" sz="1200" dirty="0"/>
            </a:b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9807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Google Shape;3252;p46"/>
          <p:cNvSpPr/>
          <p:nvPr/>
        </p:nvSpPr>
        <p:spPr>
          <a:xfrm flipH="1">
            <a:off x="-844172" y="3853584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3" name="Google Shape;3253;p46"/>
          <p:cNvSpPr/>
          <p:nvPr/>
        </p:nvSpPr>
        <p:spPr>
          <a:xfrm flipH="1">
            <a:off x="6959852" y="3762775"/>
            <a:ext cx="2230798" cy="1635111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4" name="Google Shape;3254;p46"/>
          <p:cNvSpPr/>
          <p:nvPr/>
        </p:nvSpPr>
        <p:spPr>
          <a:xfrm flipH="1">
            <a:off x="-232875" y="4577820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46"/>
          <p:cNvSpPr/>
          <p:nvPr/>
        </p:nvSpPr>
        <p:spPr>
          <a:xfrm flipH="1">
            <a:off x="4221159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46"/>
          <p:cNvSpPr/>
          <p:nvPr/>
        </p:nvSpPr>
        <p:spPr>
          <a:xfrm flipH="1">
            <a:off x="1967520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3" name="Google Shape;3263;p46"/>
          <p:cNvGrpSpPr/>
          <p:nvPr/>
        </p:nvGrpSpPr>
        <p:grpSpPr>
          <a:xfrm>
            <a:off x="-84156" y="3840061"/>
            <a:ext cx="1763400" cy="1201893"/>
            <a:chOff x="1176669" y="3655136"/>
            <a:chExt cx="1763400" cy="1201893"/>
          </a:xfrm>
        </p:grpSpPr>
        <p:sp>
          <p:nvSpPr>
            <p:cNvPr id="3264" name="Google Shape;3264;p4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7" name="Google Shape;3267;p4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268" name="Google Shape;3268;p4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4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4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4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4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4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4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4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4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4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4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4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4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4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4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4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4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85" name="Google Shape;3285;p46"/>
          <p:cNvGrpSpPr/>
          <p:nvPr/>
        </p:nvGrpSpPr>
        <p:grpSpPr>
          <a:xfrm flipH="1">
            <a:off x="6618932" y="3950711"/>
            <a:ext cx="1992000" cy="1049493"/>
            <a:chOff x="948069" y="3807536"/>
            <a:chExt cx="1992000" cy="1049493"/>
          </a:xfrm>
        </p:grpSpPr>
        <p:sp>
          <p:nvSpPr>
            <p:cNvPr id="3286" name="Google Shape;3286;p4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9" name="Google Shape;3289;p46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3290" name="Google Shape;3290;p4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4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4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4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4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4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4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4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4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4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4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4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4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4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4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7" name="Google Shape;3307;p46"/>
          <p:cNvSpPr txBox="1">
            <a:spLocks noGrp="1"/>
          </p:cNvSpPr>
          <p:nvPr>
            <p:ph type="title"/>
          </p:nvPr>
        </p:nvSpPr>
        <p:spPr>
          <a:xfrm>
            <a:off x="1196004" y="443044"/>
            <a:ext cx="6888310" cy="10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P</a:t>
            </a:r>
            <a:r>
              <a:rPr lang="en-ID" dirty="0" err="1"/>
              <a:t>ergaulan</a:t>
            </a:r>
            <a:r>
              <a:rPr lang="en-ID" dirty="0"/>
              <a:t> </a:t>
            </a:r>
            <a:r>
              <a:rPr lang="en-ID" dirty="0" err="1"/>
              <a:t>Bebas</a:t>
            </a:r>
            <a:endParaRPr dirty="0"/>
          </a:p>
        </p:txBody>
      </p:sp>
      <p:sp>
        <p:nvSpPr>
          <p:cNvPr id="3312" name="Google Shape;3312;p46"/>
          <p:cNvSpPr/>
          <p:nvPr/>
        </p:nvSpPr>
        <p:spPr>
          <a:xfrm>
            <a:off x="7508487" y="4924940"/>
            <a:ext cx="1009777" cy="116995"/>
          </a:xfrm>
          <a:custGeom>
            <a:avLst/>
            <a:gdLst/>
            <a:ahLst/>
            <a:cxnLst/>
            <a:rect l="l" t="t" r="r" b="b"/>
            <a:pathLst>
              <a:path w="20861" h="2417" extrusionOk="0">
                <a:moveTo>
                  <a:pt x="10431" y="0"/>
                </a:moveTo>
                <a:cubicBezTo>
                  <a:pt x="4668" y="0"/>
                  <a:pt x="1" y="548"/>
                  <a:pt x="1" y="1214"/>
                </a:cubicBezTo>
                <a:cubicBezTo>
                  <a:pt x="1" y="1869"/>
                  <a:pt x="4668" y="2417"/>
                  <a:pt x="10431" y="2417"/>
                </a:cubicBezTo>
                <a:cubicBezTo>
                  <a:pt x="16193" y="2417"/>
                  <a:pt x="20860" y="1869"/>
                  <a:pt x="20860" y="1214"/>
                </a:cubicBezTo>
                <a:cubicBezTo>
                  <a:pt x="20860" y="548"/>
                  <a:pt x="16193" y="0"/>
                  <a:pt x="10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46"/>
          <p:cNvSpPr/>
          <p:nvPr/>
        </p:nvSpPr>
        <p:spPr>
          <a:xfrm>
            <a:off x="7733812" y="4080613"/>
            <a:ext cx="572922" cy="816689"/>
          </a:xfrm>
          <a:custGeom>
            <a:avLst/>
            <a:gdLst/>
            <a:ahLst/>
            <a:cxnLst/>
            <a:rect l="l" t="t" r="r" b="b"/>
            <a:pathLst>
              <a:path w="11836" h="16872" extrusionOk="0">
                <a:moveTo>
                  <a:pt x="9693" y="0"/>
                </a:moveTo>
                <a:cubicBezTo>
                  <a:pt x="9693" y="0"/>
                  <a:pt x="9455" y="36"/>
                  <a:pt x="9383" y="36"/>
                </a:cubicBezTo>
                <a:cubicBezTo>
                  <a:pt x="9347" y="36"/>
                  <a:pt x="9335" y="48"/>
                  <a:pt x="9300" y="48"/>
                </a:cubicBezTo>
                <a:cubicBezTo>
                  <a:pt x="8728" y="131"/>
                  <a:pt x="8133" y="191"/>
                  <a:pt x="7550" y="250"/>
                </a:cubicBezTo>
                <a:cubicBezTo>
                  <a:pt x="6371" y="370"/>
                  <a:pt x="5192" y="429"/>
                  <a:pt x="4025" y="429"/>
                </a:cubicBezTo>
                <a:cubicBezTo>
                  <a:pt x="2847" y="429"/>
                  <a:pt x="1668" y="405"/>
                  <a:pt x="489" y="250"/>
                </a:cubicBezTo>
                <a:cubicBezTo>
                  <a:pt x="465" y="252"/>
                  <a:pt x="441" y="253"/>
                  <a:pt x="418" y="253"/>
                </a:cubicBezTo>
                <a:cubicBezTo>
                  <a:pt x="271" y="253"/>
                  <a:pt x="145" y="223"/>
                  <a:pt x="1" y="203"/>
                </a:cubicBezTo>
                <a:lnTo>
                  <a:pt x="1" y="203"/>
                </a:lnTo>
                <a:cubicBezTo>
                  <a:pt x="13" y="3215"/>
                  <a:pt x="156" y="6073"/>
                  <a:pt x="334" y="7323"/>
                </a:cubicBezTo>
                <a:cubicBezTo>
                  <a:pt x="751" y="10323"/>
                  <a:pt x="1430" y="16872"/>
                  <a:pt x="1430" y="16872"/>
                </a:cubicBezTo>
                <a:lnTo>
                  <a:pt x="4883" y="16872"/>
                </a:lnTo>
                <a:cubicBezTo>
                  <a:pt x="4871" y="14085"/>
                  <a:pt x="4394" y="3537"/>
                  <a:pt x="4621" y="3489"/>
                </a:cubicBezTo>
                <a:cubicBezTo>
                  <a:pt x="4680" y="3477"/>
                  <a:pt x="4716" y="3477"/>
                  <a:pt x="4799" y="3477"/>
                </a:cubicBezTo>
                <a:cubicBezTo>
                  <a:pt x="4883" y="3477"/>
                  <a:pt x="4990" y="3489"/>
                  <a:pt x="5097" y="3513"/>
                </a:cubicBezTo>
                <a:cubicBezTo>
                  <a:pt x="5228" y="3560"/>
                  <a:pt x="5395" y="3620"/>
                  <a:pt x="5597" y="3727"/>
                </a:cubicBezTo>
                <a:cubicBezTo>
                  <a:pt x="6240" y="4084"/>
                  <a:pt x="8407" y="16860"/>
                  <a:pt x="8407" y="16860"/>
                </a:cubicBezTo>
                <a:lnTo>
                  <a:pt x="11836" y="16860"/>
                </a:lnTo>
                <a:cubicBezTo>
                  <a:pt x="11479" y="13443"/>
                  <a:pt x="9836" y="2120"/>
                  <a:pt x="9705" y="608"/>
                </a:cubicBezTo>
                <a:cubicBezTo>
                  <a:pt x="9693" y="477"/>
                  <a:pt x="9693" y="227"/>
                  <a:pt x="9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46"/>
          <p:cNvSpPr/>
          <p:nvPr/>
        </p:nvSpPr>
        <p:spPr>
          <a:xfrm>
            <a:off x="8182767" y="4082937"/>
            <a:ext cx="93422" cy="814947"/>
          </a:xfrm>
          <a:custGeom>
            <a:avLst/>
            <a:gdLst/>
            <a:ahLst/>
            <a:cxnLst/>
            <a:rect l="l" t="t" r="r" b="b"/>
            <a:pathLst>
              <a:path w="1930" h="16836" extrusionOk="0">
                <a:moveTo>
                  <a:pt x="72" y="0"/>
                </a:moveTo>
                <a:cubicBezTo>
                  <a:pt x="49" y="0"/>
                  <a:pt x="25" y="12"/>
                  <a:pt x="1" y="12"/>
                </a:cubicBezTo>
                <a:cubicBezTo>
                  <a:pt x="13" y="1298"/>
                  <a:pt x="108" y="2560"/>
                  <a:pt x="203" y="3846"/>
                </a:cubicBezTo>
                <a:cubicBezTo>
                  <a:pt x="322" y="5358"/>
                  <a:pt x="441" y="6894"/>
                  <a:pt x="596" y="8406"/>
                </a:cubicBezTo>
                <a:cubicBezTo>
                  <a:pt x="739" y="9930"/>
                  <a:pt x="906" y="11442"/>
                  <a:pt x="1132" y="12954"/>
                </a:cubicBezTo>
                <a:cubicBezTo>
                  <a:pt x="1323" y="14264"/>
                  <a:pt x="1573" y="15550"/>
                  <a:pt x="1870" y="16835"/>
                </a:cubicBezTo>
                <a:lnTo>
                  <a:pt x="1930" y="16835"/>
                </a:lnTo>
                <a:cubicBezTo>
                  <a:pt x="1680" y="15728"/>
                  <a:pt x="1477" y="14633"/>
                  <a:pt x="1299" y="13514"/>
                </a:cubicBezTo>
                <a:cubicBezTo>
                  <a:pt x="1061" y="12002"/>
                  <a:pt x="858" y="10478"/>
                  <a:pt x="715" y="8965"/>
                </a:cubicBezTo>
                <a:cubicBezTo>
                  <a:pt x="561" y="7441"/>
                  <a:pt x="441" y="5929"/>
                  <a:pt x="322" y="4405"/>
                </a:cubicBezTo>
                <a:cubicBezTo>
                  <a:pt x="227" y="2929"/>
                  <a:pt x="108" y="1476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46"/>
          <p:cNvSpPr/>
          <p:nvPr/>
        </p:nvSpPr>
        <p:spPr>
          <a:xfrm>
            <a:off x="7859471" y="4221617"/>
            <a:ext cx="154848" cy="37223"/>
          </a:xfrm>
          <a:custGeom>
            <a:avLst/>
            <a:gdLst/>
            <a:ahLst/>
            <a:cxnLst/>
            <a:rect l="l" t="t" r="r" b="b"/>
            <a:pathLst>
              <a:path w="3199" h="769" extrusionOk="0">
                <a:moveTo>
                  <a:pt x="211" y="0"/>
                </a:moveTo>
                <a:cubicBezTo>
                  <a:pt x="148" y="0"/>
                  <a:pt x="86" y="2"/>
                  <a:pt x="24" y="4"/>
                </a:cubicBezTo>
                <a:cubicBezTo>
                  <a:pt x="1" y="4"/>
                  <a:pt x="1" y="52"/>
                  <a:pt x="24" y="52"/>
                </a:cubicBezTo>
                <a:cubicBezTo>
                  <a:pt x="274" y="64"/>
                  <a:pt x="548" y="88"/>
                  <a:pt x="798" y="112"/>
                </a:cubicBezTo>
                <a:cubicBezTo>
                  <a:pt x="1072" y="147"/>
                  <a:pt x="1334" y="183"/>
                  <a:pt x="1608" y="243"/>
                </a:cubicBezTo>
                <a:cubicBezTo>
                  <a:pt x="1977" y="338"/>
                  <a:pt x="2334" y="433"/>
                  <a:pt x="2679" y="576"/>
                </a:cubicBezTo>
                <a:cubicBezTo>
                  <a:pt x="2394" y="493"/>
                  <a:pt x="2096" y="457"/>
                  <a:pt x="1798" y="445"/>
                </a:cubicBezTo>
                <a:cubicBezTo>
                  <a:pt x="1656" y="433"/>
                  <a:pt x="1510" y="426"/>
                  <a:pt x="1364" y="426"/>
                </a:cubicBezTo>
                <a:cubicBezTo>
                  <a:pt x="1072" y="426"/>
                  <a:pt x="778" y="453"/>
                  <a:pt x="501" y="516"/>
                </a:cubicBezTo>
                <a:cubicBezTo>
                  <a:pt x="477" y="528"/>
                  <a:pt x="477" y="576"/>
                  <a:pt x="513" y="576"/>
                </a:cubicBezTo>
                <a:cubicBezTo>
                  <a:pt x="875" y="547"/>
                  <a:pt x="1221" y="525"/>
                  <a:pt x="1572" y="525"/>
                </a:cubicBezTo>
                <a:cubicBezTo>
                  <a:pt x="1647" y="525"/>
                  <a:pt x="1722" y="526"/>
                  <a:pt x="1798" y="528"/>
                </a:cubicBezTo>
                <a:cubicBezTo>
                  <a:pt x="2215" y="564"/>
                  <a:pt x="2644" y="600"/>
                  <a:pt x="3049" y="719"/>
                </a:cubicBezTo>
                <a:lnTo>
                  <a:pt x="3132" y="766"/>
                </a:lnTo>
                <a:cubicBezTo>
                  <a:pt x="3137" y="768"/>
                  <a:pt x="3142" y="769"/>
                  <a:pt x="3146" y="769"/>
                </a:cubicBezTo>
                <a:cubicBezTo>
                  <a:pt x="3176" y="769"/>
                  <a:pt x="3198" y="739"/>
                  <a:pt x="3168" y="719"/>
                </a:cubicBezTo>
                <a:cubicBezTo>
                  <a:pt x="3156" y="719"/>
                  <a:pt x="3132" y="707"/>
                  <a:pt x="3120" y="707"/>
                </a:cubicBezTo>
                <a:lnTo>
                  <a:pt x="3108" y="695"/>
                </a:lnTo>
                <a:cubicBezTo>
                  <a:pt x="3096" y="695"/>
                  <a:pt x="3072" y="695"/>
                  <a:pt x="3060" y="683"/>
                </a:cubicBezTo>
                <a:cubicBezTo>
                  <a:pt x="2596" y="469"/>
                  <a:pt x="2120" y="302"/>
                  <a:pt x="1632" y="183"/>
                </a:cubicBezTo>
                <a:cubicBezTo>
                  <a:pt x="1168" y="78"/>
                  <a:pt x="686" y="0"/>
                  <a:pt x="2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46"/>
          <p:cNvSpPr/>
          <p:nvPr/>
        </p:nvSpPr>
        <p:spPr>
          <a:xfrm>
            <a:off x="8031211" y="4888540"/>
            <a:ext cx="301466" cy="94922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2992" y="1"/>
                </a:moveTo>
                <a:cubicBezTo>
                  <a:pt x="2561" y="1"/>
                  <a:pt x="2242" y="8"/>
                  <a:pt x="2203" y="26"/>
                </a:cubicBezTo>
                <a:cubicBezTo>
                  <a:pt x="2203" y="26"/>
                  <a:pt x="1906" y="61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96" y="1847"/>
                  <a:pt x="227" y="1847"/>
                </a:cubicBezTo>
                <a:cubicBezTo>
                  <a:pt x="923" y="1870"/>
                  <a:pt x="2945" y="1961"/>
                  <a:pt x="4412" y="1961"/>
                </a:cubicBezTo>
                <a:cubicBezTo>
                  <a:pt x="5304" y="1961"/>
                  <a:pt x="5990" y="1927"/>
                  <a:pt x="6049" y="1824"/>
                </a:cubicBezTo>
                <a:cubicBezTo>
                  <a:pt x="6228" y="1514"/>
                  <a:pt x="5894" y="109"/>
                  <a:pt x="5739" y="73"/>
                </a:cubicBezTo>
                <a:cubicBezTo>
                  <a:pt x="5631" y="40"/>
                  <a:pt x="4002" y="1"/>
                  <a:pt x="29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46"/>
          <p:cNvSpPr/>
          <p:nvPr/>
        </p:nvSpPr>
        <p:spPr>
          <a:xfrm>
            <a:off x="8031211" y="4954903"/>
            <a:ext cx="295125" cy="28753"/>
          </a:xfrm>
          <a:custGeom>
            <a:avLst/>
            <a:gdLst/>
            <a:ahLst/>
            <a:cxnLst/>
            <a:rect l="l" t="t" r="r" b="b"/>
            <a:pathLst>
              <a:path w="6097" h="594" extrusionOk="0">
                <a:moveTo>
                  <a:pt x="203" y="0"/>
                </a:moveTo>
                <a:cubicBezTo>
                  <a:pt x="143" y="72"/>
                  <a:pt x="96" y="143"/>
                  <a:pt x="60" y="203"/>
                </a:cubicBezTo>
                <a:cubicBezTo>
                  <a:pt x="1" y="322"/>
                  <a:pt x="96" y="453"/>
                  <a:pt x="227" y="476"/>
                </a:cubicBezTo>
                <a:cubicBezTo>
                  <a:pt x="921" y="506"/>
                  <a:pt x="2897" y="593"/>
                  <a:pt x="4356" y="593"/>
                </a:cubicBezTo>
                <a:cubicBezTo>
                  <a:pt x="5275" y="593"/>
                  <a:pt x="5989" y="558"/>
                  <a:pt x="6049" y="453"/>
                </a:cubicBezTo>
                <a:cubicBezTo>
                  <a:pt x="6073" y="417"/>
                  <a:pt x="6097" y="334"/>
                  <a:pt x="6097" y="250"/>
                </a:cubicBezTo>
                <a:lnTo>
                  <a:pt x="3787" y="250"/>
                </a:lnTo>
                <a:cubicBezTo>
                  <a:pt x="2596" y="238"/>
                  <a:pt x="1394" y="191"/>
                  <a:pt x="2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46"/>
          <p:cNvSpPr/>
          <p:nvPr/>
        </p:nvSpPr>
        <p:spPr>
          <a:xfrm>
            <a:off x="7693490" y="4888540"/>
            <a:ext cx="301466" cy="94922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2987" y="1"/>
                </a:moveTo>
                <a:cubicBezTo>
                  <a:pt x="2556" y="1"/>
                  <a:pt x="2239" y="8"/>
                  <a:pt x="2203" y="26"/>
                </a:cubicBezTo>
                <a:cubicBezTo>
                  <a:pt x="2203" y="26"/>
                  <a:pt x="1906" y="61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96" y="1847"/>
                  <a:pt x="227" y="1847"/>
                </a:cubicBezTo>
                <a:cubicBezTo>
                  <a:pt x="923" y="1870"/>
                  <a:pt x="2945" y="1961"/>
                  <a:pt x="4412" y="1961"/>
                </a:cubicBezTo>
                <a:cubicBezTo>
                  <a:pt x="5304" y="1961"/>
                  <a:pt x="5990" y="1927"/>
                  <a:pt x="6049" y="1824"/>
                </a:cubicBezTo>
                <a:cubicBezTo>
                  <a:pt x="6228" y="1514"/>
                  <a:pt x="5894" y="109"/>
                  <a:pt x="5727" y="73"/>
                </a:cubicBezTo>
                <a:cubicBezTo>
                  <a:pt x="5627" y="40"/>
                  <a:pt x="3995" y="1"/>
                  <a:pt x="29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46"/>
          <p:cNvSpPr/>
          <p:nvPr/>
        </p:nvSpPr>
        <p:spPr>
          <a:xfrm>
            <a:off x="7693490" y="4956597"/>
            <a:ext cx="294544" cy="26429"/>
          </a:xfrm>
          <a:custGeom>
            <a:avLst/>
            <a:gdLst/>
            <a:ahLst/>
            <a:cxnLst/>
            <a:rect l="l" t="t" r="r" b="b"/>
            <a:pathLst>
              <a:path w="6085" h="546" extrusionOk="0">
                <a:moveTo>
                  <a:pt x="155" y="1"/>
                </a:moveTo>
                <a:cubicBezTo>
                  <a:pt x="120" y="60"/>
                  <a:pt x="72" y="108"/>
                  <a:pt x="60" y="156"/>
                </a:cubicBezTo>
                <a:cubicBezTo>
                  <a:pt x="1" y="275"/>
                  <a:pt x="96" y="406"/>
                  <a:pt x="227" y="418"/>
                </a:cubicBezTo>
                <a:cubicBezTo>
                  <a:pt x="925" y="454"/>
                  <a:pt x="2921" y="546"/>
                  <a:pt x="4383" y="546"/>
                </a:cubicBezTo>
                <a:cubicBezTo>
                  <a:pt x="5289" y="546"/>
                  <a:pt x="5990" y="510"/>
                  <a:pt x="6049" y="406"/>
                </a:cubicBezTo>
                <a:cubicBezTo>
                  <a:pt x="6073" y="358"/>
                  <a:pt x="6085" y="299"/>
                  <a:pt x="6085" y="215"/>
                </a:cubicBezTo>
                <a:lnTo>
                  <a:pt x="6085" y="215"/>
                </a:lnTo>
                <a:cubicBezTo>
                  <a:pt x="6037" y="227"/>
                  <a:pt x="5966" y="227"/>
                  <a:pt x="5894" y="239"/>
                </a:cubicBezTo>
                <a:cubicBezTo>
                  <a:pt x="5394" y="266"/>
                  <a:pt x="4901" y="279"/>
                  <a:pt x="4404" y="279"/>
                </a:cubicBezTo>
                <a:cubicBezTo>
                  <a:pt x="4238" y="279"/>
                  <a:pt x="4072" y="278"/>
                  <a:pt x="3906" y="275"/>
                </a:cubicBezTo>
                <a:cubicBezTo>
                  <a:pt x="2858" y="263"/>
                  <a:pt x="1822" y="203"/>
                  <a:pt x="786" y="37"/>
                </a:cubicBezTo>
                <a:cubicBezTo>
                  <a:pt x="584" y="25"/>
                  <a:pt x="370" y="25"/>
                  <a:pt x="1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46"/>
          <p:cNvSpPr/>
          <p:nvPr/>
        </p:nvSpPr>
        <p:spPr>
          <a:xfrm>
            <a:off x="7843933" y="3549176"/>
            <a:ext cx="573454" cy="574809"/>
          </a:xfrm>
          <a:custGeom>
            <a:avLst/>
            <a:gdLst/>
            <a:ahLst/>
            <a:cxnLst/>
            <a:rect l="l" t="t" r="r" b="b"/>
            <a:pathLst>
              <a:path w="11847" h="11875" extrusionOk="0">
                <a:moveTo>
                  <a:pt x="5893" y="1"/>
                </a:moveTo>
                <a:cubicBezTo>
                  <a:pt x="3773" y="1"/>
                  <a:pt x="1970" y="295"/>
                  <a:pt x="1786" y="526"/>
                </a:cubicBezTo>
                <a:cubicBezTo>
                  <a:pt x="0" y="2764"/>
                  <a:pt x="357" y="10503"/>
                  <a:pt x="1310" y="11325"/>
                </a:cubicBezTo>
                <a:cubicBezTo>
                  <a:pt x="1767" y="11709"/>
                  <a:pt x="3711" y="11875"/>
                  <a:pt x="5741" y="11875"/>
                </a:cubicBezTo>
                <a:cubicBezTo>
                  <a:pt x="8048" y="11875"/>
                  <a:pt x="10467" y="11661"/>
                  <a:pt x="10942" y="11313"/>
                </a:cubicBezTo>
                <a:cubicBezTo>
                  <a:pt x="11847" y="10658"/>
                  <a:pt x="11335" y="6324"/>
                  <a:pt x="11299" y="4479"/>
                </a:cubicBezTo>
                <a:cubicBezTo>
                  <a:pt x="11275" y="2633"/>
                  <a:pt x="10644" y="359"/>
                  <a:pt x="7799" y="85"/>
                </a:cubicBezTo>
                <a:cubicBezTo>
                  <a:pt x="7158" y="26"/>
                  <a:pt x="6512" y="1"/>
                  <a:pt x="5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46"/>
          <p:cNvSpPr/>
          <p:nvPr/>
        </p:nvSpPr>
        <p:spPr>
          <a:xfrm>
            <a:off x="8236981" y="3573427"/>
            <a:ext cx="180405" cy="541797"/>
          </a:xfrm>
          <a:custGeom>
            <a:avLst/>
            <a:gdLst/>
            <a:ahLst/>
            <a:cxnLst/>
            <a:rect l="l" t="t" r="r" b="b"/>
            <a:pathLst>
              <a:path w="3727" h="11193" extrusionOk="0">
                <a:moveTo>
                  <a:pt x="1167" y="1"/>
                </a:moveTo>
                <a:cubicBezTo>
                  <a:pt x="965" y="144"/>
                  <a:pt x="786" y="322"/>
                  <a:pt x="631" y="525"/>
                </a:cubicBezTo>
                <a:cubicBezTo>
                  <a:pt x="310" y="1013"/>
                  <a:pt x="203" y="1632"/>
                  <a:pt x="143" y="2204"/>
                </a:cubicBezTo>
                <a:cubicBezTo>
                  <a:pt x="36" y="3561"/>
                  <a:pt x="0" y="4930"/>
                  <a:pt x="12" y="6287"/>
                </a:cubicBezTo>
                <a:cubicBezTo>
                  <a:pt x="12" y="6990"/>
                  <a:pt x="36" y="7680"/>
                  <a:pt x="95" y="8383"/>
                </a:cubicBezTo>
                <a:cubicBezTo>
                  <a:pt x="131" y="8800"/>
                  <a:pt x="179" y="9216"/>
                  <a:pt x="262" y="9633"/>
                </a:cubicBezTo>
                <a:cubicBezTo>
                  <a:pt x="357" y="10038"/>
                  <a:pt x="476" y="10419"/>
                  <a:pt x="726" y="10752"/>
                </a:cubicBezTo>
                <a:cubicBezTo>
                  <a:pt x="857" y="10943"/>
                  <a:pt x="1036" y="11086"/>
                  <a:pt x="1250" y="11193"/>
                </a:cubicBezTo>
                <a:cubicBezTo>
                  <a:pt x="2036" y="11109"/>
                  <a:pt x="2631" y="10967"/>
                  <a:pt x="2834" y="10824"/>
                </a:cubicBezTo>
                <a:cubicBezTo>
                  <a:pt x="3727" y="10169"/>
                  <a:pt x="3227" y="5835"/>
                  <a:pt x="3191" y="3990"/>
                </a:cubicBezTo>
                <a:cubicBezTo>
                  <a:pt x="3155" y="2537"/>
                  <a:pt x="2750" y="799"/>
                  <a:pt x="11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46"/>
          <p:cNvSpPr/>
          <p:nvPr/>
        </p:nvSpPr>
        <p:spPr>
          <a:xfrm>
            <a:off x="7571316" y="3612635"/>
            <a:ext cx="238056" cy="537199"/>
          </a:xfrm>
          <a:custGeom>
            <a:avLst/>
            <a:gdLst/>
            <a:ahLst/>
            <a:cxnLst/>
            <a:rect l="l" t="t" r="r" b="b"/>
            <a:pathLst>
              <a:path w="4918" h="11098" extrusionOk="0">
                <a:moveTo>
                  <a:pt x="4918" y="1"/>
                </a:moveTo>
                <a:lnTo>
                  <a:pt x="4918" y="1"/>
                </a:lnTo>
                <a:cubicBezTo>
                  <a:pt x="4917" y="1"/>
                  <a:pt x="441" y="3537"/>
                  <a:pt x="227" y="5073"/>
                </a:cubicBezTo>
                <a:cubicBezTo>
                  <a:pt x="0" y="6597"/>
                  <a:pt x="3370" y="11097"/>
                  <a:pt x="3370" y="11097"/>
                </a:cubicBezTo>
                <a:lnTo>
                  <a:pt x="49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46"/>
          <p:cNvSpPr/>
          <p:nvPr/>
        </p:nvSpPr>
        <p:spPr>
          <a:xfrm>
            <a:off x="7623158" y="3612635"/>
            <a:ext cx="186214" cy="537199"/>
          </a:xfrm>
          <a:custGeom>
            <a:avLst/>
            <a:gdLst/>
            <a:ahLst/>
            <a:cxnLst/>
            <a:rect l="l" t="t" r="r" b="b"/>
            <a:pathLst>
              <a:path w="3847" h="11098" extrusionOk="0">
                <a:moveTo>
                  <a:pt x="3847" y="1"/>
                </a:moveTo>
                <a:cubicBezTo>
                  <a:pt x="3847" y="1"/>
                  <a:pt x="3716" y="108"/>
                  <a:pt x="3513" y="286"/>
                </a:cubicBezTo>
                <a:lnTo>
                  <a:pt x="3513" y="322"/>
                </a:lnTo>
                <a:cubicBezTo>
                  <a:pt x="3311" y="1858"/>
                  <a:pt x="2656" y="3275"/>
                  <a:pt x="1906" y="4608"/>
                </a:cubicBezTo>
                <a:cubicBezTo>
                  <a:pt x="1525" y="5263"/>
                  <a:pt x="1156" y="5930"/>
                  <a:pt x="739" y="6561"/>
                </a:cubicBezTo>
                <a:cubicBezTo>
                  <a:pt x="549" y="6859"/>
                  <a:pt x="322" y="7144"/>
                  <a:pt x="96" y="7418"/>
                </a:cubicBezTo>
                <a:cubicBezTo>
                  <a:pt x="72" y="7466"/>
                  <a:pt x="25" y="7501"/>
                  <a:pt x="1" y="7537"/>
                </a:cubicBezTo>
                <a:cubicBezTo>
                  <a:pt x="930" y="9264"/>
                  <a:pt x="2323" y="11097"/>
                  <a:pt x="2323" y="11097"/>
                </a:cubicBezTo>
                <a:lnTo>
                  <a:pt x="38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46"/>
          <p:cNvSpPr/>
          <p:nvPr/>
        </p:nvSpPr>
        <p:spPr>
          <a:xfrm>
            <a:off x="7650410" y="3864437"/>
            <a:ext cx="88823" cy="69510"/>
          </a:xfrm>
          <a:custGeom>
            <a:avLst/>
            <a:gdLst/>
            <a:ahLst/>
            <a:cxnLst/>
            <a:rect l="l" t="t" r="r" b="b"/>
            <a:pathLst>
              <a:path w="1835" h="1436" extrusionOk="0">
                <a:moveTo>
                  <a:pt x="50" y="0"/>
                </a:moveTo>
                <a:cubicBezTo>
                  <a:pt x="27" y="0"/>
                  <a:pt x="1" y="50"/>
                  <a:pt x="33" y="61"/>
                </a:cubicBezTo>
                <a:cubicBezTo>
                  <a:pt x="200" y="156"/>
                  <a:pt x="343" y="228"/>
                  <a:pt x="510" y="323"/>
                </a:cubicBezTo>
                <a:cubicBezTo>
                  <a:pt x="676" y="406"/>
                  <a:pt x="819" y="525"/>
                  <a:pt x="974" y="633"/>
                </a:cubicBezTo>
                <a:cubicBezTo>
                  <a:pt x="1272" y="859"/>
                  <a:pt x="1522" y="1121"/>
                  <a:pt x="1760" y="1407"/>
                </a:cubicBezTo>
                <a:cubicBezTo>
                  <a:pt x="1768" y="1428"/>
                  <a:pt x="1781" y="1435"/>
                  <a:pt x="1793" y="1435"/>
                </a:cubicBezTo>
                <a:cubicBezTo>
                  <a:pt x="1815" y="1435"/>
                  <a:pt x="1835" y="1410"/>
                  <a:pt x="1819" y="1395"/>
                </a:cubicBezTo>
                <a:cubicBezTo>
                  <a:pt x="1724" y="1276"/>
                  <a:pt x="1617" y="1156"/>
                  <a:pt x="1522" y="1037"/>
                </a:cubicBezTo>
                <a:cubicBezTo>
                  <a:pt x="1486" y="978"/>
                  <a:pt x="1438" y="895"/>
                  <a:pt x="1414" y="835"/>
                </a:cubicBezTo>
                <a:cubicBezTo>
                  <a:pt x="1367" y="764"/>
                  <a:pt x="1331" y="692"/>
                  <a:pt x="1272" y="597"/>
                </a:cubicBezTo>
                <a:cubicBezTo>
                  <a:pt x="1176" y="454"/>
                  <a:pt x="1093" y="287"/>
                  <a:pt x="974" y="144"/>
                </a:cubicBezTo>
                <a:cubicBezTo>
                  <a:pt x="967" y="134"/>
                  <a:pt x="957" y="129"/>
                  <a:pt x="948" y="129"/>
                </a:cubicBezTo>
                <a:cubicBezTo>
                  <a:pt x="928" y="129"/>
                  <a:pt x="910" y="152"/>
                  <a:pt x="926" y="168"/>
                </a:cubicBezTo>
                <a:cubicBezTo>
                  <a:pt x="998" y="335"/>
                  <a:pt x="1117" y="478"/>
                  <a:pt x="1200" y="645"/>
                </a:cubicBezTo>
                <a:cubicBezTo>
                  <a:pt x="1248" y="704"/>
                  <a:pt x="1295" y="775"/>
                  <a:pt x="1331" y="835"/>
                </a:cubicBezTo>
                <a:cubicBezTo>
                  <a:pt x="1224" y="752"/>
                  <a:pt x="1129" y="656"/>
                  <a:pt x="1033" y="573"/>
                </a:cubicBezTo>
                <a:cubicBezTo>
                  <a:pt x="748" y="347"/>
                  <a:pt x="414" y="121"/>
                  <a:pt x="57" y="2"/>
                </a:cubicBezTo>
                <a:cubicBezTo>
                  <a:pt x="55" y="1"/>
                  <a:pt x="53" y="0"/>
                  <a:pt x="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46"/>
          <p:cNvSpPr/>
          <p:nvPr/>
        </p:nvSpPr>
        <p:spPr>
          <a:xfrm>
            <a:off x="7718274" y="3553823"/>
            <a:ext cx="514110" cy="649644"/>
          </a:xfrm>
          <a:custGeom>
            <a:avLst/>
            <a:gdLst/>
            <a:ahLst/>
            <a:cxnLst/>
            <a:rect l="l" t="t" r="r" b="b"/>
            <a:pathLst>
              <a:path w="10621" h="13421" extrusionOk="0">
                <a:moveTo>
                  <a:pt x="6506" y="0"/>
                </a:moveTo>
                <a:cubicBezTo>
                  <a:pt x="4453" y="0"/>
                  <a:pt x="1590" y="831"/>
                  <a:pt x="1310" y="1251"/>
                </a:cubicBezTo>
                <a:cubicBezTo>
                  <a:pt x="477" y="2478"/>
                  <a:pt x="108" y="7824"/>
                  <a:pt x="1" y="12919"/>
                </a:cubicBezTo>
                <a:cubicBezTo>
                  <a:pt x="1825" y="13305"/>
                  <a:pt x="3703" y="13420"/>
                  <a:pt x="5564" y="13420"/>
                </a:cubicBezTo>
                <a:cubicBezTo>
                  <a:pt x="5658" y="13420"/>
                  <a:pt x="5752" y="13420"/>
                  <a:pt x="5846" y="13419"/>
                </a:cubicBezTo>
                <a:cubicBezTo>
                  <a:pt x="6930" y="13408"/>
                  <a:pt x="8013" y="13348"/>
                  <a:pt x="9097" y="13241"/>
                </a:cubicBezTo>
                <a:cubicBezTo>
                  <a:pt x="9609" y="13193"/>
                  <a:pt x="10121" y="13134"/>
                  <a:pt x="10621" y="13062"/>
                </a:cubicBezTo>
                <a:cubicBezTo>
                  <a:pt x="10609" y="12955"/>
                  <a:pt x="10597" y="12872"/>
                  <a:pt x="10597" y="12800"/>
                </a:cubicBezTo>
                <a:cubicBezTo>
                  <a:pt x="10359" y="10991"/>
                  <a:pt x="10549" y="1954"/>
                  <a:pt x="10359" y="1442"/>
                </a:cubicBezTo>
                <a:cubicBezTo>
                  <a:pt x="10145" y="918"/>
                  <a:pt x="8716" y="61"/>
                  <a:pt x="6632" y="1"/>
                </a:cubicBezTo>
                <a:cubicBezTo>
                  <a:pt x="6590" y="0"/>
                  <a:pt x="6548" y="0"/>
                  <a:pt x="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46"/>
          <p:cNvSpPr/>
          <p:nvPr/>
        </p:nvSpPr>
        <p:spPr>
          <a:xfrm>
            <a:off x="7840448" y="3558566"/>
            <a:ext cx="261871" cy="206835"/>
          </a:xfrm>
          <a:custGeom>
            <a:avLst/>
            <a:gdLst/>
            <a:ahLst/>
            <a:cxnLst/>
            <a:rect l="l" t="t" r="r" b="b"/>
            <a:pathLst>
              <a:path w="5410" h="4273" extrusionOk="0">
                <a:moveTo>
                  <a:pt x="3914" y="0"/>
                </a:moveTo>
                <a:cubicBezTo>
                  <a:pt x="3535" y="0"/>
                  <a:pt x="3090" y="42"/>
                  <a:pt x="2632" y="106"/>
                </a:cubicBezTo>
                <a:cubicBezTo>
                  <a:pt x="1525" y="248"/>
                  <a:pt x="548" y="225"/>
                  <a:pt x="334" y="820"/>
                </a:cubicBezTo>
                <a:cubicBezTo>
                  <a:pt x="1" y="1725"/>
                  <a:pt x="477" y="3023"/>
                  <a:pt x="822" y="3737"/>
                </a:cubicBezTo>
                <a:cubicBezTo>
                  <a:pt x="965" y="4058"/>
                  <a:pt x="1084" y="4273"/>
                  <a:pt x="1084" y="4273"/>
                </a:cubicBezTo>
                <a:cubicBezTo>
                  <a:pt x="1084" y="4273"/>
                  <a:pt x="1287" y="4118"/>
                  <a:pt x="1596" y="3868"/>
                </a:cubicBezTo>
                <a:cubicBezTo>
                  <a:pt x="2310" y="3273"/>
                  <a:pt x="3656" y="2141"/>
                  <a:pt x="4632" y="1094"/>
                </a:cubicBezTo>
                <a:cubicBezTo>
                  <a:pt x="5409" y="265"/>
                  <a:pt x="4875" y="0"/>
                  <a:pt x="3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46"/>
          <p:cNvSpPr/>
          <p:nvPr/>
        </p:nvSpPr>
        <p:spPr>
          <a:xfrm>
            <a:off x="7869249" y="3498544"/>
            <a:ext cx="187957" cy="121981"/>
          </a:xfrm>
          <a:custGeom>
            <a:avLst/>
            <a:gdLst/>
            <a:ahLst/>
            <a:cxnLst/>
            <a:rect l="l" t="t" r="r" b="b"/>
            <a:pathLst>
              <a:path w="3883" h="2520" extrusionOk="0">
                <a:moveTo>
                  <a:pt x="3513" y="0"/>
                </a:moveTo>
                <a:lnTo>
                  <a:pt x="1" y="417"/>
                </a:lnTo>
                <a:lnTo>
                  <a:pt x="299" y="2060"/>
                </a:lnTo>
                <a:cubicBezTo>
                  <a:pt x="311" y="2108"/>
                  <a:pt x="334" y="2167"/>
                  <a:pt x="370" y="2191"/>
                </a:cubicBezTo>
                <a:cubicBezTo>
                  <a:pt x="487" y="2308"/>
                  <a:pt x="786" y="2519"/>
                  <a:pt x="1483" y="2519"/>
                </a:cubicBezTo>
                <a:cubicBezTo>
                  <a:pt x="1710" y="2519"/>
                  <a:pt x="1980" y="2497"/>
                  <a:pt x="2299" y="2441"/>
                </a:cubicBezTo>
                <a:cubicBezTo>
                  <a:pt x="3882" y="2179"/>
                  <a:pt x="3799" y="1357"/>
                  <a:pt x="3799" y="1357"/>
                </a:cubicBezTo>
                <a:lnTo>
                  <a:pt x="3513" y="0"/>
                </a:ln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46"/>
          <p:cNvSpPr/>
          <p:nvPr/>
        </p:nvSpPr>
        <p:spPr>
          <a:xfrm>
            <a:off x="7871000" y="3469500"/>
            <a:ext cx="154845" cy="98950"/>
          </a:xfrm>
          <a:custGeom>
            <a:avLst/>
            <a:gdLst/>
            <a:ahLst/>
            <a:cxnLst/>
            <a:rect l="l" t="t" r="r" b="b"/>
            <a:pathLst>
              <a:path w="4394" h="2044" extrusionOk="0">
                <a:moveTo>
                  <a:pt x="3333" y="1"/>
                </a:moveTo>
                <a:cubicBezTo>
                  <a:pt x="3271" y="1"/>
                  <a:pt x="3207" y="2"/>
                  <a:pt x="3143" y="5"/>
                </a:cubicBezTo>
                <a:cubicBezTo>
                  <a:pt x="2310" y="41"/>
                  <a:pt x="1512" y="219"/>
                  <a:pt x="714" y="422"/>
                </a:cubicBezTo>
                <a:cubicBezTo>
                  <a:pt x="524" y="469"/>
                  <a:pt x="321" y="541"/>
                  <a:pt x="214" y="683"/>
                </a:cubicBezTo>
                <a:cubicBezTo>
                  <a:pt x="83" y="862"/>
                  <a:pt x="0" y="1279"/>
                  <a:pt x="119" y="1481"/>
                </a:cubicBezTo>
                <a:cubicBezTo>
                  <a:pt x="274" y="1755"/>
                  <a:pt x="691" y="1934"/>
                  <a:pt x="1000" y="1993"/>
                </a:cubicBezTo>
                <a:cubicBezTo>
                  <a:pt x="1185" y="2029"/>
                  <a:pt x="1378" y="2044"/>
                  <a:pt x="1572" y="2044"/>
                </a:cubicBezTo>
                <a:cubicBezTo>
                  <a:pt x="1765" y="2044"/>
                  <a:pt x="1959" y="2029"/>
                  <a:pt x="2143" y="2005"/>
                </a:cubicBezTo>
                <a:cubicBezTo>
                  <a:pt x="2607" y="1946"/>
                  <a:pt x="3072" y="1826"/>
                  <a:pt x="3477" y="1612"/>
                </a:cubicBezTo>
                <a:cubicBezTo>
                  <a:pt x="3870" y="1410"/>
                  <a:pt x="4215" y="1076"/>
                  <a:pt x="4334" y="683"/>
                </a:cubicBezTo>
                <a:cubicBezTo>
                  <a:pt x="4382" y="541"/>
                  <a:pt x="4393" y="398"/>
                  <a:pt x="4322" y="279"/>
                </a:cubicBezTo>
                <a:cubicBezTo>
                  <a:pt x="4251" y="172"/>
                  <a:pt x="4096" y="112"/>
                  <a:pt x="3965" y="64"/>
                </a:cubicBezTo>
                <a:cubicBezTo>
                  <a:pt x="3752" y="18"/>
                  <a:pt x="3547" y="1"/>
                  <a:pt x="3333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46"/>
          <p:cNvSpPr/>
          <p:nvPr/>
        </p:nvSpPr>
        <p:spPr>
          <a:xfrm>
            <a:off x="7854872" y="3533686"/>
            <a:ext cx="226197" cy="148845"/>
          </a:xfrm>
          <a:custGeom>
            <a:avLst/>
            <a:gdLst/>
            <a:ahLst/>
            <a:cxnLst/>
            <a:rect l="l" t="t" r="r" b="b"/>
            <a:pathLst>
              <a:path w="4673" h="3075" extrusionOk="0">
                <a:moveTo>
                  <a:pt x="3982" y="0"/>
                </a:moveTo>
                <a:cubicBezTo>
                  <a:pt x="3940" y="0"/>
                  <a:pt x="3899" y="15"/>
                  <a:pt x="3858" y="48"/>
                </a:cubicBezTo>
                <a:cubicBezTo>
                  <a:pt x="3507" y="331"/>
                  <a:pt x="2683" y="1366"/>
                  <a:pt x="1274" y="1366"/>
                </a:cubicBezTo>
                <a:cubicBezTo>
                  <a:pt x="1200" y="1366"/>
                  <a:pt x="1125" y="1364"/>
                  <a:pt x="1048" y="1358"/>
                </a:cubicBezTo>
                <a:cubicBezTo>
                  <a:pt x="691" y="1334"/>
                  <a:pt x="536" y="881"/>
                  <a:pt x="477" y="691"/>
                </a:cubicBezTo>
                <a:cubicBezTo>
                  <a:pt x="470" y="665"/>
                  <a:pt x="454" y="654"/>
                  <a:pt x="436" y="654"/>
                </a:cubicBezTo>
                <a:cubicBezTo>
                  <a:pt x="420" y="654"/>
                  <a:pt x="404" y="662"/>
                  <a:pt x="393" y="679"/>
                </a:cubicBezTo>
                <a:cubicBezTo>
                  <a:pt x="250" y="917"/>
                  <a:pt x="0" y="1524"/>
                  <a:pt x="0" y="1691"/>
                </a:cubicBezTo>
                <a:cubicBezTo>
                  <a:pt x="0" y="1941"/>
                  <a:pt x="215" y="2834"/>
                  <a:pt x="346" y="2846"/>
                </a:cubicBezTo>
                <a:cubicBezTo>
                  <a:pt x="346" y="2846"/>
                  <a:pt x="347" y="2846"/>
                  <a:pt x="348" y="2846"/>
                </a:cubicBezTo>
                <a:cubicBezTo>
                  <a:pt x="496" y="2846"/>
                  <a:pt x="1072" y="1929"/>
                  <a:pt x="1072" y="1929"/>
                </a:cubicBezTo>
                <a:cubicBezTo>
                  <a:pt x="1072" y="1929"/>
                  <a:pt x="1650" y="3074"/>
                  <a:pt x="1877" y="3074"/>
                </a:cubicBezTo>
                <a:cubicBezTo>
                  <a:pt x="1883" y="3074"/>
                  <a:pt x="1888" y="3074"/>
                  <a:pt x="1893" y="3072"/>
                </a:cubicBezTo>
                <a:cubicBezTo>
                  <a:pt x="2215" y="2965"/>
                  <a:pt x="3810" y="2929"/>
                  <a:pt x="4620" y="1084"/>
                </a:cubicBezTo>
                <a:cubicBezTo>
                  <a:pt x="4673" y="957"/>
                  <a:pt x="4321" y="0"/>
                  <a:pt x="3982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46"/>
          <p:cNvSpPr/>
          <p:nvPr/>
        </p:nvSpPr>
        <p:spPr>
          <a:xfrm>
            <a:off x="7854291" y="3523908"/>
            <a:ext cx="230843" cy="147103"/>
          </a:xfrm>
          <a:custGeom>
            <a:avLst/>
            <a:gdLst/>
            <a:ahLst/>
            <a:cxnLst/>
            <a:rect l="l" t="t" r="r" b="b"/>
            <a:pathLst>
              <a:path w="4769" h="3039" extrusionOk="0">
                <a:moveTo>
                  <a:pt x="4069" y="0"/>
                </a:moveTo>
                <a:cubicBezTo>
                  <a:pt x="4026" y="0"/>
                  <a:pt x="3983" y="15"/>
                  <a:pt x="3941" y="48"/>
                </a:cubicBezTo>
                <a:cubicBezTo>
                  <a:pt x="3581" y="329"/>
                  <a:pt x="2752" y="1356"/>
                  <a:pt x="1324" y="1356"/>
                </a:cubicBezTo>
                <a:cubicBezTo>
                  <a:pt x="1242" y="1356"/>
                  <a:pt x="1158" y="1353"/>
                  <a:pt x="1072" y="1345"/>
                </a:cubicBezTo>
                <a:cubicBezTo>
                  <a:pt x="703" y="1310"/>
                  <a:pt x="560" y="869"/>
                  <a:pt x="489" y="667"/>
                </a:cubicBezTo>
                <a:cubicBezTo>
                  <a:pt x="482" y="647"/>
                  <a:pt x="465" y="638"/>
                  <a:pt x="446" y="638"/>
                </a:cubicBezTo>
                <a:cubicBezTo>
                  <a:pt x="431" y="638"/>
                  <a:pt x="416" y="644"/>
                  <a:pt x="405" y="655"/>
                </a:cubicBezTo>
                <a:cubicBezTo>
                  <a:pt x="262" y="893"/>
                  <a:pt x="12" y="1500"/>
                  <a:pt x="0" y="1655"/>
                </a:cubicBezTo>
                <a:cubicBezTo>
                  <a:pt x="0" y="1905"/>
                  <a:pt x="215" y="2798"/>
                  <a:pt x="358" y="2810"/>
                </a:cubicBezTo>
                <a:cubicBezTo>
                  <a:pt x="360" y="2810"/>
                  <a:pt x="362" y="2810"/>
                  <a:pt x="364" y="2810"/>
                </a:cubicBezTo>
                <a:cubicBezTo>
                  <a:pt x="527" y="2810"/>
                  <a:pt x="1108" y="1893"/>
                  <a:pt x="1108" y="1893"/>
                </a:cubicBezTo>
                <a:cubicBezTo>
                  <a:pt x="1108" y="1893"/>
                  <a:pt x="1697" y="3038"/>
                  <a:pt x="1925" y="3038"/>
                </a:cubicBezTo>
                <a:cubicBezTo>
                  <a:pt x="1931" y="3038"/>
                  <a:pt x="1936" y="3038"/>
                  <a:pt x="1941" y="3036"/>
                </a:cubicBezTo>
                <a:cubicBezTo>
                  <a:pt x="2263" y="2953"/>
                  <a:pt x="3882" y="2917"/>
                  <a:pt x="4715" y="1072"/>
                </a:cubicBezTo>
                <a:cubicBezTo>
                  <a:pt x="4768" y="955"/>
                  <a:pt x="4416" y="0"/>
                  <a:pt x="40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46"/>
          <p:cNvSpPr/>
          <p:nvPr/>
        </p:nvSpPr>
        <p:spPr>
          <a:xfrm>
            <a:off x="7880236" y="3658764"/>
            <a:ext cx="37514" cy="106636"/>
          </a:xfrm>
          <a:custGeom>
            <a:avLst/>
            <a:gdLst/>
            <a:ahLst/>
            <a:cxnLst/>
            <a:rect l="l" t="t" r="r" b="b"/>
            <a:pathLst>
              <a:path w="775" h="2203" extrusionOk="0">
                <a:moveTo>
                  <a:pt x="476" y="0"/>
                </a:moveTo>
                <a:cubicBezTo>
                  <a:pt x="417" y="0"/>
                  <a:pt x="322" y="179"/>
                  <a:pt x="250" y="488"/>
                </a:cubicBezTo>
                <a:cubicBezTo>
                  <a:pt x="167" y="786"/>
                  <a:pt x="95" y="1203"/>
                  <a:pt x="0" y="1667"/>
                </a:cubicBezTo>
                <a:cubicBezTo>
                  <a:pt x="143" y="1988"/>
                  <a:pt x="262" y="2203"/>
                  <a:pt x="262" y="2203"/>
                </a:cubicBezTo>
                <a:cubicBezTo>
                  <a:pt x="262" y="2203"/>
                  <a:pt x="465" y="2048"/>
                  <a:pt x="774" y="1798"/>
                </a:cubicBezTo>
                <a:cubicBezTo>
                  <a:pt x="715" y="1274"/>
                  <a:pt x="655" y="845"/>
                  <a:pt x="595" y="512"/>
                </a:cubicBezTo>
                <a:cubicBezTo>
                  <a:pt x="536" y="191"/>
                  <a:pt x="512" y="0"/>
                  <a:pt x="4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46"/>
          <p:cNvSpPr/>
          <p:nvPr/>
        </p:nvSpPr>
        <p:spPr>
          <a:xfrm>
            <a:off x="7873315" y="3612635"/>
            <a:ext cx="67477" cy="69268"/>
          </a:xfrm>
          <a:custGeom>
            <a:avLst/>
            <a:gdLst/>
            <a:ahLst/>
            <a:cxnLst/>
            <a:rect l="l" t="t" r="r" b="b"/>
            <a:pathLst>
              <a:path w="1394" h="1431" extrusionOk="0">
                <a:moveTo>
                  <a:pt x="685" y="0"/>
                </a:moveTo>
                <a:cubicBezTo>
                  <a:pt x="365" y="0"/>
                  <a:pt x="24" y="942"/>
                  <a:pt x="0" y="1024"/>
                </a:cubicBezTo>
                <a:cubicBezTo>
                  <a:pt x="0" y="1120"/>
                  <a:pt x="203" y="1394"/>
                  <a:pt x="548" y="1429"/>
                </a:cubicBezTo>
                <a:cubicBezTo>
                  <a:pt x="563" y="1430"/>
                  <a:pt x="578" y="1431"/>
                  <a:pt x="593" y="1431"/>
                </a:cubicBezTo>
                <a:cubicBezTo>
                  <a:pt x="913" y="1431"/>
                  <a:pt x="1242" y="1198"/>
                  <a:pt x="1322" y="1096"/>
                </a:cubicBezTo>
                <a:cubicBezTo>
                  <a:pt x="1393" y="1001"/>
                  <a:pt x="869" y="12"/>
                  <a:pt x="691" y="1"/>
                </a:cubicBezTo>
                <a:cubicBezTo>
                  <a:pt x="689" y="0"/>
                  <a:pt x="687" y="0"/>
                  <a:pt x="6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46"/>
          <p:cNvSpPr/>
          <p:nvPr/>
        </p:nvSpPr>
        <p:spPr>
          <a:xfrm>
            <a:off x="8032373" y="3554452"/>
            <a:ext cx="199429" cy="528437"/>
          </a:xfrm>
          <a:custGeom>
            <a:avLst/>
            <a:gdLst/>
            <a:ahLst/>
            <a:cxnLst/>
            <a:rect l="l" t="t" r="r" b="b"/>
            <a:pathLst>
              <a:path w="4120" h="10917" extrusionOk="0">
                <a:moveTo>
                  <a:pt x="1215" y="0"/>
                </a:moveTo>
                <a:cubicBezTo>
                  <a:pt x="1191" y="0"/>
                  <a:pt x="1155" y="12"/>
                  <a:pt x="1143" y="36"/>
                </a:cubicBezTo>
                <a:cubicBezTo>
                  <a:pt x="179" y="1738"/>
                  <a:pt x="0" y="3953"/>
                  <a:pt x="370" y="5917"/>
                </a:cubicBezTo>
                <a:cubicBezTo>
                  <a:pt x="751" y="7941"/>
                  <a:pt x="1882" y="9763"/>
                  <a:pt x="3453" y="10847"/>
                </a:cubicBezTo>
                <a:cubicBezTo>
                  <a:pt x="3518" y="10894"/>
                  <a:pt x="3593" y="10916"/>
                  <a:pt x="3667" y="10916"/>
                </a:cubicBezTo>
                <a:cubicBezTo>
                  <a:pt x="3800" y="10916"/>
                  <a:pt x="3932" y="10845"/>
                  <a:pt x="4001" y="10716"/>
                </a:cubicBezTo>
                <a:cubicBezTo>
                  <a:pt x="4120" y="10454"/>
                  <a:pt x="3989" y="10132"/>
                  <a:pt x="3822" y="9894"/>
                </a:cubicBezTo>
                <a:cubicBezTo>
                  <a:pt x="3394" y="9239"/>
                  <a:pt x="2275" y="7513"/>
                  <a:pt x="1905" y="5370"/>
                </a:cubicBezTo>
                <a:cubicBezTo>
                  <a:pt x="1524" y="3227"/>
                  <a:pt x="2203" y="1500"/>
                  <a:pt x="2656" y="500"/>
                </a:cubicBezTo>
                <a:cubicBezTo>
                  <a:pt x="2691" y="441"/>
                  <a:pt x="2679" y="381"/>
                  <a:pt x="2632" y="357"/>
                </a:cubicBezTo>
                <a:cubicBezTo>
                  <a:pt x="2263" y="191"/>
                  <a:pt x="1572" y="36"/>
                  <a:pt x="12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46"/>
          <p:cNvSpPr/>
          <p:nvPr/>
        </p:nvSpPr>
        <p:spPr>
          <a:xfrm>
            <a:off x="7669288" y="3573911"/>
            <a:ext cx="193136" cy="436177"/>
          </a:xfrm>
          <a:custGeom>
            <a:avLst/>
            <a:gdLst/>
            <a:ahLst/>
            <a:cxnLst/>
            <a:rect l="l" t="t" r="r" b="b"/>
            <a:pathLst>
              <a:path w="3990" h="9011" extrusionOk="0">
                <a:moveTo>
                  <a:pt x="3846" y="0"/>
                </a:moveTo>
                <a:cubicBezTo>
                  <a:pt x="3624" y="0"/>
                  <a:pt x="3217" y="152"/>
                  <a:pt x="3156" y="170"/>
                </a:cubicBezTo>
                <a:cubicBezTo>
                  <a:pt x="3108" y="205"/>
                  <a:pt x="3048" y="229"/>
                  <a:pt x="3001" y="253"/>
                </a:cubicBezTo>
                <a:cubicBezTo>
                  <a:pt x="2465" y="503"/>
                  <a:pt x="2001" y="884"/>
                  <a:pt x="1739" y="1467"/>
                </a:cubicBezTo>
                <a:cubicBezTo>
                  <a:pt x="0" y="5158"/>
                  <a:pt x="774" y="8825"/>
                  <a:pt x="893" y="8968"/>
                </a:cubicBezTo>
                <a:cubicBezTo>
                  <a:pt x="917" y="8998"/>
                  <a:pt x="942" y="9010"/>
                  <a:pt x="966" y="9010"/>
                </a:cubicBezTo>
                <a:cubicBezTo>
                  <a:pt x="1091" y="9010"/>
                  <a:pt x="1215" y="8691"/>
                  <a:pt x="1215" y="8611"/>
                </a:cubicBezTo>
                <a:cubicBezTo>
                  <a:pt x="1548" y="5039"/>
                  <a:pt x="2167" y="3075"/>
                  <a:pt x="2632" y="2110"/>
                </a:cubicBezTo>
                <a:cubicBezTo>
                  <a:pt x="2834" y="1682"/>
                  <a:pt x="3072" y="1277"/>
                  <a:pt x="3358" y="884"/>
                </a:cubicBezTo>
                <a:cubicBezTo>
                  <a:pt x="3513" y="693"/>
                  <a:pt x="3656" y="515"/>
                  <a:pt x="3810" y="336"/>
                </a:cubicBezTo>
                <a:cubicBezTo>
                  <a:pt x="3858" y="277"/>
                  <a:pt x="3989" y="158"/>
                  <a:pt x="3989" y="74"/>
                </a:cubicBezTo>
                <a:cubicBezTo>
                  <a:pt x="3983" y="20"/>
                  <a:pt x="3926" y="0"/>
                  <a:pt x="38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46"/>
          <p:cNvSpPr/>
          <p:nvPr/>
        </p:nvSpPr>
        <p:spPr>
          <a:xfrm>
            <a:off x="7946503" y="4001665"/>
            <a:ext cx="521031" cy="432838"/>
          </a:xfrm>
          <a:custGeom>
            <a:avLst/>
            <a:gdLst/>
            <a:ahLst/>
            <a:cxnLst/>
            <a:rect l="l" t="t" r="r" b="b"/>
            <a:pathLst>
              <a:path w="10764" h="8942" extrusionOk="0">
                <a:moveTo>
                  <a:pt x="10264" y="0"/>
                </a:moveTo>
                <a:lnTo>
                  <a:pt x="84" y="1167"/>
                </a:lnTo>
                <a:cubicBezTo>
                  <a:pt x="48" y="1167"/>
                  <a:pt x="0" y="1215"/>
                  <a:pt x="12" y="1274"/>
                </a:cubicBezTo>
                <a:lnTo>
                  <a:pt x="739" y="8227"/>
                </a:lnTo>
                <a:cubicBezTo>
                  <a:pt x="739" y="8227"/>
                  <a:pt x="739" y="8263"/>
                  <a:pt x="762" y="8275"/>
                </a:cubicBezTo>
                <a:lnTo>
                  <a:pt x="1334" y="8906"/>
                </a:lnTo>
                <a:cubicBezTo>
                  <a:pt x="1358" y="8942"/>
                  <a:pt x="1405" y="8942"/>
                  <a:pt x="1429" y="8942"/>
                </a:cubicBezTo>
                <a:lnTo>
                  <a:pt x="10680" y="6715"/>
                </a:lnTo>
                <a:cubicBezTo>
                  <a:pt x="10728" y="6692"/>
                  <a:pt x="10764" y="6668"/>
                  <a:pt x="10764" y="6620"/>
                </a:cubicBezTo>
                <a:lnTo>
                  <a:pt x="10323" y="36"/>
                </a:lnTo>
                <a:lnTo>
                  <a:pt x="102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46"/>
          <p:cNvSpPr/>
          <p:nvPr/>
        </p:nvSpPr>
        <p:spPr>
          <a:xfrm>
            <a:off x="7953425" y="4008006"/>
            <a:ext cx="521031" cy="415557"/>
          </a:xfrm>
          <a:custGeom>
            <a:avLst/>
            <a:gdLst/>
            <a:ahLst/>
            <a:cxnLst/>
            <a:rect l="l" t="t" r="r" b="b"/>
            <a:pathLst>
              <a:path w="10764" h="8585" extrusionOk="0">
                <a:moveTo>
                  <a:pt x="10085" y="0"/>
                </a:moveTo>
                <a:lnTo>
                  <a:pt x="0" y="1191"/>
                </a:lnTo>
                <a:lnTo>
                  <a:pt x="703" y="8108"/>
                </a:lnTo>
                <a:lnTo>
                  <a:pt x="1191" y="8585"/>
                </a:lnTo>
                <a:lnTo>
                  <a:pt x="10764" y="6715"/>
                </a:lnTo>
                <a:lnTo>
                  <a:pt x="10644" y="631"/>
                </a:lnTo>
                <a:lnTo>
                  <a:pt x="100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46"/>
          <p:cNvSpPr/>
          <p:nvPr/>
        </p:nvSpPr>
        <p:spPr>
          <a:xfrm>
            <a:off x="7977627" y="4032789"/>
            <a:ext cx="520451" cy="401713"/>
          </a:xfrm>
          <a:custGeom>
            <a:avLst/>
            <a:gdLst/>
            <a:ahLst/>
            <a:cxnLst/>
            <a:rect l="l" t="t" r="r" b="b"/>
            <a:pathLst>
              <a:path w="10752" h="8299" extrusionOk="0">
                <a:moveTo>
                  <a:pt x="10264" y="0"/>
                </a:moveTo>
                <a:lnTo>
                  <a:pt x="84" y="1227"/>
                </a:lnTo>
                <a:cubicBezTo>
                  <a:pt x="36" y="1227"/>
                  <a:pt x="0" y="1274"/>
                  <a:pt x="12" y="1334"/>
                </a:cubicBezTo>
                <a:lnTo>
                  <a:pt x="655" y="8073"/>
                </a:lnTo>
                <a:lnTo>
                  <a:pt x="655" y="8108"/>
                </a:lnTo>
                <a:lnTo>
                  <a:pt x="715" y="8251"/>
                </a:lnTo>
                <a:cubicBezTo>
                  <a:pt x="727" y="8275"/>
                  <a:pt x="774" y="8299"/>
                  <a:pt x="810" y="8299"/>
                </a:cubicBezTo>
                <a:lnTo>
                  <a:pt x="10680" y="6763"/>
                </a:lnTo>
                <a:cubicBezTo>
                  <a:pt x="10728" y="6763"/>
                  <a:pt x="10752" y="6727"/>
                  <a:pt x="10752" y="6680"/>
                </a:cubicBezTo>
                <a:lnTo>
                  <a:pt x="10323" y="60"/>
                </a:lnTo>
                <a:lnTo>
                  <a:pt x="102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46"/>
          <p:cNvSpPr/>
          <p:nvPr/>
        </p:nvSpPr>
        <p:spPr>
          <a:xfrm>
            <a:off x="8027194" y="4072094"/>
            <a:ext cx="434580" cy="322668"/>
          </a:xfrm>
          <a:custGeom>
            <a:avLst/>
            <a:gdLst/>
            <a:ahLst/>
            <a:cxnLst/>
            <a:rect l="l" t="t" r="r" b="b"/>
            <a:pathLst>
              <a:path w="8978" h="6666" extrusionOk="0">
                <a:moveTo>
                  <a:pt x="8525" y="1"/>
                </a:moveTo>
                <a:cubicBezTo>
                  <a:pt x="8510" y="1"/>
                  <a:pt x="8495" y="4"/>
                  <a:pt x="8478" y="10"/>
                </a:cubicBezTo>
                <a:cubicBezTo>
                  <a:pt x="7454" y="129"/>
                  <a:pt x="6394" y="331"/>
                  <a:pt x="5370" y="367"/>
                </a:cubicBezTo>
                <a:cubicBezTo>
                  <a:pt x="3798" y="557"/>
                  <a:pt x="2227" y="724"/>
                  <a:pt x="655" y="927"/>
                </a:cubicBezTo>
                <a:cubicBezTo>
                  <a:pt x="465" y="938"/>
                  <a:pt x="286" y="962"/>
                  <a:pt x="84" y="986"/>
                </a:cubicBezTo>
                <a:cubicBezTo>
                  <a:pt x="60" y="986"/>
                  <a:pt x="48" y="986"/>
                  <a:pt x="12" y="1010"/>
                </a:cubicBezTo>
                <a:cubicBezTo>
                  <a:pt x="0" y="1034"/>
                  <a:pt x="0" y="1069"/>
                  <a:pt x="0" y="1105"/>
                </a:cubicBezTo>
                <a:cubicBezTo>
                  <a:pt x="131" y="2486"/>
                  <a:pt x="191" y="3903"/>
                  <a:pt x="417" y="5272"/>
                </a:cubicBezTo>
                <a:cubicBezTo>
                  <a:pt x="465" y="5701"/>
                  <a:pt x="477" y="6153"/>
                  <a:pt x="560" y="6582"/>
                </a:cubicBezTo>
                <a:cubicBezTo>
                  <a:pt x="560" y="6606"/>
                  <a:pt x="584" y="6641"/>
                  <a:pt x="607" y="6653"/>
                </a:cubicBezTo>
                <a:cubicBezTo>
                  <a:pt x="643" y="6665"/>
                  <a:pt x="667" y="6665"/>
                  <a:pt x="679" y="6665"/>
                </a:cubicBezTo>
                <a:lnTo>
                  <a:pt x="703" y="6665"/>
                </a:lnTo>
                <a:cubicBezTo>
                  <a:pt x="2155" y="6463"/>
                  <a:pt x="3632" y="6237"/>
                  <a:pt x="5084" y="6010"/>
                </a:cubicBezTo>
                <a:cubicBezTo>
                  <a:pt x="6322" y="5832"/>
                  <a:pt x="7573" y="5641"/>
                  <a:pt x="8811" y="5463"/>
                </a:cubicBezTo>
                <a:cubicBezTo>
                  <a:pt x="8835" y="5463"/>
                  <a:pt x="8882" y="5451"/>
                  <a:pt x="8918" y="5451"/>
                </a:cubicBezTo>
                <a:cubicBezTo>
                  <a:pt x="8954" y="5451"/>
                  <a:pt x="8978" y="5403"/>
                  <a:pt x="8978" y="5368"/>
                </a:cubicBezTo>
                <a:cubicBezTo>
                  <a:pt x="8894" y="4213"/>
                  <a:pt x="8811" y="3046"/>
                  <a:pt x="8739" y="1879"/>
                </a:cubicBezTo>
                <a:cubicBezTo>
                  <a:pt x="8704" y="1498"/>
                  <a:pt x="8692" y="1129"/>
                  <a:pt x="8656" y="748"/>
                </a:cubicBezTo>
                <a:cubicBezTo>
                  <a:pt x="8656" y="641"/>
                  <a:pt x="8680" y="57"/>
                  <a:pt x="8573" y="10"/>
                </a:cubicBezTo>
                <a:cubicBezTo>
                  <a:pt x="8555" y="4"/>
                  <a:pt x="8540" y="1"/>
                  <a:pt x="85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46"/>
          <p:cNvSpPr/>
          <p:nvPr/>
        </p:nvSpPr>
        <p:spPr>
          <a:xfrm>
            <a:off x="8169940" y="4277718"/>
            <a:ext cx="189264" cy="129919"/>
          </a:xfrm>
          <a:custGeom>
            <a:avLst/>
            <a:gdLst/>
            <a:ahLst/>
            <a:cxnLst/>
            <a:rect l="l" t="t" r="r" b="b"/>
            <a:pathLst>
              <a:path w="3910" h="2684" extrusionOk="0">
                <a:moveTo>
                  <a:pt x="3552" y="0"/>
                </a:moveTo>
                <a:lnTo>
                  <a:pt x="849" y="358"/>
                </a:lnTo>
                <a:cubicBezTo>
                  <a:pt x="1055" y="1420"/>
                  <a:pt x="1" y="2471"/>
                  <a:pt x="282" y="2471"/>
                </a:cubicBezTo>
                <a:cubicBezTo>
                  <a:pt x="294" y="2471"/>
                  <a:pt x="308" y="2469"/>
                  <a:pt x="325" y="2465"/>
                </a:cubicBezTo>
                <a:cubicBezTo>
                  <a:pt x="696" y="2391"/>
                  <a:pt x="1086" y="2005"/>
                  <a:pt x="1268" y="2005"/>
                </a:cubicBezTo>
                <a:cubicBezTo>
                  <a:pt x="1291" y="2005"/>
                  <a:pt x="1310" y="2011"/>
                  <a:pt x="1326" y="2024"/>
                </a:cubicBezTo>
                <a:cubicBezTo>
                  <a:pt x="1457" y="2155"/>
                  <a:pt x="933" y="2596"/>
                  <a:pt x="1576" y="2679"/>
                </a:cubicBezTo>
                <a:cubicBezTo>
                  <a:pt x="1603" y="2682"/>
                  <a:pt x="1633" y="2683"/>
                  <a:pt x="1663" y="2683"/>
                </a:cubicBezTo>
                <a:cubicBezTo>
                  <a:pt x="2351" y="2683"/>
                  <a:pt x="3793" y="2066"/>
                  <a:pt x="3850" y="1667"/>
                </a:cubicBezTo>
                <a:cubicBezTo>
                  <a:pt x="3909" y="1250"/>
                  <a:pt x="3552" y="0"/>
                  <a:pt x="3552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46"/>
          <p:cNvSpPr/>
          <p:nvPr/>
        </p:nvSpPr>
        <p:spPr>
          <a:xfrm>
            <a:off x="8107885" y="3606439"/>
            <a:ext cx="248995" cy="712280"/>
          </a:xfrm>
          <a:custGeom>
            <a:avLst/>
            <a:gdLst/>
            <a:ahLst/>
            <a:cxnLst/>
            <a:rect l="l" t="t" r="r" b="b"/>
            <a:pathLst>
              <a:path w="5144" h="14715" extrusionOk="0">
                <a:moveTo>
                  <a:pt x="1818" y="0"/>
                </a:moveTo>
                <a:cubicBezTo>
                  <a:pt x="1060" y="0"/>
                  <a:pt x="289" y="1578"/>
                  <a:pt x="167" y="2784"/>
                </a:cubicBezTo>
                <a:cubicBezTo>
                  <a:pt x="0" y="4320"/>
                  <a:pt x="857" y="5248"/>
                  <a:pt x="1215" y="8582"/>
                </a:cubicBezTo>
                <a:cubicBezTo>
                  <a:pt x="1572" y="11916"/>
                  <a:pt x="1798" y="14714"/>
                  <a:pt x="1798" y="14714"/>
                </a:cubicBezTo>
                <a:cubicBezTo>
                  <a:pt x="1820" y="14714"/>
                  <a:pt x="1843" y="14714"/>
                  <a:pt x="1866" y="14714"/>
                </a:cubicBezTo>
                <a:cubicBezTo>
                  <a:pt x="2869" y="14714"/>
                  <a:pt x="5143" y="14464"/>
                  <a:pt x="5132" y="13952"/>
                </a:cubicBezTo>
                <a:cubicBezTo>
                  <a:pt x="5001" y="7451"/>
                  <a:pt x="3167" y="1403"/>
                  <a:pt x="2405" y="367"/>
                </a:cubicBezTo>
                <a:cubicBezTo>
                  <a:pt x="2219" y="110"/>
                  <a:pt x="2019" y="0"/>
                  <a:pt x="18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46"/>
          <p:cNvSpPr/>
          <p:nvPr/>
        </p:nvSpPr>
        <p:spPr>
          <a:xfrm>
            <a:off x="8100963" y="3302165"/>
            <a:ext cx="216177" cy="162350"/>
          </a:xfrm>
          <a:custGeom>
            <a:avLst/>
            <a:gdLst/>
            <a:ahLst/>
            <a:cxnLst/>
            <a:rect l="l" t="t" r="r" b="b"/>
            <a:pathLst>
              <a:path w="4466" h="3354" extrusionOk="0">
                <a:moveTo>
                  <a:pt x="1414" y="1"/>
                </a:moveTo>
                <a:cubicBezTo>
                  <a:pt x="1221" y="1"/>
                  <a:pt x="1029" y="48"/>
                  <a:pt x="846" y="164"/>
                </a:cubicBezTo>
                <a:cubicBezTo>
                  <a:pt x="548" y="342"/>
                  <a:pt x="310" y="628"/>
                  <a:pt x="226" y="950"/>
                </a:cubicBezTo>
                <a:cubicBezTo>
                  <a:pt x="0" y="1974"/>
                  <a:pt x="369" y="2628"/>
                  <a:pt x="810" y="2902"/>
                </a:cubicBezTo>
                <a:cubicBezTo>
                  <a:pt x="988" y="2986"/>
                  <a:pt x="1143" y="3128"/>
                  <a:pt x="1322" y="3200"/>
                </a:cubicBezTo>
                <a:cubicBezTo>
                  <a:pt x="1560" y="3295"/>
                  <a:pt x="1819" y="3353"/>
                  <a:pt x="2079" y="3353"/>
                </a:cubicBezTo>
                <a:cubicBezTo>
                  <a:pt x="2208" y="3353"/>
                  <a:pt x="2338" y="3339"/>
                  <a:pt x="2465" y="3307"/>
                </a:cubicBezTo>
                <a:cubicBezTo>
                  <a:pt x="2536" y="3271"/>
                  <a:pt x="2632" y="3224"/>
                  <a:pt x="2620" y="3152"/>
                </a:cubicBezTo>
                <a:cubicBezTo>
                  <a:pt x="2596" y="3128"/>
                  <a:pt x="2584" y="3105"/>
                  <a:pt x="2572" y="3081"/>
                </a:cubicBezTo>
                <a:lnTo>
                  <a:pt x="2084" y="2414"/>
                </a:lnTo>
                <a:lnTo>
                  <a:pt x="2084" y="2414"/>
                </a:lnTo>
                <a:cubicBezTo>
                  <a:pt x="2279" y="2491"/>
                  <a:pt x="2487" y="2528"/>
                  <a:pt x="2697" y="2528"/>
                </a:cubicBezTo>
                <a:cubicBezTo>
                  <a:pt x="3360" y="2528"/>
                  <a:pt x="4036" y="2163"/>
                  <a:pt x="4334" y="1557"/>
                </a:cubicBezTo>
                <a:cubicBezTo>
                  <a:pt x="4441" y="1366"/>
                  <a:pt x="4465" y="1069"/>
                  <a:pt x="4251" y="1009"/>
                </a:cubicBezTo>
                <a:cubicBezTo>
                  <a:pt x="4233" y="1006"/>
                  <a:pt x="4215" y="1004"/>
                  <a:pt x="4195" y="1004"/>
                </a:cubicBezTo>
                <a:cubicBezTo>
                  <a:pt x="4148" y="1004"/>
                  <a:pt x="4095" y="1013"/>
                  <a:pt x="4036" y="1021"/>
                </a:cubicBezTo>
                <a:cubicBezTo>
                  <a:pt x="3983" y="1031"/>
                  <a:pt x="3931" y="1036"/>
                  <a:pt x="3881" y="1036"/>
                </a:cubicBezTo>
                <a:cubicBezTo>
                  <a:pt x="3517" y="1036"/>
                  <a:pt x="3230" y="793"/>
                  <a:pt x="2905" y="604"/>
                </a:cubicBezTo>
                <a:cubicBezTo>
                  <a:pt x="2471" y="344"/>
                  <a:pt x="1935" y="1"/>
                  <a:pt x="14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46"/>
          <p:cNvSpPr/>
          <p:nvPr/>
        </p:nvSpPr>
        <p:spPr>
          <a:xfrm>
            <a:off x="7629499" y="2926834"/>
            <a:ext cx="107265" cy="284621"/>
          </a:xfrm>
          <a:custGeom>
            <a:avLst/>
            <a:gdLst/>
            <a:ahLst/>
            <a:cxnLst/>
            <a:rect l="l" t="t" r="r" b="b"/>
            <a:pathLst>
              <a:path w="2216" h="5880" extrusionOk="0">
                <a:moveTo>
                  <a:pt x="1673" y="0"/>
                </a:moveTo>
                <a:cubicBezTo>
                  <a:pt x="1556" y="0"/>
                  <a:pt x="1427" y="53"/>
                  <a:pt x="1323" y="131"/>
                </a:cubicBezTo>
                <a:cubicBezTo>
                  <a:pt x="1192" y="238"/>
                  <a:pt x="1108" y="405"/>
                  <a:pt x="1013" y="548"/>
                </a:cubicBezTo>
                <a:cubicBezTo>
                  <a:pt x="525" y="1393"/>
                  <a:pt x="132" y="2322"/>
                  <a:pt x="60" y="3298"/>
                </a:cubicBezTo>
                <a:cubicBezTo>
                  <a:pt x="1" y="4048"/>
                  <a:pt x="144" y="4822"/>
                  <a:pt x="537" y="5441"/>
                </a:cubicBezTo>
                <a:cubicBezTo>
                  <a:pt x="665" y="5642"/>
                  <a:pt x="804" y="5880"/>
                  <a:pt x="957" y="5880"/>
                </a:cubicBezTo>
                <a:cubicBezTo>
                  <a:pt x="1032" y="5880"/>
                  <a:pt x="1110" y="5823"/>
                  <a:pt x="1192" y="5679"/>
                </a:cubicBezTo>
                <a:cubicBezTo>
                  <a:pt x="1370" y="5382"/>
                  <a:pt x="1442" y="5025"/>
                  <a:pt x="1501" y="4691"/>
                </a:cubicBezTo>
                <a:cubicBezTo>
                  <a:pt x="1692" y="3679"/>
                  <a:pt x="1870" y="2643"/>
                  <a:pt x="2073" y="1631"/>
                </a:cubicBezTo>
                <a:cubicBezTo>
                  <a:pt x="2144" y="1250"/>
                  <a:pt x="2216" y="845"/>
                  <a:pt x="2108" y="464"/>
                </a:cubicBezTo>
                <a:cubicBezTo>
                  <a:pt x="2073" y="286"/>
                  <a:pt x="1965" y="107"/>
                  <a:pt x="1799" y="24"/>
                </a:cubicBezTo>
                <a:cubicBezTo>
                  <a:pt x="1760" y="8"/>
                  <a:pt x="1717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46"/>
          <p:cNvSpPr/>
          <p:nvPr/>
        </p:nvSpPr>
        <p:spPr>
          <a:xfrm>
            <a:off x="7646247" y="2864101"/>
            <a:ext cx="588460" cy="671958"/>
          </a:xfrm>
          <a:custGeom>
            <a:avLst/>
            <a:gdLst/>
            <a:ahLst/>
            <a:cxnLst/>
            <a:rect l="l" t="t" r="r" b="b"/>
            <a:pathLst>
              <a:path w="12157" h="13882" extrusionOk="0">
                <a:moveTo>
                  <a:pt x="5894" y="0"/>
                </a:moveTo>
                <a:cubicBezTo>
                  <a:pt x="2517" y="0"/>
                  <a:pt x="58" y="2785"/>
                  <a:pt x="0" y="7237"/>
                </a:cubicBezTo>
                <a:cubicBezTo>
                  <a:pt x="0" y="7797"/>
                  <a:pt x="12" y="8333"/>
                  <a:pt x="72" y="8857"/>
                </a:cubicBezTo>
                <a:lnTo>
                  <a:pt x="72" y="8880"/>
                </a:lnTo>
                <a:cubicBezTo>
                  <a:pt x="84" y="9047"/>
                  <a:pt x="119" y="9202"/>
                  <a:pt x="131" y="9357"/>
                </a:cubicBezTo>
                <a:cubicBezTo>
                  <a:pt x="334" y="10690"/>
                  <a:pt x="798" y="11821"/>
                  <a:pt x="1679" y="12607"/>
                </a:cubicBezTo>
                <a:lnTo>
                  <a:pt x="1691" y="12619"/>
                </a:lnTo>
                <a:cubicBezTo>
                  <a:pt x="1846" y="12750"/>
                  <a:pt x="2024" y="12893"/>
                  <a:pt x="2203" y="13012"/>
                </a:cubicBezTo>
                <a:cubicBezTo>
                  <a:pt x="2953" y="13500"/>
                  <a:pt x="3965" y="13810"/>
                  <a:pt x="5299" y="13881"/>
                </a:cubicBezTo>
                <a:lnTo>
                  <a:pt x="5680" y="13881"/>
                </a:lnTo>
                <a:cubicBezTo>
                  <a:pt x="5834" y="13881"/>
                  <a:pt x="5977" y="13881"/>
                  <a:pt x="6144" y="13869"/>
                </a:cubicBezTo>
                <a:cubicBezTo>
                  <a:pt x="8037" y="13738"/>
                  <a:pt x="9716" y="12595"/>
                  <a:pt x="10740" y="10845"/>
                </a:cubicBezTo>
                <a:cubicBezTo>
                  <a:pt x="10752" y="10833"/>
                  <a:pt x="10752" y="10821"/>
                  <a:pt x="10775" y="10809"/>
                </a:cubicBezTo>
                <a:cubicBezTo>
                  <a:pt x="10859" y="10654"/>
                  <a:pt x="10930" y="10523"/>
                  <a:pt x="11014" y="10357"/>
                </a:cubicBezTo>
                <a:cubicBezTo>
                  <a:pt x="11383" y="9583"/>
                  <a:pt x="11633" y="8726"/>
                  <a:pt x="11740" y="7773"/>
                </a:cubicBezTo>
                <a:cubicBezTo>
                  <a:pt x="12157" y="3856"/>
                  <a:pt x="9740" y="236"/>
                  <a:pt x="6251" y="10"/>
                </a:cubicBezTo>
                <a:cubicBezTo>
                  <a:pt x="6131" y="3"/>
                  <a:pt x="6012" y="0"/>
                  <a:pt x="5894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46"/>
          <p:cNvSpPr/>
          <p:nvPr/>
        </p:nvSpPr>
        <p:spPr>
          <a:xfrm>
            <a:off x="7574172" y="2729971"/>
            <a:ext cx="815576" cy="535117"/>
          </a:xfrm>
          <a:custGeom>
            <a:avLst/>
            <a:gdLst/>
            <a:ahLst/>
            <a:cxnLst/>
            <a:rect l="l" t="t" r="r" b="b"/>
            <a:pathLst>
              <a:path w="16849" h="11055" extrusionOk="0">
                <a:moveTo>
                  <a:pt x="10580" y="0"/>
                </a:moveTo>
                <a:cubicBezTo>
                  <a:pt x="9980" y="0"/>
                  <a:pt x="9381" y="150"/>
                  <a:pt x="8859" y="436"/>
                </a:cubicBezTo>
                <a:cubicBezTo>
                  <a:pt x="8764" y="448"/>
                  <a:pt x="8681" y="460"/>
                  <a:pt x="8585" y="460"/>
                </a:cubicBezTo>
                <a:cubicBezTo>
                  <a:pt x="8520" y="471"/>
                  <a:pt x="8448" y="477"/>
                  <a:pt x="8377" y="477"/>
                </a:cubicBezTo>
                <a:cubicBezTo>
                  <a:pt x="8306" y="477"/>
                  <a:pt x="8234" y="471"/>
                  <a:pt x="8169" y="460"/>
                </a:cubicBezTo>
                <a:cubicBezTo>
                  <a:pt x="8014" y="448"/>
                  <a:pt x="7883" y="400"/>
                  <a:pt x="7740" y="376"/>
                </a:cubicBezTo>
                <a:lnTo>
                  <a:pt x="7657" y="376"/>
                </a:lnTo>
                <a:cubicBezTo>
                  <a:pt x="7644" y="375"/>
                  <a:pt x="7630" y="375"/>
                  <a:pt x="7617" y="375"/>
                </a:cubicBezTo>
                <a:cubicBezTo>
                  <a:pt x="7414" y="375"/>
                  <a:pt x="7201" y="462"/>
                  <a:pt x="7157" y="686"/>
                </a:cubicBezTo>
                <a:lnTo>
                  <a:pt x="7157" y="722"/>
                </a:lnTo>
                <a:cubicBezTo>
                  <a:pt x="7157" y="722"/>
                  <a:pt x="7145" y="722"/>
                  <a:pt x="7145" y="698"/>
                </a:cubicBezTo>
                <a:cubicBezTo>
                  <a:pt x="6823" y="566"/>
                  <a:pt x="6525" y="360"/>
                  <a:pt x="6202" y="360"/>
                </a:cubicBezTo>
                <a:cubicBezTo>
                  <a:pt x="6058" y="360"/>
                  <a:pt x="5909" y="401"/>
                  <a:pt x="5752" y="507"/>
                </a:cubicBezTo>
                <a:cubicBezTo>
                  <a:pt x="5514" y="662"/>
                  <a:pt x="5383" y="841"/>
                  <a:pt x="5085" y="864"/>
                </a:cubicBezTo>
                <a:cubicBezTo>
                  <a:pt x="4918" y="900"/>
                  <a:pt x="4763" y="876"/>
                  <a:pt x="4597" y="900"/>
                </a:cubicBezTo>
                <a:cubicBezTo>
                  <a:pt x="4442" y="912"/>
                  <a:pt x="4287" y="936"/>
                  <a:pt x="4132" y="983"/>
                </a:cubicBezTo>
                <a:cubicBezTo>
                  <a:pt x="3525" y="1150"/>
                  <a:pt x="3001" y="1507"/>
                  <a:pt x="2561" y="1936"/>
                </a:cubicBezTo>
                <a:cubicBezTo>
                  <a:pt x="2180" y="2305"/>
                  <a:pt x="1930" y="2805"/>
                  <a:pt x="1501" y="3115"/>
                </a:cubicBezTo>
                <a:cubicBezTo>
                  <a:pt x="1311" y="3258"/>
                  <a:pt x="1096" y="3317"/>
                  <a:pt x="870" y="3400"/>
                </a:cubicBezTo>
                <a:cubicBezTo>
                  <a:pt x="787" y="3424"/>
                  <a:pt x="668" y="3472"/>
                  <a:pt x="572" y="3531"/>
                </a:cubicBezTo>
                <a:cubicBezTo>
                  <a:pt x="561" y="3591"/>
                  <a:pt x="572" y="3662"/>
                  <a:pt x="608" y="3722"/>
                </a:cubicBezTo>
                <a:cubicBezTo>
                  <a:pt x="632" y="3769"/>
                  <a:pt x="680" y="3817"/>
                  <a:pt x="727" y="3841"/>
                </a:cubicBezTo>
                <a:lnTo>
                  <a:pt x="715" y="3841"/>
                </a:lnTo>
                <a:cubicBezTo>
                  <a:pt x="501" y="3936"/>
                  <a:pt x="1" y="4174"/>
                  <a:pt x="251" y="4472"/>
                </a:cubicBezTo>
                <a:cubicBezTo>
                  <a:pt x="343" y="4572"/>
                  <a:pt x="464" y="4608"/>
                  <a:pt x="599" y="4608"/>
                </a:cubicBezTo>
                <a:cubicBezTo>
                  <a:pt x="655" y="4608"/>
                  <a:pt x="715" y="4602"/>
                  <a:pt x="775" y="4591"/>
                </a:cubicBezTo>
                <a:lnTo>
                  <a:pt x="775" y="4591"/>
                </a:lnTo>
                <a:lnTo>
                  <a:pt x="632" y="4770"/>
                </a:lnTo>
                <a:cubicBezTo>
                  <a:pt x="489" y="4984"/>
                  <a:pt x="370" y="5222"/>
                  <a:pt x="299" y="5496"/>
                </a:cubicBezTo>
                <a:cubicBezTo>
                  <a:pt x="299" y="5591"/>
                  <a:pt x="263" y="5734"/>
                  <a:pt x="251" y="5865"/>
                </a:cubicBezTo>
                <a:cubicBezTo>
                  <a:pt x="239" y="5984"/>
                  <a:pt x="239" y="6115"/>
                  <a:pt x="358" y="6198"/>
                </a:cubicBezTo>
                <a:cubicBezTo>
                  <a:pt x="402" y="6226"/>
                  <a:pt x="447" y="6237"/>
                  <a:pt x="490" y="6237"/>
                </a:cubicBezTo>
                <a:cubicBezTo>
                  <a:pt x="599" y="6237"/>
                  <a:pt x="705" y="6164"/>
                  <a:pt x="799" y="6079"/>
                </a:cubicBezTo>
                <a:lnTo>
                  <a:pt x="799" y="6079"/>
                </a:lnTo>
                <a:cubicBezTo>
                  <a:pt x="751" y="6198"/>
                  <a:pt x="715" y="6329"/>
                  <a:pt x="692" y="6460"/>
                </a:cubicBezTo>
                <a:cubicBezTo>
                  <a:pt x="668" y="6698"/>
                  <a:pt x="739" y="6996"/>
                  <a:pt x="977" y="7091"/>
                </a:cubicBezTo>
                <a:cubicBezTo>
                  <a:pt x="1033" y="7111"/>
                  <a:pt x="1092" y="7119"/>
                  <a:pt x="1152" y="7119"/>
                </a:cubicBezTo>
                <a:cubicBezTo>
                  <a:pt x="1346" y="7119"/>
                  <a:pt x="1552" y="7030"/>
                  <a:pt x="1715" y="6948"/>
                </a:cubicBezTo>
                <a:cubicBezTo>
                  <a:pt x="1787" y="6913"/>
                  <a:pt x="1858" y="6865"/>
                  <a:pt x="1918" y="6806"/>
                </a:cubicBezTo>
                <a:cubicBezTo>
                  <a:pt x="2025" y="6865"/>
                  <a:pt x="2156" y="6877"/>
                  <a:pt x="2275" y="6889"/>
                </a:cubicBezTo>
                <a:cubicBezTo>
                  <a:pt x="2345" y="6896"/>
                  <a:pt x="2415" y="6899"/>
                  <a:pt x="2485" y="6899"/>
                </a:cubicBezTo>
                <a:cubicBezTo>
                  <a:pt x="2893" y="6899"/>
                  <a:pt x="3301" y="6784"/>
                  <a:pt x="3656" y="6591"/>
                </a:cubicBezTo>
                <a:cubicBezTo>
                  <a:pt x="4073" y="6377"/>
                  <a:pt x="4466" y="6079"/>
                  <a:pt x="4823" y="5758"/>
                </a:cubicBezTo>
                <a:cubicBezTo>
                  <a:pt x="4990" y="5615"/>
                  <a:pt x="5144" y="5460"/>
                  <a:pt x="5299" y="5305"/>
                </a:cubicBezTo>
                <a:lnTo>
                  <a:pt x="5299" y="5305"/>
                </a:lnTo>
                <a:cubicBezTo>
                  <a:pt x="5287" y="5424"/>
                  <a:pt x="5299" y="5555"/>
                  <a:pt x="5323" y="5674"/>
                </a:cubicBezTo>
                <a:cubicBezTo>
                  <a:pt x="5418" y="5901"/>
                  <a:pt x="5597" y="6055"/>
                  <a:pt x="5823" y="6151"/>
                </a:cubicBezTo>
                <a:cubicBezTo>
                  <a:pt x="6037" y="6234"/>
                  <a:pt x="6276" y="6270"/>
                  <a:pt x="6514" y="6270"/>
                </a:cubicBezTo>
                <a:cubicBezTo>
                  <a:pt x="7228" y="6270"/>
                  <a:pt x="7942" y="6020"/>
                  <a:pt x="8502" y="5555"/>
                </a:cubicBezTo>
                <a:cubicBezTo>
                  <a:pt x="8621" y="5460"/>
                  <a:pt x="8716" y="5365"/>
                  <a:pt x="8812" y="5258"/>
                </a:cubicBezTo>
                <a:lnTo>
                  <a:pt x="8812" y="5258"/>
                </a:lnTo>
                <a:cubicBezTo>
                  <a:pt x="8812" y="5270"/>
                  <a:pt x="8812" y="5305"/>
                  <a:pt x="8800" y="5317"/>
                </a:cubicBezTo>
                <a:cubicBezTo>
                  <a:pt x="8776" y="5496"/>
                  <a:pt x="8800" y="5686"/>
                  <a:pt x="8895" y="5817"/>
                </a:cubicBezTo>
                <a:cubicBezTo>
                  <a:pt x="9002" y="5972"/>
                  <a:pt x="9193" y="6055"/>
                  <a:pt x="9371" y="6055"/>
                </a:cubicBezTo>
                <a:cubicBezTo>
                  <a:pt x="9550" y="6055"/>
                  <a:pt x="9752" y="6020"/>
                  <a:pt x="9919" y="5936"/>
                </a:cubicBezTo>
                <a:cubicBezTo>
                  <a:pt x="10264" y="5782"/>
                  <a:pt x="10562" y="5520"/>
                  <a:pt x="10752" y="5198"/>
                </a:cubicBezTo>
                <a:lnTo>
                  <a:pt x="10752" y="5198"/>
                </a:lnTo>
                <a:cubicBezTo>
                  <a:pt x="10681" y="5484"/>
                  <a:pt x="10657" y="5782"/>
                  <a:pt x="10633" y="6079"/>
                </a:cubicBezTo>
                <a:cubicBezTo>
                  <a:pt x="10609" y="6770"/>
                  <a:pt x="10633" y="7508"/>
                  <a:pt x="10990" y="8115"/>
                </a:cubicBezTo>
                <a:cubicBezTo>
                  <a:pt x="11074" y="8246"/>
                  <a:pt x="11193" y="8377"/>
                  <a:pt x="11348" y="8377"/>
                </a:cubicBezTo>
                <a:cubicBezTo>
                  <a:pt x="11443" y="8377"/>
                  <a:pt x="11502" y="8341"/>
                  <a:pt x="11550" y="8258"/>
                </a:cubicBezTo>
                <a:lnTo>
                  <a:pt x="11550" y="8258"/>
                </a:lnTo>
                <a:cubicBezTo>
                  <a:pt x="11514" y="8437"/>
                  <a:pt x="11514" y="8615"/>
                  <a:pt x="11550" y="8794"/>
                </a:cubicBezTo>
                <a:cubicBezTo>
                  <a:pt x="11562" y="8853"/>
                  <a:pt x="11574" y="8913"/>
                  <a:pt x="11610" y="8961"/>
                </a:cubicBezTo>
                <a:cubicBezTo>
                  <a:pt x="11643" y="9005"/>
                  <a:pt x="11697" y="9023"/>
                  <a:pt x="11753" y="9023"/>
                </a:cubicBezTo>
                <a:cubicBezTo>
                  <a:pt x="11818" y="9023"/>
                  <a:pt x="11886" y="8999"/>
                  <a:pt x="11931" y="8961"/>
                </a:cubicBezTo>
                <a:lnTo>
                  <a:pt x="11931" y="8961"/>
                </a:lnTo>
                <a:cubicBezTo>
                  <a:pt x="11836" y="9151"/>
                  <a:pt x="11729" y="9365"/>
                  <a:pt x="11645" y="9568"/>
                </a:cubicBezTo>
                <a:cubicBezTo>
                  <a:pt x="11550" y="9901"/>
                  <a:pt x="11407" y="10306"/>
                  <a:pt x="11574" y="10604"/>
                </a:cubicBezTo>
                <a:cubicBezTo>
                  <a:pt x="11730" y="10900"/>
                  <a:pt x="12069" y="11054"/>
                  <a:pt x="12412" y="11054"/>
                </a:cubicBezTo>
                <a:cubicBezTo>
                  <a:pt x="12566" y="11054"/>
                  <a:pt x="12720" y="11023"/>
                  <a:pt x="12860" y="10961"/>
                </a:cubicBezTo>
                <a:cubicBezTo>
                  <a:pt x="13300" y="10747"/>
                  <a:pt x="13550" y="10270"/>
                  <a:pt x="13598" y="9794"/>
                </a:cubicBezTo>
                <a:cubicBezTo>
                  <a:pt x="13765" y="10068"/>
                  <a:pt x="14110" y="10163"/>
                  <a:pt x="14419" y="10163"/>
                </a:cubicBezTo>
                <a:cubicBezTo>
                  <a:pt x="14919" y="10163"/>
                  <a:pt x="15455" y="9961"/>
                  <a:pt x="15920" y="9723"/>
                </a:cubicBezTo>
                <a:cubicBezTo>
                  <a:pt x="16158" y="9604"/>
                  <a:pt x="16384" y="9449"/>
                  <a:pt x="16586" y="9306"/>
                </a:cubicBezTo>
                <a:cubicBezTo>
                  <a:pt x="16634" y="9270"/>
                  <a:pt x="16694" y="9199"/>
                  <a:pt x="16753" y="9139"/>
                </a:cubicBezTo>
                <a:cubicBezTo>
                  <a:pt x="16848" y="9032"/>
                  <a:pt x="16789" y="8877"/>
                  <a:pt x="16646" y="8853"/>
                </a:cubicBezTo>
                <a:cubicBezTo>
                  <a:pt x="16432" y="8830"/>
                  <a:pt x="16217" y="8722"/>
                  <a:pt x="16051" y="8592"/>
                </a:cubicBezTo>
                <a:cubicBezTo>
                  <a:pt x="15991" y="8532"/>
                  <a:pt x="15932" y="8484"/>
                  <a:pt x="15896" y="8425"/>
                </a:cubicBezTo>
                <a:lnTo>
                  <a:pt x="15896" y="8425"/>
                </a:lnTo>
                <a:cubicBezTo>
                  <a:pt x="15923" y="8427"/>
                  <a:pt x="15950" y="8428"/>
                  <a:pt x="15977" y="8428"/>
                </a:cubicBezTo>
                <a:cubicBezTo>
                  <a:pt x="16128" y="8428"/>
                  <a:pt x="16276" y="8397"/>
                  <a:pt x="16408" y="8306"/>
                </a:cubicBezTo>
                <a:cubicBezTo>
                  <a:pt x="16539" y="8234"/>
                  <a:pt x="16705" y="8044"/>
                  <a:pt x="16539" y="7937"/>
                </a:cubicBezTo>
                <a:cubicBezTo>
                  <a:pt x="16507" y="7914"/>
                  <a:pt x="16475" y="7907"/>
                  <a:pt x="16442" y="7907"/>
                </a:cubicBezTo>
                <a:cubicBezTo>
                  <a:pt x="16390" y="7907"/>
                  <a:pt x="16335" y="7925"/>
                  <a:pt x="16277" y="7925"/>
                </a:cubicBezTo>
                <a:cubicBezTo>
                  <a:pt x="16122" y="7925"/>
                  <a:pt x="15967" y="7782"/>
                  <a:pt x="15908" y="7639"/>
                </a:cubicBezTo>
                <a:cubicBezTo>
                  <a:pt x="15860" y="7532"/>
                  <a:pt x="15848" y="7425"/>
                  <a:pt x="15836" y="7306"/>
                </a:cubicBezTo>
                <a:cubicBezTo>
                  <a:pt x="15824" y="7044"/>
                  <a:pt x="15896" y="6746"/>
                  <a:pt x="15920" y="6520"/>
                </a:cubicBezTo>
                <a:cubicBezTo>
                  <a:pt x="15979" y="6103"/>
                  <a:pt x="16039" y="5674"/>
                  <a:pt x="16027" y="5258"/>
                </a:cubicBezTo>
                <a:cubicBezTo>
                  <a:pt x="16027" y="5067"/>
                  <a:pt x="16003" y="4853"/>
                  <a:pt x="15967" y="4662"/>
                </a:cubicBezTo>
                <a:cubicBezTo>
                  <a:pt x="15848" y="4020"/>
                  <a:pt x="15574" y="3424"/>
                  <a:pt x="15003" y="3055"/>
                </a:cubicBezTo>
                <a:cubicBezTo>
                  <a:pt x="14979" y="3055"/>
                  <a:pt x="14979" y="3055"/>
                  <a:pt x="14979" y="3043"/>
                </a:cubicBezTo>
                <a:cubicBezTo>
                  <a:pt x="15086" y="3019"/>
                  <a:pt x="15193" y="2984"/>
                  <a:pt x="15277" y="2936"/>
                </a:cubicBezTo>
                <a:cubicBezTo>
                  <a:pt x="15300" y="2924"/>
                  <a:pt x="15324" y="2900"/>
                  <a:pt x="15348" y="2888"/>
                </a:cubicBezTo>
                <a:cubicBezTo>
                  <a:pt x="15372" y="2841"/>
                  <a:pt x="15360" y="2781"/>
                  <a:pt x="15324" y="2746"/>
                </a:cubicBezTo>
                <a:cubicBezTo>
                  <a:pt x="15241" y="2626"/>
                  <a:pt x="15074" y="2591"/>
                  <a:pt x="14931" y="2579"/>
                </a:cubicBezTo>
                <a:cubicBezTo>
                  <a:pt x="14765" y="2579"/>
                  <a:pt x="14586" y="2591"/>
                  <a:pt x="14419" y="2638"/>
                </a:cubicBezTo>
                <a:cubicBezTo>
                  <a:pt x="14634" y="2305"/>
                  <a:pt x="14729" y="1864"/>
                  <a:pt x="14527" y="1531"/>
                </a:cubicBezTo>
                <a:cubicBezTo>
                  <a:pt x="14436" y="1381"/>
                  <a:pt x="14261" y="1255"/>
                  <a:pt x="14087" y="1255"/>
                </a:cubicBezTo>
                <a:cubicBezTo>
                  <a:pt x="14055" y="1255"/>
                  <a:pt x="14023" y="1260"/>
                  <a:pt x="13991" y="1269"/>
                </a:cubicBezTo>
                <a:cubicBezTo>
                  <a:pt x="13872" y="1293"/>
                  <a:pt x="13776" y="1400"/>
                  <a:pt x="13705" y="1519"/>
                </a:cubicBezTo>
                <a:cubicBezTo>
                  <a:pt x="13634" y="1626"/>
                  <a:pt x="13586" y="1745"/>
                  <a:pt x="13562" y="1864"/>
                </a:cubicBezTo>
                <a:cubicBezTo>
                  <a:pt x="13538" y="1829"/>
                  <a:pt x="13526" y="1793"/>
                  <a:pt x="13515" y="1757"/>
                </a:cubicBezTo>
                <a:cubicBezTo>
                  <a:pt x="13229" y="1162"/>
                  <a:pt x="12717" y="686"/>
                  <a:pt x="12145" y="376"/>
                </a:cubicBezTo>
                <a:cubicBezTo>
                  <a:pt x="11895" y="245"/>
                  <a:pt x="11610" y="138"/>
                  <a:pt x="11324" y="79"/>
                </a:cubicBezTo>
                <a:cubicBezTo>
                  <a:pt x="11079" y="26"/>
                  <a:pt x="10830" y="0"/>
                  <a:pt x="105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46"/>
          <p:cNvSpPr/>
          <p:nvPr/>
        </p:nvSpPr>
        <p:spPr>
          <a:xfrm>
            <a:off x="7946503" y="2729390"/>
            <a:ext cx="406941" cy="355728"/>
          </a:xfrm>
          <a:custGeom>
            <a:avLst/>
            <a:gdLst/>
            <a:ahLst/>
            <a:cxnLst/>
            <a:rect l="l" t="t" r="r" b="b"/>
            <a:pathLst>
              <a:path w="8407" h="7349" extrusionOk="0">
                <a:moveTo>
                  <a:pt x="2935" y="1"/>
                </a:moveTo>
                <a:cubicBezTo>
                  <a:pt x="2334" y="1"/>
                  <a:pt x="1733" y="150"/>
                  <a:pt x="1203" y="436"/>
                </a:cubicBezTo>
                <a:cubicBezTo>
                  <a:pt x="1120" y="448"/>
                  <a:pt x="1024" y="460"/>
                  <a:pt x="941" y="460"/>
                </a:cubicBezTo>
                <a:cubicBezTo>
                  <a:pt x="876" y="466"/>
                  <a:pt x="804" y="469"/>
                  <a:pt x="733" y="469"/>
                </a:cubicBezTo>
                <a:cubicBezTo>
                  <a:pt x="661" y="469"/>
                  <a:pt x="590" y="466"/>
                  <a:pt x="524" y="460"/>
                </a:cubicBezTo>
                <a:cubicBezTo>
                  <a:pt x="369" y="448"/>
                  <a:pt x="239" y="400"/>
                  <a:pt x="96" y="376"/>
                </a:cubicBezTo>
                <a:cubicBezTo>
                  <a:pt x="48" y="353"/>
                  <a:pt x="24" y="341"/>
                  <a:pt x="0" y="341"/>
                </a:cubicBezTo>
                <a:cubicBezTo>
                  <a:pt x="12" y="353"/>
                  <a:pt x="24" y="376"/>
                  <a:pt x="48" y="400"/>
                </a:cubicBezTo>
                <a:cubicBezTo>
                  <a:pt x="119" y="472"/>
                  <a:pt x="227" y="519"/>
                  <a:pt x="334" y="543"/>
                </a:cubicBezTo>
                <a:cubicBezTo>
                  <a:pt x="929" y="757"/>
                  <a:pt x="1536" y="864"/>
                  <a:pt x="2084" y="1186"/>
                </a:cubicBezTo>
                <a:cubicBezTo>
                  <a:pt x="2251" y="1281"/>
                  <a:pt x="2417" y="1412"/>
                  <a:pt x="2453" y="1603"/>
                </a:cubicBezTo>
                <a:cubicBezTo>
                  <a:pt x="2572" y="2019"/>
                  <a:pt x="2132" y="2484"/>
                  <a:pt x="2298" y="2889"/>
                </a:cubicBezTo>
                <a:cubicBezTo>
                  <a:pt x="2388" y="3108"/>
                  <a:pt x="2615" y="3166"/>
                  <a:pt x="2857" y="3166"/>
                </a:cubicBezTo>
                <a:cubicBezTo>
                  <a:pt x="2970" y="3166"/>
                  <a:pt x="3085" y="3154"/>
                  <a:pt x="3191" y="3139"/>
                </a:cubicBezTo>
                <a:cubicBezTo>
                  <a:pt x="3310" y="3122"/>
                  <a:pt x="3434" y="3111"/>
                  <a:pt x="3557" y="3111"/>
                </a:cubicBezTo>
                <a:cubicBezTo>
                  <a:pt x="3881" y="3111"/>
                  <a:pt x="4202" y="3186"/>
                  <a:pt x="4418" y="3436"/>
                </a:cubicBezTo>
                <a:cubicBezTo>
                  <a:pt x="4680" y="3734"/>
                  <a:pt x="4715" y="4174"/>
                  <a:pt x="4822" y="4567"/>
                </a:cubicBezTo>
                <a:cubicBezTo>
                  <a:pt x="4924" y="4940"/>
                  <a:pt x="5186" y="5345"/>
                  <a:pt x="5518" y="5345"/>
                </a:cubicBezTo>
                <a:cubicBezTo>
                  <a:pt x="5536" y="5345"/>
                  <a:pt x="5554" y="5344"/>
                  <a:pt x="5573" y="5341"/>
                </a:cubicBezTo>
                <a:cubicBezTo>
                  <a:pt x="5775" y="5305"/>
                  <a:pt x="5954" y="5139"/>
                  <a:pt x="6168" y="5091"/>
                </a:cubicBezTo>
                <a:cubicBezTo>
                  <a:pt x="6207" y="5081"/>
                  <a:pt x="6247" y="5076"/>
                  <a:pt x="6286" y="5076"/>
                </a:cubicBezTo>
                <a:cubicBezTo>
                  <a:pt x="6554" y="5076"/>
                  <a:pt x="6808" y="5309"/>
                  <a:pt x="6954" y="5579"/>
                </a:cubicBezTo>
                <a:cubicBezTo>
                  <a:pt x="7120" y="5889"/>
                  <a:pt x="7180" y="6246"/>
                  <a:pt x="7311" y="6579"/>
                </a:cubicBezTo>
                <a:cubicBezTo>
                  <a:pt x="7430" y="6901"/>
                  <a:pt x="7632" y="7234"/>
                  <a:pt x="7954" y="7318"/>
                </a:cubicBezTo>
                <a:cubicBezTo>
                  <a:pt x="8007" y="7340"/>
                  <a:pt x="8055" y="7349"/>
                  <a:pt x="8107" y="7349"/>
                </a:cubicBezTo>
                <a:cubicBezTo>
                  <a:pt x="8137" y="7349"/>
                  <a:pt x="8169" y="7346"/>
                  <a:pt x="8204" y="7341"/>
                </a:cubicBezTo>
                <a:cubicBezTo>
                  <a:pt x="8192" y="7068"/>
                  <a:pt x="8263" y="6770"/>
                  <a:pt x="8287" y="6544"/>
                </a:cubicBezTo>
                <a:cubicBezTo>
                  <a:pt x="8347" y="6127"/>
                  <a:pt x="8406" y="5698"/>
                  <a:pt x="8394" y="5282"/>
                </a:cubicBezTo>
                <a:cubicBezTo>
                  <a:pt x="8394" y="5091"/>
                  <a:pt x="8370" y="4877"/>
                  <a:pt x="8335" y="4686"/>
                </a:cubicBezTo>
                <a:lnTo>
                  <a:pt x="8228" y="4686"/>
                </a:lnTo>
                <a:cubicBezTo>
                  <a:pt x="7775" y="4663"/>
                  <a:pt x="7299" y="4508"/>
                  <a:pt x="7013" y="4103"/>
                </a:cubicBezTo>
                <a:cubicBezTo>
                  <a:pt x="6918" y="3972"/>
                  <a:pt x="6858" y="3805"/>
                  <a:pt x="6763" y="3686"/>
                </a:cubicBezTo>
                <a:cubicBezTo>
                  <a:pt x="6549" y="3436"/>
                  <a:pt x="6239" y="3353"/>
                  <a:pt x="5942" y="3270"/>
                </a:cubicBezTo>
                <a:cubicBezTo>
                  <a:pt x="5584" y="3186"/>
                  <a:pt x="5192" y="3091"/>
                  <a:pt x="4918" y="2829"/>
                </a:cubicBezTo>
                <a:cubicBezTo>
                  <a:pt x="4632" y="2555"/>
                  <a:pt x="4465" y="2067"/>
                  <a:pt x="4680" y="1710"/>
                </a:cubicBezTo>
                <a:cubicBezTo>
                  <a:pt x="4775" y="1531"/>
                  <a:pt x="4953" y="1400"/>
                  <a:pt x="5001" y="1186"/>
                </a:cubicBezTo>
                <a:cubicBezTo>
                  <a:pt x="5072" y="912"/>
                  <a:pt x="4870" y="638"/>
                  <a:pt x="4644" y="472"/>
                </a:cubicBezTo>
                <a:cubicBezTo>
                  <a:pt x="4596" y="448"/>
                  <a:pt x="4560" y="400"/>
                  <a:pt x="4501" y="376"/>
                </a:cubicBezTo>
                <a:cubicBezTo>
                  <a:pt x="4239" y="233"/>
                  <a:pt x="3965" y="138"/>
                  <a:pt x="3679" y="79"/>
                </a:cubicBezTo>
                <a:cubicBezTo>
                  <a:pt x="3435" y="26"/>
                  <a:pt x="3185" y="1"/>
                  <a:pt x="29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46"/>
          <p:cNvSpPr/>
          <p:nvPr/>
        </p:nvSpPr>
        <p:spPr>
          <a:xfrm>
            <a:off x="8159146" y="3146592"/>
            <a:ext cx="179873" cy="216274"/>
          </a:xfrm>
          <a:custGeom>
            <a:avLst/>
            <a:gdLst/>
            <a:ahLst/>
            <a:cxnLst/>
            <a:rect l="l" t="t" r="r" b="b"/>
            <a:pathLst>
              <a:path w="3716" h="4468" extrusionOk="0">
                <a:moveTo>
                  <a:pt x="2310" y="1"/>
                </a:moveTo>
                <a:cubicBezTo>
                  <a:pt x="982" y="1"/>
                  <a:pt x="226" y="1553"/>
                  <a:pt x="72" y="2687"/>
                </a:cubicBezTo>
                <a:cubicBezTo>
                  <a:pt x="25" y="2973"/>
                  <a:pt x="1" y="3283"/>
                  <a:pt x="72" y="3568"/>
                </a:cubicBezTo>
                <a:cubicBezTo>
                  <a:pt x="194" y="4110"/>
                  <a:pt x="614" y="4468"/>
                  <a:pt x="1150" y="4468"/>
                </a:cubicBezTo>
                <a:cubicBezTo>
                  <a:pt x="1191" y="4468"/>
                  <a:pt x="1233" y="4465"/>
                  <a:pt x="1275" y="4461"/>
                </a:cubicBezTo>
                <a:cubicBezTo>
                  <a:pt x="1799" y="4414"/>
                  <a:pt x="2299" y="4104"/>
                  <a:pt x="2692" y="3759"/>
                </a:cubicBezTo>
                <a:cubicBezTo>
                  <a:pt x="3311" y="3211"/>
                  <a:pt x="3704" y="2425"/>
                  <a:pt x="3704" y="1604"/>
                </a:cubicBezTo>
                <a:cubicBezTo>
                  <a:pt x="3716" y="1235"/>
                  <a:pt x="3632" y="830"/>
                  <a:pt x="3406" y="520"/>
                </a:cubicBezTo>
                <a:cubicBezTo>
                  <a:pt x="3192" y="235"/>
                  <a:pt x="2930" y="92"/>
                  <a:pt x="2644" y="32"/>
                </a:cubicBezTo>
                <a:cubicBezTo>
                  <a:pt x="2529" y="11"/>
                  <a:pt x="2418" y="1"/>
                  <a:pt x="2310" y="1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46"/>
          <p:cNvSpPr/>
          <p:nvPr/>
        </p:nvSpPr>
        <p:spPr>
          <a:xfrm>
            <a:off x="8208712" y="3204049"/>
            <a:ext cx="89404" cy="102764"/>
          </a:xfrm>
          <a:custGeom>
            <a:avLst/>
            <a:gdLst/>
            <a:ahLst/>
            <a:cxnLst/>
            <a:rect l="l" t="t" r="r" b="b"/>
            <a:pathLst>
              <a:path w="1847" h="2123" extrusionOk="0">
                <a:moveTo>
                  <a:pt x="1275" y="0"/>
                </a:moveTo>
                <a:cubicBezTo>
                  <a:pt x="1001" y="0"/>
                  <a:pt x="763" y="179"/>
                  <a:pt x="584" y="369"/>
                </a:cubicBezTo>
                <a:cubicBezTo>
                  <a:pt x="179" y="833"/>
                  <a:pt x="1" y="1441"/>
                  <a:pt x="60" y="2060"/>
                </a:cubicBezTo>
                <a:cubicBezTo>
                  <a:pt x="66" y="2101"/>
                  <a:pt x="105" y="2122"/>
                  <a:pt x="142" y="2122"/>
                </a:cubicBezTo>
                <a:cubicBezTo>
                  <a:pt x="179" y="2122"/>
                  <a:pt x="215" y="2101"/>
                  <a:pt x="215" y="2060"/>
                </a:cubicBezTo>
                <a:cubicBezTo>
                  <a:pt x="179" y="1560"/>
                  <a:pt x="346" y="1060"/>
                  <a:pt x="644" y="667"/>
                </a:cubicBezTo>
                <a:cubicBezTo>
                  <a:pt x="703" y="583"/>
                  <a:pt x="775" y="488"/>
                  <a:pt x="870" y="417"/>
                </a:cubicBezTo>
                <a:cubicBezTo>
                  <a:pt x="953" y="524"/>
                  <a:pt x="1013" y="643"/>
                  <a:pt x="1048" y="762"/>
                </a:cubicBezTo>
                <a:cubicBezTo>
                  <a:pt x="1060" y="833"/>
                  <a:pt x="1060" y="893"/>
                  <a:pt x="1060" y="976"/>
                </a:cubicBezTo>
                <a:lnTo>
                  <a:pt x="1060" y="1036"/>
                </a:lnTo>
                <a:lnTo>
                  <a:pt x="1060" y="1060"/>
                </a:lnTo>
                <a:lnTo>
                  <a:pt x="1060" y="1084"/>
                </a:lnTo>
                <a:cubicBezTo>
                  <a:pt x="1048" y="1131"/>
                  <a:pt x="1025" y="1179"/>
                  <a:pt x="1048" y="1226"/>
                </a:cubicBezTo>
                <a:cubicBezTo>
                  <a:pt x="1048" y="1273"/>
                  <a:pt x="1084" y="1304"/>
                  <a:pt x="1125" y="1304"/>
                </a:cubicBezTo>
                <a:cubicBezTo>
                  <a:pt x="1147" y="1304"/>
                  <a:pt x="1170" y="1295"/>
                  <a:pt x="1191" y="1274"/>
                </a:cubicBezTo>
                <a:cubicBezTo>
                  <a:pt x="1263" y="1203"/>
                  <a:pt x="1275" y="1084"/>
                  <a:pt x="1299" y="976"/>
                </a:cubicBezTo>
                <a:cubicBezTo>
                  <a:pt x="1310" y="893"/>
                  <a:pt x="1299" y="786"/>
                  <a:pt x="1263" y="703"/>
                </a:cubicBezTo>
                <a:cubicBezTo>
                  <a:pt x="1215" y="548"/>
                  <a:pt x="1144" y="417"/>
                  <a:pt x="1048" y="298"/>
                </a:cubicBezTo>
                <a:cubicBezTo>
                  <a:pt x="1084" y="262"/>
                  <a:pt x="1132" y="250"/>
                  <a:pt x="1191" y="238"/>
                </a:cubicBezTo>
                <a:cubicBezTo>
                  <a:pt x="1222" y="225"/>
                  <a:pt x="1256" y="220"/>
                  <a:pt x="1291" y="220"/>
                </a:cubicBezTo>
                <a:cubicBezTo>
                  <a:pt x="1352" y="220"/>
                  <a:pt x="1417" y="235"/>
                  <a:pt x="1477" y="250"/>
                </a:cubicBezTo>
                <a:cubicBezTo>
                  <a:pt x="1560" y="298"/>
                  <a:pt x="1608" y="381"/>
                  <a:pt x="1703" y="429"/>
                </a:cubicBezTo>
                <a:cubicBezTo>
                  <a:pt x="1713" y="439"/>
                  <a:pt x="1727" y="443"/>
                  <a:pt x="1741" y="443"/>
                </a:cubicBezTo>
                <a:cubicBezTo>
                  <a:pt x="1780" y="443"/>
                  <a:pt x="1826" y="412"/>
                  <a:pt x="1834" y="369"/>
                </a:cubicBezTo>
                <a:cubicBezTo>
                  <a:pt x="1846" y="131"/>
                  <a:pt x="1489" y="0"/>
                  <a:pt x="1275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46"/>
          <p:cNvSpPr/>
          <p:nvPr/>
        </p:nvSpPr>
        <p:spPr>
          <a:xfrm>
            <a:off x="7881350" y="3063916"/>
            <a:ext cx="116608" cy="75657"/>
          </a:xfrm>
          <a:custGeom>
            <a:avLst/>
            <a:gdLst/>
            <a:ahLst/>
            <a:cxnLst/>
            <a:rect l="l" t="t" r="r" b="b"/>
            <a:pathLst>
              <a:path w="2409" h="1563" extrusionOk="0">
                <a:moveTo>
                  <a:pt x="656" y="1"/>
                </a:moveTo>
                <a:cubicBezTo>
                  <a:pt x="499" y="1"/>
                  <a:pt x="353" y="43"/>
                  <a:pt x="227" y="133"/>
                </a:cubicBezTo>
                <a:cubicBezTo>
                  <a:pt x="96" y="216"/>
                  <a:pt x="1" y="371"/>
                  <a:pt x="37" y="526"/>
                </a:cubicBezTo>
                <a:cubicBezTo>
                  <a:pt x="72" y="692"/>
                  <a:pt x="215" y="847"/>
                  <a:pt x="406" y="919"/>
                </a:cubicBezTo>
                <a:cubicBezTo>
                  <a:pt x="596" y="990"/>
                  <a:pt x="823" y="1002"/>
                  <a:pt x="1037" y="1050"/>
                </a:cubicBezTo>
                <a:cubicBezTo>
                  <a:pt x="1430" y="1145"/>
                  <a:pt x="1811" y="1300"/>
                  <a:pt x="2132" y="1526"/>
                </a:cubicBezTo>
                <a:cubicBezTo>
                  <a:pt x="2165" y="1552"/>
                  <a:pt x="2201" y="1563"/>
                  <a:pt x="2235" y="1563"/>
                </a:cubicBezTo>
                <a:cubicBezTo>
                  <a:pt x="2327" y="1563"/>
                  <a:pt x="2408" y="1485"/>
                  <a:pt x="2382" y="1407"/>
                </a:cubicBezTo>
                <a:cubicBezTo>
                  <a:pt x="2370" y="1061"/>
                  <a:pt x="2132" y="740"/>
                  <a:pt x="1846" y="490"/>
                </a:cubicBezTo>
                <a:cubicBezTo>
                  <a:pt x="1585" y="252"/>
                  <a:pt x="1192" y="49"/>
                  <a:pt x="811" y="14"/>
                </a:cubicBezTo>
                <a:cubicBezTo>
                  <a:pt x="758" y="5"/>
                  <a:pt x="706" y="1"/>
                  <a:pt x="6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46"/>
          <p:cNvSpPr/>
          <p:nvPr/>
        </p:nvSpPr>
        <p:spPr>
          <a:xfrm>
            <a:off x="7681825" y="3061254"/>
            <a:ext cx="91824" cy="65734"/>
          </a:xfrm>
          <a:custGeom>
            <a:avLst/>
            <a:gdLst/>
            <a:ahLst/>
            <a:cxnLst/>
            <a:rect l="l" t="t" r="r" b="b"/>
            <a:pathLst>
              <a:path w="1897" h="1358" extrusionOk="0">
                <a:moveTo>
                  <a:pt x="1359" y="1"/>
                </a:moveTo>
                <a:cubicBezTo>
                  <a:pt x="1320" y="1"/>
                  <a:pt x="1281" y="4"/>
                  <a:pt x="1242" y="9"/>
                </a:cubicBezTo>
                <a:cubicBezTo>
                  <a:pt x="932" y="45"/>
                  <a:pt x="634" y="212"/>
                  <a:pt x="420" y="426"/>
                </a:cubicBezTo>
                <a:cubicBezTo>
                  <a:pt x="206" y="628"/>
                  <a:pt x="27" y="926"/>
                  <a:pt x="27" y="1224"/>
                </a:cubicBezTo>
                <a:cubicBezTo>
                  <a:pt x="1" y="1294"/>
                  <a:pt x="65" y="1358"/>
                  <a:pt x="144" y="1358"/>
                </a:cubicBezTo>
                <a:cubicBezTo>
                  <a:pt x="172" y="1358"/>
                  <a:pt x="202" y="1350"/>
                  <a:pt x="230" y="1331"/>
                </a:cubicBezTo>
                <a:cubicBezTo>
                  <a:pt x="480" y="1140"/>
                  <a:pt x="777" y="986"/>
                  <a:pt x="1099" y="914"/>
                </a:cubicBezTo>
                <a:cubicBezTo>
                  <a:pt x="1254" y="866"/>
                  <a:pt x="1432" y="866"/>
                  <a:pt x="1587" y="795"/>
                </a:cubicBezTo>
                <a:cubicBezTo>
                  <a:pt x="1742" y="735"/>
                  <a:pt x="1861" y="605"/>
                  <a:pt x="1885" y="450"/>
                </a:cubicBezTo>
                <a:cubicBezTo>
                  <a:pt x="1897" y="319"/>
                  <a:pt x="1825" y="188"/>
                  <a:pt x="1706" y="104"/>
                </a:cubicBezTo>
                <a:cubicBezTo>
                  <a:pt x="1606" y="32"/>
                  <a:pt x="1485" y="1"/>
                  <a:pt x="1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46"/>
          <p:cNvSpPr/>
          <p:nvPr/>
        </p:nvSpPr>
        <p:spPr>
          <a:xfrm>
            <a:off x="7885997" y="3309717"/>
            <a:ext cx="293964" cy="226342"/>
          </a:xfrm>
          <a:custGeom>
            <a:avLst/>
            <a:gdLst/>
            <a:ahLst/>
            <a:cxnLst/>
            <a:rect l="l" t="t" r="r" b="b"/>
            <a:pathLst>
              <a:path w="6073" h="4676" extrusionOk="0">
                <a:moveTo>
                  <a:pt x="3959" y="1"/>
                </a:moveTo>
                <a:cubicBezTo>
                  <a:pt x="3889" y="1"/>
                  <a:pt x="3820" y="3"/>
                  <a:pt x="3751" y="8"/>
                </a:cubicBezTo>
                <a:cubicBezTo>
                  <a:pt x="3048" y="67"/>
                  <a:pt x="2381" y="353"/>
                  <a:pt x="1798" y="734"/>
                </a:cubicBezTo>
                <a:cubicBezTo>
                  <a:pt x="1238" y="1103"/>
                  <a:pt x="727" y="1603"/>
                  <a:pt x="417" y="2210"/>
                </a:cubicBezTo>
                <a:cubicBezTo>
                  <a:pt x="84" y="2830"/>
                  <a:pt x="0" y="3568"/>
                  <a:pt x="250" y="4187"/>
                </a:cubicBezTo>
                <a:cubicBezTo>
                  <a:pt x="322" y="4365"/>
                  <a:pt x="417" y="4532"/>
                  <a:pt x="536" y="4675"/>
                </a:cubicBezTo>
                <a:lnTo>
                  <a:pt x="738" y="4675"/>
                </a:lnTo>
                <a:cubicBezTo>
                  <a:pt x="893" y="4675"/>
                  <a:pt x="1036" y="4675"/>
                  <a:pt x="1203" y="4663"/>
                </a:cubicBezTo>
                <a:cubicBezTo>
                  <a:pt x="3096" y="4532"/>
                  <a:pt x="4775" y="3377"/>
                  <a:pt x="5799" y="1639"/>
                </a:cubicBezTo>
                <a:cubicBezTo>
                  <a:pt x="5822" y="1627"/>
                  <a:pt x="5822" y="1615"/>
                  <a:pt x="5834" y="1603"/>
                </a:cubicBezTo>
                <a:cubicBezTo>
                  <a:pt x="5918" y="1448"/>
                  <a:pt x="6001" y="1317"/>
                  <a:pt x="6072" y="1151"/>
                </a:cubicBezTo>
                <a:cubicBezTo>
                  <a:pt x="5965" y="960"/>
                  <a:pt x="5846" y="794"/>
                  <a:pt x="5703" y="651"/>
                </a:cubicBezTo>
                <a:cubicBezTo>
                  <a:pt x="5242" y="200"/>
                  <a:pt x="4596" y="1"/>
                  <a:pt x="395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46"/>
          <p:cNvSpPr/>
          <p:nvPr/>
        </p:nvSpPr>
        <p:spPr>
          <a:xfrm>
            <a:off x="7649684" y="3292775"/>
            <a:ext cx="78416" cy="182148"/>
          </a:xfrm>
          <a:custGeom>
            <a:avLst/>
            <a:gdLst/>
            <a:ahLst/>
            <a:cxnLst/>
            <a:rect l="l" t="t" r="r" b="b"/>
            <a:pathLst>
              <a:path w="1620" h="3763" extrusionOk="0">
                <a:moveTo>
                  <a:pt x="1" y="1"/>
                </a:moveTo>
                <a:lnTo>
                  <a:pt x="1" y="24"/>
                </a:lnTo>
                <a:cubicBezTo>
                  <a:pt x="13" y="191"/>
                  <a:pt x="48" y="346"/>
                  <a:pt x="60" y="501"/>
                </a:cubicBezTo>
                <a:cubicBezTo>
                  <a:pt x="263" y="1834"/>
                  <a:pt x="727" y="2965"/>
                  <a:pt x="1608" y="3751"/>
                </a:cubicBezTo>
                <a:lnTo>
                  <a:pt x="1620" y="3763"/>
                </a:lnTo>
                <a:cubicBezTo>
                  <a:pt x="1560" y="3120"/>
                  <a:pt x="1453" y="2465"/>
                  <a:pt x="1263" y="1858"/>
                </a:cubicBezTo>
                <a:cubicBezTo>
                  <a:pt x="1013" y="1132"/>
                  <a:pt x="596" y="441"/>
                  <a:pt x="1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46"/>
          <p:cNvSpPr/>
          <p:nvPr/>
        </p:nvSpPr>
        <p:spPr>
          <a:xfrm>
            <a:off x="7902115" y="3193061"/>
            <a:ext cx="40951" cy="62346"/>
          </a:xfrm>
          <a:custGeom>
            <a:avLst/>
            <a:gdLst/>
            <a:ahLst/>
            <a:cxnLst/>
            <a:rect l="l" t="t" r="r" b="b"/>
            <a:pathLst>
              <a:path w="846" h="1288" extrusionOk="0">
                <a:moveTo>
                  <a:pt x="441" y="1"/>
                </a:moveTo>
                <a:cubicBezTo>
                  <a:pt x="215" y="1"/>
                  <a:pt x="24" y="275"/>
                  <a:pt x="13" y="632"/>
                </a:cubicBezTo>
                <a:cubicBezTo>
                  <a:pt x="1" y="989"/>
                  <a:pt x="167" y="1275"/>
                  <a:pt x="394" y="1287"/>
                </a:cubicBezTo>
                <a:cubicBezTo>
                  <a:pt x="398" y="1287"/>
                  <a:pt x="403" y="1287"/>
                  <a:pt x="407" y="1287"/>
                </a:cubicBezTo>
                <a:cubicBezTo>
                  <a:pt x="627" y="1287"/>
                  <a:pt x="811" y="1006"/>
                  <a:pt x="834" y="656"/>
                </a:cubicBezTo>
                <a:cubicBezTo>
                  <a:pt x="846" y="298"/>
                  <a:pt x="667" y="25"/>
                  <a:pt x="44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46"/>
          <p:cNvSpPr/>
          <p:nvPr/>
        </p:nvSpPr>
        <p:spPr>
          <a:xfrm>
            <a:off x="7716531" y="3188946"/>
            <a:ext cx="33496" cy="51455"/>
          </a:xfrm>
          <a:custGeom>
            <a:avLst/>
            <a:gdLst/>
            <a:ahLst/>
            <a:cxnLst/>
            <a:rect l="l" t="t" r="r" b="b"/>
            <a:pathLst>
              <a:path w="692" h="1063" extrusionOk="0">
                <a:moveTo>
                  <a:pt x="337" y="1"/>
                </a:moveTo>
                <a:cubicBezTo>
                  <a:pt x="189" y="1"/>
                  <a:pt x="35" y="242"/>
                  <a:pt x="13" y="526"/>
                </a:cubicBezTo>
                <a:cubicBezTo>
                  <a:pt x="1" y="824"/>
                  <a:pt x="156" y="1062"/>
                  <a:pt x="334" y="1062"/>
                </a:cubicBezTo>
                <a:cubicBezTo>
                  <a:pt x="513" y="1062"/>
                  <a:pt x="668" y="836"/>
                  <a:pt x="668" y="538"/>
                </a:cubicBezTo>
                <a:cubicBezTo>
                  <a:pt x="691" y="241"/>
                  <a:pt x="537" y="2"/>
                  <a:pt x="358" y="2"/>
                </a:cubicBezTo>
                <a:cubicBezTo>
                  <a:pt x="351" y="1"/>
                  <a:pt x="344" y="1"/>
                  <a:pt x="3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46"/>
          <p:cNvSpPr/>
          <p:nvPr/>
        </p:nvSpPr>
        <p:spPr>
          <a:xfrm>
            <a:off x="7751721" y="3171617"/>
            <a:ext cx="57069" cy="133646"/>
          </a:xfrm>
          <a:custGeom>
            <a:avLst/>
            <a:gdLst/>
            <a:ahLst/>
            <a:cxnLst/>
            <a:rect l="l" t="t" r="r" b="b"/>
            <a:pathLst>
              <a:path w="1179" h="2761" extrusionOk="0">
                <a:moveTo>
                  <a:pt x="1018" y="0"/>
                </a:moveTo>
                <a:cubicBezTo>
                  <a:pt x="1000" y="0"/>
                  <a:pt x="982" y="9"/>
                  <a:pt x="976" y="27"/>
                </a:cubicBezTo>
                <a:cubicBezTo>
                  <a:pt x="941" y="194"/>
                  <a:pt x="953" y="360"/>
                  <a:pt x="953" y="527"/>
                </a:cubicBezTo>
                <a:cubicBezTo>
                  <a:pt x="953" y="682"/>
                  <a:pt x="976" y="849"/>
                  <a:pt x="976" y="1015"/>
                </a:cubicBezTo>
                <a:cubicBezTo>
                  <a:pt x="976" y="1158"/>
                  <a:pt x="953" y="1301"/>
                  <a:pt x="822" y="1373"/>
                </a:cubicBezTo>
                <a:cubicBezTo>
                  <a:pt x="691" y="1444"/>
                  <a:pt x="524" y="1480"/>
                  <a:pt x="381" y="1503"/>
                </a:cubicBezTo>
                <a:cubicBezTo>
                  <a:pt x="274" y="1539"/>
                  <a:pt x="107" y="1515"/>
                  <a:pt x="48" y="1634"/>
                </a:cubicBezTo>
                <a:cubicBezTo>
                  <a:pt x="0" y="1742"/>
                  <a:pt x="95" y="1920"/>
                  <a:pt x="143" y="2027"/>
                </a:cubicBezTo>
                <a:cubicBezTo>
                  <a:pt x="238" y="2289"/>
                  <a:pt x="393" y="2516"/>
                  <a:pt x="583" y="2742"/>
                </a:cubicBezTo>
                <a:cubicBezTo>
                  <a:pt x="597" y="2755"/>
                  <a:pt x="611" y="2761"/>
                  <a:pt x="624" y="2761"/>
                </a:cubicBezTo>
                <a:cubicBezTo>
                  <a:pt x="670" y="2761"/>
                  <a:pt x="706" y="2693"/>
                  <a:pt x="679" y="2646"/>
                </a:cubicBezTo>
                <a:cubicBezTo>
                  <a:pt x="500" y="2432"/>
                  <a:pt x="357" y="2158"/>
                  <a:pt x="274" y="1896"/>
                </a:cubicBezTo>
                <a:cubicBezTo>
                  <a:pt x="262" y="1849"/>
                  <a:pt x="262" y="1813"/>
                  <a:pt x="238" y="1777"/>
                </a:cubicBezTo>
                <a:lnTo>
                  <a:pt x="226" y="1718"/>
                </a:lnTo>
                <a:cubicBezTo>
                  <a:pt x="226" y="1682"/>
                  <a:pt x="393" y="1682"/>
                  <a:pt x="417" y="1682"/>
                </a:cubicBezTo>
                <a:cubicBezTo>
                  <a:pt x="560" y="1670"/>
                  <a:pt x="703" y="1623"/>
                  <a:pt x="834" y="1575"/>
                </a:cubicBezTo>
                <a:cubicBezTo>
                  <a:pt x="953" y="1515"/>
                  <a:pt x="1060" y="1456"/>
                  <a:pt x="1119" y="1337"/>
                </a:cubicBezTo>
                <a:cubicBezTo>
                  <a:pt x="1179" y="1218"/>
                  <a:pt x="1179" y="1087"/>
                  <a:pt x="1179" y="968"/>
                </a:cubicBezTo>
                <a:cubicBezTo>
                  <a:pt x="1179" y="825"/>
                  <a:pt x="1167" y="658"/>
                  <a:pt x="1155" y="503"/>
                </a:cubicBezTo>
                <a:cubicBezTo>
                  <a:pt x="1131" y="349"/>
                  <a:pt x="1119" y="182"/>
                  <a:pt x="1060" y="27"/>
                </a:cubicBezTo>
                <a:cubicBezTo>
                  <a:pt x="1054" y="9"/>
                  <a:pt x="1036" y="0"/>
                  <a:pt x="101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46"/>
          <p:cNvSpPr/>
          <p:nvPr/>
        </p:nvSpPr>
        <p:spPr>
          <a:xfrm>
            <a:off x="7759950" y="3306812"/>
            <a:ext cx="125175" cy="34610"/>
          </a:xfrm>
          <a:custGeom>
            <a:avLst/>
            <a:gdLst/>
            <a:ahLst/>
            <a:cxnLst/>
            <a:rect l="l" t="t" r="r" b="b"/>
            <a:pathLst>
              <a:path w="2586" h="715" extrusionOk="0">
                <a:moveTo>
                  <a:pt x="2493" y="0"/>
                </a:moveTo>
                <a:cubicBezTo>
                  <a:pt x="2483" y="0"/>
                  <a:pt x="2472" y="3"/>
                  <a:pt x="2461" y="8"/>
                </a:cubicBezTo>
                <a:cubicBezTo>
                  <a:pt x="2366" y="32"/>
                  <a:pt x="2283" y="115"/>
                  <a:pt x="2188" y="175"/>
                </a:cubicBezTo>
                <a:cubicBezTo>
                  <a:pt x="2092" y="234"/>
                  <a:pt x="2009" y="270"/>
                  <a:pt x="1914" y="318"/>
                </a:cubicBezTo>
                <a:cubicBezTo>
                  <a:pt x="1723" y="413"/>
                  <a:pt x="1533" y="473"/>
                  <a:pt x="1318" y="496"/>
                </a:cubicBezTo>
                <a:cubicBezTo>
                  <a:pt x="1210" y="515"/>
                  <a:pt x="1099" y="525"/>
                  <a:pt x="988" y="525"/>
                </a:cubicBezTo>
                <a:cubicBezTo>
                  <a:pt x="672" y="525"/>
                  <a:pt x="356" y="446"/>
                  <a:pt x="92" y="270"/>
                </a:cubicBezTo>
                <a:cubicBezTo>
                  <a:pt x="84" y="267"/>
                  <a:pt x="76" y="265"/>
                  <a:pt x="69" y="265"/>
                </a:cubicBezTo>
                <a:cubicBezTo>
                  <a:pt x="24" y="265"/>
                  <a:pt x="0" y="321"/>
                  <a:pt x="21" y="342"/>
                </a:cubicBezTo>
                <a:cubicBezTo>
                  <a:pt x="258" y="626"/>
                  <a:pt x="661" y="714"/>
                  <a:pt x="1032" y="714"/>
                </a:cubicBezTo>
                <a:cubicBezTo>
                  <a:pt x="1127" y="714"/>
                  <a:pt x="1219" y="709"/>
                  <a:pt x="1306" y="699"/>
                </a:cubicBezTo>
                <a:cubicBezTo>
                  <a:pt x="1533" y="675"/>
                  <a:pt x="1771" y="615"/>
                  <a:pt x="1985" y="508"/>
                </a:cubicBezTo>
                <a:cubicBezTo>
                  <a:pt x="2080" y="461"/>
                  <a:pt x="2188" y="401"/>
                  <a:pt x="2283" y="342"/>
                </a:cubicBezTo>
                <a:cubicBezTo>
                  <a:pt x="2378" y="294"/>
                  <a:pt x="2485" y="234"/>
                  <a:pt x="2545" y="127"/>
                </a:cubicBezTo>
                <a:cubicBezTo>
                  <a:pt x="2585" y="77"/>
                  <a:pt x="2548" y="0"/>
                  <a:pt x="2493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46"/>
          <p:cNvSpPr/>
          <p:nvPr/>
        </p:nvSpPr>
        <p:spPr>
          <a:xfrm flipH="1">
            <a:off x="787169" y="4922819"/>
            <a:ext cx="1033422" cy="119121"/>
          </a:xfrm>
          <a:custGeom>
            <a:avLst/>
            <a:gdLst/>
            <a:ahLst/>
            <a:cxnLst/>
            <a:rect l="l" t="t" r="r" b="b"/>
            <a:pathLst>
              <a:path w="20873" h="2406" extrusionOk="0">
                <a:moveTo>
                  <a:pt x="10442" y="0"/>
                </a:moveTo>
                <a:cubicBezTo>
                  <a:pt x="4680" y="0"/>
                  <a:pt x="1" y="536"/>
                  <a:pt x="1" y="1203"/>
                </a:cubicBezTo>
                <a:cubicBezTo>
                  <a:pt x="1" y="1869"/>
                  <a:pt x="4680" y="2405"/>
                  <a:pt x="10442" y="2405"/>
                </a:cubicBezTo>
                <a:cubicBezTo>
                  <a:pt x="16205" y="2405"/>
                  <a:pt x="20872" y="1869"/>
                  <a:pt x="20872" y="1203"/>
                </a:cubicBezTo>
                <a:cubicBezTo>
                  <a:pt x="20872" y="536"/>
                  <a:pt x="16205" y="0"/>
                  <a:pt x="10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46"/>
          <p:cNvSpPr/>
          <p:nvPr/>
        </p:nvSpPr>
        <p:spPr>
          <a:xfrm flipH="1">
            <a:off x="1026505" y="4128203"/>
            <a:ext cx="585406" cy="767554"/>
          </a:xfrm>
          <a:custGeom>
            <a:avLst/>
            <a:gdLst/>
            <a:ahLst/>
            <a:cxnLst/>
            <a:rect l="l" t="t" r="r" b="b"/>
            <a:pathLst>
              <a:path w="11824" h="15503" extrusionOk="0">
                <a:moveTo>
                  <a:pt x="0" y="0"/>
                </a:moveTo>
                <a:cubicBezTo>
                  <a:pt x="36" y="2620"/>
                  <a:pt x="167" y="4989"/>
                  <a:pt x="334" y="6108"/>
                </a:cubicBezTo>
                <a:cubicBezTo>
                  <a:pt x="751" y="9049"/>
                  <a:pt x="1417" y="15502"/>
                  <a:pt x="1417" y="15502"/>
                </a:cubicBezTo>
                <a:lnTo>
                  <a:pt x="4870" y="15502"/>
                </a:lnTo>
                <a:cubicBezTo>
                  <a:pt x="4858" y="12764"/>
                  <a:pt x="4382" y="2370"/>
                  <a:pt x="4596" y="2322"/>
                </a:cubicBezTo>
                <a:cubicBezTo>
                  <a:pt x="4652" y="2313"/>
                  <a:pt x="4711" y="2307"/>
                  <a:pt x="4776" y="2307"/>
                </a:cubicBezTo>
                <a:cubicBezTo>
                  <a:pt x="4975" y="2307"/>
                  <a:pt x="5226" y="2363"/>
                  <a:pt x="5585" y="2560"/>
                </a:cubicBezTo>
                <a:cubicBezTo>
                  <a:pt x="6227" y="2906"/>
                  <a:pt x="8394" y="15502"/>
                  <a:pt x="8394" y="15502"/>
                </a:cubicBezTo>
                <a:lnTo>
                  <a:pt x="11823" y="15502"/>
                </a:lnTo>
                <a:cubicBezTo>
                  <a:pt x="11502" y="12502"/>
                  <a:pt x="10168" y="3322"/>
                  <a:pt x="9799" y="322"/>
                </a:cubicBezTo>
                <a:cubicBezTo>
                  <a:pt x="9762" y="315"/>
                  <a:pt x="9728" y="312"/>
                  <a:pt x="9694" y="312"/>
                </a:cubicBezTo>
                <a:cubicBezTo>
                  <a:pt x="9620" y="312"/>
                  <a:pt x="9552" y="326"/>
                  <a:pt x="9478" y="334"/>
                </a:cubicBezTo>
                <a:cubicBezTo>
                  <a:pt x="8228" y="476"/>
                  <a:pt x="6969" y="538"/>
                  <a:pt x="5712" y="538"/>
                </a:cubicBezTo>
                <a:cubicBezTo>
                  <a:pt x="4969" y="538"/>
                  <a:pt x="4228" y="517"/>
                  <a:pt x="3489" y="477"/>
                </a:cubicBezTo>
                <a:cubicBezTo>
                  <a:pt x="2322" y="417"/>
                  <a:pt x="1132" y="298"/>
                  <a:pt x="0" y="0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46"/>
          <p:cNvSpPr/>
          <p:nvPr/>
        </p:nvSpPr>
        <p:spPr>
          <a:xfrm flipH="1">
            <a:off x="1088393" y="4128203"/>
            <a:ext cx="523519" cy="328103"/>
          </a:xfrm>
          <a:custGeom>
            <a:avLst/>
            <a:gdLst/>
            <a:ahLst/>
            <a:cxnLst/>
            <a:rect l="l" t="t" r="r" b="b"/>
            <a:pathLst>
              <a:path w="10574" h="6627" extrusionOk="0">
                <a:moveTo>
                  <a:pt x="0" y="0"/>
                </a:moveTo>
                <a:lnTo>
                  <a:pt x="0" y="0"/>
                </a:lnTo>
                <a:cubicBezTo>
                  <a:pt x="36" y="2501"/>
                  <a:pt x="155" y="4763"/>
                  <a:pt x="298" y="5942"/>
                </a:cubicBezTo>
                <a:cubicBezTo>
                  <a:pt x="762" y="6049"/>
                  <a:pt x="1239" y="6132"/>
                  <a:pt x="1715" y="6216"/>
                </a:cubicBezTo>
                <a:cubicBezTo>
                  <a:pt x="2494" y="6334"/>
                  <a:pt x="3297" y="6501"/>
                  <a:pt x="4098" y="6501"/>
                </a:cubicBezTo>
                <a:cubicBezTo>
                  <a:pt x="4264" y="6501"/>
                  <a:pt x="4430" y="6494"/>
                  <a:pt x="4596" y="6477"/>
                </a:cubicBezTo>
                <a:cubicBezTo>
                  <a:pt x="4537" y="4168"/>
                  <a:pt x="4513" y="2358"/>
                  <a:pt x="4596" y="2346"/>
                </a:cubicBezTo>
                <a:cubicBezTo>
                  <a:pt x="4658" y="2333"/>
                  <a:pt x="4724" y="2324"/>
                  <a:pt x="4798" y="2324"/>
                </a:cubicBezTo>
                <a:cubicBezTo>
                  <a:pt x="4993" y="2324"/>
                  <a:pt x="5238" y="2385"/>
                  <a:pt x="5585" y="2584"/>
                </a:cubicBezTo>
                <a:cubicBezTo>
                  <a:pt x="5811" y="2703"/>
                  <a:pt x="6239" y="4394"/>
                  <a:pt x="6680" y="6513"/>
                </a:cubicBezTo>
                <a:cubicBezTo>
                  <a:pt x="7053" y="6582"/>
                  <a:pt x="7411" y="6626"/>
                  <a:pt x="7785" y="6626"/>
                </a:cubicBezTo>
                <a:cubicBezTo>
                  <a:pt x="7865" y="6626"/>
                  <a:pt x="7944" y="6624"/>
                  <a:pt x="8025" y="6620"/>
                </a:cubicBezTo>
                <a:cubicBezTo>
                  <a:pt x="8561" y="6608"/>
                  <a:pt x="9109" y="6525"/>
                  <a:pt x="9633" y="6406"/>
                </a:cubicBezTo>
                <a:cubicBezTo>
                  <a:pt x="9942" y="6323"/>
                  <a:pt x="10252" y="6227"/>
                  <a:pt x="10573" y="6120"/>
                </a:cubicBezTo>
                <a:cubicBezTo>
                  <a:pt x="10228" y="3691"/>
                  <a:pt x="9918" y="1513"/>
                  <a:pt x="9764" y="298"/>
                </a:cubicBezTo>
                <a:cubicBezTo>
                  <a:pt x="9680" y="322"/>
                  <a:pt x="9573" y="322"/>
                  <a:pt x="9478" y="334"/>
                </a:cubicBezTo>
                <a:cubicBezTo>
                  <a:pt x="8228" y="476"/>
                  <a:pt x="6969" y="538"/>
                  <a:pt x="5712" y="538"/>
                </a:cubicBezTo>
                <a:cubicBezTo>
                  <a:pt x="4969" y="538"/>
                  <a:pt x="4228" y="517"/>
                  <a:pt x="3489" y="477"/>
                </a:cubicBezTo>
                <a:cubicBezTo>
                  <a:pt x="2322" y="417"/>
                  <a:pt x="1132" y="298"/>
                  <a:pt x="0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46"/>
          <p:cNvSpPr/>
          <p:nvPr/>
        </p:nvSpPr>
        <p:spPr>
          <a:xfrm flipH="1">
            <a:off x="1370749" y="4698792"/>
            <a:ext cx="192247" cy="195763"/>
          </a:xfrm>
          <a:custGeom>
            <a:avLst/>
            <a:gdLst/>
            <a:ahLst/>
            <a:cxnLst/>
            <a:rect l="l" t="t" r="r" b="b"/>
            <a:pathLst>
              <a:path w="3883" h="3954" extrusionOk="0">
                <a:moveTo>
                  <a:pt x="1" y="1"/>
                </a:moveTo>
                <a:lnTo>
                  <a:pt x="1" y="1"/>
                </a:lnTo>
                <a:cubicBezTo>
                  <a:pt x="239" y="2144"/>
                  <a:pt x="429" y="3954"/>
                  <a:pt x="429" y="3954"/>
                </a:cubicBezTo>
                <a:lnTo>
                  <a:pt x="3882" y="3954"/>
                </a:lnTo>
                <a:cubicBezTo>
                  <a:pt x="3882" y="3168"/>
                  <a:pt x="3835" y="1751"/>
                  <a:pt x="3775" y="132"/>
                </a:cubicBezTo>
                <a:cubicBezTo>
                  <a:pt x="2513" y="132"/>
                  <a:pt x="1251" y="108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46"/>
          <p:cNvSpPr/>
          <p:nvPr/>
        </p:nvSpPr>
        <p:spPr>
          <a:xfrm flipH="1">
            <a:off x="1028297" y="4693494"/>
            <a:ext cx="203981" cy="201060"/>
          </a:xfrm>
          <a:custGeom>
            <a:avLst/>
            <a:gdLst/>
            <a:ahLst/>
            <a:cxnLst/>
            <a:rect l="l" t="t" r="r" b="b"/>
            <a:pathLst>
              <a:path w="4120" h="4061" extrusionOk="0">
                <a:moveTo>
                  <a:pt x="3620" y="1"/>
                </a:moveTo>
                <a:cubicBezTo>
                  <a:pt x="3405" y="1"/>
                  <a:pt x="3179" y="12"/>
                  <a:pt x="2965" y="36"/>
                </a:cubicBezTo>
                <a:cubicBezTo>
                  <a:pt x="1977" y="96"/>
                  <a:pt x="1000" y="132"/>
                  <a:pt x="0" y="179"/>
                </a:cubicBezTo>
                <a:cubicBezTo>
                  <a:pt x="405" y="2358"/>
                  <a:pt x="703" y="4061"/>
                  <a:pt x="703" y="4061"/>
                </a:cubicBezTo>
                <a:lnTo>
                  <a:pt x="4120" y="4061"/>
                </a:lnTo>
                <a:cubicBezTo>
                  <a:pt x="4036" y="3156"/>
                  <a:pt x="3834" y="1679"/>
                  <a:pt x="36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46"/>
          <p:cNvSpPr/>
          <p:nvPr/>
        </p:nvSpPr>
        <p:spPr>
          <a:xfrm flipH="1">
            <a:off x="1337774" y="4885589"/>
            <a:ext cx="307754" cy="96842"/>
          </a:xfrm>
          <a:custGeom>
            <a:avLst/>
            <a:gdLst/>
            <a:ahLst/>
            <a:cxnLst/>
            <a:rect l="l" t="t" r="r" b="b"/>
            <a:pathLst>
              <a:path w="6216" h="1956" extrusionOk="0">
                <a:moveTo>
                  <a:pt x="3015" y="0"/>
                </a:moveTo>
                <a:cubicBezTo>
                  <a:pt x="2570" y="0"/>
                  <a:pt x="2240" y="8"/>
                  <a:pt x="2203" y="26"/>
                </a:cubicBezTo>
                <a:cubicBezTo>
                  <a:pt x="2203" y="26"/>
                  <a:pt x="1906" y="50"/>
                  <a:pt x="1013" y="633"/>
                </a:cubicBezTo>
                <a:cubicBezTo>
                  <a:pt x="453" y="990"/>
                  <a:pt x="179" y="1335"/>
                  <a:pt x="60" y="1574"/>
                </a:cubicBezTo>
                <a:cubicBezTo>
                  <a:pt x="1" y="1693"/>
                  <a:pt x="84" y="1836"/>
                  <a:pt x="215" y="1836"/>
                </a:cubicBezTo>
                <a:cubicBezTo>
                  <a:pt x="913" y="1865"/>
                  <a:pt x="2948" y="1955"/>
                  <a:pt x="4416" y="1955"/>
                </a:cubicBezTo>
                <a:cubicBezTo>
                  <a:pt x="5303" y="1955"/>
                  <a:pt x="5983" y="1922"/>
                  <a:pt x="6037" y="1824"/>
                </a:cubicBezTo>
                <a:cubicBezTo>
                  <a:pt x="6216" y="1514"/>
                  <a:pt x="5894" y="109"/>
                  <a:pt x="5728" y="62"/>
                </a:cubicBezTo>
                <a:cubicBezTo>
                  <a:pt x="5620" y="37"/>
                  <a:pt x="4023" y="0"/>
                  <a:pt x="30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46"/>
          <p:cNvSpPr/>
          <p:nvPr/>
        </p:nvSpPr>
        <p:spPr>
          <a:xfrm flipH="1">
            <a:off x="1521358" y="4903362"/>
            <a:ext cx="58719" cy="20943"/>
          </a:xfrm>
          <a:custGeom>
            <a:avLst/>
            <a:gdLst/>
            <a:ahLst/>
            <a:cxnLst/>
            <a:rect l="l" t="t" r="r" b="b"/>
            <a:pathLst>
              <a:path w="1186" h="423" extrusionOk="0">
                <a:moveTo>
                  <a:pt x="72" y="0"/>
                </a:moveTo>
                <a:cubicBezTo>
                  <a:pt x="12" y="0"/>
                  <a:pt x="0" y="83"/>
                  <a:pt x="60" y="83"/>
                </a:cubicBezTo>
                <a:cubicBezTo>
                  <a:pt x="239" y="107"/>
                  <a:pt x="417" y="155"/>
                  <a:pt x="584" y="214"/>
                </a:cubicBezTo>
                <a:cubicBezTo>
                  <a:pt x="667" y="238"/>
                  <a:pt x="739" y="274"/>
                  <a:pt x="822" y="322"/>
                </a:cubicBezTo>
                <a:cubicBezTo>
                  <a:pt x="858" y="334"/>
                  <a:pt x="893" y="357"/>
                  <a:pt x="941" y="381"/>
                </a:cubicBezTo>
                <a:cubicBezTo>
                  <a:pt x="977" y="405"/>
                  <a:pt x="1024" y="405"/>
                  <a:pt x="1072" y="417"/>
                </a:cubicBezTo>
                <a:cubicBezTo>
                  <a:pt x="1081" y="421"/>
                  <a:pt x="1091" y="422"/>
                  <a:pt x="1100" y="422"/>
                </a:cubicBezTo>
                <a:cubicBezTo>
                  <a:pt x="1148" y="422"/>
                  <a:pt x="1185" y="375"/>
                  <a:pt x="1155" y="345"/>
                </a:cubicBezTo>
                <a:cubicBezTo>
                  <a:pt x="1132" y="322"/>
                  <a:pt x="1096" y="286"/>
                  <a:pt x="1060" y="262"/>
                </a:cubicBezTo>
                <a:cubicBezTo>
                  <a:pt x="1012" y="238"/>
                  <a:pt x="977" y="214"/>
                  <a:pt x="941" y="203"/>
                </a:cubicBezTo>
                <a:cubicBezTo>
                  <a:pt x="846" y="155"/>
                  <a:pt x="762" y="119"/>
                  <a:pt x="655" y="95"/>
                </a:cubicBezTo>
                <a:cubicBezTo>
                  <a:pt x="477" y="36"/>
                  <a:pt x="262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46"/>
          <p:cNvSpPr/>
          <p:nvPr/>
        </p:nvSpPr>
        <p:spPr>
          <a:xfrm flipH="1">
            <a:off x="1503981" y="4891827"/>
            <a:ext cx="56045" cy="23369"/>
          </a:xfrm>
          <a:custGeom>
            <a:avLst/>
            <a:gdLst/>
            <a:ahLst/>
            <a:cxnLst/>
            <a:rect l="l" t="t" r="r" b="b"/>
            <a:pathLst>
              <a:path w="1132" h="472" extrusionOk="0">
                <a:moveTo>
                  <a:pt x="226" y="1"/>
                </a:moveTo>
                <a:cubicBezTo>
                  <a:pt x="176" y="1"/>
                  <a:pt x="125" y="7"/>
                  <a:pt x="72" y="19"/>
                </a:cubicBezTo>
                <a:cubicBezTo>
                  <a:pt x="0" y="19"/>
                  <a:pt x="0" y="90"/>
                  <a:pt x="72" y="102"/>
                </a:cubicBezTo>
                <a:lnTo>
                  <a:pt x="334" y="150"/>
                </a:lnTo>
                <a:cubicBezTo>
                  <a:pt x="429" y="162"/>
                  <a:pt x="512" y="197"/>
                  <a:pt x="596" y="221"/>
                </a:cubicBezTo>
                <a:cubicBezTo>
                  <a:pt x="667" y="257"/>
                  <a:pt x="738" y="293"/>
                  <a:pt x="810" y="328"/>
                </a:cubicBezTo>
                <a:cubicBezTo>
                  <a:pt x="846" y="340"/>
                  <a:pt x="869" y="376"/>
                  <a:pt x="917" y="400"/>
                </a:cubicBezTo>
                <a:cubicBezTo>
                  <a:pt x="965" y="436"/>
                  <a:pt x="988" y="471"/>
                  <a:pt x="1048" y="471"/>
                </a:cubicBezTo>
                <a:cubicBezTo>
                  <a:pt x="1096" y="471"/>
                  <a:pt x="1131" y="447"/>
                  <a:pt x="1131" y="412"/>
                </a:cubicBezTo>
                <a:cubicBezTo>
                  <a:pt x="1131" y="340"/>
                  <a:pt x="1072" y="316"/>
                  <a:pt x="1036" y="281"/>
                </a:cubicBezTo>
                <a:cubicBezTo>
                  <a:pt x="988" y="257"/>
                  <a:pt x="965" y="221"/>
                  <a:pt x="917" y="209"/>
                </a:cubicBezTo>
                <a:cubicBezTo>
                  <a:pt x="846" y="162"/>
                  <a:pt x="750" y="114"/>
                  <a:pt x="667" y="90"/>
                </a:cubicBezTo>
                <a:cubicBezTo>
                  <a:pt x="572" y="55"/>
                  <a:pt x="476" y="31"/>
                  <a:pt x="381" y="19"/>
                </a:cubicBezTo>
                <a:cubicBezTo>
                  <a:pt x="328" y="7"/>
                  <a:pt x="277" y="1"/>
                  <a:pt x="2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46"/>
          <p:cNvSpPr/>
          <p:nvPr/>
        </p:nvSpPr>
        <p:spPr>
          <a:xfrm flipH="1">
            <a:off x="992351" y="4885589"/>
            <a:ext cx="307754" cy="96842"/>
          </a:xfrm>
          <a:custGeom>
            <a:avLst/>
            <a:gdLst/>
            <a:ahLst/>
            <a:cxnLst/>
            <a:rect l="l" t="t" r="r" b="b"/>
            <a:pathLst>
              <a:path w="6216" h="1956" extrusionOk="0">
                <a:moveTo>
                  <a:pt x="3018" y="0"/>
                </a:moveTo>
                <a:cubicBezTo>
                  <a:pt x="2571" y="0"/>
                  <a:pt x="2240" y="8"/>
                  <a:pt x="2204" y="26"/>
                </a:cubicBezTo>
                <a:cubicBezTo>
                  <a:pt x="2204" y="26"/>
                  <a:pt x="1918" y="50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84" y="1836"/>
                  <a:pt x="227" y="1836"/>
                </a:cubicBezTo>
                <a:cubicBezTo>
                  <a:pt x="917" y="1865"/>
                  <a:pt x="2949" y="1955"/>
                  <a:pt x="4417" y="1955"/>
                </a:cubicBezTo>
                <a:cubicBezTo>
                  <a:pt x="5303" y="1955"/>
                  <a:pt x="5984" y="1922"/>
                  <a:pt x="6037" y="1824"/>
                </a:cubicBezTo>
                <a:cubicBezTo>
                  <a:pt x="6216" y="1514"/>
                  <a:pt x="5894" y="109"/>
                  <a:pt x="5728" y="62"/>
                </a:cubicBezTo>
                <a:cubicBezTo>
                  <a:pt x="5629" y="37"/>
                  <a:pt x="4028" y="0"/>
                  <a:pt x="30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46"/>
          <p:cNvSpPr/>
          <p:nvPr/>
        </p:nvSpPr>
        <p:spPr>
          <a:xfrm flipH="1">
            <a:off x="1174153" y="4903362"/>
            <a:ext cx="58719" cy="20943"/>
          </a:xfrm>
          <a:custGeom>
            <a:avLst/>
            <a:gdLst/>
            <a:ahLst/>
            <a:cxnLst/>
            <a:rect l="l" t="t" r="r" b="b"/>
            <a:pathLst>
              <a:path w="1186" h="423" extrusionOk="0">
                <a:moveTo>
                  <a:pt x="72" y="0"/>
                </a:moveTo>
                <a:cubicBezTo>
                  <a:pt x="12" y="0"/>
                  <a:pt x="0" y="83"/>
                  <a:pt x="60" y="83"/>
                </a:cubicBezTo>
                <a:cubicBezTo>
                  <a:pt x="238" y="107"/>
                  <a:pt x="417" y="155"/>
                  <a:pt x="572" y="214"/>
                </a:cubicBezTo>
                <a:cubicBezTo>
                  <a:pt x="667" y="238"/>
                  <a:pt x="738" y="274"/>
                  <a:pt x="810" y="322"/>
                </a:cubicBezTo>
                <a:cubicBezTo>
                  <a:pt x="857" y="334"/>
                  <a:pt x="893" y="357"/>
                  <a:pt x="929" y="381"/>
                </a:cubicBezTo>
                <a:cubicBezTo>
                  <a:pt x="977" y="405"/>
                  <a:pt x="1024" y="405"/>
                  <a:pt x="1072" y="417"/>
                </a:cubicBezTo>
                <a:cubicBezTo>
                  <a:pt x="1081" y="421"/>
                  <a:pt x="1091" y="422"/>
                  <a:pt x="1100" y="422"/>
                </a:cubicBezTo>
                <a:cubicBezTo>
                  <a:pt x="1148" y="422"/>
                  <a:pt x="1185" y="375"/>
                  <a:pt x="1155" y="345"/>
                </a:cubicBezTo>
                <a:cubicBezTo>
                  <a:pt x="1131" y="322"/>
                  <a:pt x="1096" y="286"/>
                  <a:pt x="1048" y="262"/>
                </a:cubicBezTo>
                <a:cubicBezTo>
                  <a:pt x="1012" y="238"/>
                  <a:pt x="977" y="214"/>
                  <a:pt x="929" y="203"/>
                </a:cubicBezTo>
                <a:cubicBezTo>
                  <a:pt x="846" y="155"/>
                  <a:pt x="750" y="119"/>
                  <a:pt x="655" y="95"/>
                </a:cubicBezTo>
                <a:cubicBezTo>
                  <a:pt x="476" y="36"/>
                  <a:pt x="262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46"/>
          <p:cNvSpPr/>
          <p:nvPr/>
        </p:nvSpPr>
        <p:spPr>
          <a:xfrm flipH="1">
            <a:off x="1157370" y="4891827"/>
            <a:ext cx="56045" cy="23369"/>
          </a:xfrm>
          <a:custGeom>
            <a:avLst/>
            <a:gdLst/>
            <a:ahLst/>
            <a:cxnLst/>
            <a:rect l="l" t="t" r="r" b="b"/>
            <a:pathLst>
              <a:path w="1132" h="472" extrusionOk="0">
                <a:moveTo>
                  <a:pt x="234" y="1"/>
                </a:moveTo>
                <a:cubicBezTo>
                  <a:pt x="182" y="1"/>
                  <a:pt x="131" y="7"/>
                  <a:pt x="83" y="19"/>
                </a:cubicBezTo>
                <a:cubicBezTo>
                  <a:pt x="0" y="19"/>
                  <a:pt x="0" y="90"/>
                  <a:pt x="83" y="102"/>
                </a:cubicBezTo>
                <a:lnTo>
                  <a:pt x="345" y="150"/>
                </a:lnTo>
                <a:cubicBezTo>
                  <a:pt x="441" y="162"/>
                  <a:pt x="524" y="197"/>
                  <a:pt x="595" y="221"/>
                </a:cubicBezTo>
                <a:cubicBezTo>
                  <a:pt x="679" y="257"/>
                  <a:pt x="750" y="293"/>
                  <a:pt x="822" y="328"/>
                </a:cubicBezTo>
                <a:cubicBezTo>
                  <a:pt x="857" y="340"/>
                  <a:pt x="881" y="376"/>
                  <a:pt x="929" y="400"/>
                </a:cubicBezTo>
                <a:cubicBezTo>
                  <a:pt x="976" y="436"/>
                  <a:pt x="1000" y="471"/>
                  <a:pt x="1060" y="471"/>
                </a:cubicBezTo>
                <a:cubicBezTo>
                  <a:pt x="1107" y="471"/>
                  <a:pt x="1131" y="447"/>
                  <a:pt x="1131" y="412"/>
                </a:cubicBezTo>
                <a:cubicBezTo>
                  <a:pt x="1131" y="340"/>
                  <a:pt x="1072" y="316"/>
                  <a:pt x="1048" y="281"/>
                </a:cubicBezTo>
                <a:cubicBezTo>
                  <a:pt x="1000" y="257"/>
                  <a:pt x="976" y="221"/>
                  <a:pt x="929" y="209"/>
                </a:cubicBezTo>
                <a:cubicBezTo>
                  <a:pt x="857" y="162"/>
                  <a:pt x="762" y="114"/>
                  <a:pt x="679" y="90"/>
                </a:cubicBezTo>
                <a:cubicBezTo>
                  <a:pt x="584" y="55"/>
                  <a:pt x="476" y="31"/>
                  <a:pt x="393" y="19"/>
                </a:cubicBezTo>
                <a:cubicBezTo>
                  <a:pt x="339" y="7"/>
                  <a:pt x="286" y="1"/>
                  <a:pt x="2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46"/>
          <p:cNvSpPr/>
          <p:nvPr/>
        </p:nvSpPr>
        <p:spPr>
          <a:xfrm flipH="1">
            <a:off x="1669043" y="4137362"/>
            <a:ext cx="65304" cy="62432"/>
          </a:xfrm>
          <a:custGeom>
            <a:avLst/>
            <a:gdLst/>
            <a:ahLst/>
            <a:cxnLst/>
            <a:rect l="l" t="t" r="r" b="b"/>
            <a:pathLst>
              <a:path w="1319" h="1261" extrusionOk="0">
                <a:moveTo>
                  <a:pt x="308" y="1"/>
                </a:moveTo>
                <a:cubicBezTo>
                  <a:pt x="274" y="1"/>
                  <a:pt x="245" y="9"/>
                  <a:pt x="223" y="30"/>
                </a:cubicBezTo>
                <a:cubicBezTo>
                  <a:pt x="92" y="173"/>
                  <a:pt x="449" y="566"/>
                  <a:pt x="449" y="566"/>
                </a:cubicBezTo>
                <a:cubicBezTo>
                  <a:pt x="449" y="566"/>
                  <a:pt x="269" y="480"/>
                  <a:pt x="154" y="480"/>
                </a:cubicBezTo>
                <a:cubicBezTo>
                  <a:pt x="51" y="480"/>
                  <a:pt x="1" y="550"/>
                  <a:pt x="187" y="816"/>
                </a:cubicBezTo>
                <a:cubicBezTo>
                  <a:pt x="441" y="1197"/>
                  <a:pt x="860" y="1260"/>
                  <a:pt x="1110" y="1260"/>
                </a:cubicBezTo>
                <a:cubicBezTo>
                  <a:pt x="1235" y="1260"/>
                  <a:pt x="1319" y="1244"/>
                  <a:pt x="1319" y="1244"/>
                </a:cubicBezTo>
                <a:lnTo>
                  <a:pt x="795" y="256"/>
                </a:lnTo>
                <a:cubicBezTo>
                  <a:pt x="795" y="256"/>
                  <a:pt x="489" y="1"/>
                  <a:pt x="308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46"/>
          <p:cNvSpPr/>
          <p:nvPr/>
        </p:nvSpPr>
        <p:spPr>
          <a:xfrm flipH="1">
            <a:off x="1574727" y="4063545"/>
            <a:ext cx="139569" cy="136994"/>
          </a:xfrm>
          <a:custGeom>
            <a:avLst/>
            <a:gdLst/>
            <a:ahLst/>
            <a:cxnLst/>
            <a:rect l="l" t="t" r="r" b="b"/>
            <a:pathLst>
              <a:path w="2819" h="2767" extrusionOk="0">
                <a:moveTo>
                  <a:pt x="1710" y="1"/>
                </a:moveTo>
                <a:cubicBezTo>
                  <a:pt x="1198" y="1"/>
                  <a:pt x="0" y="831"/>
                  <a:pt x="21" y="973"/>
                </a:cubicBezTo>
                <a:cubicBezTo>
                  <a:pt x="21" y="1116"/>
                  <a:pt x="556" y="2664"/>
                  <a:pt x="842" y="2759"/>
                </a:cubicBezTo>
                <a:cubicBezTo>
                  <a:pt x="859" y="2764"/>
                  <a:pt x="880" y="2766"/>
                  <a:pt x="903" y="2766"/>
                </a:cubicBezTo>
                <a:cubicBezTo>
                  <a:pt x="1300" y="2766"/>
                  <a:pt x="2599" y="2134"/>
                  <a:pt x="2711" y="1640"/>
                </a:cubicBezTo>
                <a:cubicBezTo>
                  <a:pt x="2819" y="1116"/>
                  <a:pt x="1902" y="80"/>
                  <a:pt x="1902" y="80"/>
                </a:cubicBezTo>
                <a:cubicBezTo>
                  <a:pt x="1864" y="25"/>
                  <a:pt x="1797" y="1"/>
                  <a:pt x="1710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46"/>
          <p:cNvSpPr/>
          <p:nvPr/>
        </p:nvSpPr>
        <p:spPr>
          <a:xfrm flipH="1">
            <a:off x="1683204" y="4146769"/>
            <a:ext cx="20052" cy="40450"/>
          </a:xfrm>
          <a:custGeom>
            <a:avLst/>
            <a:gdLst/>
            <a:ahLst/>
            <a:cxnLst/>
            <a:rect l="l" t="t" r="r" b="b"/>
            <a:pathLst>
              <a:path w="405" h="817" extrusionOk="0">
                <a:moveTo>
                  <a:pt x="41" y="0"/>
                </a:moveTo>
                <a:cubicBezTo>
                  <a:pt x="24" y="0"/>
                  <a:pt x="0" y="15"/>
                  <a:pt x="0" y="30"/>
                </a:cubicBezTo>
                <a:cubicBezTo>
                  <a:pt x="36" y="185"/>
                  <a:pt x="71" y="316"/>
                  <a:pt x="131" y="459"/>
                </a:cubicBezTo>
                <a:cubicBezTo>
                  <a:pt x="167" y="518"/>
                  <a:pt x="191" y="602"/>
                  <a:pt x="238" y="661"/>
                </a:cubicBezTo>
                <a:cubicBezTo>
                  <a:pt x="250" y="685"/>
                  <a:pt x="286" y="721"/>
                  <a:pt x="298" y="745"/>
                </a:cubicBezTo>
                <a:cubicBezTo>
                  <a:pt x="310" y="780"/>
                  <a:pt x="345" y="804"/>
                  <a:pt x="369" y="816"/>
                </a:cubicBezTo>
                <a:cubicBezTo>
                  <a:pt x="393" y="816"/>
                  <a:pt x="405" y="816"/>
                  <a:pt x="405" y="804"/>
                </a:cubicBezTo>
                <a:cubicBezTo>
                  <a:pt x="405" y="757"/>
                  <a:pt x="369" y="733"/>
                  <a:pt x="357" y="721"/>
                </a:cubicBezTo>
                <a:cubicBezTo>
                  <a:pt x="345" y="685"/>
                  <a:pt x="310" y="661"/>
                  <a:pt x="298" y="626"/>
                </a:cubicBezTo>
                <a:cubicBezTo>
                  <a:pt x="250" y="566"/>
                  <a:pt x="226" y="507"/>
                  <a:pt x="191" y="435"/>
                </a:cubicBezTo>
                <a:cubicBezTo>
                  <a:pt x="131" y="304"/>
                  <a:pt x="95" y="161"/>
                  <a:pt x="60" y="18"/>
                </a:cubicBezTo>
                <a:cubicBezTo>
                  <a:pt x="60" y="5"/>
                  <a:pt x="52" y="0"/>
                  <a:pt x="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46"/>
          <p:cNvSpPr/>
          <p:nvPr/>
        </p:nvSpPr>
        <p:spPr>
          <a:xfrm flipH="1">
            <a:off x="1469812" y="3541425"/>
            <a:ext cx="371424" cy="603329"/>
          </a:xfrm>
          <a:custGeom>
            <a:avLst/>
            <a:gdLst/>
            <a:ahLst/>
            <a:cxnLst/>
            <a:rect l="l" t="t" r="r" b="b"/>
            <a:pathLst>
              <a:path w="7502" h="12186" extrusionOk="0">
                <a:moveTo>
                  <a:pt x="6632" y="0"/>
                </a:moveTo>
                <a:cubicBezTo>
                  <a:pt x="5631" y="0"/>
                  <a:pt x="2447" y="2420"/>
                  <a:pt x="1239" y="4232"/>
                </a:cubicBezTo>
                <a:cubicBezTo>
                  <a:pt x="1" y="6102"/>
                  <a:pt x="989" y="8662"/>
                  <a:pt x="2061" y="11460"/>
                </a:cubicBezTo>
                <a:cubicBezTo>
                  <a:pt x="2073" y="11483"/>
                  <a:pt x="2073" y="11495"/>
                  <a:pt x="2085" y="11531"/>
                </a:cubicBezTo>
                <a:cubicBezTo>
                  <a:pt x="2180" y="11757"/>
                  <a:pt x="2251" y="11960"/>
                  <a:pt x="2346" y="12186"/>
                </a:cubicBezTo>
                <a:lnTo>
                  <a:pt x="4847" y="10412"/>
                </a:lnTo>
                <a:cubicBezTo>
                  <a:pt x="4847" y="10412"/>
                  <a:pt x="4728" y="10126"/>
                  <a:pt x="4561" y="9709"/>
                </a:cubicBezTo>
                <a:cubicBezTo>
                  <a:pt x="4549" y="9686"/>
                  <a:pt x="4549" y="9650"/>
                  <a:pt x="4525" y="9626"/>
                </a:cubicBezTo>
                <a:cubicBezTo>
                  <a:pt x="4156" y="8650"/>
                  <a:pt x="3609" y="7030"/>
                  <a:pt x="3740" y="6161"/>
                </a:cubicBezTo>
                <a:cubicBezTo>
                  <a:pt x="3918" y="4852"/>
                  <a:pt x="5621" y="4137"/>
                  <a:pt x="6573" y="3661"/>
                </a:cubicBezTo>
                <a:cubicBezTo>
                  <a:pt x="7323" y="3280"/>
                  <a:pt x="7502" y="530"/>
                  <a:pt x="6835" y="53"/>
                </a:cubicBezTo>
                <a:cubicBezTo>
                  <a:pt x="6784" y="17"/>
                  <a:pt x="6716" y="0"/>
                  <a:pt x="6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46"/>
          <p:cNvSpPr/>
          <p:nvPr/>
        </p:nvSpPr>
        <p:spPr>
          <a:xfrm flipH="1">
            <a:off x="1615968" y="4018541"/>
            <a:ext cx="123874" cy="93772"/>
          </a:xfrm>
          <a:custGeom>
            <a:avLst/>
            <a:gdLst/>
            <a:ahLst/>
            <a:cxnLst/>
            <a:rect l="l" t="t" r="r" b="b"/>
            <a:pathLst>
              <a:path w="2502" h="1894" extrusionOk="0">
                <a:moveTo>
                  <a:pt x="2465" y="1"/>
                </a:moveTo>
                <a:cubicBezTo>
                  <a:pt x="2454" y="13"/>
                  <a:pt x="2442" y="13"/>
                  <a:pt x="2430" y="37"/>
                </a:cubicBezTo>
                <a:cubicBezTo>
                  <a:pt x="2168" y="180"/>
                  <a:pt x="1953" y="334"/>
                  <a:pt x="1715" y="477"/>
                </a:cubicBezTo>
                <a:cubicBezTo>
                  <a:pt x="1251" y="775"/>
                  <a:pt x="799" y="1120"/>
                  <a:pt x="382" y="1477"/>
                </a:cubicBezTo>
                <a:cubicBezTo>
                  <a:pt x="263" y="1584"/>
                  <a:pt x="132" y="1704"/>
                  <a:pt x="1" y="1823"/>
                </a:cubicBezTo>
                <a:cubicBezTo>
                  <a:pt x="13" y="1846"/>
                  <a:pt x="13" y="1858"/>
                  <a:pt x="25" y="1894"/>
                </a:cubicBezTo>
                <a:cubicBezTo>
                  <a:pt x="465" y="1501"/>
                  <a:pt x="906" y="1144"/>
                  <a:pt x="1382" y="811"/>
                </a:cubicBezTo>
                <a:cubicBezTo>
                  <a:pt x="1668" y="596"/>
                  <a:pt x="1965" y="406"/>
                  <a:pt x="2263" y="227"/>
                </a:cubicBezTo>
                <a:cubicBezTo>
                  <a:pt x="2334" y="168"/>
                  <a:pt x="2418" y="120"/>
                  <a:pt x="2501" y="72"/>
                </a:cubicBezTo>
                <a:cubicBezTo>
                  <a:pt x="2501" y="60"/>
                  <a:pt x="2477" y="37"/>
                  <a:pt x="24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46"/>
          <p:cNvSpPr/>
          <p:nvPr/>
        </p:nvSpPr>
        <p:spPr>
          <a:xfrm flipH="1">
            <a:off x="1054824" y="3950764"/>
            <a:ext cx="581842" cy="485297"/>
          </a:xfrm>
          <a:custGeom>
            <a:avLst/>
            <a:gdLst/>
            <a:ahLst/>
            <a:cxnLst/>
            <a:rect l="l" t="t" r="r" b="b"/>
            <a:pathLst>
              <a:path w="11752" h="9802" extrusionOk="0">
                <a:moveTo>
                  <a:pt x="9668" y="1"/>
                </a:moveTo>
                <a:cubicBezTo>
                  <a:pt x="9228" y="13"/>
                  <a:pt x="8240" y="36"/>
                  <a:pt x="7085" y="60"/>
                </a:cubicBezTo>
                <a:lnTo>
                  <a:pt x="6966" y="60"/>
                </a:lnTo>
                <a:cubicBezTo>
                  <a:pt x="6299" y="72"/>
                  <a:pt x="5561" y="84"/>
                  <a:pt x="4834" y="108"/>
                </a:cubicBezTo>
                <a:lnTo>
                  <a:pt x="4763" y="108"/>
                </a:lnTo>
                <a:cubicBezTo>
                  <a:pt x="3596" y="120"/>
                  <a:pt x="2465" y="144"/>
                  <a:pt x="1655" y="167"/>
                </a:cubicBezTo>
                <a:lnTo>
                  <a:pt x="1524" y="167"/>
                </a:lnTo>
                <a:cubicBezTo>
                  <a:pt x="893" y="167"/>
                  <a:pt x="477" y="179"/>
                  <a:pt x="441" y="179"/>
                </a:cubicBezTo>
                <a:cubicBezTo>
                  <a:pt x="441" y="179"/>
                  <a:pt x="310" y="1418"/>
                  <a:pt x="203" y="2870"/>
                </a:cubicBezTo>
                <a:cubicBezTo>
                  <a:pt x="191" y="2918"/>
                  <a:pt x="191" y="2977"/>
                  <a:pt x="191" y="3025"/>
                </a:cubicBezTo>
                <a:cubicBezTo>
                  <a:pt x="84" y="4406"/>
                  <a:pt x="0" y="5942"/>
                  <a:pt x="36" y="6823"/>
                </a:cubicBezTo>
                <a:cubicBezTo>
                  <a:pt x="119" y="8668"/>
                  <a:pt x="203" y="9145"/>
                  <a:pt x="203" y="9145"/>
                </a:cubicBezTo>
                <a:cubicBezTo>
                  <a:pt x="203" y="9145"/>
                  <a:pt x="1858" y="9454"/>
                  <a:pt x="3275" y="9585"/>
                </a:cubicBezTo>
                <a:cubicBezTo>
                  <a:pt x="3618" y="9617"/>
                  <a:pt x="3944" y="9629"/>
                  <a:pt x="4240" y="9629"/>
                </a:cubicBezTo>
                <a:cubicBezTo>
                  <a:pt x="5155" y="9629"/>
                  <a:pt x="5787" y="9514"/>
                  <a:pt x="5787" y="9514"/>
                </a:cubicBezTo>
                <a:cubicBezTo>
                  <a:pt x="5787" y="9514"/>
                  <a:pt x="5215" y="6942"/>
                  <a:pt x="5418" y="6763"/>
                </a:cubicBezTo>
                <a:cubicBezTo>
                  <a:pt x="5418" y="6740"/>
                  <a:pt x="5418" y="6740"/>
                  <a:pt x="5430" y="6740"/>
                </a:cubicBezTo>
                <a:cubicBezTo>
                  <a:pt x="5453" y="6740"/>
                  <a:pt x="5477" y="6763"/>
                  <a:pt x="5489" y="6775"/>
                </a:cubicBezTo>
                <a:cubicBezTo>
                  <a:pt x="5751" y="7073"/>
                  <a:pt x="6192" y="9454"/>
                  <a:pt x="6192" y="9454"/>
                </a:cubicBezTo>
                <a:cubicBezTo>
                  <a:pt x="6192" y="9454"/>
                  <a:pt x="7202" y="9802"/>
                  <a:pt x="9026" y="9802"/>
                </a:cubicBezTo>
                <a:cubicBezTo>
                  <a:pt x="9111" y="9802"/>
                  <a:pt x="9198" y="9801"/>
                  <a:pt x="9287" y="9800"/>
                </a:cubicBezTo>
                <a:cubicBezTo>
                  <a:pt x="9847" y="9776"/>
                  <a:pt x="10299" y="9692"/>
                  <a:pt x="10633" y="9585"/>
                </a:cubicBezTo>
                <a:cubicBezTo>
                  <a:pt x="10668" y="9573"/>
                  <a:pt x="10680" y="9573"/>
                  <a:pt x="10716" y="9561"/>
                </a:cubicBezTo>
                <a:cubicBezTo>
                  <a:pt x="11514" y="9276"/>
                  <a:pt x="11752" y="8847"/>
                  <a:pt x="11752" y="8847"/>
                </a:cubicBezTo>
                <a:cubicBezTo>
                  <a:pt x="11752" y="8847"/>
                  <a:pt x="10156" y="810"/>
                  <a:pt x="99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46"/>
          <p:cNvSpPr/>
          <p:nvPr/>
        </p:nvSpPr>
        <p:spPr>
          <a:xfrm flipH="1">
            <a:off x="1104937" y="3950764"/>
            <a:ext cx="188088" cy="474603"/>
          </a:xfrm>
          <a:custGeom>
            <a:avLst/>
            <a:gdLst/>
            <a:ahLst/>
            <a:cxnLst/>
            <a:rect l="l" t="t" r="r" b="b"/>
            <a:pathLst>
              <a:path w="3799" h="9586" extrusionOk="0">
                <a:moveTo>
                  <a:pt x="2715" y="1"/>
                </a:moveTo>
                <a:cubicBezTo>
                  <a:pt x="2858" y="1239"/>
                  <a:pt x="3037" y="2453"/>
                  <a:pt x="3192" y="3692"/>
                </a:cubicBezTo>
                <a:cubicBezTo>
                  <a:pt x="3204" y="3799"/>
                  <a:pt x="3215" y="3918"/>
                  <a:pt x="3239" y="4037"/>
                </a:cubicBezTo>
                <a:cubicBezTo>
                  <a:pt x="3228" y="4037"/>
                  <a:pt x="3218" y="4037"/>
                  <a:pt x="3207" y="4037"/>
                </a:cubicBezTo>
                <a:cubicBezTo>
                  <a:pt x="2767" y="4037"/>
                  <a:pt x="2362" y="3804"/>
                  <a:pt x="2025" y="3525"/>
                </a:cubicBezTo>
                <a:cubicBezTo>
                  <a:pt x="1703" y="3263"/>
                  <a:pt x="1418" y="2965"/>
                  <a:pt x="1168" y="2632"/>
                </a:cubicBezTo>
                <a:cubicBezTo>
                  <a:pt x="668" y="1965"/>
                  <a:pt x="334" y="1191"/>
                  <a:pt x="167" y="370"/>
                </a:cubicBezTo>
                <a:cubicBezTo>
                  <a:pt x="156" y="251"/>
                  <a:pt x="144" y="155"/>
                  <a:pt x="120" y="48"/>
                </a:cubicBezTo>
                <a:lnTo>
                  <a:pt x="1" y="48"/>
                </a:lnTo>
                <a:cubicBezTo>
                  <a:pt x="60" y="548"/>
                  <a:pt x="203" y="1048"/>
                  <a:pt x="394" y="1501"/>
                </a:cubicBezTo>
                <a:cubicBezTo>
                  <a:pt x="715" y="2311"/>
                  <a:pt x="1251" y="3025"/>
                  <a:pt x="1930" y="3573"/>
                </a:cubicBezTo>
                <a:cubicBezTo>
                  <a:pt x="2271" y="3848"/>
                  <a:pt x="2674" y="4114"/>
                  <a:pt x="3129" y="4114"/>
                </a:cubicBezTo>
                <a:cubicBezTo>
                  <a:pt x="3166" y="4114"/>
                  <a:pt x="3202" y="4112"/>
                  <a:pt x="3239" y="4108"/>
                </a:cubicBezTo>
                <a:cubicBezTo>
                  <a:pt x="3394" y="5394"/>
                  <a:pt x="3537" y="6668"/>
                  <a:pt x="3632" y="7954"/>
                </a:cubicBezTo>
                <a:cubicBezTo>
                  <a:pt x="3680" y="8490"/>
                  <a:pt x="3739" y="9049"/>
                  <a:pt x="3692" y="9585"/>
                </a:cubicBezTo>
                <a:cubicBezTo>
                  <a:pt x="3727" y="9573"/>
                  <a:pt x="3739" y="9573"/>
                  <a:pt x="3775" y="9561"/>
                </a:cubicBezTo>
                <a:cubicBezTo>
                  <a:pt x="3799" y="9121"/>
                  <a:pt x="3775" y="8692"/>
                  <a:pt x="3775" y="8311"/>
                </a:cubicBezTo>
                <a:cubicBezTo>
                  <a:pt x="3716" y="7573"/>
                  <a:pt x="3656" y="6859"/>
                  <a:pt x="3573" y="6132"/>
                </a:cubicBezTo>
                <a:cubicBezTo>
                  <a:pt x="3513" y="5454"/>
                  <a:pt x="3442" y="4775"/>
                  <a:pt x="3358" y="4108"/>
                </a:cubicBezTo>
                <a:lnTo>
                  <a:pt x="3370" y="4108"/>
                </a:lnTo>
                <a:cubicBezTo>
                  <a:pt x="3406" y="4096"/>
                  <a:pt x="3406" y="4037"/>
                  <a:pt x="3358" y="4037"/>
                </a:cubicBezTo>
                <a:lnTo>
                  <a:pt x="3346" y="4037"/>
                </a:lnTo>
                <a:cubicBezTo>
                  <a:pt x="3251" y="3287"/>
                  <a:pt x="3156" y="2561"/>
                  <a:pt x="3061" y="1834"/>
                </a:cubicBezTo>
                <a:lnTo>
                  <a:pt x="278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46"/>
          <p:cNvSpPr/>
          <p:nvPr/>
        </p:nvSpPr>
        <p:spPr>
          <a:xfrm flipH="1">
            <a:off x="1397884" y="3954922"/>
            <a:ext cx="37776" cy="188088"/>
          </a:xfrm>
          <a:custGeom>
            <a:avLst/>
            <a:gdLst/>
            <a:ahLst/>
            <a:cxnLst/>
            <a:rect l="l" t="t" r="r" b="b"/>
            <a:pathLst>
              <a:path w="763" h="3799" extrusionOk="0">
                <a:moveTo>
                  <a:pt x="679" y="0"/>
                </a:moveTo>
                <a:cubicBezTo>
                  <a:pt x="596" y="560"/>
                  <a:pt x="560" y="1107"/>
                  <a:pt x="548" y="1679"/>
                </a:cubicBezTo>
                <a:cubicBezTo>
                  <a:pt x="536" y="2357"/>
                  <a:pt x="560" y="3048"/>
                  <a:pt x="655" y="3715"/>
                </a:cubicBezTo>
                <a:cubicBezTo>
                  <a:pt x="548" y="3727"/>
                  <a:pt x="429" y="3727"/>
                  <a:pt x="322" y="3727"/>
                </a:cubicBezTo>
                <a:cubicBezTo>
                  <a:pt x="131" y="2596"/>
                  <a:pt x="84" y="1441"/>
                  <a:pt x="179" y="286"/>
                </a:cubicBezTo>
                <a:cubicBezTo>
                  <a:pt x="179" y="274"/>
                  <a:pt x="164" y="268"/>
                  <a:pt x="149" y="268"/>
                </a:cubicBezTo>
                <a:cubicBezTo>
                  <a:pt x="134" y="268"/>
                  <a:pt x="120" y="274"/>
                  <a:pt x="120" y="286"/>
                </a:cubicBezTo>
                <a:cubicBezTo>
                  <a:pt x="0" y="1453"/>
                  <a:pt x="48" y="2631"/>
                  <a:pt x="250" y="3774"/>
                </a:cubicBezTo>
                <a:cubicBezTo>
                  <a:pt x="250" y="3786"/>
                  <a:pt x="262" y="3798"/>
                  <a:pt x="286" y="3798"/>
                </a:cubicBezTo>
                <a:cubicBezTo>
                  <a:pt x="417" y="3786"/>
                  <a:pt x="548" y="3786"/>
                  <a:pt x="679" y="3786"/>
                </a:cubicBezTo>
                <a:cubicBezTo>
                  <a:pt x="715" y="3786"/>
                  <a:pt x="727" y="3762"/>
                  <a:pt x="727" y="3739"/>
                </a:cubicBezTo>
                <a:cubicBezTo>
                  <a:pt x="643" y="3060"/>
                  <a:pt x="608" y="2369"/>
                  <a:pt x="620" y="1703"/>
                </a:cubicBezTo>
                <a:cubicBezTo>
                  <a:pt x="643" y="1143"/>
                  <a:pt x="679" y="572"/>
                  <a:pt x="7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46"/>
          <p:cNvSpPr/>
          <p:nvPr/>
        </p:nvSpPr>
        <p:spPr>
          <a:xfrm flipH="1">
            <a:off x="1556460" y="3957249"/>
            <a:ext cx="71344" cy="142688"/>
          </a:xfrm>
          <a:custGeom>
            <a:avLst/>
            <a:gdLst/>
            <a:ahLst/>
            <a:cxnLst/>
            <a:rect l="l" t="t" r="r" b="b"/>
            <a:pathLst>
              <a:path w="1441" h="2882" extrusionOk="0">
                <a:moveTo>
                  <a:pt x="1322" y="1"/>
                </a:moveTo>
                <a:cubicBezTo>
                  <a:pt x="1143" y="751"/>
                  <a:pt x="845" y="1453"/>
                  <a:pt x="441" y="2108"/>
                </a:cubicBezTo>
                <a:cubicBezTo>
                  <a:pt x="310" y="2322"/>
                  <a:pt x="155" y="2525"/>
                  <a:pt x="12" y="2727"/>
                </a:cubicBezTo>
                <a:cubicBezTo>
                  <a:pt x="0" y="2775"/>
                  <a:pt x="0" y="2834"/>
                  <a:pt x="0" y="2882"/>
                </a:cubicBezTo>
                <a:cubicBezTo>
                  <a:pt x="179" y="2680"/>
                  <a:pt x="321" y="2477"/>
                  <a:pt x="452" y="2263"/>
                </a:cubicBezTo>
                <a:cubicBezTo>
                  <a:pt x="607" y="2025"/>
                  <a:pt x="750" y="1775"/>
                  <a:pt x="893" y="1513"/>
                </a:cubicBezTo>
                <a:cubicBezTo>
                  <a:pt x="1131" y="1037"/>
                  <a:pt x="1310" y="525"/>
                  <a:pt x="14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46"/>
          <p:cNvSpPr/>
          <p:nvPr/>
        </p:nvSpPr>
        <p:spPr>
          <a:xfrm flipH="1">
            <a:off x="1339264" y="4269650"/>
            <a:ext cx="105852" cy="21042"/>
          </a:xfrm>
          <a:custGeom>
            <a:avLst/>
            <a:gdLst/>
            <a:ahLst/>
            <a:cxnLst/>
            <a:rect l="l" t="t" r="r" b="b"/>
            <a:pathLst>
              <a:path w="2138" h="425" extrusionOk="0">
                <a:moveTo>
                  <a:pt x="37" y="1"/>
                </a:moveTo>
                <a:cubicBezTo>
                  <a:pt x="13" y="1"/>
                  <a:pt x="1" y="60"/>
                  <a:pt x="25" y="60"/>
                </a:cubicBezTo>
                <a:cubicBezTo>
                  <a:pt x="370" y="108"/>
                  <a:pt x="727" y="144"/>
                  <a:pt x="1073" y="191"/>
                </a:cubicBezTo>
                <a:cubicBezTo>
                  <a:pt x="1406" y="251"/>
                  <a:pt x="1751" y="346"/>
                  <a:pt x="2096" y="418"/>
                </a:cubicBezTo>
                <a:cubicBezTo>
                  <a:pt x="2101" y="422"/>
                  <a:pt x="2106" y="424"/>
                  <a:pt x="2110" y="424"/>
                </a:cubicBezTo>
                <a:cubicBezTo>
                  <a:pt x="2127" y="424"/>
                  <a:pt x="2137" y="392"/>
                  <a:pt x="2108" y="382"/>
                </a:cubicBezTo>
                <a:cubicBezTo>
                  <a:pt x="1763" y="263"/>
                  <a:pt x="1430" y="180"/>
                  <a:pt x="1073" y="120"/>
                </a:cubicBezTo>
                <a:cubicBezTo>
                  <a:pt x="727" y="60"/>
                  <a:pt x="382" y="1"/>
                  <a:pt x="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46"/>
          <p:cNvSpPr/>
          <p:nvPr/>
        </p:nvSpPr>
        <p:spPr>
          <a:xfrm flipH="1">
            <a:off x="719999" y="4383421"/>
            <a:ext cx="456284" cy="477128"/>
          </a:xfrm>
          <a:custGeom>
            <a:avLst/>
            <a:gdLst/>
            <a:ahLst/>
            <a:cxnLst/>
            <a:rect l="l" t="t" r="r" b="b"/>
            <a:pathLst>
              <a:path w="9216" h="9637" extrusionOk="0">
                <a:moveTo>
                  <a:pt x="6751" y="1"/>
                </a:moveTo>
                <a:cubicBezTo>
                  <a:pt x="6370" y="1"/>
                  <a:pt x="667" y="1561"/>
                  <a:pt x="262" y="2108"/>
                </a:cubicBezTo>
                <a:cubicBezTo>
                  <a:pt x="250" y="2108"/>
                  <a:pt x="250" y="2132"/>
                  <a:pt x="250" y="2132"/>
                </a:cubicBezTo>
                <a:cubicBezTo>
                  <a:pt x="0" y="2561"/>
                  <a:pt x="584" y="8811"/>
                  <a:pt x="965" y="9133"/>
                </a:cubicBezTo>
                <a:cubicBezTo>
                  <a:pt x="1329" y="9431"/>
                  <a:pt x="2297" y="9637"/>
                  <a:pt x="2721" y="9637"/>
                </a:cubicBezTo>
                <a:cubicBezTo>
                  <a:pt x="2754" y="9637"/>
                  <a:pt x="2784" y="9636"/>
                  <a:pt x="2810" y="9633"/>
                </a:cubicBezTo>
                <a:cubicBezTo>
                  <a:pt x="3167" y="9585"/>
                  <a:pt x="8751" y="7371"/>
                  <a:pt x="9001" y="7228"/>
                </a:cubicBezTo>
                <a:cubicBezTo>
                  <a:pt x="9216" y="7109"/>
                  <a:pt x="8918" y="2846"/>
                  <a:pt x="8656" y="1144"/>
                </a:cubicBezTo>
                <a:cubicBezTo>
                  <a:pt x="8620" y="799"/>
                  <a:pt x="8573" y="584"/>
                  <a:pt x="8525" y="489"/>
                </a:cubicBezTo>
                <a:cubicBezTo>
                  <a:pt x="8513" y="489"/>
                  <a:pt x="8513" y="477"/>
                  <a:pt x="8513" y="477"/>
                </a:cubicBezTo>
                <a:cubicBezTo>
                  <a:pt x="8263" y="132"/>
                  <a:pt x="7144" y="1"/>
                  <a:pt x="67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46"/>
          <p:cNvSpPr/>
          <p:nvPr/>
        </p:nvSpPr>
        <p:spPr>
          <a:xfrm flipH="1">
            <a:off x="751835" y="4384609"/>
            <a:ext cx="414448" cy="135063"/>
          </a:xfrm>
          <a:custGeom>
            <a:avLst/>
            <a:gdLst/>
            <a:ahLst/>
            <a:cxnLst/>
            <a:rect l="l" t="t" r="r" b="b"/>
            <a:pathLst>
              <a:path w="8371" h="2728" extrusionOk="0">
                <a:moveTo>
                  <a:pt x="6549" y="1"/>
                </a:moveTo>
                <a:cubicBezTo>
                  <a:pt x="6168" y="1"/>
                  <a:pt x="477" y="1572"/>
                  <a:pt x="60" y="2120"/>
                </a:cubicBezTo>
                <a:lnTo>
                  <a:pt x="48" y="2132"/>
                </a:lnTo>
                <a:cubicBezTo>
                  <a:pt x="36" y="2168"/>
                  <a:pt x="24" y="2239"/>
                  <a:pt x="1" y="2346"/>
                </a:cubicBezTo>
                <a:cubicBezTo>
                  <a:pt x="155" y="2358"/>
                  <a:pt x="322" y="2382"/>
                  <a:pt x="465" y="2430"/>
                </a:cubicBezTo>
                <a:cubicBezTo>
                  <a:pt x="810" y="2501"/>
                  <a:pt x="1156" y="2561"/>
                  <a:pt x="1489" y="2608"/>
                </a:cubicBezTo>
                <a:cubicBezTo>
                  <a:pt x="1751" y="2644"/>
                  <a:pt x="2001" y="2656"/>
                  <a:pt x="2239" y="2727"/>
                </a:cubicBezTo>
                <a:cubicBezTo>
                  <a:pt x="2549" y="2525"/>
                  <a:pt x="2941" y="2406"/>
                  <a:pt x="3275" y="2263"/>
                </a:cubicBezTo>
                <a:cubicBezTo>
                  <a:pt x="3918" y="2013"/>
                  <a:pt x="4561" y="1763"/>
                  <a:pt x="5216" y="1537"/>
                </a:cubicBezTo>
                <a:cubicBezTo>
                  <a:pt x="5882" y="1310"/>
                  <a:pt x="6573" y="1120"/>
                  <a:pt x="7252" y="929"/>
                </a:cubicBezTo>
                <a:lnTo>
                  <a:pt x="8371" y="620"/>
                </a:lnTo>
                <a:cubicBezTo>
                  <a:pt x="8359" y="560"/>
                  <a:pt x="8335" y="525"/>
                  <a:pt x="8323" y="501"/>
                </a:cubicBezTo>
                <a:lnTo>
                  <a:pt x="8311" y="477"/>
                </a:lnTo>
                <a:cubicBezTo>
                  <a:pt x="8061" y="144"/>
                  <a:pt x="6954" y="24"/>
                  <a:pt x="65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46"/>
          <p:cNvSpPr/>
          <p:nvPr/>
        </p:nvSpPr>
        <p:spPr>
          <a:xfrm flipH="1">
            <a:off x="963445" y="4614528"/>
            <a:ext cx="23616" cy="45995"/>
          </a:xfrm>
          <a:custGeom>
            <a:avLst/>
            <a:gdLst/>
            <a:ahLst/>
            <a:cxnLst/>
            <a:rect l="l" t="t" r="r" b="b"/>
            <a:pathLst>
              <a:path w="477" h="929" extrusionOk="0">
                <a:moveTo>
                  <a:pt x="238" y="0"/>
                </a:moveTo>
                <a:cubicBezTo>
                  <a:pt x="107" y="0"/>
                  <a:pt x="0" y="214"/>
                  <a:pt x="0" y="464"/>
                </a:cubicBezTo>
                <a:cubicBezTo>
                  <a:pt x="0" y="714"/>
                  <a:pt x="107" y="929"/>
                  <a:pt x="238" y="929"/>
                </a:cubicBezTo>
                <a:cubicBezTo>
                  <a:pt x="369" y="929"/>
                  <a:pt x="476" y="714"/>
                  <a:pt x="476" y="464"/>
                </a:cubicBezTo>
                <a:cubicBezTo>
                  <a:pt x="476" y="214"/>
                  <a:pt x="369" y="0"/>
                  <a:pt x="238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46"/>
          <p:cNvSpPr/>
          <p:nvPr/>
        </p:nvSpPr>
        <p:spPr>
          <a:xfrm flipH="1">
            <a:off x="787788" y="4557345"/>
            <a:ext cx="19507" cy="38370"/>
          </a:xfrm>
          <a:custGeom>
            <a:avLst/>
            <a:gdLst/>
            <a:ahLst/>
            <a:cxnLst/>
            <a:rect l="l" t="t" r="r" b="b"/>
            <a:pathLst>
              <a:path w="394" h="775" extrusionOk="0">
                <a:moveTo>
                  <a:pt x="191" y="0"/>
                </a:moveTo>
                <a:cubicBezTo>
                  <a:pt x="96" y="0"/>
                  <a:pt x="1" y="179"/>
                  <a:pt x="1" y="381"/>
                </a:cubicBezTo>
                <a:cubicBezTo>
                  <a:pt x="1" y="596"/>
                  <a:pt x="96" y="774"/>
                  <a:pt x="191" y="774"/>
                </a:cubicBezTo>
                <a:cubicBezTo>
                  <a:pt x="298" y="774"/>
                  <a:pt x="393" y="596"/>
                  <a:pt x="393" y="381"/>
                </a:cubicBezTo>
                <a:cubicBezTo>
                  <a:pt x="393" y="167"/>
                  <a:pt x="298" y="0"/>
                  <a:pt x="19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46"/>
          <p:cNvSpPr/>
          <p:nvPr/>
        </p:nvSpPr>
        <p:spPr>
          <a:xfrm flipH="1">
            <a:off x="845563" y="4610518"/>
            <a:ext cx="59016" cy="44509"/>
          </a:xfrm>
          <a:custGeom>
            <a:avLst/>
            <a:gdLst/>
            <a:ahLst/>
            <a:cxnLst/>
            <a:rect l="l" t="t" r="r" b="b"/>
            <a:pathLst>
              <a:path w="1192" h="899" extrusionOk="0">
                <a:moveTo>
                  <a:pt x="1061" y="141"/>
                </a:moveTo>
                <a:cubicBezTo>
                  <a:pt x="1061" y="176"/>
                  <a:pt x="1061" y="200"/>
                  <a:pt x="1049" y="236"/>
                </a:cubicBezTo>
                <a:cubicBezTo>
                  <a:pt x="1025" y="307"/>
                  <a:pt x="1013" y="367"/>
                  <a:pt x="989" y="426"/>
                </a:cubicBezTo>
                <a:cubicBezTo>
                  <a:pt x="930" y="545"/>
                  <a:pt x="846" y="641"/>
                  <a:pt x="727" y="700"/>
                </a:cubicBezTo>
                <a:cubicBezTo>
                  <a:pt x="676" y="726"/>
                  <a:pt x="618" y="738"/>
                  <a:pt x="557" y="738"/>
                </a:cubicBezTo>
                <a:cubicBezTo>
                  <a:pt x="504" y="738"/>
                  <a:pt x="449" y="729"/>
                  <a:pt x="394" y="712"/>
                </a:cubicBezTo>
                <a:cubicBezTo>
                  <a:pt x="334" y="676"/>
                  <a:pt x="287" y="653"/>
                  <a:pt x="251" y="605"/>
                </a:cubicBezTo>
                <a:cubicBezTo>
                  <a:pt x="227" y="569"/>
                  <a:pt x="215" y="534"/>
                  <a:pt x="180" y="498"/>
                </a:cubicBezTo>
                <a:lnTo>
                  <a:pt x="632" y="319"/>
                </a:lnTo>
                <a:cubicBezTo>
                  <a:pt x="703" y="295"/>
                  <a:pt x="787" y="260"/>
                  <a:pt x="870" y="212"/>
                </a:cubicBezTo>
                <a:cubicBezTo>
                  <a:pt x="930" y="188"/>
                  <a:pt x="1001" y="176"/>
                  <a:pt x="1061" y="141"/>
                </a:cubicBezTo>
                <a:close/>
                <a:moveTo>
                  <a:pt x="1070" y="1"/>
                </a:moveTo>
                <a:cubicBezTo>
                  <a:pt x="980" y="1"/>
                  <a:pt x="876" y="72"/>
                  <a:pt x="811" y="105"/>
                </a:cubicBezTo>
                <a:cubicBezTo>
                  <a:pt x="727" y="129"/>
                  <a:pt x="656" y="176"/>
                  <a:pt x="572" y="200"/>
                </a:cubicBezTo>
                <a:cubicBezTo>
                  <a:pt x="430" y="260"/>
                  <a:pt x="263" y="295"/>
                  <a:pt x="156" y="414"/>
                </a:cubicBezTo>
                <a:cubicBezTo>
                  <a:pt x="1" y="557"/>
                  <a:pt x="168" y="748"/>
                  <a:pt x="311" y="843"/>
                </a:cubicBezTo>
                <a:cubicBezTo>
                  <a:pt x="385" y="880"/>
                  <a:pt x="463" y="898"/>
                  <a:pt x="541" y="898"/>
                </a:cubicBezTo>
                <a:cubicBezTo>
                  <a:pt x="612" y="898"/>
                  <a:pt x="683" y="883"/>
                  <a:pt x="751" y="855"/>
                </a:cubicBezTo>
                <a:cubicBezTo>
                  <a:pt x="894" y="795"/>
                  <a:pt x="1013" y="700"/>
                  <a:pt x="1084" y="545"/>
                </a:cubicBezTo>
                <a:cubicBezTo>
                  <a:pt x="1156" y="426"/>
                  <a:pt x="1192" y="284"/>
                  <a:pt x="1192" y="141"/>
                </a:cubicBezTo>
                <a:cubicBezTo>
                  <a:pt x="1192" y="105"/>
                  <a:pt x="1192" y="81"/>
                  <a:pt x="1180" y="57"/>
                </a:cubicBezTo>
                <a:cubicBezTo>
                  <a:pt x="1150" y="16"/>
                  <a:pt x="1111" y="1"/>
                  <a:pt x="1070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46"/>
          <p:cNvSpPr/>
          <p:nvPr/>
        </p:nvSpPr>
        <p:spPr>
          <a:xfrm flipH="1">
            <a:off x="1037111" y="4488231"/>
            <a:ext cx="139173" cy="373058"/>
          </a:xfrm>
          <a:custGeom>
            <a:avLst/>
            <a:gdLst/>
            <a:ahLst/>
            <a:cxnLst/>
            <a:rect l="l" t="t" r="r" b="b"/>
            <a:pathLst>
              <a:path w="2811" h="7535" extrusionOk="0">
                <a:moveTo>
                  <a:pt x="447" y="0"/>
                </a:moveTo>
                <a:cubicBezTo>
                  <a:pt x="375" y="0"/>
                  <a:pt x="312" y="5"/>
                  <a:pt x="262" y="15"/>
                </a:cubicBezTo>
                <a:cubicBezTo>
                  <a:pt x="250" y="15"/>
                  <a:pt x="250" y="27"/>
                  <a:pt x="250" y="27"/>
                </a:cubicBezTo>
                <a:cubicBezTo>
                  <a:pt x="0" y="456"/>
                  <a:pt x="584" y="6706"/>
                  <a:pt x="965" y="7040"/>
                </a:cubicBezTo>
                <a:cubicBezTo>
                  <a:pt x="1322" y="7322"/>
                  <a:pt x="2262" y="7534"/>
                  <a:pt x="2697" y="7534"/>
                </a:cubicBezTo>
                <a:cubicBezTo>
                  <a:pt x="2740" y="7534"/>
                  <a:pt x="2778" y="7532"/>
                  <a:pt x="2810" y="7528"/>
                </a:cubicBezTo>
                <a:cubicBezTo>
                  <a:pt x="2786" y="6361"/>
                  <a:pt x="2560" y="872"/>
                  <a:pt x="2441" y="527"/>
                </a:cubicBezTo>
                <a:cubicBezTo>
                  <a:pt x="2356" y="335"/>
                  <a:pt x="1060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46"/>
          <p:cNvSpPr/>
          <p:nvPr/>
        </p:nvSpPr>
        <p:spPr>
          <a:xfrm flipH="1">
            <a:off x="857342" y="4310841"/>
            <a:ext cx="227597" cy="166007"/>
          </a:xfrm>
          <a:custGeom>
            <a:avLst/>
            <a:gdLst/>
            <a:ahLst/>
            <a:cxnLst/>
            <a:rect l="l" t="t" r="r" b="b"/>
            <a:pathLst>
              <a:path w="4597" h="3353" extrusionOk="0">
                <a:moveTo>
                  <a:pt x="3757" y="1"/>
                </a:moveTo>
                <a:cubicBezTo>
                  <a:pt x="3303" y="1"/>
                  <a:pt x="2696" y="217"/>
                  <a:pt x="2096" y="383"/>
                </a:cubicBezTo>
                <a:cubicBezTo>
                  <a:pt x="1358" y="586"/>
                  <a:pt x="536" y="860"/>
                  <a:pt x="263" y="1217"/>
                </a:cubicBezTo>
                <a:cubicBezTo>
                  <a:pt x="1" y="1574"/>
                  <a:pt x="263" y="3253"/>
                  <a:pt x="370" y="3300"/>
                </a:cubicBezTo>
                <a:cubicBezTo>
                  <a:pt x="435" y="3337"/>
                  <a:pt x="526" y="3353"/>
                  <a:pt x="625" y="3353"/>
                </a:cubicBezTo>
                <a:cubicBezTo>
                  <a:pt x="852" y="3353"/>
                  <a:pt x="1120" y="3266"/>
                  <a:pt x="1203" y="3134"/>
                </a:cubicBezTo>
                <a:cubicBezTo>
                  <a:pt x="1275" y="3015"/>
                  <a:pt x="1001" y="1991"/>
                  <a:pt x="1132" y="1776"/>
                </a:cubicBezTo>
                <a:cubicBezTo>
                  <a:pt x="1263" y="1574"/>
                  <a:pt x="1989" y="1288"/>
                  <a:pt x="2310" y="1193"/>
                </a:cubicBezTo>
                <a:cubicBezTo>
                  <a:pt x="2556" y="1127"/>
                  <a:pt x="3131" y="934"/>
                  <a:pt x="3400" y="934"/>
                </a:cubicBezTo>
                <a:cubicBezTo>
                  <a:pt x="3470" y="934"/>
                  <a:pt x="3520" y="947"/>
                  <a:pt x="3537" y="979"/>
                </a:cubicBezTo>
                <a:cubicBezTo>
                  <a:pt x="3644" y="1122"/>
                  <a:pt x="3644" y="1943"/>
                  <a:pt x="3680" y="2050"/>
                </a:cubicBezTo>
                <a:cubicBezTo>
                  <a:pt x="3702" y="2110"/>
                  <a:pt x="3865" y="2212"/>
                  <a:pt x="4078" y="2212"/>
                </a:cubicBezTo>
                <a:cubicBezTo>
                  <a:pt x="4204" y="2212"/>
                  <a:pt x="4347" y="2176"/>
                  <a:pt x="4489" y="2074"/>
                </a:cubicBezTo>
                <a:cubicBezTo>
                  <a:pt x="4596" y="2026"/>
                  <a:pt x="4454" y="205"/>
                  <a:pt x="4108" y="62"/>
                </a:cubicBezTo>
                <a:cubicBezTo>
                  <a:pt x="4007" y="19"/>
                  <a:pt x="3888" y="1"/>
                  <a:pt x="37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46"/>
          <p:cNvSpPr/>
          <p:nvPr/>
        </p:nvSpPr>
        <p:spPr>
          <a:xfrm flipH="1">
            <a:off x="748273" y="4407631"/>
            <a:ext cx="294783" cy="104021"/>
          </a:xfrm>
          <a:custGeom>
            <a:avLst/>
            <a:gdLst/>
            <a:ahLst/>
            <a:cxnLst/>
            <a:rect l="l" t="t" r="r" b="b"/>
            <a:pathLst>
              <a:path w="5954" h="2101" extrusionOk="0">
                <a:moveTo>
                  <a:pt x="5810" y="0"/>
                </a:moveTo>
                <a:lnTo>
                  <a:pt x="5489" y="83"/>
                </a:lnTo>
                <a:cubicBezTo>
                  <a:pt x="5334" y="131"/>
                  <a:pt x="5155" y="202"/>
                  <a:pt x="4977" y="250"/>
                </a:cubicBezTo>
                <a:cubicBezTo>
                  <a:pt x="3977" y="536"/>
                  <a:pt x="2965" y="798"/>
                  <a:pt x="2000" y="1179"/>
                </a:cubicBezTo>
                <a:cubicBezTo>
                  <a:pt x="1357" y="1417"/>
                  <a:pt x="643" y="1655"/>
                  <a:pt x="60" y="2024"/>
                </a:cubicBezTo>
                <a:cubicBezTo>
                  <a:pt x="48" y="2036"/>
                  <a:pt x="0" y="2084"/>
                  <a:pt x="12" y="2096"/>
                </a:cubicBezTo>
                <a:cubicBezTo>
                  <a:pt x="20" y="2099"/>
                  <a:pt x="28" y="2101"/>
                  <a:pt x="35" y="2101"/>
                </a:cubicBezTo>
                <a:cubicBezTo>
                  <a:pt x="50" y="2101"/>
                  <a:pt x="64" y="2096"/>
                  <a:pt x="71" y="2096"/>
                </a:cubicBezTo>
                <a:cubicBezTo>
                  <a:pt x="179" y="2072"/>
                  <a:pt x="274" y="2024"/>
                  <a:pt x="369" y="1976"/>
                </a:cubicBezTo>
                <a:cubicBezTo>
                  <a:pt x="631" y="1917"/>
                  <a:pt x="869" y="1786"/>
                  <a:pt x="1119" y="1715"/>
                </a:cubicBezTo>
                <a:cubicBezTo>
                  <a:pt x="1347" y="1660"/>
                  <a:pt x="4364" y="512"/>
                  <a:pt x="5507" y="512"/>
                </a:cubicBezTo>
                <a:cubicBezTo>
                  <a:pt x="5620" y="512"/>
                  <a:pt x="5715" y="523"/>
                  <a:pt x="5786" y="548"/>
                </a:cubicBezTo>
                <a:cubicBezTo>
                  <a:pt x="5846" y="572"/>
                  <a:pt x="5894" y="595"/>
                  <a:pt x="5941" y="643"/>
                </a:cubicBezTo>
                <a:lnTo>
                  <a:pt x="5953" y="655"/>
                </a:lnTo>
                <a:cubicBezTo>
                  <a:pt x="5906" y="333"/>
                  <a:pt x="5870" y="95"/>
                  <a:pt x="5810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46"/>
          <p:cNvSpPr/>
          <p:nvPr/>
        </p:nvSpPr>
        <p:spPr>
          <a:xfrm flipH="1">
            <a:off x="1119633" y="3506274"/>
            <a:ext cx="521736" cy="479356"/>
          </a:xfrm>
          <a:custGeom>
            <a:avLst/>
            <a:gdLst/>
            <a:ahLst/>
            <a:cxnLst/>
            <a:rect l="l" t="t" r="r" b="b"/>
            <a:pathLst>
              <a:path w="10538" h="9682" extrusionOk="0">
                <a:moveTo>
                  <a:pt x="6629" y="1"/>
                </a:moveTo>
                <a:cubicBezTo>
                  <a:pt x="5683" y="1"/>
                  <a:pt x="4538" y="164"/>
                  <a:pt x="3560" y="382"/>
                </a:cubicBezTo>
                <a:cubicBezTo>
                  <a:pt x="3524" y="382"/>
                  <a:pt x="3513" y="394"/>
                  <a:pt x="3489" y="394"/>
                </a:cubicBezTo>
                <a:cubicBezTo>
                  <a:pt x="2727" y="573"/>
                  <a:pt x="2072" y="775"/>
                  <a:pt x="1715" y="978"/>
                </a:cubicBezTo>
                <a:lnTo>
                  <a:pt x="1619" y="1013"/>
                </a:lnTo>
                <a:cubicBezTo>
                  <a:pt x="1500" y="1097"/>
                  <a:pt x="1429" y="1156"/>
                  <a:pt x="1417" y="1216"/>
                </a:cubicBezTo>
                <a:cubicBezTo>
                  <a:pt x="1107" y="2002"/>
                  <a:pt x="953" y="3073"/>
                  <a:pt x="822" y="4145"/>
                </a:cubicBezTo>
                <a:lnTo>
                  <a:pt x="774" y="4550"/>
                </a:lnTo>
                <a:cubicBezTo>
                  <a:pt x="691" y="5276"/>
                  <a:pt x="595" y="5955"/>
                  <a:pt x="465" y="6550"/>
                </a:cubicBezTo>
                <a:cubicBezTo>
                  <a:pt x="417" y="6776"/>
                  <a:pt x="0" y="7705"/>
                  <a:pt x="0" y="8002"/>
                </a:cubicBezTo>
                <a:cubicBezTo>
                  <a:pt x="0" y="8336"/>
                  <a:pt x="417" y="8860"/>
                  <a:pt x="607" y="9086"/>
                </a:cubicBezTo>
                <a:cubicBezTo>
                  <a:pt x="1000" y="9157"/>
                  <a:pt x="3274" y="9681"/>
                  <a:pt x="5048" y="9681"/>
                </a:cubicBezTo>
                <a:cubicBezTo>
                  <a:pt x="6072" y="9681"/>
                  <a:pt x="8906" y="9217"/>
                  <a:pt x="9930" y="9145"/>
                </a:cubicBezTo>
                <a:cubicBezTo>
                  <a:pt x="9930" y="9145"/>
                  <a:pt x="10359" y="8514"/>
                  <a:pt x="10490" y="7895"/>
                </a:cubicBezTo>
                <a:cubicBezTo>
                  <a:pt x="10537" y="7681"/>
                  <a:pt x="10359" y="7026"/>
                  <a:pt x="10347" y="6121"/>
                </a:cubicBezTo>
                <a:lnTo>
                  <a:pt x="10347" y="6038"/>
                </a:lnTo>
                <a:cubicBezTo>
                  <a:pt x="10335" y="5943"/>
                  <a:pt x="10335" y="5871"/>
                  <a:pt x="10335" y="5800"/>
                </a:cubicBezTo>
                <a:cubicBezTo>
                  <a:pt x="10299" y="3990"/>
                  <a:pt x="10478" y="1609"/>
                  <a:pt x="10394" y="1371"/>
                </a:cubicBezTo>
                <a:cubicBezTo>
                  <a:pt x="10311" y="1180"/>
                  <a:pt x="10073" y="942"/>
                  <a:pt x="9692" y="716"/>
                </a:cubicBezTo>
                <a:cubicBezTo>
                  <a:pt x="9644" y="704"/>
                  <a:pt x="9597" y="680"/>
                  <a:pt x="9537" y="644"/>
                </a:cubicBezTo>
                <a:cubicBezTo>
                  <a:pt x="9085" y="406"/>
                  <a:pt x="8454" y="204"/>
                  <a:pt x="7692" y="85"/>
                </a:cubicBezTo>
                <a:cubicBezTo>
                  <a:pt x="7656" y="85"/>
                  <a:pt x="7620" y="61"/>
                  <a:pt x="7573" y="61"/>
                </a:cubicBezTo>
                <a:cubicBezTo>
                  <a:pt x="7311" y="37"/>
                  <a:pt x="7025" y="25"/>
                  <a:pt x="6727" y="1"/>
                </a:cubicBezTo>
                <a:cubicBezTo>
                  <a:pt x="6695" y="1"/>
                  <a:pt x="6662" y="1"/>
                  <a:pt x="66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46"/>
          <p:cNvSpPr/>
          <p:nvPr/>
        </p:nvSpPr>
        <p:spPr>
          <a:xfrm flipH="1">
            <a:off x="1261731" y="3509244"/>
            <a:ext cx="207546" cy="98525"/>
          </a:xfrm>
          <a:custGeom>
            <a:avLst/>
            <a:gdLst/>
            <a:ahLst/>
            <a:cxnLst/>
            <a:rect l="l" t="t" r="r" b="b"/>
            <a:pathLst>
              <a:path w="4192" h="1990" extrusionOk="0">
                <a:moveTo>
                  <a:pt x="4073" y="1"/>
                </a:moveTo>
                <a:cubicBezTo>
                  <a:pt x="4025" y="60"/>
                  <a:pt x="3966" y="120"/>
                  <a:pt x="3906" y="180"/>
                </a:cubicBezTo>
                <a:cubicBezTo>
                  <a:pt x="3585" y="501"/>
                  <a:pt x="3239" y="799"/>
                  <a:pt x="2870" y="1061"/>
                </a:cubicBezTo>
                <a:cubicBezTo>
                  <a:pt x="2513" y="1334"/>
                  <a:pt x="2120" y="1573"/>
                  <a:pt x="1727" y="1763"/>
                </a:cubicBezTo>
                <a:cubicBezTo>
                  <a:pt x="1547" y="1844"/>
                  <a:pt x="1352" y="1919"/>
                  <a:pt x="1160" y="1919"/>
                </a:cubicBezTo>
                <a:cubicBezTo>
                  <a:pt x="1098" y="1919"/>
                  <a:pt x="1037" y="1911"/>
                  <a:pt x="977" y="1894"/>
                </a:cubicBezTo>
                <a:cubicBezTo>
                  <a:pt x="775" y="1823"/>
                  <a:pt x="572" y="1668"/>
                  <a:pt x="453" y="1477"/>
                </a:cubicBezTo>
                <a:cubicBezTo>
                  <a:pt x="215" y="1120"/>
                  <a:pt x="179" y="703"/>
                  <a:pt x="72" y="299"/>
                </a:cubicBezTo>
                <a:cubicBezTo>
                  <a:pt x="37" y="299"/>
                  <a:pt x="25" y="322"/>
                  <a:pt x="1" y="322"/>
                </a:cubicBezTo>
                <a:cubicBezTo>
                  <a:pt x="96" y="680"/>
                  <a:pt x="144" y="1061"/>
                  <a:pt x="322" y="1406"/>
                </a:cubicBezTo>
                <a:cubicBezTo>
                  <a:pt x="484" y="1749"/>
                  <a:pt x="799" y="1990"/>
                  <a:pt x="1174" y="1990"/>
                </a:cubicBezTo>
                <a:cubicBezTo>
                  <a:pt x="1242" y="1990"/>
                  <a:pt x="1311" y="1982"/>
                  <a:pt x="1382" y="1965"/>
                </a:cubicBezTo>
                <a:cubicBezTo>
                  <a:pt x="1620" y="1930"/>
                  <a:pt x="1846" y="1787"/>
                  <a:pt x="2061" y="1668"/>
                </a:cubicBezTo>
                <a:cubicBezTo>
                  <a:pt x="2275" y="1549"/>
                  <a:pt x="2477" y="1430"/>
                  <a:pt x="2668" y="1299"/>
                </a:cubicBezTo>
                <a:cubicBezTo>
                  <a:pt x="3061" y="1037"/>
                  <a:pt x="3442" y="739"/>
                  <a:pt x="3787" y="406"/>
                </a:cubicBezTo>
                <a:cubicBezTo>
                  <a:pt x="3918" y="287"/>
                  <a:pt x="4061" y="156"/>
                  <a:pt x="4192" y="25"/>
                </a:cubicBezTo>
                <a:cubicBezTo>
                  <a:pt x="4156" y="25"/>
                  <a:pt x="4120" y="25"/>
                  <a:pt x="407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46"/>
          <p:cNvSpPr/>
          <p:nvPr/>
        </p:nvSpPr>
        <p:spPr>
          <a:xfrm flipH="1">
            <a:off x="1557055" y="3554644"/>
            <a:ext cx="46589" cy="176899"/>
          </a:xfrm>
          <a:custGeom>
            <a:avLst/>
            <a:gdLst/>
            <a:ahLst/>
            <a:cxnLst/>
            <a:rect l="l" t="t" r="r" b="b"/>
            <a:pathLst>
              <a:path w="941" h="3573" extrusionOk="0">
                <a:moveTo>
                  <a:pt x="941" y="1"/>
                </a:moveTo>
                <a:lnTo>
                  <a:pt x="941" y="1"/>
                </a:lnTo>
                <a:cubicBezTo>
                  <a:pt x="905" y="13"/>
                  <a:pt x="881" y="25"/>
                  <a:pt x="846" y="60"/>
                </a:cubicBezTo>
                <a:cubicBezTo>
                  <a:pt x="810" y="203"/>
                  <a:pt x="774" y="370"/>
                  <a:pt x="726" y="536"/>
                </a:cubicBezTo>
                <a:cubicBezTo>
                  <a:pt x="643" y="858"/>
                  <a:pt x="548" y="1203"/>
                  <a:pt x="465" y="1525"/>
                </a:cubicBezTo>
                <a:cubicBezTo>
                  <a:pt x="310" y="2060"/>
                  <a:pt x="179" y="2620"/>
                  <a:pt x="48" y="3168"/>
                </a:cubicBezTo>
                <a:lnTo>
                  <a:pt x="0" y="3573"/>
                </a:lnTo>
                <a:cubicBezTo>
                  <a:pt x="0" y="3573"/>
                  <a:pt x="12" y="3573"/>
                  <a:pt x="12" y="3549"/>
                </a:cubicBezTo>
                <a:cubicBezTo>
                  <a:pt x="179" y="2882"/>
                  <a:pt x="345" y="2215"/>
                  <a:pt x="524" y="1549"/>
                </a:cubicBezTo>
                <a:cubicBezTo>
                  <a:pt x="607" y="1215"/>
                  <a:pt x="703" y="870"/>
                  <a:pt x="786" y="548"/>
                </a:cubicBezTo>
                <a:cubicBezTo>
                  <a:pt x="834" y="370"/>
                  <a:pt x="893" y="179"/>
                  <a:pt x="94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46"/>
          <p:cNvSpPr/>
          <p:nvPr/>
        </p:nvSpPr>
        <p:spPr>
          <a:xfrm flipH="1">
            <a:off x="1131426" y="3537563"/>
            <a:ext cx="113229" cy="284138"/>
          </a:xfrm>
          <a:custGeom>
            <a:avLst/>
            <a:gdLst/>
            <a:ahLst/>
            <a:cxnLst/>
            <a:rect l="l" t="t" r="r" b="b"/>
            <a:pathLst>
              <a:path w="2287" h="5739" extrusionOk="0">
                <a:moveTo>
                  <a:pt x="1488" y="0"/>
                </a:moveTo>
                <a:cubicBezTo>
                  <a:pt x="1131" y="119"/>
                  <a:pt x="810" y="417"/>
                  <a:pt x="607" y="715"/>
                </a:cubicBezTo>
                <a:cubicBezTo>
                  <a:pt x="274" y="1215"/>
                  <a:pt x="143" y="1834"/>
                  <a:pt x="72" y="2405"/>
                </a:cubicBezTo>
                <a:cubicBezTo>
                  <a:pt x="0" y="2977"/>
                  <a:pt x="0" y="3537"/>
                  <a:pt x="131" y="4096"/>
                </a:cubicBezTo>
                <a:cubicBezTo>
                  <a:pt x="262" y="4656"/>
                  <a:pt x="548" y="5323"/>
                  <a:pt x="1084" y="5608"/>
                </a:cubicBezTo>
                <a:cubicBezTo>
                  <a:pt x="1310" y="5697"/>
                  <a:pt x="1504" y="5739"/>
                  <a:pt x="1675" y="5739"/>
                </a:cubicBezTo>
                <a:cubicBezTo>
                  <a:pt x="1917" y="5739"/>
                  <a:pt x="2112" y="5655"/>
                  <a:pt x="2286" y="5501"/>
                </a:cubicBezTo>
                <a:cubicBezTo>
                  <a:pt x="2286" y="5477"/>
                  <a:pt x="2286" y="5442"/>
                  <a:pt x="2274" y="5370"/>
                </a:cubicBezTo>
                <a:cubicBezTo>
                  <a:pt x="2119" y="5501"/>
                  <a:pt x="1965" y="5596"/>
                  <a:pt x="1762" y="5644"/>
                </a:cubicBezTo>
                <a:cubicBezTo>
                  <a:pt x="1723" y="5651"/>
                  <a:pt x="1681" y="5653"/>
                  <a:pt x="1637" y="5653"/>
                </a:cubicBezTo>
                <a:cubicBezTo>
                  <a:pt x="1443" y="5653"/>
                  <a:pt x="1222" y="5595"/>
                  <a:pt x="1095" y="5537"/>
                </a:cubicBezTo>
                <a:cubicBezTo>
                  <a:pt x="619" y="5311"/>
                  <a:pt x="381" y="4727"/>
                  <a:pt x="250" y="4251"/>
                </a:cubicBezTo>
                <a:cubicBezTo>
                  <a:pt x="119" y="3763"/>
                  <a:pt x="83" y="3239"/>
                  <a:pt x="131" y="2727"/>
                </a:cubicBezTo>
                <a:cubicBezTo>
                  <a:pt x="191" y="2191"/>
                  <a:pt x="298" y="1608"/>
                  <a:pt x="512" y="1120"/>
                </a:cubicBezTo>
                <a:cubicBezTo>
                  <a:pt x="726" y="655"/>
                  <a:pt x="1084" y="239"/>
                  <a:pt x="1572" y="84"/>
                </a:cubicBezTo>
                <a:cubicBezTo>
                  <a:pt x="1584" y="84"/>
                  <a:pt x="1619" y="72"/>
                  <a:pt x="1631" y="72"/>
                </a:cubicBezTo>
                <a:cubicBezTo>
                  <a:pt x="1584" y="60"/>
                  <a:pt x="1548" y="24"/>
                  <a:pt x="14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46"/>
          <p:cNvSpPr/>
          <p:nvPr/>
        </p:nvSpPr>
        <p:spPr>
          <a:xfrm flipH="1">
            <a:off x="1269949" y="3440278"/>
            <a:ext cx="206952" cy="111794"/>
          </a:xfrm>
          <a:custGeom>
            <a:avLst/>
            <a:gdLst/>
            <a:ahLst/>
            <a:cxnLst/>
            <a:rect l="l" t="t" r="r" b="b"/>
            <a:pathLst>
              <a:path w="4180" h="2258" extrusionOk="0">
                <a:moveTo>
                  <a:pt x="3679" y="1"/>
                </a:moveTo>
                <a:lnTo>
                  <a:pt x="0" y="799"/>
                </a:lnTo>
                <a:lnTo>
                  <a:pt x="321" y="1954"/>
                </a:lnTo>
                <a:cubicBezTo>
                  <a:pt x="321" y="1954"/>
                  <a:pt x="546" y="2257"/>
                  <a:pt x="1313" y="2257"/>
                </a:cubicBezTo>
                <a:cubicBezTo>
                  <a:pt x="1619" y="2257"/>
                  <a:pt x="2012" y="2209"/>
                  <a:pt x="2512" y="2073"/>
                </a:cubicBezTo>
                <a:cubicBezTo>
                  <a:pt x="4179" y="1608"/>
                  <a:pt x="3953" y="1061"/>
                  <a:pt x="3953" y="1061"/>
                </a:cubicBezTo>
                <a:lnTo>
                  <a:pt x="3679" y="1"/>
                </a:ln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46"/>
          <p:cNvSpPr/>
          <p:nvPr/>
        </p:nvSpPr>
        <p:spPr>
          <a:xfrm flipH="1">
            <a:off x="1290604" y="3429100"/>
            <a:ext cx="179870" cy="103723"/>
          </a:xfrm>
          <a:custGeom>
            <a:avLst/>
            <a:gdLst/>
            <a:ahLst/>
            <a:cxnLst/>
            <a:rect l="l" t="t" r="r" b="b"/>
            <a:pathLst>
              <a:path w="4585" h="2095" extrusionOk="0">
                <a:moveTo>
                  <a:pt x="3807" y="1"/>
                </a:moveTo>
                <a:cubicBezTo>
                  <a:pt x="3613" y="1"/>
                  <a:pt x="3418" y="17"/>
                  <a:pt x="3227" y="48"/>
                </a:cubicBezTo>
                <a:cubicBezTo>
                  <a:pt x="2358" y="155"/>
                  <a:pt x="1524" y="406"/>
                  <a:pt x="691" y="667"/>
                </a:cubicBezTo>
                <a:cubicBezTo>
                  <a:pt x="489" y="727"/>
                  <a:pt x="274" y="822"/>
                  <a:pt x="167" y="965"/>
                </a:cubicBezTo>
                <a:cubicBezTo>
                  <a:pt x="36" y="1144"/>
                  <a:pt x="0" y="1537"/>
                  <a:pt x="131" y="1715"/>
                </a:cubicBezTo>
                <a:cubicBezTo>
                  <a:pt x="298" y="1941"/>
                  <a:pt x="762" y="2060"/>
                  <a:pt x="1084" y="2084"/>
                </a:cubicBezTo>
                <a:cubicBezTo>
                  <a:pt x="1166" y="2092"/>
                  <a:pt x="1249" y="2095"/>
                  <a:pt x="1332" y="2095"/>
                </a:cubicBezTo>
                <a:cubicBezTo>
                  <a:pt x="1657" y="2095"/>
                  <a:pt x="1988" y="2044"/>
                  <a:pt x="2310" y="1977"/>
                </a:cubicBezTo>
                <a:cubicBezTo>
                  <a:pt x="2798" y="1882"/>
                  <a:pt x="3275" y="1727"/>
                  <a:pt x="3691" y="1489"/>
                </a:cubicBezTo>
                <a:cubicBezTo>
                  <a:pt x="4108" y="1251"/>
                  <a:pt x="4442" y="929"/>
                  <a:pt x="4537" y="536"/>
                </a:cubicBezTo>
                <a:cubicBezTo>
                  <a:pt x="4572" y="406"/>
                  <a:pt x="4584" y="275"/>
                  <a:pt x="4501" y="167"/>
                </a:cubicBezTo>
                <a:cubicBezTo>
                  <a:pt x="4406" y="72"/>
                  <a:pt x="4263" y="36"/>
                  <a:pt x="4096" y="13"/>
                </a:cubicBezTo>
                <a:cubicBezTo>
                  <a:pt x="4001" y="5"/>
                  <a:pt x="3904" y="1"/>
                  <a:pt x="380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46"/>
          <p:cNvSpPr/>
          <p:nvPr/>
        </p:nvSpPr>
        <p:spPr>
          <a:xfrm flipH="1">
            <a:off x="1241134" y="3477806"/>
            <a:ext cx="258492" cy="148233"/>
          </a:xfrm>
          <a:custGeom>
            <a:avLst/>
            <a:gdLst/>
            <a:ahLst/>
            <a:cxnLst/>
            <a:rect l="l" t="t" r="r" b="b"/>
            <a:pathLst>
              <a:path w="5221" h="2994" extrusionOk="0">
                <a:moveTo>
                  <a:pt x="4411" y="0"/>
                </a:moveTo>
                <a:cubicBezTo>
                  <a:pt x="4402" y="0"/>
                  <a:pt x="4395" y="2"/>
                  <a:pt x="4388" y="5"/>
                </a:cubicBezTo>
                <a:cubicBezTo>
                  <a:pt x="4257" y="64"/>
                  <a:pt x="4233" y="481"/>
                  <a:pt x="3388" y="898"/>
                </a:cubicBezTo>
                <a:cubicBezTo>
                  <a:pt x="3015" y="1092"/>
                  <a:pt x="2531" y="1208"/>
                  <a:pt x="2061" y="1208"/>
                </a:cubicBezTo>
                <a:cubicBezTo>
                  <a:pt x="1466" y="1208"/>
                  <a:pt x="895" y="1022"/>
                  <a:pt x="602" y="576"/>
                </a:cubicBezTo>
                <a:cubicBezTo>
                  <a:pt x="600" y="573"/>
                  <a:pt x="597" y="571"/>
                  <a:pt x="592" y="571"/>
                </a:cubicBezTo>
                <a:cubicBezTo>
                  <a:pt x="509" y="571"/>
                  <a:pt x="0" y="1176"/>
                  <a:pt x="102" y="1684"/>
                </a:cubicBezTo>
                <a:cubicBezTo>
                  <a:pt x="158" y="1990"/>
                  <a:pt x="646" y="2845"/>
                  <a:pt x="1063" y="2845"/>
                </a:cubicBezTo>
                <a:cubicBezTo>
                  <a:pt x="1084" y="2845"/>
                  <a:pt x="1105" y="2843"/>
                  <a:pt x="1126" y="2839"/>
                </a:cubicBezTo>
                <a:cubicBezTo>
                  <a:pt x="1554" y="2755"/>
                  <a:pt x="1697" y="1505"/>
                  <a:pt x="1697" y="1505"/>
                </a:cubicBezTo>
                <a:cubicBezTo>
                  <a:pt x="1697" y="1505"/>
                  <a:pt x="1900" y="2981"/>
                  <a:pt x="2257" y="2993"/>
                </a:cubicBezTo>
                <a:cubicBezTo>
                  <a:pt x="2259" y="2993"/>
                  <a:pt x="2261" y="2993"/>
                  <a:pt x="2263" y="2993"/>
                </a:cubicBezTo>
                <a:cubicBezTo>
                  <a:pt x="2644" y="2993"/>
                  <a:pt x="5220" y="1985"/>
                  <a:pt x="5043" y="564"/>
                </a:cubicBezTo>
                <a:cubicBezTo>
                  <a:pt x="5032" y="463"/>
                  <a:pt x="4563" y="0"/>
                  <a:pt x="44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46"/>
          <p:cNvSpPr/>
          <p:nvPr/>
        </p:nvSpPr>
        <p:spPr>
          <a:xfrm flipH="1">
            <a:off x="890960" y="4170632"/>
            <a:ext cx="199872" cy="259828"/>
          </a:xfrm>
          <a:custGeom>
            <a:avLst/>
            <a:gdLst/>
            <a:ahLst/>
            <a:cxnLst/>
            <a:rect l="l" t="t" r="r" b="b"/>
            <a:pathLst>
              <a:path w="4037" h="5248" extrusionOk="0">
                <a:moveTo>
                  <a:pt x="2846" y="1"/>
                </a:moveTo>
                <a:lnTo>
                  <a:pt x="513" y="858"/>
                </a:lnTo>
                <a:cubicBezTo>
                  <a:pt x="1036" y="2168"/>
                  <a:pt x="1" y="3311"/>
                  <a:pt x="679" y="3930"/>
                </a:cubicBezTo>
                <a:cubicBezTo>
                  <a:pt x="955" y="3739"/>
                  <a:pt x="1046" y="3657"/>
                  <a:pt x="1084" y="3657"/>
                </a:cubicBezTo>
                <a:cubicBezTo>
                  <a:pt x="1111" y="3657"/>
                  <a:pt x="1112" y="3695"/>
                  <a:pt x="1132" y="3763"/>
                </a:cubicBezTo>
                <a:cubicBezTo>
                  <a:pt x="1176" y="3916"/>
                  <a:pt x="1431" y="5248"/>
                  <a:pt x="2055" y="5248"/>
                </a:cubicBezTo>
                <a:cubicBezTo>
                  <a:pt x="2109" y="5248"/>
                  <a:pt x="2167" y="5238"/>
                  <a:pt x="2227" y="5216"/>
                </a:cubicBezTo>
                <a:cubicBezTo>
                  <a:pt x="2322" y="5192"/>
                  <a:pt x="2406" y="5144"/>
                  <a:pt x="2513" y="5085"/>
                </a:cubicBezTo>
                <a:cubicBezTo>
                  <a:pt x="2620" y="5013"/>
                  <a:pt x="2691" y="4918"/>
                  <a:pt x="2763" y="4823"/>
                </a:cubicBezTo>
                <a:cubicBezTo>
                  <a:pt x="2870" y="4668"/>
                  <a:pt x="2965" y="4525"/>
                  <a:pt x="3120" y="4418"/>
                </a:cubicBezTo>
                <a:cubicBezTo>
                  <a:pt x="3263" y="4323"/>
                  <a:pt x="3382" y="4299"/>
                  <a:pt x="3442" y="4132"/>
                </a:cubicBezTo>
                <a:cubicBezTo>
                  <a:pt x="3477" y="4001"/>
                  <a:pt x="3513" y="3870"/>
                  <a:pt x="3620" y="3763"/>
                </a:cubicBezTo>
                <a:cubicBezTo>
                  <a:pt x="3739" y="3632"/>
                  <a:pt x="3882" y="3573"/>
                  <a:pt x="3989" y="3406"/>
                </a:cubicBezTo>
                <a:lnTo>
                  <a:pt x="4037" y="3311"/>
                </a:lnTo>
                <a:lnTo>
                  <a:pt x="4037" y="3287"/>
                </a:lnTo>
                <a:cubicBezTo>
                  <a:pt x="4013" y="3239"/>
                  <a:pt x="4013" y="3192"/>
                  <a:pt x="4001" y="3156"/>
                </a:cubicBezTo>
                <a:cubicBezTo>
                  <a:pt x="3894" y="2715"/>
                  <a:pt x="3632" y="2334"/>
                  <a:pt x="3453" y="1930"/>
                </a:cubicBezTo>
                <a:cubicBezTo>
                  <a:pt x="3168" y="1298"/>
                  <a:pt x="3001" y="656"/>
                  <a:pt x="2846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46"/>
          <p:cNvSpPr/>
          <p:nvPr/>
        </p:nvSpPr>
        <p:spPr>
          <a:xfrm flipH="1">
            <a:off x="902343" y="3550237"/>
            <a:ext cx="325924" cy="757404"/>
          </a:xfrm>
          <a:custGeom>
            <a:avLst/>
            <a:gdLst/>
            <a:ahLst/>
            <a:cxnLst/>
            <a:rect l="l" t="t" r="r" b="b"/>
            <a:pathLst>
              <a:path w="6583" h="15298" extrusionOk="0">
                <a:moveTo>
                  <a:pt x="1319" y="1"/>
                </a:moveTo>
                <a:cubicBezTo>
                  <a:pt x="564" y="1"/>
                  <a:pt x="1" y="1640"/>
                  <a:pt x="38" y="2900"/>
                </a:cubicBezTo>
                <a:cubicBezTo>
                  <a:pt x="98" y="4495"/>
                  <a:pt x="1074" y="5459"/>
                  <a:pt x="1884" y="8924"/>
                </a:cubicBezTo>
                <a:cubicBezTo>
                  <a:pt x="2408" y="11198"/>
                  <a:pt x="2848" y="13222"/>
                  <a:pt x="3086" y="14353"/>
                </a:cubicBezTo>
                <a:cubicBezTo>
                  <a:pt x="3086" y="14389"/>
                  <a:pt x="3098" y="14401"/>
                  <a:pt x="3098" y="14437"/>
                </a:cubicBezTo>
                <a:cubicBezTo>
                  <a:pt x="3217" y="14984"/>
                  <a:pt x="3277" y="15294"/>
                  <a:pt x="3277" y="15294"/>
                </a:cubicBezTo>
                <a:cubicBezTo>
                  <a:pt x="3333" y="15296"/>
                  <a:pt x="3394" y="15297"/>
                  <a:pt x="3459" y="15297"/>
                </a:cubicBezTo>
                <a:cubicBezTo>
                  <a:pt x="4515" y="15297"/>
                  <a:pt x="6582" y="15025"/>
                  <a:pt x="6515" y="14520"/>
                </a:cubicBezTo>
                <a:cubicBezTo>
                  <a:pt x="6479" y="14294"/>
                  <a:pt x="6432" y="14091"/>
                  <a:pt x="6408" y="13877"/>
                </a:cubicBezTo>
                <a:cubicBezTo>
                  <a:pt x="6408" y="13841"/>
                  <a:pt x="6408" y="13806"/>
                  <a:pt x="6396" y="13758"/>
                </a:cubicBezTo>
                <a:cubicBezTo>
                  <a:pt x="5313" y="7305"/>
                  <a:pt x="2824" y="1423"/>
                  <a:pt x="1955" y="387"/>
                </a:cubicBezTo>
                <a:cubicBezTo>
                  <a:pt x="1735" y="117"/>
                  <a:pt x="1520" y="1"/>
                  <a:pt x="1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46"/>
          <p:cNvSpPr/>
          <p:nvPr/>
        </p:nvSpPr>
        <p:spPr>
          <a:xfrm flipH="1">
            <a:off x="911011" y="4231379"/>
            <a:ext cx="164472" cy="33617"/>
          </a:xfrm>
          <a:custGeom>
            <a:avLst/>
            <a:gdLst/>
            <a:ahLst/>
            <a:cxnLst/>
            <a:rect l="l" t="t" r="r" b="b"/>
            <a:pathLst>
              <a:path w="3322" h="679" extrusionOk="0">
                <a:moveTo>
                  <a:pt x="3310" y="0"/>
                </a:moveTo>
                <a:cubicBezTo>
                  <a:pt x="3072" y="83"/>
                  <a:pt x="2834" y="155"/>
                  <a:pt x="2584" y="214"/>
                </a:cubicBezTo>
                <a:cubicBezTo>
                  <a:pt x="1929" y="381"/>
                  <a:pt x="1250" y="500"/>
                  <a:pt x="584" y="560"/>
                </a:cubicBezTo>
                <a:lnTo>
                  <a:pt x="0" y="595"/>
                </a:lnTo>
                <a:cubicBezTo>
                  <a:pt x="0" y="631"/>
                  <a:pt x="12" y="643"/>
                  <a:pt x="12" y="679"/>
                </a:cubicBezTo>
                <a:cubicBezTo>
                  <a:pt x="1131" y="655"/>
                  <a:pt x="2262" y="452"/>
                  <a:pt x="3322" y="119"/>
                </a:cubicBezTo>
                <a:cubicBezTo>
                  <a:pt x="3322" y="83"/>
                  <a:pt x="3310" y="48"/>
                  <a:pt x="33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46"/>
          <p:cNvSpPr/>
          <p:nvPr/>
        </p:nvSpPr>
        <p:spPr>
          <a:xfrm flipH="1">
            <a:off x="1092550" y="2815428"/>
            <a:ext cx="601893" cy="687397"/>
          </a:xfrm>
          <a:custGeom>
            <a:avLst/>
            <a:gdLst/>
            <a:ahLst/>
            <a:cxnLst/>
            <a:rect l="l" t="t" r="r" b="b"/>
            <a:pathLst>
              <a:path w="12157" h="13884" extrusionOk="0">
                <a:moveTo>
                  <a:pt x="5860" y="1"/>
                </a:moveTo>
                <a:cubicBezTo>
                  <a:pt x="2521" y="1"/>
                  <a:pt x="58" y="2792"/>
                  <a:pt x="1" y="7228"/>
                </a:cubicBezTo>
                <a:cubicBezTo>
                  <a:pt x="1" y="7800"/>
                  <a:pt x="13" y="8336"/>
                  <a:pt x="72" y="8860"/>
                </a:cubicBezTo>
                <a:lnTo>
                  <a:pt x="72" y="8883"/>
                </a:lnTo>
                <a:cubicBezTo>
                  <a:pt x="96" y="9050"/>
                  <a:pt x="120" y="9193"/>
                  <a:pt x="132" y="9360"/>
                </a:cubicBezTo>
                <a:cubicBezTo>
                  <a:pt x="346" y="10681"/>
                  <a:pt x="810" y="11812"/>
                  <a:pt x="1679" y="12610"/>
                </a:cubicBezTo>
                <a:lnTo>
                  <a:pt x="1703" y="12622"/>
                </a:lnTo>
                <a:cubicBezTo>
                  <a:pt x="1846" y="12753"/>
                  <a:pt x="2025" y="12884"/>
                  <a:pt x="2203" y="13003"/>
                </a:cubicBezTo>
                <a:cubicBezTo>
                  <a:pt x="2965" y="13503"/>
                  <a:pt x="3977" y="13813"/>
                  <a:pt x="5299" y="13884"/>
                </a:cubicBezTo>
                <a:lnTo>
                  <a:pt x="5692" y="13884"/>
                </a:lnTo>
                <a:cubicBezTo>
                  <a:pt x="5835" y="13884"/>
                  <a:pt x="5989" y="13884"/>
                  <a:pt x="6144" y="13872"/>
                </a:cubicBezTo>
                <a:cubicBezTo>
                  <a:pt x="8037" y="13741"/>
                  <a:pt x="9716" y="12586"/>
                  <a:pt x="10752" y="10848"/>
                </a:cubicBezTo>
                <a:cubicBezTo>
                  <a:pt x="10764" y="10836"/>
                  <a:pt x="10764" y="10824"/>
                  <a:pt x="10776" y="10800"/>
                </a:cubicBezTo>
                <a:cubicBezTo>
                  <a:pt x="10871" y="10657"/>
                  <a:pt x="10942" y="10526"/>
                  <a:pt x="11014" y="10360"/>
                </a:cubicBezTo>
                <a:cubicBezTo>
                  <a:pt x="11383" y="9586"/>
                  <a:pt x="11645" y="8717"/>
                  <a:pt x="11740" y="7764"/>
                </a:cubicBezTo>
                <a:cubicBezTo>
                  <a:pt x="12157" y="3859"/>
                  <a:pt x="9752" y="239"/>
                  <a:pt x="6251" y="13"/>
                </a:cubicBezTo>
                <a:cubicBezTo>
                  <a:pt x="6120" y="5"/>
                  <a:pt x="5989" y="1"/>
                  <a:pt x="5860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46"/>
          <p:cNvSpPr/>
          <p:nvPr/>
        </p:nvSpPr>
        <p:spPr>
          <a:xfrm flipH="1">
            <a:off x="972290" y="2743937"/>
            <a:ext cx="718143" cy="481881"/>
          </a:xfrm>
          <a:custGeom>
            <a:avLst/>
            <a:gdLst/>
            <a:ahLst/>
            <a:cxnLst/>
            <a:rect l="l" t="t" r="r" b="b"/>
            <a:pathLst>
              <a:path w="14505" h="9733" extrusionOk="0">
                <a:moveTo>
                  <a:pt x="6337" y="0"/>
                </a:moveTo>
                <a:cubicBezTo>
                  <a:pt x="6165" y="0"/>
                  <a:pt x="5994" y="6"/>
                  <a:pt x="5825" y="17"/>
                </a:cubicBezTo>
                <a:cubicBezTo>
                  <a:pt x="5563" y="28"/>
                  <a:pt x="5313" y="52"/>
                  <a:pt x="5039" y="88"/>
                </a:cubicBezTo>
                <a:cubicBezTo>
                  <a:pt x="4301" y="207"/>
                  <a:pt x="3551" y="421"/>
                  <a:pt x="2872" y="755"/>
                </a:cubicBezTo>
                <a:cubicBezTo>
                  <a:pt x="1289" y="1564"/>
                  <a:pt x="193" y="3160"/>
                  <a:pt x="51" y="4886"/>
                </a:cubicBezTo>
                <a:cubicBezTo>
                  <a:pt x="40" y="5056"/>
                  <a:pt x="1" y="5652"/>
                  <a:pt x="280" y="5652"/>
                </a:cubicBezTo>
                <a:cubicBezTo>
                  <a:pt x="314" y="5652"/>
                  <a:pt x="352" y="5644"/>
                  <a:pt x="396" y="5624"/>
                </a:cubicBezTo>
                <a:cubicBezTo>
                  <a:pt x="432" y="5612"/>
                  <a:pt x="455" y="5577"/>
                  <a:pt x="491" y="5553"/>
                </a:cubicBezTo>
                <a:cubicBezTo>
                  <a:pt x="622" y="5136"/>
                  <a:pt x="908" y="4755"/>
                  <a:pt x="1182" y="4422"/>
                </a:cubicBezTo>
                <a:cubicBezTo>
                  <a:pt x="1527" y="4053"/>
                  <a:pt x="1920" y="3719"/>
                  <a:pt x="2337" y="3434"/>
                </a:cubicBezTo>
                <a:cubicBezTo>
                  <a:pt x="2956" y="3005"/>
                  <a:pt x="3658" y="2672"/>
                  <a:pt x="4384" y="2434"/>
                </a:cubicBezTo>
                <a:cubicBezTo>
                  <a:pt x="4932" y="1981"/>
                  <a:pt x="5647" y="1683"/>
                  <a:pt x="6361" y="1576"/>
                </a:cubicBezTo>
                <a:lnTo>
                  <a:pt x="6361" y="1576"/>
                </a:lnTo>
                <a:cubicBezTo>
                  <a:pt x="5789" y="1719"/>
                  <a:pt x="5230" y="2041"/>
                  <a:pt x="4789" y="2434"/>
                </a:cubicBezTo>
                <a:cubicBezTo>
                  <a:pt x="4873" y="2767"/>
                  <a:pt x="4992" y="3076"/>
                  <a:pt x="5158" y="3362"/>
                </a:cubicBezTo>
                <a:cubicBezTo>
                  <a:pt x="5587" y="4136"/>
                  <a:pt x="6289" y="4743"/>
                  <a:pt x="7099" y="5136"/>
                </a:cubicBezTo>
                <a:cubicBezTo>
                  <a:pt x="7373" y="5279"/>
                  <a:pt x="7671" y="5386"/>
                  <a:pt x="7992" y="5470"/>
                </a:cubicBezTo>
                <a:cubicBezTo>
                  <a:pt x="8052" y="5874"/>
                  <a:pt x="8052" y="6279"/>
                  <a:pt x="8242" y="6636"/>
                </a:cubicBezTo>
                <a:cubicBezTo>
                  <a:pt x="8468" y="7041"/>
                  <a:pt x="8897" y="7172"/>
                  <a:pt x="9266" y="7410"/>
                </a:cubicBezTo>
                <a:cubicBezTo>
                  <a:pt x="9659" y="7648"/>
                  <a:pt x="9849" y="8089"/>
                  <a:pt x="9838" y="8530"/>
                </a:cubicBezTo>
                <a:cubicBezTo>
                  <a:pt x="9838" y="8708"/>
                  <a:pt x="9611" y="9720"/>
                  <a:pt x="9957" y="9732"/>
                </a:cubicBezTo>
                <a:cubicBezTo>
                  <a:pt x="9980" y="9732"/>
                  <a:pt x="10028" y="9720"/>
                  <a:pt x="10052" y="9684"/>
                </a:cubicBezTo>
                <a:cubicBezTo>
                  <a:pt x="10314" y="9482"/>
                  <a:pt x="10564" y="9268"/>
                  <a:pt x="10850" y="9089"/>
                </a:cubicBezTo>
                <a:cubicBezTo>
                  <a:pt x="11123" y="8911"/>
                  <a:pt x="11457" y="8851"/>
                  <a:pt x="11778" y="8756"/>
                </a:cubicBezTo>
                <a:cubicBezTo>
                  <a:pt x="12159" y="8637"/>
                  <a:pt x="12516" y="8494"/>
                  <a:pt x="12850" y="8315"/>
                </a:cubicBezTo>
                <a:cubicBezTo>
                  <a:pt x="13481" y="7994"/>
                  <a:pt x="14017" y="7482"/>
                  <a:pt x="14255" y="6851"/>
                </a:cubicBezTo>
                <a:cubicBezTo>
                  <a:pt x="14505" y="6148"/>
                  <a:pt x="14505" y="5374"/>
                  <a:pt x="14362" y="4612"/>
                </a:cubicBezTo>
                <a:cubicBezTo>
                  <a:pt x="14100" y="3481"/>
                  <a:pt x="13493" y="2398"/>
                  <a:pt x="12612" y="1588"/>
                </a:cubicBezTo>
                <a:cubicBezTo>
                  <a:pt x="12469" y="1457"/>
                  <a:pt x="12302" y="1326"/>
                  <a:pt x="12135" y="1207"/>
                </a:cubicBezTo>
                <a:cubicBezTo>
                  <a:pt x="11600" y="826"/>
                  <a:pt x="10981" y="576"/>
                  <a:pt x="10338" y="445"/>
                </a:cubicBezTo>
                <a:cubicBezTo>
                  <a:pt x="9992" y="374"/>
                  <a:pt x="9671" y="326"/>
                  <a:pt x="9326" y="314"/>
                </a:cubicBezTo>
                <a:cubicBezTo>
                  <a:pt x="9199" y="302"/>
                  <a:pt x="9070" y="296"/>
                  <a:pt x="8941" y="296"/>
                </a:cubicBezTo>
                <a:cubicBezTo>
                  <a:pt x="8684" y="296"/>
                  <a:pt x="8425" y="322"/>
                  <a:pt x="8171" y="386"/>
                </a:cubicBezTo>
                <a:lnTo>
                  <a:pt x="7992" y="290"/>
                </a:lnTo>
                <a:cubicBezTo>
                  <a:pt x="7873" y="231"/>
                  <a:pt x="7730" y="195"/>
                  <a:pt x="7611" y="159"/>
                </a:cubicBezTo>
                <a:cubicBezTo>
                  <a:pt x="7202" y="40"/>
                  <a:pt x="6768" y="0"/>
                  <a:pt x="63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46"/>
          <p:cNvSpPr/>
          <p:nvPr/>
        </p:nvSpPr>
        <p:spPr>
          <a:xfrm flipH="1">
            <a:off x="1066613" y="2768296"/>
            <a:ext cx="338401" cy="161947"/>
          </a:xfrm>
          <a:custGeom>
            <a:avLst/>
            <a:gdLst/>
            <a:ahLst/>
            <a:cxnLst/>
            <a:rect l="l" t="t" r="r" b="b"/>
            <a:pathLst>
              <a:path w="6835" h="3271" extrusionOk="0">
                <a:moveTo>
                  <a:pt x="4549" y="1"/>
                </a:moveTo>
                <a:cubicBezTo>
                  <a:pt x="4227" y="72"/>
                  <a:pt x="3930" y="179"/>
                  <a:pt x="3680" y="251"/>
                </a:cubicBezTo>
                <a:cubicBezTo>
                  <a:pt x="2668" y="560"/>
                  <a:pt x="1703" y="989"/>
                  <a:pt x="751" y="1441"/>
                </a:cubicBezTo>
                <a:cubicBezTo>
                  <a:pt x="501" y="1561"/>
                  <a:pt x="215" y="1691"/>
                  <a:pt x="108" y="1965"/>
                </a:cubicBezTo>
                <a:cubicBezTo>
                  <a:pt x="1" y="2203"/>
                  <a:pt x="96" y="2477"/>
                  <a:pt x="263" y="2692"/>
                </a:cubicBezTo>
                <a:cubicBezTo>
                  <a:pt x="441" y="2882"/>
                  <a:pt x="655" y="3013"/>
                  <a:pt x="894" y="3132"/>
                </a:cubicBezTo>
                <a:cubicBezTo>
                  <a:pt x="1037" y="3204"/>
                  <a:pt x="1192" y="3271"/>
                  <a:pt x="1336" y="3271"/>
                </a:cubicBezTo>
                <a:cubicBezTo>
                  <a:pt x="1406" y="3271"/>
                  <a:pt x="1474" y="3255"/>
                  <a:pt x="1536" y="3215"/>
                </a:cubicBezTo>
                <a:cubicBezTo>
                  <a:pt x="1763" y="3049"/>
                  <a:pt x="1751" y="2692"/>
                  <a:pt x="1953" y="2525"/>
                </a:cubicBezTo>
                <a:cubicBezTo>
                  <a:pt x="2033" y="2465"/>
                  <a:pt x="2121" y="2443"/>
                  <a:pt x="2215" y="2443"/>
                </a:cubicBezTo>
                <a:cubicBezTo>
                  <a:pt x="2455" y="2443"/>
                  <a:pt x="2727" y="2587"/>
                  <a:pt x="2977" y="2587"/>
                </a:cubicBezTo>
                <a:cubicBezTo>
                  <a:pt x="3034" y="2587"/>
                  <a:pt x="3090" y="2579"/>
                  <a:pt x="3144" y="2561"/>
                </a:cubicBezTo>
                <a:cubicBezTo>
                  <a:pt x="3489" y="2418"/>
                  <a:pt x="3537" y="1953"/>
                  <a:pt x="3799" y="1691"/>
                </a:cubicBezTo>
                <a:cubicBezTo>
                  <a:pt x="3960" y="1541"/>
                  <a:pt x="4180" y="1487"/>
                  <a:pt x="4397" y="1487"/>
                </a:cubicBezTo>
                <a:cubicBezTo>
                  <a:pt x="4420" y="1487"/>
                  <a:pt x="4443" y="1488"/>
                  <a:pt x="4465" y="1489"/>
                </a:cubicBezTo>
                <a:cubicBezTo>
                  <a:pt x="4704" y="1489"/>
                  <a:pt x="4942" y="1549"/>
                  <a:pt x="5180" y="1572"/>
                </a:cubicBezTo>
                <a:cubicBezTo>
                  <a:pt x="5266" y="1581"/>
                  <a:pt x="5352" y="1585"/>
                  <a:pt x="5439" y="1585"/>
                </a:cubicBezTo>
                <a:cubicBezTo>
                  <a:pt x="5834" y="1585"/>
                  <a:pt x="6231" y="1496"/>
                  <a:pt x="6573" y="1310"/>
                </a:cubicBezTo>
                <a:cubicBezTo>
                  <a:pt x="6656" y="1263"/>
                  <a:pt x="6763" y="1203"/>
                  <a:pt x="6835" y="1132"/>
                </a:cubicBezTo>
                <a:cubicBezTo>
                  <a:pt x="6692" y="1001"/>
                  <a:pt x="6525" y="858"/>
                  <a:pt x="6347" y="751"/>
                </a:cubicBezTo>
                <a:cubicBezTo>
                  <a:pt x="5811" y="382"/>
                  <a:pt x="5180" y="132"/>
                  <a:pt x="45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46"/>
          <p:cNvSpPr/>
          <p:nvPr/>
        </p:nvSpPr>
        <p:spPr>
          <a:xfrm flipH="1">
            <a:off x="1295890" y="2743937"/>
            <a:ext cx="282999" cy="118774"/>
          </a:xfrm>
          <a:custGeom>
            <a:avLst/>
            <a:gdLst/>
            <a:ahLst/>
            <a:cxnLst/>
            <a:rect l="l" t="t" r="r" b="b"/>
            <a:pathLst>
              <a:path w="5716" h="2399" extrusionOk="0">
                <a:moveTo>
                  <a:pt x="4046" y="0"/>
                </a:moveTo>
                <a:cubicBezTo>
                  <a:pt x="3876" y="0"/>
                  <a:pt x="3706" y="6"/>
                  <a:pt x="3536" y="17"/>
                </a:cubicBezTo>
                <a:cubicBezTo>
                  <a:pt x="3263" y="28"/>
                  <a:pt x="3013" y="52"/>
                  <a:pt x="2739" y="88"/>
                </a:cubicBezTo>
                <a:cubicBezTo>
                  <a:pt x="2417" y="267"/>
                  <a:pt x="2084" y="457"/>
                  <a:pt x="1786" y="636"/>
                </a:cubicBezTo>
                <a:cubicBezTo>
                  <a:pt x="1667" y="731"/>
                  <a:pt x="1536" y="814"/>
                  <a:pt x="1512" y="945"/>
                </a:cubicBezTo>
                <a:cubicBezTo>
                  <a:pt x="1489" y="1040"/>
                  <a:pt x="1524" y="1112"/>
                  <a:pt x="1477" y="1183"/>
                </a:cubicBezTo>
                <a:cubicBezTo>
                  <a:pt x="1441" y="1255"/>
                  <a:pt x="1381" y="1267"/>
                  <a:pt x="1298" y="1291"/>
                </a:cubicBezTo>
                <a:cubicBezTo>
                  <a:pt x="1084" y="1374"/>
                  <a:pt x="869" y="1457"/>
                  <a:pt x="643" y="1529"/>
                </a:cubicBezTo>
                <a:cubicBezTo>
                  <a:pt x="488" y="1588"/>
                  <a:pt x="322" y="1648"/>
                  <a:pt x="203" y="1767"/>
                </a:cubicBezTo>
                <a:cubicBezTo>
                  <a:pt x="60" y="1886"/>
                  <a:pt x="0" y="2064"/>
                  <a:pt x="84" y="2207"/>
                </a:cubicBezTo>
                <a:cubicBezTo>
                  <a:pt x="157" y="2346"/>
                  <a:pt x="339" y="2398"/>
                  <a:pt x="522" y="2398"/>
                </a:cubicBezTo>
                <a:cubicBezTo>
                  <a:pt x="575" y="2398"/>
                  <a:pt x="628" y="2394"/>
                  <a:pt x="679" y="2386"/>
                </a:cubicBezTo>
                <a:cubicBezTo>
                  <a:pt x="1131" y="2291"/>
                  <a:pt x="1489" y="2005"/>
                  <a:pt x="1870" y="1755"/>
                </a:cubicBezTo>
                <a:cubicBezTo>
                  <a:pt x="2536" y="1314"/>
                  <a:pt x="3298" y="969"/>
                  <a:pt x="4084" y="719"/>
                </a:cubicBezTo>
                <a:cubicBezTo>
                  <a:pt x="4453" y="600"/>
                  <a:pt x="4810" y="505"/>
                  <a:pt x="5179" y="421"/>
                </a:cubicBezTo>
                <a:cubicBezTo>
                  <a:pt x="5346" y="386"/>
                  <a:pt x="5549" y="362"/>
                  <a:pt x="5715" y="326"/>
                </a:cubicBezTo>
                <a:cubicBezTo>
                  <a:pt x="5596" y="267"/>
                  <a:pt x="5477" y="219"/>
                  <a:pt x="5322" y="159"/>
                </a:cubicBezTo>
                <a:cubicBezTo>
                  <a:pt x="4905" y="40"/>
                  <a:pt x="4475" y="0"/>
                  <a:pt x="40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46"/>
          <p:cNvSpPr/>
          <p:nvPr/>
        </p:nvSpPr>
        <p:spPr>
          <a:xfrm flipH="1">
            <a:off x="985274" y="3130551"/>
            <a:ext cx="184524" cy="221706"/>
          </a:xfrm>
          <a:custGeom>
            <a:avLst/>
            <a:gdLst/>
            <a:ahLst/>
            <a:cxnLst/>
            <a:rect l="l" t="t" r="r" b="b"/>
            <a:pathLst>
              <a:path w="3727" h="4478" extrusionOk="0">
                <a:moveTo>
                  <a:pt x="2331" y="1"/>
                </a:moveTo>
                <a:cubicBezTo>
                  <a:pt x="995" y="1"/>
                  <a:pt x="226" y="1549"/>
                  <a:pt x="72" y="2697"/>
                </a:cubicBezTo>
                <a:cubicBezTo>
                  <a:pt x="36" y="2983"/>
                  <a:pt x="0" y="3292"/>
                  <a:pt x="72" y="3578"/>
                </a:cubicBezTo>
                <a:cubicBezTo>
                  <a:pt x="205" y="4110"/>
                  <a:pt x="627" y="4477"/>
                  <a:pt x="1165" y="4477"/>
                </a:cubicBezTo>
                <a:cubicBezTo>
                  <a:pt x="1205" y="4477"/>
                  <a:pt x="1245" y="4475"/>
                  <a:pt x="1286" y="4471"/>
                </a:cubicBezTo>
                <a:cubicBezTo>
                  <a:pt x="1798" y="4423"/>
                  <a:pt x="2310" y="4114"/>
                  <a:pt x="2691" y="3769"/>
                </a:cubicBezTo>
                <a:cubicBezTo>
                  <a:pt x="3322" y="3221"/>
                  <a:pt x="3703" y="2423"/>
                  <a:pt x="3703" y="1613"/>
                </a:cubicBezTo>
                <a:cubicBezTo>
                  <a:pt x="3727" y="1232"/>
                  <a:pt x="3632" y="840"/>
                  <a:pt x="3405" y="530"/>
                </a:cubicBezTo>
                <a:cubicBezTo>
                  <a:pt x="3203" y="244"/>
                  <a:pt x="2929" y="89"/>
                  <a:pt x="2655" y="30"/>
                </a:cubicBezTo>
                <a:cubicBezTo>
                  <a:pt x="2544" y="10"/>
                  <a:pt x="2436" y="1"/>
                  <a:pt x="2331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46"/>
          <p:cNvSpPr/>
          <p:nvPr/>
        </p:nvSpPr>
        <p:spPr>
          <a:xfrm flipH="1">
            <a:off x="1020032" y="3189764"/>
            <a:ext cx="90851" cy="105011"/>
          </a:xfrm>
          <a:custGeom>
            <a:avLst/>
            <a:gdLst/>
            <a:ahLst/>
            <a:cxnLst/>
            <a:rect l="l" t="t" r="r" b="b"/>
            <a:pathLst>
              <a:path w="1835" h="2121" extrusionOk="0">
                <a:moveTo>
                  <a:pt x="1287" y="1"/>
                </a:moveTo>
                <a:cubicBezTo>
                  <a:pt x="1001" y="1"/>
                  <a:pt x="763" y="179"/>
                  <a:pt x="584" y="370"/>
                </a:cubicBezTo>
                <a:cubicBezTo>
                  <a:pt x="179" y="834"/>
                  <a:pt x="1" y="1441"/>
                  <a:pt x="60" y="2049"/>
                </a:cubicBezTo>
                <a:cubicBezTo>
                  <a:pt x="66" y="2096"/>
                  <a:pt x="105" y="2120"/>
                  <a:pt x="142" y="2120"/>
                </a:cubicBezTo>
                <a:cubicBezTo>
                  <a:pt x="179" y="2120"/>
                  <a:pt x="215" y="2096"/>
                  <a:pt x="215" y="2049"/>
                </a:cubicBezTo>
                <a:cubicBezTo>
                  <a:pt x="179" y="1560"/>
                  <a:pt x="346" y="1060"/>
                  <a:pt x="644" y="668"/>
                </a:cubicBezTo>
                <a:cubicBezTo>
                  <a:pt x="703" y="584"/>
                  <a:pt x="775" y="489"/>
                  <a:pt x="870" y="417"/>
                </a:cubicBezTo>
                <a:cubicBezTo>
                  <a:pt x="953" y="525"/>
                  <a:pt x="1013" y="644"/>
                  <a:pt x="1049" y="763"/>
                </a:cubicBezTo>
                <a:cubicBezTo>
                  <a:pt x="1060" y="834"/>
                  <a:pt x="1060" y="894"/>
                  <a:pt x="1060" y="977"/>
                </a:cubicBezTo>
                <a:lnTo>
                  <a:pt x="1060" y="1037"/>
                </a:lnTo>
                <a:lnTo>
                  <a:pt x="1060" y="1060"/>
                </a:lnTo>
                <a:lnTo>
                  <a:pt x="1060" y="1084"/>
                </a:lnTo>
                <a:cubicBezTo>
                  <a:pt x="1049" y="1132"/>
                  <a:pt x="1025" y="1179"/>
                  <a:pt x="1049" y="1215"/>
                </a:cubicBezTo>
                <a:cubicBezTo>
                  <a:pt x="1049" y="1270"/>
                  <a:pt x="1085" y="1304"/>
                  <a:pt x="1126" y="1304"/>
                </a:cubicBezTo>
                <a:cubicBezTo>
                  <a:pt x="1148" y="1304"/>
                  <a:pt x="1171" y="1295"/>
                  <a:pt x="1191" y="1275"/>
                </a:cubicBezTo>
                <a:cubicBezTo>
                  <a:pt x="1263" y="1203"/>
                  <a:pt x="1287" y="1084"/>
                  <a:pt x="1299" y="977"/>
                </a:cubicBezTo>
                <a:cubicBezTo>
                  <a:pt x="1310" y="894"/>
                  <a:pt x="1299" y="787"/>
                  <a:pt x="1263" y="703"/>
                </a:cubicBezTo>
                <a:cubicBezTo>
                  <a:pt x="1227" y="548"/>
                  <a:pt x="1144" y="417"/>
                  <a:pt x="1049" y="298"/>
                </a:cubicBezTo>
                <a:cubicBezTo>
                  <a:pt x="1084" y="263"/>
                  <a:pt x="1132" y="251"/>
                  <a:pt x="1191" y="239"/>
                </a:cubicBezTo>
                <a:cubicBezTo>
                  <a:pt x="1226" y="226"/>
                  <a:pt x="1261" y="221"/>
                  <a:pt x="1296" y="221"/>
                </a:cubicBezTo>
                <a:cubicBezTo>
                  <a:pt x="1357" y="221"/>
                  <a:pt x="1417" y="236"/>
                  <a:pt x="1477" y="251"/>
                </a:cubicBezTo>
                <a:cubicBezTo>
                  <a:pt x="1561" y="298"/>
                  <a:pt x="1608" y="382"/>
                  <a:pt x="1703" y="429"/>
                </a:cubicBezTo>
                <a:cubicBezTo>
                  <a:pt x="1716" y="439"/>
                  <a:pt x="1731" y="444"/>
                  <a:pt x="1746" y="444"/>
                </a:cubicBezTo>
                <a:cubicBezTo>
                  <a:pt x="1786" y="444"/>
                  <a:pt x="1826" y="413"/>
                  <a:pt x="1834" y="370"/>
                </a:cubicBezTo>
                <a:cubicBezTo>
                  <a:pt x="1834" y="132"/>
                  <a:pt x="1477" y="1"/>
                  <a:pt x="12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46"/>
          <p:cNvSpPr/>
          <p:nvPr/>
        </p:nvSpPr>
        <p:spPr>
          <a:xfrm flipH="1">
            <a:off x="1148551" y="3270315"/>
            <a:ext cx="300674" cy="231954"/>
          </a:xfrm>
          <a:custGeom>
            <a:avLst/>
            <a:gdLst/>
            <a:ahLst/>
            <a:cxnLst/>
            <a:rect l="l" t="t" r="r" b="b"/>
            <a:pathLst>
              <a:path w="6073" h="4685" extrusionOk="0">
                <a:moveTo>
                  <a:pt x="3916" y="1"/>
                </a:moveTo>
                <a:cubicBezTo>
                  <a:pt x="3861" y="1"/>
                  <a:pt x="3806" y="2"/>
                  <a:pt x="3751" y="5"/>
                </a:cubicBezTo>
                <a:cubicBezTo>
                  <a:pt x="3061" y="64"/>
                  <a:pt x="2382" y="350"/>
                  <a:pt x="1810" y="743"/>
                </a:cubicBezTo>
                <a:cubicBezTo>
                  <a:pt x="1239" y="1112"/>
                  <a:pt x="739" y="1600"/>
                  <a:pt x="417" y="2208"/>
                </a:cubicBezTo>
                <a:cubicBezTo>
                  <a:pt x="96" y="2839"/>
                  <a:pt x="1" y="3565"/>
                  <a:pt x="263" y="4196"/>
                </a:cubicBezTo>
                <a:cubicBezTo>
                  <a:pt x="334" y="4374"/>
                  <a:pt x="417" y="4529"/>
                  <a:pt x="536" y="4684"/>
                </a:cubicBezTo>
                <a:lnTo>
                  <a:pt x="751" y="4684"/>
                </a:lnTo>
                <a:cubicBezTo>
                  <a:pt x="894" y="4684"/>
                  <a:pt x="1048" y="4684"/>
                  <a:pt x="1215" y="4660"/>
                </a:cubicBezTo>
                <a:cubicBezTo>
                  <a:pt x="3096" y="4529"/>
                  <a:pt x="4787" y="3386"/>
                  <a:pt x="5811" y="1648"/>
                </a:cubicBezTo>
                <a:cubicBezTo>
                  <a:pt x="5823" y="1624"/>
                  <a:pt x="5823" y="1612"/>
                  <a:pt x="5835" y="1600"/>
                </a:cubicBezTo>
                <a:cubicBezTo>
                  <a:pt x="5930" y="1457"/>
                  <a:pt x="6001" y="1315"/>
                  <a:pt x="6073" y="1160"/>
                </a:cubicBezTo>
                <a:cubicBezTo>
                  <a:pt x="5978" y="957"/>
                  <a:pt x="5858" y="803"/>
                  <a:pt x="5704" y="648"/>
                </a:cubicBezTo>
                <a:cubicBezTo>
                  <a:pt x="5243" y="198"/>
                  <a:pt x="4569" y="1"/>
                  <a:pt x="3916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46"/>
          <p:cNvSpPr/>
          <p:nvPr/>
        </p:nvSpPr>
        <p:spPr>
          <a:xfrm flipH="1">
            <a:off x="1610078" y="3252838"/>
            <a:ext cx="80800" cy="186900"/>
          </a:xfrm>
          <a:custGeom>
            <a:avLst/>
            <a:gdLst/>
            <a:ahLst/>
            <a:cxnLst/>
            <a:rect l="l" t="t" r="r" b="b"/>
            <a:pathLst>
              <a:path w="1632" h="3775" extrusionOk="0">
                <a:moveTo>
                  <a:pt x="0" y="1"/>
                </a:moveTo>
                <a:lnTo>
                  <a:pt x="0" y="36"/>
                </a:lnTo>
                <a:cubicBezTo>
                  <a:pt x="24" y="203"/>
                  <a:pt x="48" y="346"/>
                  <a:pt x="60" y="513"/>
                </a:cubicBezTo>
                <a:cubicBezTo>
                  <a:pt x="274" y="1834"/>
                  <a:pt x="738" y="2965"/>
                  <a:pt x="1607" y="3751"/>
                </a:cubicBezTo>
                <a:lnTo>
                  <a:pt x="1631" y="3775"/>
                </a:lnTo>
                <a:cubicBezTo>
                  <a:pt x="1572" y="3132"/>
                  <a:pt x="1465" y="2477"/>
                  <a:pt x="1274" y="1870"/>
                </a:cubicBezTo>
                <a:cubicBezTo>
                  <a:pt x="1012" y="1132"/>
                  <a:pt x="619" y="453"/>
                  <a:pt x="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46"/>
          <p:cNvSpPr/>
          <p:nvPr/>
        </p:nvSpPr>
        <p:spPr>
          <a:xfrm flipH="1">
            <a:off x="1355156" y="3016632"/>
            <a:ext cx="101743" cy="73869"/>
          </a:xfrm>
          <a:custGeom>
            <a:avLst/>
            <a:gdLst/>
            <a:ahLst/>
            <a:cxnLst/>
            <a:rect l="l" t="t" r="r" b="b"/>
            <a:pathLst>
              <a:path w="2055" h="1492" extrusionOk="0">
                <a:moveTo>
                  <a:pt x="557" y="1"/>
                </a:moveTo>
                <a:cubicBezTo>
                  <a:pt x="421" y="1"/>
                  <a:pt x="292" y="34"/>
                  <a:pt x="191" y="116"/>
                </a:cubicBezTo>
                <a:cubicBezTo>
                  <a:pt x="72" y="212"/>
                  <a:pt x="1" y="343"/>
                  <a:pt x="25" y="485"/>
                </a:cubicBezTo>
                <a:cubicBezTo>
                  <a:pt x="25" y="664"/>
                  <a:pt x="156" y="807"/>
                  <a:pt x="322" y="878"/>
                </a:cubicBezTo>
                <a:cubicBezTo>
                  <a:pt x="489" y="950"/>
                  <a:pt x="679" y="962"/>
                  <a:pt x="858" y="1009"/>
                </a:cubicBezTo>
                <a:cubicBezTo>
                  <a:pt x="1203" y="1081"/>
                  <a:pt x="1525" y="1247"/>
                  <a:pt x="1811" y="1462"/>
                </a:cubicBezTo>
                <a:cubicBezTo>
                  <a:pt x="1838" y="1483"/>
                  <a:pt x="1867" y="1492"/>
                  <a:pt x="1895" y="1492"/>
                </a:cubicBezTo>
                <a:cubicBezTo>
                  <a:pt x="1979" y="1492"/>
                  <a:pt x="2055" y="1414"/>
                  <a:pt x="2037" y="1343"/>
                </a:cubicBezTo>
                <a:cubicBezTo>
                  <a:pt x="2025" y="1009"/>
                  <a:pt x="1811" y="700"/>
                  <a:pt x="1572" y="474"/>
                </a:cubicBezTo>
                <a:cubicBezTo>
                  <a:pt x="1334" y="247"/>
                  <a:pt x="1013" y="57"/>
                  <a:pt x="679" y="9"/>
                </a:cubicBezTo>
                <a:cubicBezTo>
                  <a:pt x="638" y="4"/>
                  <a:pt x="597" y="1"/>
                  <a:pt x="5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46"/>
          <p:cNvSpPr/>
          <p:nvPr/>
        </p:nvSpPr>
        <p:spPr>
          <a:xfrm flipH="1">
            <a:off x="1434418" y="3269077"/>
            <a:ext cx="168086" cy="70304"/>
          </a:xfrm>
          <a:custGeom>
            <a:avLst/>
            <a:gdLst/>
            <a:ahLst/>
            <a:cxnLst/>
            <a:rect l="l" t="t" r="r" b="b"/>
            <a:pathLst>
              <a:path w="3395" h="1420" extrusionOk="0">
                <a:moveTo>
                  <a:pt x="2709" y="0"/>
                </a:moveTo>
                <a:cubicBezTo>
                  <a:pt x="2406" y="0"/>
                  <a:pt x="2072" y="169"/>
                  <a:pt x="1513" y="197"/>
                </a:cubicBezTo>
                <a:cubicBezTo>
                  <a:pt x="1451" y="200"/>
                  <a:pt x="1391" y="201"/>
                  <a:pt x="1334" y="201"/>
                </a:cubicBezTo>
                <a:cubicBezTo>
                  <a:pt x="897" y="201"/>
                  <a:pt x="577" y="126"/>
                  <a:pt x="389" y="126"/>
                </a:cubicBezTo>
                <a:cubicBezTo>
                  <a:pt x="304" y="126"/>
                  <a:pt x="246" y="141"/>
                  <a:pt x="215" y="185"/>
                </a:cubicBezTo>
                <a:cubicBezTo>
                  <a:pt x="0" y="501"/>
                  <a:pt x="365" y="1419"/>
                  <a:pt x="1483" y="1419"/>
                </a:cubicBezTo>
                <a:cubicBezTo>
                  <a:pt x="1543" y="1419"/>
                  <a:pt x="1604" y="1416"/>
                  <a:pt x="1668" y="1411"/>
                </a:cubicBezTo>
                <a:cubicBezTo>
                  <a:pt x="2716" y="1328"/>
                  <a:pt x="3394" y="232"/>
                  <a:pt x="2978" y="54"/>
                </a:cubicBezTo>
                <a:cubicBezTo>
                  <a:pt x="2887" y="15"/>
                  <a:pt x="2799" y="0"/>
                  <a:pt x="27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46"/>
          <p:cNvSpPr/>
          <p:nvPr/>
        </p:nvSpPr>
        <p:spPr>
          <a:xfrm flipH="1">
            <a:off x="1561757" y="3004552"/>
            <a:ext cx="80058" cy="63422"/>
          </a:xfrm>
          <a:custGeom>
            <a:avLst/>
            <a:gdLst/>
            <a:ahLst/>
            <a:cxnLst/>
            <a:rect l="l" t="t" r="r" b="b"/>
            <a:pathLst>
              <a:path w="1617" h="1281" extrusionOk="0">
                <a:moveTo>
                  <a:pt x="1122" y="0"/>
                </a:moveTo>
                <a:cubicBezTo>
                  <a:pt x="1101" y="0"/>
                  <a:pt x="1079" y="1"/>
                  <a:pt x="1057" y="3"/>
                </a:cubicBezTo>
                <a:cubicBezTo>
                  <a:pt x="783" y="27"/>
                  <a:pt x="533" y="194"/>
                  <a:pt x="354" y="384"/>
                </a:cubicBezTo>
                <a:cubicBezTo>
                  <a:pt x="164" y="599"/>
                  <a:pt x="9" y="872"/>
                  <a:pt x="9" y="1146"/>
                </a:cubicBezTo>
                <a:cubicBezTo>
                  <a:pt x="0" y="1216"/>
                  <a:pt x="56" y="1280"/>
                  <a:pt x="120" y="1280"/>
                </a:cubicBezTo>
                <a:cubicBezTo>
                  <a:pt x="142" y="1280"/>
                  <a:pt x="166" y="1272"/>
                  <a:pt x="188" y="1253"/>
                </a:cubicBezTo>
                <a:cubicBezTo>
                  <a:pt x="414" y="1075"/>
                  <a:pt x="664" y="944"/>
                  <a:pt x="938" y="872"/>
                </a:cubicBezTo>
                <a:cubicBezTo>
                  <a:pt x="1081" y="837"/>
                  <a:pt x="1236" y="825"/>
                  <a:pt x="1366" y="765"/>
                </a:cubicBezTo>
                <a:cubicBezTo>
                  <a:pt x="1486" y="706"/>
                  <a:pt x="1593" y="587"/>
                  <a:pt x="1605" y="432"/>
                </a:cubicBezTo>
                <a:cubicBezTo>
                  <a:pt x="1617" y="301"/>
                  <a:pt x="1545" y="182"/>
                  <a:pt x="1450" y="110"/>
                </a:cubicBezTo>
                <a:cubicBezTo>
                  <a:pt x="1349" y="30"/>
                  <a:pt x="1240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46"/>
          <p:cNvSpPr/>
          <p:nvPr/>
        </p:nvSpPr>
        <p:spPr>
          <a:xfrm flipH="1">
            <a:off x="1353819" y="3186843"/>
            <a:ext cx="107585" cy="34360"/>
          </a:xfrm>
          <a:custGeom>
            <a:avLst/>
            <a:gdLst/>
            <a:ahLst/>
            <a:cxnLst/>
            <a:rect l="l" t="t" r="r" b="b"/>
            <a:pathLst>
              <a:path w="2173" h="694" extrusionOk="0">
                <a:moveTo>
                  <a:pt x="997" y="0"/>
                </a:moveTo>
                <a:cubicBezTo>
                  <a:pt x="782" y="0"/>
                  <a:pt x="580" y="60"/>
                  <a:pt x="401" y="167"/>
                </a:cubicBezTo>
                <a:cubicBezTo>
                  <a:pt x="235" y="250"/>
                  <a:pt x="56" y="417"/>
                  <a:pt x="8" y="607"/>
                </a:cubicBezTo>
                <a:cubicBezTo>
                  <a:pt x="0" y="656"/>
                  <a:pt x="42" y="694"/>
                  <a:pt x="89" y="694"/>
                </a:cubicBezTo>
                <a:cubicBezTo>
                  <a:pt x="110" y="694"/>
                  <a:pt x="132" y="686"/>
                  <a:pt x="151" y="667"/>
                </a:cubicBezTo>
                <a:cubicBezTo>
                  <a:pt x="270" y="536"/>
                  <a:pt x="366" y="405"/>
                  <a:pt x="532" y="322"/>
                </a:cubicBezTo>
                <a:cubicBezTo>
                  <a:pt x="660" y="263"/>
                  <a:pt x="803" y="220"/>
                  <a:pt x="936" y="220"/>
                </a:cubicBezTo>
                <a:cubicBezTo>
                  <a:pt x="965" y="220"/>
                  <a:pt x="993" y="222"/>
                  <a:pt x="1021" y="226"/>
                </a:cubicBezTo>
                <a:cubicBezTo>
                  <a:pt x="1223" y="238"/>
                  <a:pt x="1402" y="286"/>
                  <a:pt x="1580" y="369"/>
                </a:cubicBezTo>
                <a:cubicBezTo>
                  <a:pt x="1663" y="417"/>
                  <a:pt x="1735" y="465"/>
                  <a:pt x="1830" y="524"/>
                </a:cubicBezTo>
                <a:cubicBezTo>
                  <a:pt x="1902" y="560"/>
                  <a:pt x="1997" y="631"/>
                  <a:pt x="2080" y="667"/>
                </a:cubicBezTo>
                <a:cubicBezTo>
                  <a:pt x="2085" y="668"/>
                  <a:pt x="2090" y="669"/>
                  <a:pt x="2095" y="669"/>
                </a:cubicBezTo>
                <a:cubicBezTo>
                  <a:pt x="2137" y="669"/>
                  <a:pt x="2173" y="626"/>
                  <a:pt x="2152" y="584"/>
                </a:cubicBezTo>
                <a:cubicBezTo>
                  <a:pt x="2128" y="476"/>
                  <a:pt x="2021" y="405"/>
                  <a:pt x="1937" y="346"/>
                </a:cubicBezTo>
                <a:cubicBezTo>
                  <a:pt x="1842" y="262"/>
                  <a:pt x="1759" y="203"/>
                  <a:pt x="1652" y="167"/>
                </a:cubicBezTo>
                <a:cubicBezTo>
                  <a:pt x="1461" y="60"/>
                  <a:pt x="1223" y="0"/>
                  <a:pt x="9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46"/>
          <p:cNvSpPr/>
          <p:nvPr/>
        </p:nvSpPr>
        <p:spPr>
          <a:xfrm flipH="1">
            <a:off x="1584729" y="3165505"/>
            <a:ext cx="70304" cy="43668"/>
          </a:xfrm>
          <a:custGeom>
            <a:avLst/>
            <a:gdLst/>
            <a:ahLst/>
            <a:cxnLst/>
            <a:rect l="l" t="t" r="r" b="b"/>
            <a:pathLst>
              <a:path w="1420" h="882" extrusionOk="0">
                <a:moveTo>
                  <a:pt x="428" y="0"/>
                </a:moveTo>
                <a:cubicBezTo>
                  <a:pt x="230" y="0"/>
                  <a:pt x="39" y="72"/>
                  <a:pt x="14" y="300"/>
                </a:cubicBezTo>
                <a:cubicBezTo>
                  <a:pt x="1" y="341"/>
                  <a:pt x="29" y="362"/>
                  <a:pt x="63" y="362"/>
                </a:cubicBezTo>
                <a:cubicBezTo>
                  <a:pt x="89" y="362"/>
                  <a:pt x="118" y="350"/>
                  <a:pt x="133" y="324"/>
                </a:cubicBezTo>
                <a:cubicBezTo>
                  <a:pt x="162" y="227"/>
                  <a:pt x="278" y="201"/>
                  <a:pt x="377" y="201"/>
                </a:cubicBezTo>
                <a:cubicBezTo>
                  <a:pt x="400" y="201"/>
                  <a:pt x="423" y="203"/>
                  <a:pt x="443" y="205"/>
                </a:cubicBezTo>
                <a:cubicBezTo>
                  <a:pt x="550" y="217"/>
                  <a:pt x="645" y="253"/>
                  <a:pt x="752" y="300"/>
                </a:cubicBezTo>
                <a:cubicBezTo>
                  <a:pt x="943" y="384"/>
                  <a:pt x="1110" y="550"/>
                  <a:pt x="1205" y="741"/>
                </a:cubicBezTo>
                <a:cubicBezTo>
                  <a:pt x="1229" y="788"/>
                  <a:pt x="1264" y="860"/>
                  <a:pt x="1300" y="872"/>
                </a:cubicBezTo>
                <a:cubicBezTo>
                  <a:pt x="1315" y="878"/>
                  <a:pt x="1329" y="881"/>
                  <a:pt x="1341" y="881"/>
                </a:cubicBezTo>
                <a:cubicBezTo>
                  <a:pt x="1395" y="881"/>
                  <a:pt x="1419" y="821"/>
                  <a:pt x="1419" y="753"/>
                </a:cubicBezTo>
                <a:cubicBezTo>
                  <a:pt x="1419" y="657"/>
                  <a:pt x="1336" y="538"/>
                  <a:pt x="1264" y="431"/>
                </a:cubicBezTo>
                <a:cubicBezTo>
                  <a:pt x="1122" y="253"/>
                  <a:pt x="907" y="98"/>
                  <a:pt x="693" y="38"/>
                </a:cubicBezTo>
                <a:cubicBezTo>
                  <a:pt x="614" y="16"/>
                  <a:pt x="520" y="0"/>
                  <a:pt x="4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46"/>
          <p:cNvSpPr/>
          <p:nvPr/>
        </p:nvSpPr>
        <p:spPr>
          <a:xfrm flipH="1">
            <a:off x="1512843" y="3143523"/>
            <a:ext cx="70205" cy="100802"/>
          </a:xfrm>
          <a:custGeom>
            <a:avLst/>
            <a:gdLst/>
            <a:ahLst/>
            <a:cxnLst/>
            <a:rect l="l" t="t" r="r" b="b"/>
            <a:pathLst>
              <a:path w="1418" h="2036" extrusionOk="0">
                <a:moveTo>
                  <a:pt x="638" y="1"/>
                </a:moveTo>
                <a:cubicBezTo>
                  <a:pt x="616" y="1"/>
                  <a:pt x="596" y="19"/>
                  <a:pt x="596" y="54"/>
                </a:cubicBezTo>
                <a:cubicBezTo>
                  <a:pt x="596" y="173"/>
                  <a:pt x="608" y="280"/>
                  <a:pt x="644" y="399"/>
                </a:cubicBezTo>
                <a:cubicBezTo>
                  <a:pt x="668" y="518"/>
                  <a:pt x="680" y="637"/>
                  <a:pt x="703" y="756"/>
                </a:cubicBezTo>
                <a:cubicBezTo>
                  <a:pt x="727" y="935"/>
                  <a:pt x="739" y="1113"/>
                  <a:pt x="763" y="1292"/>
                </a:cubicBezTo>
                <a:cubicBezTo>
                  <a:pt x="641" y="1254"/>
                  <a:pt x="512" y="1210"/>
                  <a:pt x="393" y="1210"/>
                </a:cubicBezTo>
                <a:cubicBezTo>
                  <a:pt x="360" y="1210"/>
                  <a:pt x="329" y="1213"/>
                  <a:pt x="299" y="1221"/>
                </a:cubicBezTo>
                <a:cubicBezTo>
                  <a:pt x="120" y="1244"/>
                  <a:pt x="13" y="1375"/>
                  <a:pt x="13" y="1554"/>
                </a:cubicBezTo>
                <a:cubicBezTo>
                  <a:pt x="1" y="1732"/>
                  <a:pt x="120" y="1887"/>
                  <a:pt x="227" y="2018"/>
                </a:cubicBezTo>
                <a:cubicBezTo>
                  <a:pt x="233" y="2031"/>
                  <a:pt x="242" y="2036"/>
                  <a:pt x="251" y="2036"/>
                </a:cubicBezTo>
                <a:cubicBezTo>
                  <a:pt x="277" y="2036"/>
                  <a:pt x="307" y="1994"/>
                  <a:pt x="299" y="1959"/>
                </a:cubicBezTo>
                <a:cubicBezTo>
                  <a:pt x="239" y="1840"/>
                  <a:pt x="168" y="1709"/>
                  <a:pt x="191" y="1554"/>
                </a:cubicBezTo>
                <a:cubicBezTo>
                  <a:pt x="222" y="1442"/>
                  <a:pt x="313" y="1408"/>
                  <a:pt x="414" y="1408"/>
                </a:cubicBezTo>
                <a:cubicBezTo>
                  <a:pt x="431" y="1408"/>
                  <a:pt x="448" y="1409"/>
                  <a:pt x="465" y="1411"/>
                </a:cubicBezTo>
                <a:cubicBezTo>
                  <a:pt x="584" y="1435"/>
                  <a:pt x="691" y="1471"/>
                  <a:pt x="811" y="1518"/>
                </a:cubicBezTo>
                <a:cubicBezTo>
                  <a:pt x="819" y="1527"/>
                  <a:pt x="833" y="1535"/>
                  <a:pt x="849" y="1535"/>
                </a:cubicBezTo>
                <a:cubicBezTo>
                  <a:pt x="856" y="1535"/>
                  <a:pt x="863" y="1534"/>
                  <a:pt x="870" y="1530"/>
                </a:cubicBezTo>
                <a:cubicBezTo>
                  <a:pt x="882" y="1530"/>
                  <a:pt x="894" y="1542"/>
                  <a:pt x="930" y="1542"/>
                </a:cubicBezTo>
                <a:cubicBezTo>
                  <a:pt x="1001" y="1578"/>
                  <a:pt x="1084" y="1590"/>
                  <a:pt x="1168" y="1613"/>
                </a:cubicBezTo>
                <a:cubicBezTo>
                  <a:pt x="1222" y="1636"/>
                  <a:pt x="1270" y="1650"/>
                  <a:pt x="1321" y="1650"/>
                </a:cubicBezTo>
                <a:cubicBezTo>
                  <a:pt x="1348" y="1650"/>
                  <a:pt x="1376" y="1646"/>
                  <a:pt x="1406" y="1637"/>
                </a:cubicBezTo>
                <a:cubicBezTo>
                  <a:pt x="1394" y="1637"/>
                  <a:pt x="1418" y="1578"/>
                  <a:pt x="1394" y="1542"/>
                </a:cubicBezTo>
                <a:cubicBezTo>
                  <a:pt x="1334" y="1459"/>
                  <a:pt x="1215" y="1435"/>
                  <a:pt x="1132" y="1411"/>
                </a:cubicBezTo>
                <a:cubicBezTo>
                  <a:pt x="1061" y="1375"/>
                  <a:pt x="965" y="1363"/>
                  <a:pt x="894" y="1340"/>
                </a:cubicBezTo>
                <a:cubicBezTo>
                  <a:pt x="894" y="1125"/>
                  <a:pt x="894" y="935"/>
                  <a:pt x="858" y="720"/>
                </a:cubicBezTo>
                <a:cubicBezTo>
                  <a:pt x="846" y="601"/>
                  <a:pt x="834" y="482"/>
                  <a:pt x="799" y="363"/>
                </a:cubicBezTo>
                <a:cubicBezTo>
                  <a:pt x="775" y="244"/>
                  <a:pt x="739" y="125"/>
                  <a:pt x="680" y="30"/>
                </a:cubicBezTo>
                <a:cubicBezTo>
                  <a:pt x="670" y="10"/>
                  <a:pt x="653" y="1"/>
                  <a:pt x="6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46"/>
          <p:cNvSpPr/>
          <p:nvPr/>
        </p:nvSpPr>
        <p:spPr>
          <a:xfrm>
            <a:off x="8610920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46"/>
          <p:cNvSpPr/>
          <p:nvPr/>
        </p:nvSpPr>
        <p:spPr>
          <a:xfrm>
            <a:off x="54199" y="19155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1" name="Google Shape;3411;p46"/>
          <p:cNvGrpSpPr/>
          <p:nvPr/>
        </p:nvGrpSpPr>
        <p:grpSpPr>
          <a:xfrm>
            <a:off x="359596" y="2406470"/>
            <a:ext cx="791411" cy="1080114"/>
            <a:chOff x="480371" y="2406470"/>
            <a:chExt cx="791411" cy="1080114"/>
          </a:xfrm>
        </p:grpSpPr>
        <p:sp>
          <p:nvSpPr>
            <p:cNvPr id="3412" name="Google Shape;3412;p46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6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6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6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6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6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6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6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6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6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6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6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4" name="Google Shape;3424;p46"/>
          <p:cNvGrpSpPr/>
          <p:nvPr/>
        </p:nvGrpSpPr>
        <p:grpSpPr>
          <a:xfrm>
            <a:off x="691816" y="704499"/>
            <a:ext cx="602833" cy="495062"/>
            <a:chOff x="668641" y="1116349"/>
            <a:chExt cx="602833" cy="495062"/>
          </a:xfrm>
        </p:grpSpPr>
        <p:sp>
          <p:nvSpPr>
            <p:cNvPr id="3425" name="Google Shape;3425;p4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6" name="Google Shape;3436;p46"/>
          <p:cNvSpPr/>
          <p:nvPr/>
        </p:nvSpPr>
        <p:spPr>
          <a:xfrm flipH="1">
            <a:off x="8417372" y="1891511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7" name="Google Shape;3437;p46"/>
          <p:cNvGrpSpPr/>
          <p:nvPr/>
        </p:nvGrpSpPr>
        <p:grpSpPr>
          <a:xfrm rot="-2542180" flipH="1">
            <a:off x="5656808" y="4036164"/>
            <a:ext cx="2209190" cy="699509"/>
            <a:chOff x="676459" y="2747475"/>
            <a:chExt cx="2209227" cy="699520"/>
          </a:xfrm>
        </p:grpSpPr>
        <p:sp>
          <p:nvSpPr>
            <p:cNvPr id="3438" name="Google Shape;3438;p46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6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6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6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6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6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6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6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6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6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6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6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6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6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6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6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6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6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6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6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6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6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0" name="Google Shape;3460;p46"/>
          <p:cNvGrpSpPr/>
          <p:nvPr/>
        </p:nvGrpSpPr>
        <p:grpSpPr>
          <a:xfrm flipH="1">
            <a:off x="7483391" y="351949"/>
            <a:ext cx="602833" cy="495062"/>
            <a:chOff x="668641" y="1116349"/>
            <a:chExt cx="602833" cy="495062"/>
          </a:xfrm>
        </p:grpSpPr>
        <p:sp>
          <p:nvSpPr>
            <p:cNvPr id="3461" name="Google Shape;3461;p4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2" name="Google Shape;3472;p46"/>
          <p:cNvGrpSpPr/>
          <p:nvPr/>
        </p:nvGrpSpPr>
        <p:grpSpPr>
          <a:xfrm>
            <a:off x="8180821" y="2137420"/>
            <a:ext cx="791411" cy="1080114"/>
            <a:chOff x="480371" y="2406470"/>
            <a:chExt cx="791411" cy="1080114"/>
          </a:xfrm>
        </p:grpSpPr>
        <p:sp>
          <p:nvSpPr>
            <p:cNvPr id="3473" name="Google Shape;3473;p46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6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6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6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6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6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6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6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6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6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6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6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5" name="Google Shape;3485;p46"/>
          <p:cNvSpPr/>
          <p:nvPr/>
        </p:nvSpPr>
        <p:spPr>
          <a:xfrm rot="-166213">
            <a:off x="2641095" y="953048"/>
            <a:ext cx="3861088" cy="214795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34F8E17D-FCA7-4874-8DD9-9C2AD3EF05F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719745" y="1581029"/>
            <a:ext cx="5738833" cy="1977910"/>
          </a:xfrm>
        </p:spPr>
        <p:txBody>
          <a:bodyPr/>
          <a:lstStyle/>
          <a:p>
            <a:pPr marL="482600" indent="-342900" algn="l">
              <a:buFont typeface="+mj-lt"/>
              <a:buAutoNum type="arabicPeriod"/>
            </a:pPr>
            <a:r>
              <a:rPr lang="en-ID" dirty="0" err="1"/>
              <a:t>Mengisi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luang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, </a:t>
            </a:r>
            <a:r>
              <a:rPr lang="en-ID" dirty="0" err="1"/>
              <a:t>misalkan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bakat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berolahraga</a:t>
            </a:r>
            <a:r>
              <a:rPr lang="en-ID" dirty="0"/>
              <a:t>. </a:t>
            </a:r>
          </a:p>
          <a:p>
            <a:pPr marL="482600" indent="-342900" algn="l">
              <a:buFont typeface="+mj-lt"/>
              <a:buAutoNum type="arabicPeriod"/>
            </a:pP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pertemanan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. </a:t>
            </a:r>
            <a:r>
              <a:rPr lang="en-ID" dirty="0" err="1"/>
              <a:t>Menjalin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harmonis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orang </a:t>
            </a:r>
            <a:r>
              <a:rPr lang="en-ID" dirty="0" err="1"/>
              <a:t>tua</a:t>
            </a:r>
            <a:r>
              <a:rPr lang="en-ID" dirty="0"/>
              <a:t>. </a:t>
            </a:r>
          </a:p>
          <a:p>
            <a:pPr marL="482600" indent="-342900" algn="l">
              <a:buFont typeface="+mj-lt"/>
              <a:buAutoNum type="arabicPeriod"/>
            </a:pPr>
            <a:r>
              <a:rPr lang="en-ID" dirty="0" err="1"/>
              <a:t>Menambah</a:t>
            </a:r>
            <a:r>
              <a:rPr lang="en-ID" dirty="0"/>
              <a:t> </a:t>
            </a:r>
            <a:r>
              <a:rPr lang="en-ID" dirty="0" err="1"/>
              <a:t>wawasan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, </a:t>
            </a:r>
            <a:r>
              <a:rPr lang="en-ID" dirty="0" err="1"/>
              <a:t>khususnya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pergaulan</a:t>
            </a:r>
            <a:r>
              <a:rPr lang="en-ID" dirty="0"/>
              <a:t> </a:t>
            </a:r>
            <a:r>
              <a:rPr lang="en-ID" dirty="0" err="1"/>
              <a:t>bebas</a:t>
            </a:r>
            <a:r>
              <a:rPr lang="en-ID" dirty="0"/>
              <a:t>. </a:t>
            </a:r>
          </a:p>
          <a:p>
            <a:pPr marL="482600" indent="-342900" algn="l">
              <a:buFont typeface="+mj-lt"/>
              <a:buAutoNum type="arabicPeriod"/>
            </a:pPr>
            <a:r>
              <a:rPr lang="en-ID" dirty="0" err="1"/>
              <a:t>Hindari</a:t>
            </a:r>
            <a:r>
              <a:rPr lang="en-ID" dirty="0"/>
              <a:t> </a:t>
            </a:r>
            <a:r>
              <a:rPr lang="en-ID" dirty="0" err="1"/>
              <a:t>menonton</a:t>
            </a:r>
            <a:r>
              <a:rPr lang="en-ID" dirty="0"/>
              <a:t> </a:t>
            </a:r>
            <a:r>
              <a:rPr lang="en-ID" dirty="0" err="1"/>
              <a:t>konten</a:t>
            </a:r>
            <a:r>
              <a:rPr lang="en-ID" dirty="0"/>
              <a:t> </a:t>
            </a:r>
            <a:r>
              <a:rPr lang="en-ID" dirty="0" err="1"/>
              <a:t>pornografi</a:t>
            </a:r>
            <a:r>
              <a:rPr lang="en-ID" dirty="0"/>
              <a:t>. </a:t>
            </a:r>
          </a:p>
          <a:p>
            <a:pPr marL="482600" indent="-342900" algn="l">
              <a:buFont typeface="+mj-lt"/>
              <a:buAutoNum type="arabicPeriod"/>
            </a:pPr>
            <a:r>
              <a:rPr lang="en-ID" dirty="0" err="1"/>
              <a:t>Pergaulan</a:t>
            </a:r>
            <a:r>
              <a:rPr lang="en-ID" dirty="0"/>
              <a:t> </a:t>
            </a:r>
            <a:r>
              <a:rPr lang="en-ID" dirty="0" err="1"/>
              <a:t>bebas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dihindari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membawa</a:t>
            </a:r>
            <a:r>
              <a:rPr lang="en-ID" dirty="0"/>
              <a:t> </a:t>
            </a:r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buruk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ataupun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.</a:t>
            </a:r>
            <a:br>
              <a:rPr lang="en-ID" dirty="0"/>
            </a:br>
            <a:br>
              <a:rPr lang="en-ID" dirty="0"/>
            </a:b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09984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7" name="Google Shape;5497;p61"/>
          <p:cNvSpPr/>
          <p:nvPr/>
        </p:nvSpPr>
        <p:spPr>
          <a:xfrm flipH="1">
            <a:off x="6971640" y="3762775"/>
            <a:ext cx="2230798" cy="1635111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8" name="Google Shape;5498;p61"/>
          <p:cNvSpPr/>
          <p:nvPr/>
        </p:nvSpPr>
        <p:spPr>
          <a:xfrm>
            <a:off x="8622709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9" name="Google Shape;5499;p61"/>
          <p:cNvSpPr/>
          <p:nvPr/>
        </p:nvSpPr>
        <p:spPr>
          <a:xfrm flipH="1">
            <a:off x="-58344" y="4005984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00" name="Google Shape;5500;p61"/>
          <p:cNvGrpSpPr/>
          <p:nvPr/>
        </p:nvGrpSpPr>
        <p:grpSpPr>
          <a:xfrm flipH="1">
            <a:off x="234358" y="1605034"/>
            <a:ext cx="871283" cy="493034"/>
            <a:chOff x="6499193" y="92109"/>
            <a:chExt cx="871283" cy="493034"/>
          </a:xfrm>
        </p:grpSpPr>
        <p:sp>
          <p:nvSpPr>
            <p:cNvPr id="5501" name="Google Shape;5501;p61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61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61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61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61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61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61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61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61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0" name="Google Shape;5510;p61"/>
          <p:cNvSpPr/>
          <p:nvPr/>
        </p:nvSpPr>
        <p:spPr>
          <a:xfrm flipH="1">
            <a:off x="8483942" y="1902024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1" name="Google Shape;5511;p61"/>
          <p:cNvGrpSpPr/>
          <p:nvPr/>
        </p:nvGrpSpPr>
        <p:grpSpPr>
          <a:xfrm flipH="1">
            <a:off x="7495250" y="4224921"/>
            <a:ext cx="1374789" cy="564602"/>
            <a:chOff x="653294" y="4365134"/>
            <a:chExt cx="1374789" cy="564602"/>
          </a:xfrm>
        </p:grpSpPr>
        <p:sp>
          <p:nvSpPr>
            <p:cNvPr id="5512" name="Google Shape;5512;p61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61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61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61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61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61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61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61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61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61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61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61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61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61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61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61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61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61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61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61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2" name="Google Shape;5532;p61"/>
          <p:cNvGrpSpPr/>
          <p:nvPr/>
        </p:nvGrpSpPr>
        <p:grpSpPr>
          <a:xfrm flipH="1">
            <a:off x="6175352" y="3807536"/>
            <a:ext cx="1763400" cy="1201893"/>
            <a:chOff x="1176669" y="3655136"/>
            <a:chExt cx="1763400" cy="1201893"/>
          </a:xfrm>
        </p:grpSpPr>
        <p:sp>
          <p:nvSpPr>
            <p:cNvPr id="5533" name="Google Shape;5533;p61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61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61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36" name="Google Shape;5536;p61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537" name="Google Shape;5537;p61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61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61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61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61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61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61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61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61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61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7" name="Google Shape;5547;p61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8" name="Google Shape;5548;p61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61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0" name="Google Shape;5550;p61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1" name="Google Shape;5551;p61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2" name="Google Shape;5552;p61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61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54" name="Google Shape;5554;p61"/>
          <p:cNvGrpSpPr/>
          <p:nvPr/>
        </p:nvGrpSpPr>
        <p:grpSpPr>
          <a:xfrm flipH="1">
            <a:off x="8133264" y="1701782"/>
            <a:ext cx="791411" cy="1080114"/>
            <a:chOff x="480371" y="2406470"/>
            <a:chExt cx="791411" cy="1080114"/>
          </a:xfrm>
        </p:grpSpPr>
        <p:sp>
          <p:nvSpPr>
            <p:cNvPr id="5555" name="Google Shape;5555;p61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61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61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61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61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61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61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61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61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61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61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61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7" name="Google Shape;5567;p61"/>
          <p:cNvGrpSpPr/>
          <p:nvPr/>
        </p:nvGrpSpPr>
        <p:grpSpPr>
          <a:xfrm flipH="1">
            <a:off x="6856774" y="2730707"/>
            <a:ext cx="118585" cy="117499"/>
            <a:chOff x="2140062" y="2578307"/>
            <a:chExt cx="118585" cy="117499"/>
          </a:xfrm>
        </p:grpSpPr>
        <p:sp>
          <p:nvSpPr>
            <p:cNvPr id="5568" name="Google Shape;5568;p61"/>
            <p:cNvSpPr/>
            <p:nvPr/>
          </p:nvSpPr>
          <p:spPr>
            <a:xfrm>
              <a:off x="2238649" y="2679609"/>
              <a:ext cx="19998" cy="16198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41" y="333"/>
                    <a:pt x="4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61"/>
            <p:cNvSpPr/>
            <p:nvPr/>
          </p:nvSpPr>
          <p:spPr>
            <a:xfrm>
              <a:off x="2195033" y="2672053"/>
              <a:ext cx="10814" cy="8642"/>
            </a:xfrm>
            <a:custGeom>
              <a:avLst/>
              <a:gdLst/>
              <a:ahLst/>
              <a:cxnLst/>
              <a:rect l="l" t="t" r="r" b="b"/>
              <a:pathLst>
                <a:path w="239" h="191" extrusionOk="0">
                  <a:moveTo>
                    <a:pt x="119" y="0"/>
                  </a:moveTo>
                  <a:cubicBezTo>
                    <a:pt x="0" y="0"/>
                    <a:pt x="0" y="191"/>
                    <a:pt x="119" y="191"/>
                  </a:cubicBezTo>
                  <a:cubicBezTo>
                    <a:pt x="239" y="179"/>
                    <a:pt x="239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61"/>
            <p:cNvSpPr/>
            <p:nvPr/>
          </p:nvSpPr>
          <p:spPr>
            <a:xfrm>
              <a:off x="2224668" y="2642418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1" y="1"/>
                  </a:moveTo>
                  <a:cubicBezTo>
                    <a:pt x="0" y="1"/>
                    <a:pt x="0" y="203"/>
                    <a:pt x="131" y="203"/>
                  </a:cubicBezTo>
                  <a:cubicBezTo>
                    <a:pt x="262" y="203"/>
                    <a:pt x="262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61"/>
            <p:cNvSpPr/>
            <p:nvPr/>
          </p:nvSpPr>
          <p:spPr>
            <a:xfrm>
              <a:off x="2204173" y="2578307"/>
              <a:ext cx="20541" cy="15157"/>
            </a:xfrm>
            <a:custGeom>
              <a:avLst/>
              <a:gdLst/>
              <a:ahLst/>
              <a:cxnLst/>
              <a:rect l="l" t="t" r="r" b="b"/>
              <a:pathLst>
                <a:path w="454" h="335" extrusionOk="0">
                  <a:moveTo>
                    <a:pt x="227" y="1"/>
                  </a:moveTo>
                  <a:cubicBezTo>
                    <a:pt x="13" y="1"/>
                    <a:pt x="1" y="334"/>
                    <a:pt x="227" y="334"/>
                  </a:cubicBezTo>
                  <a:cubicBezTo>
                    <a:pt x="453" y="334"/>
                    <a:pt x="453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61"/>
            <p:cNvSpPr/>
            <p:nvPr/>
          </p:nvSpPr>
          <p:spPr>
            <a:xfrm>
              <a:off x="2140062" y="2616584"/>
              <a:ext cx="20541" cy="16198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53" y="345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3" name="Google Shape;5573;p61"/>
          <p:cNvGrpSpPr/>
          <p:nvPr/>
        </p:nvGrpSpPr>
        <p:grpSpPr>
          <a:xfrm flipH="1">
            <a:off x="7241384" y="776524"/>
            <a:ext cx="602833" cy="495062"/>
            <a:chOff x="668641" y="1116349"/>
            <a:chExt cx="602833" cy="495062"/>
          </a:xfrm>
        </p:grpSpPr>
        <p:sp>
          <p:nvSpPr>
            <p:cNvPr id="5574" name="Google Shape;5574;p6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6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6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6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6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6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6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6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6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6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6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85" name="Google Shape;5585;p61"/>
          <p:cNvSpPr/>
          <p:nvPr/>
        </p:nvSpPr>
        <p:spPr>
          <a:xfrm flipH="1">
            <a:off x="-75222" y="4730220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6" name="Google Shape;5586;p61"/>
          <p:cNvSpPr/>
          <p:nvPr/>
        </p:nvSpPr>
        <p:spPr>
          <a:xfrm flipH="1">
            <a:off x="5917825" y="49867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7" name="Google Shape;5587;p61"/>
          <p:cNvGrpSpPr/>
          <p:nvPr/>
        </p:nvGrpSpPr>
        <p:grpSpPr>
          <a:xfrm rot="5400000" flipH="1">
            <a:off x="8639736" y="3134526"/>
            <a:ext cx="348363" cy="342683"/>
            <a:chOff x="8351027" y="3635349"/>
            <a:chExt cx="348363" cy="342683"/>
          </a:xfrm>
        </p:grpSpPr>
        <p:sp>
          <p:nvSpPr>
            <p:cNvPr id="5588" name="Google Shape;5588;p61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61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61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61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61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61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61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61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61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61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61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9" name="Google Shape;5599;p61"/>
          <p:cNvSpPr/>
          <p:nvPr/>
        </p:nvSpPr>
        <p:spPr>
          <a:xfrm>
            <a:off x="1899256" y="2314261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00" name="Google Shape;5600;p61"/>
          <p:cNvGrpSpPr/>
          <p:nvPr/>
        </p:nvGrpSpPr>
        <p:grpSpPr>
          <a:xfrm>
            <a:off x="919964" y="3883736"/>
            <a:ext cx="1992000" cy="1049493"/>
            <a:chOff x="948069" y="3807536"/>
            <a:chExt cx="1992000" cy="1049493"/>
          </a:xfrm>
        </p:grpSpPr>
        <p:sp>
          <p:nvSpPr>
            <p:cNvPr id="5601" name="Google Shape;5601;p61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61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61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04" name="Google Shape;5604;p61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5605" name="Google Shape;5605;p61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61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61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61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61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61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61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61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61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61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61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61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61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61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61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61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61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22" name="Google Shape;5622;p61"/>
          <p:cNvGrpSpPr/>
          <p:nvPr/>
        </p:nvGrpSpPr>
        <p:grpSpPr>
          <a:xfrm>
            <a:off x="219315" y="2028495"/>
            <a:ext cx="791411" cy="1080114"/>
            <a:chOff x="480371" y="2406470"/>
            <a:chExt cx="791411" cy="1080114"/>
          </a:xfrm>
        </p:grpSpPr>
        <p:sp>
          <p:nvSpPr>
            <p:cNvPr id="5623" name="Google Shape;5623;p61"/>
            <p:cNvSpPr/>
            <p:nvPr/>
          </p:nvSpPr>
          <p:spPr>
            <a:xfrm>
              <a:off x="8682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61"/>
            <p:cNvSpPr/>
            <p:nvPr/>
          </p:nvSpPr>
          <p:spPr>
            <a:xfrm>
              <a:off x="7993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61"/>
            <p:cNvSpPr/>
            <p:nvPr/>
          </p:nvSpPr>
          <p:spPr>
            <a:xfrm>
              <a:off x="7880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61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61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61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61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61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61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61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61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61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5" name="Google Shape;5635;p61"/>
          <p:cNvGrpSpPr/>
          <p:nvPr/>
        </p:nvGrpSpPr>
        <p:grpSpPr>
          <a:xfrm>
            <a:off x="623379" y="2203300"/>
            <a:ext cx="2209227" cy="699520"/>
            <a:chOff x="676459" y="2747475"/>
            <a:chExt cx="2209227" cy="699520"/>
          </a:xfrm>
        </p:grpSpPr>
        <p:sp>
          <p:nvSpPr>
            <p:cNvPr id="5636" name="Google Shape;5636;p61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61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61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61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61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61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61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61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61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61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61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61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61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61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61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61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61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61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61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61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61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61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8" name="Google Shape;5658;p61"/>
          <p:cNvGrpSpPr/>
          <p:nvPr/>
        </p:nvGrpSpPr>
        <p:grpSpPr>
          <a:xfrm>
            <a:off x="1029197" y="504349"/>
            <a:ext cx="602833" cy="495062"/>
            <a:chOff x="668641" y="1116349"/>
            <a:chExt cx="602833" cy="495062"/>
          </a:xfrm>
        </p:grpSpPr>
        <p:sp>
          <p:nvSpPr>
            <p:cNvPr id="5659" name="Google Shape;5659;p6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6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6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6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6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6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6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6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6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6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6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0" name="Google Shape;5670;p61"/>
          <p:cNvSpPr/>
          <p:nvPr/>
        </p:nvSpPr>
        <p:spPr>
          <a:xfrm flipH="1">
            <a:off x="1860299" y="4836685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2" name="Google Shape;5672;p61"/>
          <p:cNvSpPr txBox="1">
            <a:spLocks noGrp="1"/>
          </p:cNvSpPr>
          <p:nvPr>
            <p:ph type="subTitle" idx="1"/>
          </p:nvPr>
        </p:nvSpPr>
        <p:spPr>
          <a:xfrm>
            <a:off x="2819400" y="1567950"/>
            <a:ext cx="3505200" cy="11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ID" sz="5400" dirty="0"/>
              <a:t>THANKS!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73" name="Google Shape;5673;p61"/>
          <p:cNvSpPr txBox="1">
            <a:spLocks noGrp="1"/>
          </p:cNvSpPr>
          <p:nvPr>
            <p:ph type="subTitle" idx="2"/>
          </p:nvPr>
        </p:nvSpPr>
        <p:spPr>
          <a:xfrm>
            <a:off x="2819250" y="4265200"/>
            <a:ext cx="3505200" cy="3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5674" name="Google Shape;5674;p61"/>
          <p:cNvGrpSpPr/>
          <p:nvPr/>
        </p:nvGrpSpPr>
        <p:grpSpPr>
          <a:xfrm>
            <a:off x="4909079" y="2962387"/>
            <a:ext cx="387661" cy="387661"/>
            <a:chOff x="1379798" y="1723250"/>
            <a:chExt cx="397887" cy="397887"/>
          </a:xfrm>
        </p:grpSpPr>
        <p:sp>
          <p:nvSpPr>
            <p:cNvPr id="5675" name="Google Shape;5675;p61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61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61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61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9" name="Google Shape;5679;p61"/>
          <p:cNvGrpSpPr/>
          <p:nvPr/>
        </p:nvGrpSpPr>
        <p:grpSpPr>
          <a:xfrm>
            <a:off x="3846958" y="2962387"/>
            <a:ext cx="387681" cy="387661"/>
            <a:chOff x="266768" y="1721375"/>
            <a:chExt cx="397907" cy="397887"/>
          </a:xfrm>
        </p:grpSpPr>
        <p:sp>
          <p:nvSpPr>
            <p:cNvPr id="5680" name="Google Shape;5680;p61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61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2" name="Google Shape;5682;p61"/>
          <p:cNvGrpSpPr/>
          <p:nvPr/>
        </p:nvGrpSpPr>
        <p:grpSpPr>
          <a:xfrm>
            <a:off x="4378039" y="2962387"/>
            <a:ext cx="387641" cy="387661"/>
            <a:chOff x="864491" y="1723250"/>
            <a:chExt cx="397866" cy="397887"/>
          </a:xfrm>
        </p:grpSpPr>
        <p:sp>
          <p:nvSpPr>
            <p:cNvPr id="5683" name="Google Shape;5683;p61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61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61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86" name="Google Shape;5686;p61"/>
          <p:cNvSpPr/>
          <p:nvPr/>
        </p:nvSpPr>
        <p:spPr>
          <a:xfrm>
            <a:off x="7363124" y="5008899"/>
            <a:ext cx="1033715" cy="119223"/>
          </a:xfrm>
          <a:custGeom>
            <a:avLst/>
            <a:gdLst/>
            <a:ahLst/>
            <a:cxnLst/>
            <a:rect l="l" t="t" r="r" b="b"/>
            <a:pathLst>
              <a:path w="20861" h="2406" extrusionOk="0">
                <a:moveTo>
                  <a:pt x="10430" y="1"/>
                </a:moveTo>
                <a:cubicBezTo>
                  <a:pt x="4668" y="1"/>
                  <a:pt x="1" y="537"/>
                  <a:pt x="1" y="1203"/>
                </a:cubicBezTo>
                <a:cubicBezTo>
                  <a:pt x="1" y="1870"/>
                  <a:pt x="4668" y="2406"/>
                  <a:pt x="10430" y="2406"/>
                </a:cubicBezTo>
                <a:cubicBezTo>
                  <a:pt x="16193" y="2406"/>
                  <a:pt x="20860" y="1870"/>
                  <a:pt x="20860" y="1203"/>
                </a:cubicBezTo>
                <a:cubicBezTo>
                  <a:pt x="20860" y="537"/>
                  <a:pt x="16193" y="1"/>
                  <a:pt x="10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7" name="Google Shape;5687;p61"/>
          <p:cNvSpPr/>
          <p:nvPr/>
        </p:nvSpPr>
        <p:spPr>
          <a:xfrm>
            <a:off x="8002650" y="3237292"/>
            <a:ext cx="401871" cy="556871"/>
          </a:xfrm>
          <a:custGeom>
            <a:avLst/>
            <a:gdLst/>
            <a:ahLst/>
            <a:cxnLst/>
            <a:rect l="l" t="t" r="r" b="b"/>
            <a:pathLst>
              <a:path w="8110" h="11238" extrusionOk="0">
                <a:moveTo>
                  <a:pt x="3810" y="1"/>
                </a:moveTo>
                <a:cubicBezTo>
                  <a:pt x="3739" y="1"/>
                  <a:pt x="3668" y="4"/>
                  <a:pt x="3597" y="10"/>
                </a:cubicBezTo>
                <a:cubicBezTo>
                  <a:pt x="3132" y="58"/>
                  <a:pt x="2692" y="296"/>
                  <a:pt x="2382" y="665"/>
                </a:cubicBezTo>
                <a:cubicBezTo>
                  <a:pt x="2096" y="1010"/>
                  <a:pt x="2168" y="1403"/>
                  <a:pt x="2096" y="1820"/>
                </a:cubicBezTo>
                <a:cubicBezTo>
                  <a:pt x="1989" y="2427"/>
                  <a:pt x="1561" y="2927"/>
                  <a:pt x="1227" y="3451"/>
                </a:cubicBezTo>
                <a:cubicBezTo>
                  <a:pt x="906" y="3987"/>
                  <a:pt x="680" y="4689"/>
                  <a:pt x="1025" y="5213"/>
                </a:cubicBezTo>
                <a:cubicBezTo>
                  <a:pt x="1227" y="5535"/>
                  <a:pt x="1644" y="5773"/>
                  <a:pt x="1668" y="6166"/>
                </a:cubicBezTo>
                <a:cubicBezTo>
                  <a:pt x="1668" y="6404"/>
                  <a:pt x="1501" y="6618"/>
                  <a:pt x="1311" y="6773"/>
                </a:cubicBezTo>
                <a:cubicBezTo>
                  <a:pt x="1108" y="6916"/>
                  <a:pt x="894" y="7023"/>
                  <a:pt x="692" y="7178"/>
                </a:cubicBezTo>
                <a:cubicBezTo>
                  <a:pt x="25" y="7714"/>
                  <a:pt x="1" y="8821"/>
                  <a:pt x="549" y="9500"/>
                </a:cubicBezTo>
                <a:cubicBezTo>
                  <a:pt x="942" y="9980"/>
                  <a:pt x="1572" y="10230"/>
                  <a:pt x="2210" y="10230"/>
                </a:cubicBezTo>
                <a:cubicBezTo>
                  <a:pt x="2441" y="10230"/>
                  <a:pt x="2672" y="10197"/>
                  <a:pt x="2894" y="10131"/>
                </a:cubicBezTo>
                <a:cubicBezTo>
                  <a:pt x="2938" y="10123"/>
                  <a:pt x="2981" y="10112"/>
                  <a:pt x="3023" y="10099"/>
                </a:cubicBezTo>
                <a:lnTo>
                  <a:pt x="3023" y="10099"/>
                </a:lnTo>
                <a:cubicBezTo>
                  <a:pt x="3067" y="10156"/>
                  <a:pt x="3117" y="10210"/>
                  <a:pt x="3168" y="10262"/>
                </a:cubicBezTo>
                <a:cubicBezTo>
                  <a:pt x="3828" y="10900"/>
                  <a:pt x="4748" y="11237"/>
                  <a:pt x="5665" y="11237"/>
                </a:cubicBezTo>
                <a:cubicBezTo>
                  <a:pt x="6254" y="11237"/>
                  <a:pt x="6842" y="11098"/>
                  <a:pt x="7359" y="10809"/>
                </a:cubicBezTo>
                <a:cubicBezTo>
                  <a:pt x="7538" y="10714"/>
                  <a:pt x="7704" y="10583"/>
                  <a:pt x="7800" y="10404"/>
                </a:cubicBezTo>
                <a:cubicBezTo>
                  <a:pt x="7954" y="10035"/>
                  <a:pt x="7681" y="9583"/>
                  <a:pt x="7323" y="9392"/>
                </a:cubicBezTo>
                <a:cubicBezTo>
                  <a:pt x="6966" y="9190"/>
                  <a:pt x="6549" y="9142"/>
                  <a:pt x="6168" y="8964"/>
                </a:cubicBezTo>
                <a:cubicBezTo>
                  <a:pt x="6245" y="8964"/>
                  <a:pt x="6322" y="8964"/>
                  <a:pt x="6398" y="8964"/>
                </a:cubicBezTo>
                <a:cubicBezTo>
                  <a:pt x="6666" y="8964"/>
                  <a:pt x="6930" y="8957"/>
                  <a:pt x="7180" y="8892"/>
                </a:cubicBezTo>
                <a:cubicBezTo>
                  <a:pt x="7514" y="8797"/>
                  <a:pt x="7823" y="8595"/>
                  <a:pt x="7954" y="8273"/>
                </a:cubicBezTo>
                <a:cubicBezTo>
                  <a:pt x="8109" y="7928"/>
                  <a:pt x="8014" y="7559"/>
                  <a:pt x="7883" y="7214"/>
                </a:cubicBezTo>
                <a:cubicBezTo>
                  <a:pt x="7585" y="6440"/>
                  <a:pt x="7049" y="5761"/>
                  <a:pt x="6371" y="5285"/>
                </a:cubicBezTo>
                <a:cubicBezTo>
                  <a:pt x="6097" y="5094"/>
                  <a:pt x="5776" y="4892"/>
                  <a:pt x="5692" y="4570"/>
                </a:cubicBezTo>
                <a:cubicBezTo>
                  <a:pt x="5656" y="4392"/>
                  <a:pt x="5692" y="4213"/>
                  <a:pt x="5752" y="4047"/>
                </a:cubicBezTo>
                <a:cubicBezTo>
                  <a:pt x="6014" y="3308"/>
                  <a:pt x="6561" y="2594"/>
                  <a:pt x="6442" y="1820"/>
                </a:cubicBezTo>
                <a:cubicBezTo>
                  <a:pt x="6335" y="1106"/>
                  <a:pt x="5716" y="594"/>
                  <a:pt x="5073" y="296"/>
                </a:cubicBezTo>
                <a:cubicBezTo>
                  <a:pt x="4673" y="122"/>
                  <a:pt x="4247" y="1"/>
                  <a:pt x="38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8" name="Google Shape;5688;p61"/>
          <p:cNvSpPr/>
          <p:nvPr/>
        </p:nvSpPr>
        <p:spPr>
          <a:xfrm>
            <a:off x="8038080" y="3236499"/>
            <a:ext cx="289139" cy="293053"/>
          </a:xfrm>
          <a:custGeom>
            <a:avLst/>
            <a:gdLst/>
            <a:ahLst/>
            <a:cxnLst/>
            <a:rect l="l" t="t" r="r" b="b"/>
            <a:pathLst>
              <a:path w="5835" h="5914" extrusionOk="0">
                <a:moveTo>
                  <a:pt x="3132" y="1"/>
                </a:moveTo>
                <a:cubicBezTo>
                  <a:pt x="3053" y="1"/>
                  <a:pt x="2973" y="5"/>
                  <a:pt x="2894" y="14"/>
                </a:cubicBezTo>
                <a:cubicBezTo>
                  <a:pt x="2441" y="62"/>
                  <a:pt x="1989" y="300"/>
                  <a:pt x="1691" y="669"/>
                </a:cubicBezTo>
                <a:cubicBezTo>
                  <a:pt x="1405" y="1015"/>
                  <a:pt x="1489" y="1396"/>
                  <a:pt x="1405" y="1812"/>
                </a:cubicBezTo>
                <a:cubicBezTo>
                  <a:pt x="1310" y="2431"/>
                  <a:pt x="870" y="2920"/>
                  <a:pt x="548" y="3455"/>
                </a:cubicBezTo>
                <a:cubicBezTo>
                  <a:pt x="215" y="3979"/>
                  <a:pt x="0" y="4694"/>
                  <a:pt x="334" y="5217"/>
                </a:cubicBezTo>
                <a:cubicBezTo>
                  <a:pt x="489" y="5456"/>
                  <a:pt x="774" y="5646"/>
                  <a:pt x="893" y="5896"/>
                </a:cubicBezTo>
                <a:cubicBezTo>
                  <a:pt x="972" y="5908"/>
                  <a:pt x="1053" y="5913"/>
                  <a:pt x="1135" y="5913"/>
                </a:cubicBezTo>
                <a:cubicBezTo>
                  <a:pt x="1376" y="5913"/>
                  <a:pt x="1624" y="5869"/>
                  <a:pt x="1846" y="5825"/>
                </a:cubicBezTo>
                <a:cubicBezTo>
                  <a:pt x="3060" y="5575"/>
                  <a:pt x="4179" y="4956"/>
                  <a:pt x="4965" y="3991"/>
                </a:cubicBezTo>
                <a:cubicBezTo>
                  <a:pt x="5061" y="3884"/>
                  <a:pt x="5132" y="3789"/>
                  <a:pt x="5203" y="3682"/>
                </a:cubicBezTo>
                <a:cubicBezTo>
                  <a:pt x="5477" y="3062"/>
                  <a:pt x="5834" y="2467"/>
                  <a:pt x="5739" y="1812"/>
                </a:cubicBezTo>
                <a:cubicBezTo>
                  <a:pt x="5632" y="1122"/>
                  <a:pt x="5013" y="598"/>
                  <a:pt x="4370" y="300"/>
                </a:cubicBezTo>
                <a:cubicBezTo>
                  <a:pt x="3988" y="129"/>
                  <a:pt x="3563" y="1"/>
                  <a:pt x="3132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9" name="Google Shape;5689;p61"/>
          <p:cNvSpPr/>
          <p:nvPr/>
        </p:nvSpPr>
        <p:spPr>
          <a:xfrm>
            <a:off x="7770793" y="3643673"/>
            <a:ext cx="532838" cy="608852"/>
          </a:xfrm>
          <a:custGeom>
            <a:avLst/>
            <a:gdLst/>
            <a:ahLst/>
            <a:cxnLst/>
            <a:rect l="l" t="t" r="r" b="b"/>
            <a:pathLst>
              <a:path w="10753" h="12287" extrusionOk="0">
                <a:moveTo>
                  <a:pt x="5893" y="0"/>
                </a:moveTo>
                <a:cubicBezTo>
                  <a:pt x="3958" y="0"/>
                  <a:pt x="2311" y="300"/>
                  <a:pt x="2120" y="537"/>
                </a:cubicBezTo>
                <a:cubicBezTo>
                  <a:pt x="287" y="2858"/>
                  <a:pt x="1" y="10871"/>
                  <a:pt x="834" y="11728"/>
                </a:cubicBezTo>
                <a:cubicBezTo>
                  <a:pt x="1223" y="12118"/>
                  <a:pt x="3004" y="12286"/>
                  <a:pt x="4881" y="12286"/>
                </a:cubicBezTo>
                <a:cubicBezTo>
                  <a:pt x="7024" y="12286"/>
                  <a:pt x="9294" y="12066"/>
                  <a:pt x="9764" y="11705"/>
                </a:cubicBezTo>
                <a:cubicBezTo>
                  <a:pt x="10645" y="11014"/>
                  <a:pt x="10514" y="6537"/>
                  <a:pt x="10633" y="4632"/>
                </a:cubicBezTo>
                <a:cubicBezTo>
                  <a:pt x="10752" y="2727"/>
                  <a:pt x="10347" y="370"/>
                  <a:pt x="7728" y="96"/>
                </a:cubicBezTo>
                <a:cubicBezTo>
                  <a:pt x="7112" y="29"/>
                  <a:pt x="6489" y="0"/>
                  <a:pt x="58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0" name="Google Shape;5690;p61"/>
          <p:cNvSpPr/>
          <p:nvPr/>
        </p:nvSpPr>
        <p:spPr>
          <a:xfrm>
            <a:off x="8138969" y="3669044"/>
            <a:ext cx="162879" cy="573521"/>
          </a:xfrm>
          <a:custGeom>
            <a:avLst/>
            <a:gdLst/>
            <a:ahLst/>
            <a:cxnLst/>
            <a:rect l="l" t="t" r="r" b="b"/>
            <a:pathLst>
              <a:path w="3287" h="11574" extrusionOk="0">
                <a:moveTo>
                  <a:pt x="1655" y="1"/>
                </a:moveTo>
                <a:cubicBezTo>
                  <a:pt x="1441" y="132"/>
                  <a:pt x="1262" y="310"/>
                  <a:pt x="1120" y="537"/>
                </a:cubicBezTo>
                <a:cubicBezTo>
                  <a:pt x="762" y="1049"/>
                  <a:pt x="619" y="1668"/>
                  <a:pt x="536" y="2275"/>
                </a:cubicBezTo>
                <a:cubicBezTo>
                  <a:pt x="322" y="3668"/>
                  <a:pt x="191" y="5085"/>
                  <a:pt x="84" y="6490"/>
                </a:cubicBezTo>
                <a:cubicBezTo>
                  <a:pt x="24" y="7216"/>
                  <a:pt x="0" y="7930"/>
                  <a:pt x="0" y="8657"/>
                </a:cubicBezTo>
                <a:cubicBezTo>
                  <a:pt x="0" y="9085"/>
                  <a:pt x="0" y="9526"/>
                  <a:pt x="48" y="9954"/>
                </a:cubicBezTo>
                <a:cubicBezTo>
                  <a:pt x="96" y="10371"/>
                  <a:pt x="179" y="10776"/>
                  <a:pt x="369" y="11109"/>
                </a:cubicBezTo>
                <a:cubicBezTo>
                  <a:pt x="488" y="11312"/>
                  <a:pt x="643" y="11455"/>
                  <a:pt x="822" y="11574"/>
                </a:cubicBezTo>
                <a:cubicBezTo>
                  <a:pt x="1560" y="11466"/>
                  <a:pt x="2108" y="11336"/>
                  <a:pt x="2322" y="11193"/>
                </a:cubicBezTo>
                <a:cubicBezTo>
                  <a:pt x="3203" y="10502"/>
                  <a:pt x="3060" y="6025"/>
                  <a:pt x="3179" y="4120"/>
                </a:cubicBezTo>
                <a:cubicBezTo>
                  <a:pt x="3286" y="2596"/>
                  <a:pt x="3048" y="810"/>
                  <a:pt x="1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1" name="Google Shape;5691;p61"/>
          <p:cNvSpPr/>
          <p:nvPr/>
        </p:nvSpPr>
        <p:spPr>
          <a:xfrm>
            <a:off x="7343650" y="3595161"/>
            <a:ext cx="200638" cy="285175"/>
          </a:xfrm>
          <a:custGeom>
            <a:avLst/>
            <a:gdLst/>
            <a:ahLst/>
            <a:cxnLst/>
            <a:rect l="l" t="t" r="r" b="b"/>
            <a:pathLst>
              <a:path w="4049" h="5755" extrusionOk="0">
                <a:moveTo>
                  <a:pt x="1441" y="1"/>
                </a:moveTo>
                <a:cubicBezTo>
                  <a:pt x="1433" y="1"/>
                  <a:pt x="1425" y="2"/>
                  <a:pt x="1418" y="4"/>
                </a:cubicBezTo>
                <a:cubicBezTo>
                  <a:pt x="1072" y="75"/>
                  <a:pt x="1632" y="1944"/>
                  <a:pt x="1632" y="1944"/>
                </a:cubicBezTo>
                <a:cubicBezTo>
                  <a:pt x="1632" y="1944"/>
                  <a:pt x="840" y="592"/>
                  <a:pt x="567" y="592"/>
                </a:cubicBezTo>
                <a:cubicBezTo>
                  <a:pt x="556" y="592"/>
                  <a:pt x="546" y="594"/>
                  <a:pt x="536" y="599"/>
                </a:cubicBezTo>
                <a:cubicBezTo>
                  <a:pt x="298" y="718"/>
                  <a:pt x="989" y="2397"/>
                  <a:pt x="989" y="2397"/>
                </a:cubicBezTo>
                <a:cubicBezTo>
                  <a:pt x="989" y="2397"/>
                  <a:pt x="396" y="1556"/>
                  <a:pt x="195" y="1556"/>
                </a:cubicBezTo>
                <a:cubicBezTo>
                  <a:pt x="185" y="1556"/>
                  <a:pt x="176" y="1559"/>
                  <a:pt x="167" y="1563"/>
                </a:cubicBezTo>
                <a:cubicBezTo>
                  <a:pt x="1" y="1647"/>
                  <a:pt x="810" y="3123"/>
                  <a:pt x="1048" y="3718"/>
                </a:cubicBezTo>
                <a:cubicBezTo>
                  <a:pt x="1287" y="4314"/>
                  <a:pt x="1691" y="5742"/>
                  <a:pt x="1691" y="5754"/>
                </a:cubicBezTo>
                <a:lnTo>
                  <a:pt x="3858" y="5385"/>
                </a:lnTo>
                <a:cubicBezTo>
                  <a:pt x="3858" y="5385"/>
                  <a:pt x="3632" y="4385"/>
                  <a:pt x="3632" y="3944"/>
                </a:cubicBezTo>
                <a:cubicBezTo>
                  <a:pt x="3632" y="3492"/>
                  <a:pt x="4049" y="1301"/>
                  <a:pt x="3787" y="1242"/>
                </a:cubicBezTo>
                <a:cubicBezTo>
                  <a:pt x="3779" y="1240"/>
                  <a:pt x="3771" y="1239"/>
                  <a:pt x="3764" y="1239"/>
                </a:cubicBezTo>
                <a:cubicBezTo>
                  <a:pt x="3486" y="1239"/>
                  <a:pt x="3215" y="2254"/>
                  <a:pt x="3215" y="2254"/>
                </a:cubicBezTo>
                <a:cubicBezTo>
                  <a:pt x="3215" y="2254"/>
                  <a:pt x="2718" y="265"/>
                  <a:pt x="2409" y="265"/>
                </a:cubicBezTo>
                <a:cubicBezTo>
                  <a:pt x="2408" y="265"/>
                  <a:pt x="2407" y="265"/>
                  <a:pt x="2406" y="265"/>
                </a:cubicBezTo>
                <a:cubicBezTo>
                  <a:pt x="2084" y="265"/>
                  <a:pt x="2299" y="1766"/>
                  <a:pt x="2299" y="1766"/>
                </a:cubicBezTo>
                <a:cubicBezTo>
                  <a:pt x="2299" y="1766"/>
                  <a:pt x="1798" y="1"/>
                  <a:pt x="1441" y="1"/>
                </a:cubicBezTo>
                <a:close/>
              </a:path>
            </a:pathLst>
          </a:custGeom>
          <a:solidFill>
            <a:srgbClr val="FFBB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2" name="Google Shape;5692;p61"/>
          <p:cNvSpPr/>
          <p:nvPr/>
        </p:nvSpPr>
        <p:spPr>
          <a:xfrm>
            <a:off x="7520652" y="3673306"/>
            <a:ext cx="217734" cy="385667"/>
          </a:xfrm>
          <a:custGeom>
            <a:avLst/>
            <a:gdLst/>
            <a:ahLst/>
            <a:cxnLst/>
            <a:rect l="l" t="t" r="r" b="b"/>
            <a:pathLst>
              <a:path w="4394" h="7783" extrusionOk="0">
                <a:moveTo>
                  <a:pt x="3280" y="1"/>
                </a:moveTo>
                <a:cubicBezTo>
                  <a:pt x="3104" y="1"/>
                  <a:pt x="2924" y="42"/>
                  <a:pt x="2763" y="105"/>
                </a:cubicBezTo>
                <a:cubicBezTo>
                  <a:pt x="1822" y="474"/>
                  <a:pt x="1334" y="1308"/>
                  <a:pt x="953" y="2189"/>
                </a:cubicBezTo>
                <a:cubicBezTo>
                  <a:pt x="834" y="2475"/>
                  <a:pt x="715" y="2772"/>
                  <a:pt x="632" y="3070"/>
                </a:cubicBezTo>
                <a:cubicBezTo>
                  <a:pt x="239" y="4237"/>
                  <a:pt x="1" y="5535"/>
                  <a:pt x="179" y="6797"/>
                </a:cubicBezTo>
                <a:cubicBezTo>
                  <a:pt x="227" y="7142"/>
                  <a:pt x="346" y="7547"/>
                  <a:pt x="655" y="7713"/>
                </a:cubicBezTo>
                <a:cubicBezTo>
                  <a:pt x="761" y="7761"/>
                  <a:pt x="873" y="7782"/>
                  <a:pt x="985" y="7782"/>
                </a:cubicBezTo>
                <a:cubicBezTo>
                  <a:pt x="1150" y="7782"/>
                  <a:pt x="1316" y="7737"/>
                  <a:pt x="1465" y="7666"/>
                </a:cubicBezTo>
                <a:cubicBezTo>
                  <a:pt x="2072" y="7392"/>
                  <a:pt x="2465" y="6820"/>
                  <a:pt x="2775" y="6261"/>
                </a:cubicBezTo>
                <a:cubicBezTo>
                  <a:pt x="3132" y="5642"/>
                  <a:pt x="3430" y="4975"/>
                  <a:pt x="3680" y="4296"/>
                </a:cubicBezTo>
                <a:cubicBezTo>
                  <a:pt x="4096" y="3189"/>
                  <a:pt x="4394" y="1975"/>
                  <a:pt x="4144" y="832"/>
                </a:cubicBezTo>
                <a:cubicBezTo>
                  <a:pt x="4084" y="582"/>
                  <a:pt x="3989" y="331"/>
                  <a:pt x="3799" y="165"/>
                </a:cubicBezTo>
                <a:cubicBezTo>
                  <a:pt x="3651" y="48"/>
                  <a:pt x="3468" y="1"/>
                  <a:pt x="32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3" name="Google Shape;5693;p61"/>
          <p:cNvSpPr/>
          <p:nvPr/>
        </p:nvSpPr>
        <p:spPr>
          <a:xfrm>
            <a:off x="7399694" y="3785889"/>
            <a:ext cx="264363" cy="286661"/>
          </a:xfrm>
          <a:custGeom>
            <a:avLst/>
            <a:gdLst/>
            <a:ahLst/>
            <a:cxnLst/>
            <a:rect l="l" t="t" r="r" b="b"/>
            <a:pathLst>
              <a:path w="5335" h="5785" extrusionOk="0">
                <a:moveTo>
                  <a:pt x="2823" y="0"/>
                </a:moveTo>
                <a:lnTo>
                  <a:pt x="1" y="834"/>
                </a:lnTo>
                <a:cubicBezTo>
                  <a:pt x="435" y="2705"/>
                  <a:pt x="1297" y="5784"/>
                  <a:pt x="3014" y="5784"/>
                </a:cubicBezTo>
                <a:cubicBezTo>
                  <a:pt x="3133" y="5784"/>
                  <a:pt x="3255" y="5770"/>
                  <a:pt x="3382" y="5739"/>
                </a:cubicBezTo>
                <a:cubicBezTo>
                  <a:pt x="5335" y="5263"/>
                  <a:pt x="2823" y="0"/>
                  <a:pt x="2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4" name="Google Shape;5694;p61"/>
          <p:cNvSpPr/>
          <p:nvPr/>
        </p:nvSpPr>
        <p:spPr>
          <a:xfrm>
            <a:off x="7552712" y="3821667"/>
            <a:ext cx="50395" cy="148955"/>
          </a:xfrm>
          <a:custGeom>
            <a:avLst/>
            <a:gdLst/>
            <a:ahLst/>
            <a:cxnLst/>
            <a:rect l="l" t="t" r="r" b="b"/>
            <a:pathLst>
              <a:path w="1017" h="3006" extrusionOk="0">
                <a:moveTo>
                  <a:pt x="37" y="1"/>
                </a:moveTo>
                <a:cubicBezTo>
                  <a:pt x="20" y="1"/>
                  <a:pt x="0" y="20"/>
                  <a:pt x="8" y="28"/>
                </a:cubicBezTo>
                <a:cubicBezTo>
                  <a:pt x="104" y="266"/>
                  <a:pt x="211" y="505"/>
                  <a:pt x="294" y="755"/>
                </a:cubicBezTo>
                <a:lnTo>
                  <a:pt x="294" y="766"/>
                </a:lnTo>
                <a:cubicBezTo>
                  <a:pt x="389" y="1005"/>
                  <a:pt x="473" y="1243"/>
                  <a:pt x="544" y="1481"/>
                </a:cubicBezTo>
                <a:cubicBezTo>
                  <a:pt x="711" y="1981"/>
                  <a:pt x="830" y="2481"/>
                  <a:pt x="985" y="2993"/>
                </a:cubicBezTo>
                <a:cubicBezTo>
                  <a:pt x="989" y="3001"/>
                  <a:pt x="995" y="3005"/>
                  <a:pt x="1000" y="3005"/>
                </a:cubicBezTo>
                <a:cubicBezTo>
                  <a:pt x="1009" y="3005"/>
                  <a:pt x="1016" y="2992"/>
                  <a:pt x="1009" y="2969"/>
                </a:cubicBezTo>
                <a:cubicBezTo>
                  <a:pt x="937" y="2457"/>
                  <a:pt x="770" y="1945"/>
                  <a:pt x="604" y="1457"/>
                </a:cubicBezTo>
                <a:cubicBezTo>
                  <a:pt x="568" y="1302"/>
                  <a:pt x="508" y="1147"/>
                  <a:pt x="449" y="981"/>
                </a:cubicBezTo>
                <a:cubicBezTo>
                  <a:pt x="413" y="909"/>
                  <a:pt x="413" y="886"/>
                  <a:pt x="401" y="850"/>
                </a:cubicBezTo>
                <a:cubicBezTo>
                  <a:pt x="294" y="564"/>
                  <a:pt x="175" y="278"/>
                  <a:pt x="56" y="16"/>
                </a:cubicBezTo>
                <a:cubicBezTo>
                  <a:pt x="52" y="5"/>
                  <a:pt x="45" y="1"/>
                  <a:pt x="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5" name="Google Shape;5695;p61"/>
          <p:cNvSpPr/>
          <p:nvPr/>
        </p:nvSpPr>
        <p:spPr>
          <a:xfrm>
            <a:off x="7587300" y="4148714"/>
            <a:ext cx="585314" cy="831937"/>
          </a:xfrm>
          <a:custGeom>
            <a:avLst/>
            <a:gdLst/>
            <a:ahLst/>
            <a:cxnLst/>
            <a:rect l="l" t="t" r="r" b="b"/>
            <a:pathLst>
              <a:path w="11812" h="16789" extrusionOk="0">
                <a:moveTo>
                  <a:pt x="1" y="1"/>
                </a:moveTo>
                <a:cubicBezTo>
                  <a:pt x="1" y="3132"/>
                  <a:pt x="144" y="6120"/>
                  <a:pt x="322" y="7406"/>
                </a:cubicBezTo>
                <a:cubicBezTo>
                  <a:pt x="477" y="8430"/>
                  <a:pt x="656" y="9883"/>
                  <a:pt x="823" y="11347"/>
                </a:cubicBezTo>
                <a:cubicBezTo>
                  <a:pt x="834" y="11371"/>
                  <a:pt x="834" y="11407"/>
                  <a:pt x="834" y="11431"/>
                </a:cubicBezTo>
                <a:cubicBezTo>
                  <a:pt x="1144" y="14133"/>
                  <a:pt x="1430" y="16788"/>
                  <a:pt x="1430" y="16788"/>
                </a:cubicBezTo>
                <a:lnTo>
                  <a:pt x="4883" y="16788"/>
                </a:lnTo>
                <a:cubicBezTo>
                  <a:pt x="4883" y="15764"/>
                  <a:pt x="4811" y="13669"/>
                  <a:pt x="4728" y="11454"/>
                </a:cubicBezTo>
                <a:lnTo>
                  <a:pt x="4728" y="11347"/>
                </a:lnTo>
                <a:cubicBezTo>
                  <a:pt x="4609" y="7668"/>
                  <a:pt x="4478" y="3668"/>
                  <a:pt x="4609" y="3632"/>
                </a:cubicBezTo>
                <a:cubicBezTo>
                  <a:pt x="4656" y="3632"/>
                  <a:pt x="4692" y="3620"/>
                  <a:pt x="4728" y="3620"/>
                </a:cubicBezTo>
                <a:cubicBezTo>
                  <a:pt x="4752" y="3618"/>
                  <a:pt x="4778" y="3617"/>
                  <a:pt x="4805" y="3617"/>
                </a:cubicBezTo>
                <a:cubicBezTo>
                  <a:pt x="4971" y="3617"/>
                  <a:pt x="5179" y="3655"/>
                  <a:pt x="5466" y="3799"/>
                </a:cubicBezTo>
                <a:cubicBezTo>
                  <a:pt x="5490" y="3811"/>
                  <a:pt x="5537" y="3834"/>
                  <a:pt x="5585" y="3858"/>
                </a:cubicBezTo>
                <a:cubicBezTo>
                  <a:pt x="5918" y="4049"/>
                  <a:pt x="6692" y="7716"/>
                  <a:pt x="7347" y="11109"/>
                </a:cubicBezTo>
                <a:cubicBezTo>
                  <a:pt x="7347" y="11133"/>
                  <a:pt x="7371" y="11169"/>
                  <a:pt x="7371" y="11180"/>
                </a:cubicBezTo>
                <a:cubicBezTo>
                  <a:pt x="7931" y="14098"/>
                  <a:pt x="8395" y="16788"/>
                  <a:pt x="8395" y="16788"/>
                </a:cubicBezTo>
                <a:lnTo>
                  <a:pt x="11812" y="16788"/>
                </a:lnTo>
                <a:cubicBezTo>
                  <a:pt x="11681" y="15622"/>
                  <a:pt x="11419" y="13514"/>
                  <a:pt x="11098" y="11216"/>
                </a:cubicBezTo>
                <a:cubicBezTo>
                  <a:pt x="11098" y="11180"/>
                  <a:pt x="11086" y="11133"/>
                  <a:pt x="11086" y="11109"/>
                </a:cubicBezTo>
                <a:cubicBezTo>
                  <a:pt x="10490" y="6775"/>
                  <a:pt x="9776" y="1751"/>
                  <a:pt x="9693" y="798"/>
                </a:cubicBezTo>
                <a:cubicBezTo>
                  <a:pt x="9669" y="643"/>
                  <a:pt x="9669" y="405"/>
                  <a:pt x="9669" y="108"/>
                </a:cubicBezTo>
                <a:cubicBezTo>
                  <a:pt x="9455" y="132"/>
                  <a:pt x="9228" y="167"/>
                  <a:pt x="9002" y="179"/>
                </a:cubicBezTo>
                <a:cubicBezTo>
                  <a:pt x="8978" y="203"/>
                  <a:pt x="8931" y="203"/>
                  <a:pt x="8895" y="203"/>
                </a:cubicBezTo>
                <a:cubicBezTo>
                  <a:pt x="7665" y="320"/>
                  <a:pt x="6416" y="375"/>
                  <a:pt x="5171" y="375"/>
                </a:cubicBezTo>
                <a:cubicBezTo>
                  <a:pt x="4764" y="375"/>
                  <a:pt x="4358" y="369"/>
                  <a:pt x="3954" y="358"/>
                </a:cubicBezTo>
                <a:cubicBezTo>
                  <a:pt x="2978" y="334"/>
                  <a:pt x="1989" y="262"/>
                  <a:pt x="1025" y="143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6" name="Google Shape;5696;p61"/>
          <p:cNvSpPr/>
          <p:nvPr/>
        </p:nvSpPr>
        <p:spPr>
          <a:xfrm>
            <a:off x="7951958" y="4156395"/>
            <a:ext cx="204751" cy="722277"/>
          </a:xfrm>
          <a:custGeom>
            <a:avLst/>
            <a:gdLst/>
            <a:ahLst/>
            <a:cxnLst/>
            <a:rect l="l" t="t" r="r" b="b"/>
            <a:pathLst>
              <a:path w="4132" h="14576" extrusionOk="0">
                <a:moveTo>
                  <a:pt x="1643" y="0"/>
                </a:moveTo>
                <a:cubicBezTo>
                  <a:pt x="1619" y="12"/>
                  <a:pt x="1572" y="12"/>
                  <a:pt x="1548" y="12"/>
                </a:cubicBezTo>
                <a:cubicBezTo>
                  <a:pt x="1643" y="643"/>
                  <a:pt x="1750" y="1250"/>
                  <a:pt x="1857" y="1858"/>
                </a:cubicBezTo>
                <a:cubicBezTo>
                  <a:pt x="2012" y="2882"/>
                  <a:pt x="2203" y="3917"/>
                  <a:pt x="2381" y="4941"/>
                </a:cubicBezTo>
                <a:cubicBezTo>
                  <a:pt x="2715" y="6954"/>
                  <a:pt x="3060" y="8942"/>
                  <a:pt x="3417" y="10954"/>
                </a:cubicBezTo>
                <a:cubicBezTo>
                  <a:pt x="3203" y="10966"/>
                  <a:pt x="3012" y="10978"/>
                  <a:pt x="2810" y="10978"/>
                </a:cubicBezTo>
                <a:cubicBezTo>
                  <a:pt x="2440" y="10994"/>
                  <a:pt x="2077" y="11003"/>
                  <a:pt x="1715" y="11003"/>
                </a:cubicBezTo>
                <a:cubicBezTo>
                  <a:pt x="1297" y="11003"/>
                  <a:pt x="880" y="10991"/>
                  <a:pt x="452" y="10966"/>
                </a:cubicBezTo>
                <a:cubicBezTo>
                  <a:pt x="310" y="10954"/>
                  <a:pt x="143" y="10954"/>
                  <a:pt x="0" y="10942"/>
                </a:cubicBezTo>
                <a:lnTo>
                  <a:pt x="0" y="10942"/>
                </a:lnTo>
                <a:cubicBezTo>
                  <a:pt x="0" y="10966"/>
                  <a:pt x="12" y="11002"/>
                  <a:pt x="12" y="11014"/>
                </a:cubicBezTo>
                <a:cubicBezTo>
                  <a:pt x="757" y="11068"/>
                  <a:pt x="1506" y="11103"/>
                  <a:pt x="2258" y="11103"/>
                </a:cubicBezTo>
                <a:cubicBezTo>
                  <a:pt x="2648" y="11103"/>
                  <a:pt x="3038" y="11093"/>
                  <a:pt x="3429" y="11073"/>
                </a:cubicBezTo>
                <a:cubicBezTo>
                  <a:pt x="3441" y="11085"/>
                  <a:pt x="3441" y="11097"/>
                  <a:pt x="3441" y="11121"/>
                </a:cubicBezTo>
                <a:cubicBezTo>
                  <a:pt x="3548" y="11680"/>
                  <a:pt x="3643" y="12252"/>
                  <a:pt x="3739" y="12811"/>
                </a:cubicBezTo>
                <a:cubicBezTo>
                  <a:pt x="3834" y="13395"/>
                  <a:pt x="3917" y="13978"/>
                  <a:pt x="4060" y="14550"/>
                </a:cubicBezTo>
                <a:cubicBezTo>
                  <a:pt x="4066" y="14566"/>
                  <a:pt x="4081" y="14575"/>
                  <a:pt x="4097" y="14575"/>
                </a:cubicBezTo>
                <a:cubicBezTo>
                  <a:pt x="4114" y="14575"/>
                  <a:pt x="4132" y="14563"/>
                  <a:pt x="4132" y="14538"/>
                </a:cubicBezTo>
                <a:cubicBezTo>
                  <a:pt x="4072" y="14038"/>
                  <a:pt x="3965" y="13526"/>
                  <a:pt x="3905" y="13026"/>
                </a:cubicBezTo>
                <a:lnTo>
                  <a:pt x="3643" y="11478"/>
                </a:lnTo>
                <a:cubicBezTo>
                  <a:pt x="3608" y="11323"/>
                  <a:pt x="3596" y="11192"/>
                  <a:pt x="3560" y="11037"/>
                </a:cubicBezTo>
                <a:cubicBezTo>
                  <a:pt x="3643" y="11037"/>
                  <a:pt x="3703" y="11025"/>
                  <a:pt x="3762" y="11025"/>
                </a:cubicBezTo>
                <a:cubicBezTo>
                  <a:pt x="3762" y="11002"/>
                  <a:pt x="3739" y="10954"/>
                  <a:pt x="3739" y="10918"/>
                </a:cubicBezTo>
                <a:cubicBezTo>
                  <a:pt x="3667" y="10942"/>
                  <a:pt x="3608" y="10942"/>
                  <a:pt x="3548" y="10942"/>
                </a:cubicBezTo>
                <a:cubicBezTo>
                  <a:pt x="3405" y="10073"/>
                  <a:pt x="3250" y="9228"/>
                  <a:pt x="3108" y="8382"/>
                </a:cubicBezTo>
                <a:lnTo>
                  <a:pt x="2036" y="2215"/>
                </a:lnTo>
                <a:cubicBezTo>
                  <a:pt x="1893" y="1489"/>
                  <a:pt x="1786" y="739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7" name="Google Shape;5697;p61"/>
          <p:cNvSpPr/>
          <p:nvPr/>
        </p:nvSpPr>
        <p:spPr>
          <a:xfrm>
            <a:off x="7626248" y="4311743"/>
            <a:ext cx="233690" cy="583927"/>
          </a:xfrm>
          <a:custGeom>
            <a:avLst/>
            <a:gdLst/>
            <a:ahLst/>
            <a:cxnLst/>
            <a:rect l="l" t="t" r="r" b="b"/>
            <a:pathLst>
              <a:path w="4716" h="11784" extrusionOk="0">
                <a:moveTo>
                  <a:pt x="2073" y="1"/>
                </a:moveTo>
                <a:cubicBezTo>
                  <a:pt x="1961" y="1"/>
                  <a:pt x="1850" y="3"/>
                  <a:pt x="1739" y="9"/>
                </a:cubicBezTo>
                <a:cubicBezTo>
                  <a:pt x="1715" y="9"/>
                  <a:pt x="1715" y="68"/>
                  <a:pt x="1739" y="68"/>
                </a:cubicBezTo>
                <a:cubicBezTo>
                  <a:pt x="2239" y="92"/>
                  <a:pt x="2727" y="116"/>
                  <a:pt x="3215" y="199"/>
                </a:cubicBezTo>
                <a:cubicBezTo>
                  <a:pt x="3335" y="223"/>
                  <a:pt x="3466" y="247"/>
                  <a:pt x="3608" y="271"/>
                </a:cubicBezTo>
                <a:cubicBezTo>
                  <a:pt x="3454" y="282"/>
                  <a:pt x="3287" y="294"/>
                  <a:pt x="3132" y="318"/>
                </a:cubicBezTo>
                <a:cubicBezTo>
                  <a:pt x="2870" y="342"/>
                  <a:pt x="2608" y="390"/>
                  <a:pt x="2358" y="461"/>
                </a:cubicBezTo>
                <a:cubicBezTo>
                  <a:pt x="2311" y="473"/>
                  <a:pt x="2334" y="521"/>
                  <a:pt x="2370" y="521"/>
                </a:cubicBezTo>
                <a:cubicBezTo>
                  <a:pt x="2620" y="485"/>
                  <a:pt x="2894" y="413"/>
                  <a:pt x="3144" y="390"/>
                </a:cubicBezTo>
                <a:cubicBezTo>
                  <a:pt x="3311" y="366"/>
                  <a:pt x="3466" y="342"/>
                  <a:pt x="3632" y="330"/>
                </a:cubicBezTo>
                <a:lnTo>
                  <a:pt x="3632" y="330"/>
                </a:lnTo>
                <a:cubicBezTo>
                  <a:pt x="3323" y="902"/>
                  <a:pt x="3382" y="1592"/>
                  <a:pt x="3370" y="2223"/>
                </a:cubicBezTo>
                <a:cubicBezTo>
                  <a:pt x="3346" y="2997"/>
                  <a:pt x="3346" y="3771"/>
                  <a:pt x="3335" y="4545"/>
                </a:cubicBezTo>
                <a:cubicBezTo>
                  <a:pt x="3335" y="5307"/>
                  <a:pt x="3335" y="6069"/>
                  <a:pt x="3323" y="6831"/>
                </a:cubicBezTo>
                <a:cubicBezTo>
                  <a:pt x="3311" y="7259"/>
                  <a:pt x="3311" y="7688"/>
                  <a:pt x="3299" y="8105"/>
                </a:cubicBezTo>
                <a:cubicBezTo>
                  <a:pt x="3096" y="8105"/>
                  <a:pt x="2906" y="8117"/>
                  <a:pt x="2704" y="8117"/>
                </a:cubicBezTo>
                <a:cubicBezTo>
                  <a:pt x="2519" y="8120"/>
                  <a:pt x="2335" y="8121"/>
                  <a:pt x="2152" y="8121"/>
                </a:cubicBezTo>
                <a:cubicBezTo>
                  <a:pt x="1602" y="8121"/>
                  <a:pt x="1057" y="8108"/>
                  <a:pt x="513" y="8081"/>
                </a:cubicBezTo>
                <a:cubicBezTo>
                  <a:pt x="334" y="8069"/>
                  <a:pt x="167" y="8069"/>
                  <a:pt x="1" y="8057"/>
                </a:cubicBezTo>
                <a:lnTo>
                  <a:pt x="1" y="8057"/>
                </a:lnTo>
                <a:cubicBezTo>
                  <a:pt x="25" y="8081"/>
                  <a:pt x="25" y="8117"/>
                  <a:pt x="25" y="8141"/>
                </a:cubicBezTo>
                <a:cubicBezTo>
                  <a:pt x="691" y="8192"/>
                  <a:pt x="1357" y="8216"/>
                  <a:pt x="2029" y="8216"/>
                </a:cubicBezTo>
                <a:cubicBezTo>
                  <a:pt x="2449" y="8216"/>
                  <a:pt x="2872" y="8206"/>
                  <a:pt x="3299" y="8188"/>
                </a:cubicBezTo>
                <a:lnTo>
                  <a:pt x="3299" y="8188"/>
                </a:lnTo>
                <a:cubicBezTo>
                  <a:pt x="3299" y="8498"/>
                  <a:pt x="3275" y="8831"/>
                  <a:pt x="3275" y="9141"/>
                </a:cubicBezTo>
                <a:cubicBezTo>
                  <a:pt x="3275" y="9569"/>
                  <a:pt x="3263" y="10010"/>
                  <a:pt x="3263" y="10438"/>
                </a:cubicBezTo>
                <a:cubicBezTo>
                  <a:pt x="3263" y="10867"/>
                  <a:pt x="3251" y="11319"/>
                  <a:pt x="3263" y="11748"/>
                </a:cubicBezTo>
                <a:cubicBezTo>
                  <a:pt x="3269" y="11772"/>
                  <a:pt x="3287" y="11784"/>
                  <a:pt x="3303" y="11784"/>
                </a:cubicBezTo>
                <a:cubicBezTo>
                  <a:pt x="3320" y="11784"/>
                  <a:pt x="3335" y="11772"/>
                  <a:pt x="3335" y="11748"/>
                </a:cubicBezTo>
                <a:cubicBezTo>
                  <a:pt x="3370" y="11379"/>
                  <a:pt x="3370" y="10986"/>
                  <a:pt x="3370" y="10605"/>
                </a:cubicBezTo>
                <a:cubicBezTo>
                  <a:pt x="3370" y="10212"/>
                  <a:pt x="3382" y="9843"/>
                  <a:pt x="3382" y="9450"/>
                </a:cubicBezTo>
                <a:cubicBezTo>
                  <a:pt x="3394" y="9033"/>
                  <a:pt x="3394" y="8617"/>
                  <a:pt x="3394" y="8188"/>
                </a:cubicBezTo>
                <a:cubicBezTo>
                  <a:pt x="3501" y="8188"/>
                  <a:pt x="3596" y="8176"/>
                  <a:pt x="3692" y="8176"/>
                </a:cubicBezTo>
                <a:cubicBezTo>
                  <a:pt x="3763" y="8176"/>
                  <a:pt x="3858" y="8164"/>
                  <a:pt x="3930" y="8164"/>
                </a:cubicBezTo>
                <a:lnTo>
                  <a:pt x="3930" y="8057"/>
                </a:lnTo>
                <a:cubicBezTo>
                  <a:pt x="3882" y="8069"/>
                  <a:pt x="3858" y="8069"/>
                  <a:pt x="3811" y="8069"/>
                </a:cubicBezTo>
                <a:cubicBezTo>
                  <a:pt x="3680" y="8069"/>
                  <a:pt x="3549" y="8081"/>
                  <a:pt x="3406" y="8081"/>
                </a:cubicBezTo>
                <a:lnTo>
                  <a:pt x="3406" y="7176"/>
                </a:lnTo>
                <a:cubicBezTo>
                  <a:pt x="3430" y="5664"/>
                  <a:pt x="3466" y="4140"/>
                  <a:pt x="3489" y="2628"/>
                </a:cubicBezTo>
                <a:cubicBezTo>
                  <a:pt x="3489" y="2223"/>
                  <a:pt x="3489" y="1806"/>
                  <a:pt x="3501" y="1402"/>
                </a:cubicBezTo>
                <a:cubicBezTo>
                  <a:pt x="3513" y="1032"/>
                  <a:pt x="3561" y="640"/>
                  <a:pt x="3739" y="318"/>
                </a:cubicBezTo>
                <a:cubicBezTo>
                  <a:pt x="3787" y="306"/>
                  <a:pt x="3823" y="306"/>
                  <a:pt x="3870" y="306"/>
                </a:cubicBezTo>
                <a:cubicBezTo>
                  <a:pt x="3882" y="306"/>
                  <a:pt x="3918" y="318"/>
                  <a:pt x="3930" y="318"/>
                </a:cubicBezTo>
                <a:cubicBezTo>
                  <a:pt x="4180" y="366"/>
                  <a:pt x="4418" y="425"/>
                  <a:pt x="4680" y="497"/>
                </a:cubicBezTo>
                <a:cubicBezTo>
                  <a:pt x="4716" y="497"/>
                  <a:pt x="4716" y="437"/>
                  <a:pt x="4644" y="425"/>
                </a:cubicBezTo>
                <a:cubicBezTo>
                  <a:pt x="3832" y="161"/>
                  <a:pt x="2944" y="1"/>
                  <a:pt x="20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8" name="Google Shape;5698;p61"/>
          <p:cNvSpPr/>
          <p:nvPr/>
        </p:nvSpPr>
        <p:spPr>
          <a:xfrm>
            <a:off x="7961373" y="4745775"/>
            <a:ext cx="211242" cy="234284"/>
          </a:xfrm>
          <a:custGeom>
            <a:avLst/>
            <a:gdLst/>
            <a:ahLst/>
            <a:cxnLst/>
            <a:rect l="l" t="t" r="r" b="b"/>
            <a:pathLst>
              <a:path w="4263" h="4728" extrusionOk="0">
                <a:moveTo>
                  <a:pt x="3668" y="1"/>
                </a:moveTo>
                <a:cubicBezTo>
                  <a:pt x="2441" y="13"/>
                  <a:pt x="1215" y="36"/>
                  <a:pt x="1" y="72"/>
                </a:cubicBezTo>
                <a:cubicBezTo>
                  <a:pt x="477" y="2596"/>
                  <a:pt x="846" y="4727"/>
                  <a:pt x="846" y="4727"/>
                </a:cubicBezTo>
                <a:lnTo>
                  <a:pt x="4263" y="4727"/>
                </a:lnTo>
                <a:cubicBezTo>
                  <a:pt x="4168" y="3703"/>
                  <a:pt x="3942" y="1965"/>
                  <a:pt x="3668" y="1"/>
                </a:cubicBezTo>
                <a:close/>
              </a:path>
            </a:pathLst>
          </a:custGeom>
          <a:solidFill>
            <a:srgbClr val="FFBB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9" name="Google Shape;5699;p61"/>
          <p:cNvSpPr/>
          <p:nvPr/>
        </p:nvSpPr>
        <p:spPr>
          <a:xfrm>
            <a:off x="7632740" y="4754645"/>
            <a:ext cx="195931" cy="226009"/>
          </a:xfrm>
          <a:custGeom>
            <a:avLst/>
            <a:gdLst/>
            <a:ahLst/>
            <a:cxnLst/>
            <a:rect l="l" t="t" r="r" b="b"/>
            <a:pathLst>
              <a:path w="3954" h="4561" extrusionOk="0">
                <a:moveTo>
                  <a:pt x="3835" y="0"/>
                </a:moveTo>
                <a:cubicBezTo>
                  <a:pt x="3120" y="12"/>
                  <a:pt x="2382" y="24"/>
                  <a:pt x="1656" y="36"/>
                </a:cubicBezTo>
                <a:lnTo>
                  <a:pt x="1" y="36"/>
                </a:lnTo>
                <a:cubicBezTo>
                  <a:pt x="275" y="2417"/>
                  <a:pt x="501" y="4560"/>
                  <a:pt x="501" y="4560"/>
                </a:cubicBezTo>
                <a:lnTo>
                  <a:pt x="3954" y="4560"/>
                </a:lnTo>
                <a:cubicBezTo>
                  <a:pt x="3954" y="3655"/>
                  <a:pt x="3894" y="1917"/>
                  <a:pt x="3835" y="0"/>
                </a:cubicBezTo>
                <a:close/>
              </a:path>
            </a:pathLst>
          </a:custGeom>
          <a:solidFill>
            <a:srgbClr val="FFBB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0" name="Google Shape;5700;p61"/>
          <p:cNvSpPr/>
          <p:nvPr/>
        </p:nvSpPr>
        <p:spPr>
          <a:xfrm>
            <a:off x="7561384" y="3627618"/>
            <a:ext cx="545771" cy="610289"/>
          </a:xfrm>
          <a:custGeom>
            <a:avLst/>
            <a:gdLst/>
            <a:ahLst/>
            <a:cxnLst/>
            <a:rect l="l" t="t" r="r" b="b"/>
            <a:pathLst>
              <a:path w="11014" h="12316" extrusionOk="0">
                <a:moveTo>
                  <a:pt x="6620" y="0"/>
                </a:moveTo>
                <a:cubicBezTo>
                  <a:pt x="5058" y="0"/>
                  <a:pt x="3107" y="451"/>
                  <a:pt x="2131" y="849"/>
                </a:cubicBezTo>
                <a:cubicBezTo>
                  <a:pt x="1822" y="980"/>
                  <a:pt x="1596" y="1099"/>
                  <a:pt x="1536" y="1194"/>
                </a:cubicBezTo>
                <a:cubicBezTo>
                  <a:pt x="1381" y="1408"/>
                  <a:pt x="1226" y="1825"/>
                  <a:pt x="1072" y="2396"/>
                </a:cubicBezTo>
                <a:cubicBezTo>
                  <a:pt x="965" y="2801"/>
                  <a:pt x="869" y="3289"/>
                  <a:pt x="762" y="3825"/>
                </a:cubicBezTo>
                <a:cubicBezTo>
                  <a:pt x="667" y="4325"/>
                  <a:pt x="584" y="4885"/>
                  <a:pt x="488" y="5456"/>
                </a:cubicBezTo>
                <a:cubicBezTo>
                  <a:pt x="405" y="6028"/>
                  <a:pt x="333" y="6623"/>
                  <a:pt x="274" y="7230"/>
                </a:cubicBezTo>
                <a:cubicBezTo>
                  <a:pt x="214" y="7766"/>
                  <a:pt x="167" y="8314"/>
                  <a:pt x="119" y="8873"/>
                </a:cubicBezTo>
                <a:cubicBezTo>
                  <a:pt x="72" y="9374"/>
                  <a:pt x="48" y="9886"/>
                  <a:pt x="36" y="10362"/>
                </a:cubicBezTo>
                <a:cubicBezTo>
                  <a:pt x="12" y="10838"/>
                  <a:pt x="0" y="11290"/>
                  <a:pt x="0" y="11743"/>
                </a:cubicBezTo>
                <a:cubicBezTo>
                  <a:pt x="2078" y="12183"/>
                  <a:pt x="4260" y="12315"/>
                  <a:pt x="6135" y="12315"/>
                </a:cubicBezTo>
                <a:cubicBezTo>
                  <a:pt x="8620" y="12315"/>
                  <a:pt x="10565" y="12083"/>
                  <a:pt x="11013" y="12029"/>
                </a:cubicBezTo>
                <a:lnTo>
                  <a:pt x="11013" y="10552"/>
                </a:lnTo>
                <a:cubicBezTo>
                  <a:pt x="11013" y="10136"/>
                  <a:pt x="11001" y="9671"/>
                  <a:pt x="10990" y="9195"/>
                </a:cubicBezTo>
                <a:cubicBezTo>
                  <a:pt x="10954" y="8612"/>
                  <a:pt x="10942" y="8004"/>
                  <a:pt x="10906" y="7397"/>
                </a:cubicBezTo>
                <a:cubicBezTo>
                  <a:pt x="10894" y="6849"/>
                  <a:pt x="10871" y="6278"/>
                  <a:pt x="10835" y="5730"/>
                </a:cubicBezTo>
                <a:cubicBezTo>
                  <a:pt x="10787" y="5099"/>
                  <a:pt x="10763" y="4504"/>
                  <a:pt x="10728" y="3944"/>
                </a:cubicBezTo>
                <a:cubicBezTo>
                  <a:pt x="10704" y="3456"/>
                  <a:pt x="10668" y="2992"/>
                  <a:pt x="10644" y="2587"/>
                </a:cubicBezTo>
                <a:cubicBezTo>
                  <a:pt x="10585" y="1706"/>
                  <a:pt x="10525" y="1099"/>
                  <a:pt x="10490" y="992"/>
                </a:cubicBezTo>
                <a:cubicBezTo>
                  <a:pt x="10466" y="932"/>
                  <a:pt x="10430" y="872"/>
                  <a:pt x="10370" y="813"/>
                </a:cubicBezTo>
                <a:cubicBezTo>
                  <a:pt x="9978" y="384"/>
                  <a:pt x="8668" y="39"/>
                  <a:pt x="6846" y="3"/>
                </a:cubicBezTo>
                <a:cubicBezTo>
                  <a:pt x="6772" y="1"/>
                  <a:pt x="6696" y="0"/>
                  <a:pt x="662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1" name="Google Shape;5701;p61"/>
          <p:cNvSpPr/>
          <p:nvPr/>
        </p:nvSpPr>
        <p:spPr>
          <a:xfrm>
            <a:off x="7561384" y="4141034"/>
            <a:ext cx="545771" cy="96875"/>
          </a:xfrm>
          <a:custGeom>
            <a:avLst/>
            <a:gdLst/>
            <a:ahLst/>
            <a:cxnLst/>
            <a:rect l="l" t="t" r="r" b="b"/>
            <a:pathLst>
              <a:path w="11014" h="1955" extrusionOk="0">
                <a:moveTo>
                  <a:pt x="36" y="1"/>
                </a:moveTo>
                <a:cubicBezTo>
                  <a:pt x="12" y="477"/>
                  <a:pt x="0" y="929"/>
                  <a:pt x="0" y="1382"/>
                </a:cubicBezTo>
                <a:cubicBezTo>
                  <a:pt x="2078" y="1822"/>
                  <a:pt x="4260" y="1954"/>
                  <a:pt x="6135" y="1954"/>
                </a:cubicBezTo>
                <a:cubicBezTo>
                  <a:pt x="8620" y="1954"/>
                  <a:pt x="10565" y="1722"/>
                  <a:pt x="11013" y="1668"/>
                </a:cubicBezTo>
                <a:cubicBezTo>
                  <a:pt x="11013" y="1263"/>
                  <a:pt x="11013" y="775"/>
                  <a:pt x="11001" y="203"/>
                </a:cubicBezTo>
                <a:cubicBezTo>
                  <a:pt x="10573" y="275"/>
                  <a:pt x="10132" y="334"/>
                  <a:pt x="9704" y="382"/>
                </a:cubicBezTo>
                <a:cubicBezTo>
                  <a:pt x="8454" y="537"/>
                  <a:pt x="7203" y="596"/>
                  <a:pt x="5953" y="596"/>
                </a:cubicBezTo>
                <a:cubicBezTo>
                  <a:pt x="3977" y="572"/>
                  <a:pt x="2000" y="370"/>
                  <a:pt x="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2" name="Google Shape;5702;p61"/>
          <p:cNvSpPr/>
          <p:nvPr/>
        </p:nvSpPr>
        <p:spPr>
          <a:xfrm>
            <a:off x="7566686" y="3985290"/>
            <a:ext cx="538091" cy="113723"/>
          </a:xfrm>
          <a:custGeom>
            <a:avLst/>
            <a:gdLst/>
            <a:ahLst/>
            <a:cxnLst/>
            <a:rect l="l" t="t" r="r" b="b"/>
            <a:pathLst>
              <a:path w="10859" h="2295" extrusionOk="0">
                <a:moveTo>
                  <a:pt x="155" y="1"/>
                </a:moveTo>
                <a:cubicBezTo>
                  <a:pt x="96" y="536"/>
                  <a:pt x="48" y="1084"/>
                  <a:pt x="0" y="1632"/>
                </a:cubicBezTo>
                <a:cubicBezTo>
                  <a:pt x="500" y="1739"/>
                  <a:pt x="1012" y="1846"/>
                  <a:pt x="1524" y="1917"/>
                </a:cubicBezTo>
                <a:cubicBezTo>
                  <a:pt x="3110" y="2172"/>
                  <a:pt x="4705" y="2294"/>
                  <a:pt x="6301" y="2294"/>
                </a:cubicBezTo>
                <a:cubicBezTo>
                  <a:pt x="7245" y="2294"/>
                  <a:pt x="8190" y="2252"/>
                  <a:pt x="9132" y="2167"/>
                </a:cubicBezTo>
                <a:cubicBezTo>
                  <a:pt x="9716" y="2132"/>
                  <a:pt x="10287" y="2072"/>
                  <a:pt x="10859" y="1977"/>
                </a:cubicBezTo>
                <a:cubicBezTo>
                  <a:pt x="10847" y="1394"/>
                  <a:pt x="10823" y="798"/>
                  <a:pt x="10775" y="167"/>
                </a:cubicBezTo>
                <a:cubicBezTo>
                  <a:pt x="10383" y="227"/>
                  <a:pt x="9990" y="286"/>
                  <a:pt x="9585" y="322"/>
                </a:cubicBezTo>
                <a:cubicBezTo>
                  <a:pt x="8335" y="477"/>
                  <a:pt x="7084" y="536"/>
                  <a:pt x="5834" y="536"/>
                </a:cubicBezTo>
                <a:cubicBezTo>
                  <a:pt x="3929" y="536"/>
                  <a:pt x="2036" y="346"/>
                  <a:pt x="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3" name="Google Shape;5703;p61"/>
          <p:cNvSpPr/>
          <p:nvPr/>
        </p:nvSpPr>
        <p:spPr>
          <a:xfrm>
            <a:off x="7584971" y="3816563"/>
            <a:ext cx="512720" cy="110007"/>
          </a:xfrm>
          <a:custGeom>
            <a:avLst/>
            <a:gdLst/>
            <a:ahLst/>
            <a:cxnLst/>
            <a:rect l="l" t="t" r="r" b="b"/>
            <a:pathLst>
              <a:path w="10347" h="2220" extrusionOk="0">
                <a:moveTo>
                  <a:pt x="274" y="0"/>
                </a:moveTo>
                <a:cubicBezTo>
                  <a:pt x="179" y="500"/>
                  <a:pt x="96" y="1048"/>
                  <a:pt x="0" y="1631"/>
                </a:cubicBezTo>
                <a:cubicBezTo>
                  <a:pt x="393" y="1703"/>
                  <a:pt x="762" y="1786"/>
                  <a:pt x="1155" y="1846"/>
                </a:cubicBezTo>
                <a:cubicBezTo>
                  <a:pt x="2757" y="2095"/>
                  <a:pt x="4369" y="2220"/>
                  <a:pt x="5980" y="2220"/>
                </a:cubicBezTo>
                <a:cubicBezTo>
                  <a:pt x="6909" y="2220"/>
                  <a:pt x="7837" y="2178"/>
                  <a:pt x="8763" y="2096"/>
                </a:cubicBezTo>
                <a:cubicBezTo>
                  <a:pt x="9287" y="2048"/>
                  <a:pt x="9823" y="1989"/>
                  <a:pt x="10347" y="1917"/>
                </a:cubicBezTo>
                <a:cubicBezTo>
                  <a:pt x="10311" y="1286"/>
                  <a:pt x="10287" y="679"/>
                  <a:pt x="10240" y="119"/>
                </a:cubicBezTo>
                <a:lnTo>
                  <a:pt x="9216" y="250"/>
                </a:lnTo>
                <a:cubicBezTo>
                  <a:pt x="7966" y="393"/>
                  <a:pt x="6715" y="453"/>
                  <a:pt x="5465" y="453"/>
                </a:cubicBezTo>
                <a:cubicBezTo>
                  <a:pt x="3739" y="441"/>
                  <a:pt x="2001" y="298"/>
                  <a:pt x="2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4" name="Google Shape;5704;p61"/>
          <p:cNvSpPr/>
          <p:nvPr/>
        </p:nvSpPr>
        <p:spPr>
          <a:xfrm>
            <a:off x="7613860" y="3667855"/>
            <a:ext cx="475010" cy="102227"/>
          </a:xfrm>
          <a:custGeom>
            <a:avLst/>
            <a:gdLst/>
            <a:ahLst/>
            <a:cxnLst/>
            <a:rect l="l" t="t" r="r" b="b"/>
            <a:pathLst>
              <a:path w="9586" h="2063" extrusionOk="0">
                <a:moveTo>
                  <a:pt x="9300" y="1"/>
                </a:moveTo>
                <a:lnTo>
                  <a:pt x="8633" y="96"/>
                </a:lnTo>
                <a:cubicBezTo>
                  <a:pt x="7525" y="223"/>
                  <a:pt x="6418" y="303"/>
                  <a:pt x="5310" y="303"/>
                </a:cubicBezTo>
                <a:cubicBezTo>
                  <a:pt x="5167" y="303"/>
                  <a:pt x="5025" y="301"/>
                  <a:pt x="4882" y="299"/>
                </a:cubicBezTo>
                <a:cubicBezTo>
                  <a:pt x="3596" y="299"/>
                  <a:pt x="2334" y="215"/>
                  <a:pt x="1060" y="49"/>
                </a:cubicBezTo>
                <a:cubicBezTo>
                  <a:pt x="739" y="180"/>
                  <a:pt x="525" y="299"/>
                  <a:pt x="465" y="394"/>
                </a:cubicBezTo>
                <a:cubicBezTo>
                  <a:pt x="310" y="620"/>
                  <a:pt x="144" y="1037"/>
                  <a:pt x="1" y="1596"/>
                </a:cubicBezTo>
                <a:cubicBezTo>
                  <a:pt x="191" y="1632"/>
                  <a:pt x="382" y="1656"/>
                  <a:pt x="560" y="1692"/>
                </a:cubicBezTo>
                <a:cubicBezTo>
                  <a:pt x="2186" y="1936"/>
                  <a:pt x="3816" y="2063"/>
                  <a:pt x="5445" y="2063"/>
                </a:cubicBezTo>
                <a:cubicBezTo>
                  <a:pt x="6358" y="2063"/>
                  <a:pt x="7270" y="2023"/>
                  <a:pt x="8180" y="1942"/>
                </a:cubicBezTo>
                <a:cubicBezTo>
                  <a:pt x="8657" y="1894"/>
                  <a:pt x="9121" y="1835"/>
                  <a:pt x="9585" y="1775"/>
                </a:cubicBezTo>
                <a:cubicBezTo>
                  <a:pt x="9526" y="894"/>
                  <a:pt x="9466" y="287"/>
                  <a:pt x="9419" y="180"/>
                </a:cubicBezTo>
                <a:cubicBezTo>
                  <a:pt x="9395" y="120"/>
                  <a:pt x="9359" y="60"/>
                  <a:pt x="9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5" name="Google Shape;5705;p61"/>
          <p:cNvSpPr/>
          <p:nvPr/>
        </p:nvSpPr>
        <p:spPr>
          <a:xfrm>
            <a:off x="7714749" y="3551059"/>
            <a:ext cx="210103" cy="135526"/>
          </a:xfrm>
          <a:custGeom>
            <a:avLst/>
            <a:gdLst/>
            <a:ahLst/>
            <a:cxnLst/>
            <a:rect l="l" t="t" r="r" b="b"/>
            <a:pathLst>
              <a:path w="4240" h="2735" extrusionOk="0">
                <a:moveTo>
                  <a:pt x="3692" y="1"/>
                </a:moveTo>
                <a:lnTo>
                  <a:pt x="1" y="786"/>
                </a:lnTo>
                <a:lnTo>
                  <a:pt x="465" y="2441"/>
                </a:lnTo>
                <a:cubicBezTo>
                  <a:pt x="465" y="2441"/>
                  <a:pt x="648" y="2735"/>
                  <a:pt x="1396" y="2735"/>
                </a:cubicBezTo>
                <a:cubicBezTo>
                  <a:pt x="1692" y="2735"/>
                  <a:pt x="2076" y="2689"/>
                  <a:pt x="2572" y="2560"/>
                </a:cubicBezTo>
                <a:cubicBezTo>
                  <a:pt x="4239" y="2108"/>
                  <a:pt x="4085" y="1310"/>
                  <a:pt x="4085" y="1310"/>
                </a:cubicBezTo>
                <a:lnTo>
                  <a:pt x="3692" y="1"/>
                </a:lnTo>
                <a:close/>
              </a:path>
            </a:pathLst>
          </a:custGeom>
          <a:solidFill>
            <a:srgbClr val="FFBB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6" name="Google Shape;5706;p61"/>
          <p:cNvSpPr/>
          <p:nvPr/>
        </p:nvSpPr>
        <p:spPr>
          <a:xfrm>
            <a:off x="7720123" y="3541050"/>
            <a:ext cx="181153" cy="112875"/>
          </a:xfrm>
          <a:custGeom>
            <a:avLst/>
            <a:gdLst/>
            <a:ahLst/>
            <a:cxnLst/>
            <a:rect l="l" t="t" r="r" b="b"/>
            <a:pathLst>
              <a:path w="4585" h="2278" extrusionOk="0">
                <a:moveTo>
                  <a:pt x="3808" y="0"/>
                </a:moveTo>
                <a:cubicBezTo>
                  <a:pt x="3614" y="0"/>
                  <a:pt x="3421" y="16"/>
                  <a:pt x="3239" y="48"/>
                </a:cubicBezTo>
                <a:cubicBezTo>
                  <a:pt x="2358" y="167"/>
                  <a:pt x="1524" y="429"/>
                  <a:pt x="691" y="726"/>
                </a:cubicBezTo>
                <a:cubicBezTo>
                  <a:pt x="500" y="810"/>
                  <a:pt x="274" y="893"/>
                  <a:pt x="167" y="1048"/>
                </a:cubicBezTo>
                <a:cubicBezTo>
                  <a:pt x="36" y="1238"/>
                  <a:pt x="0" y="1667"/>
                  <a:pt x="143" y="1869"/>
                </a:cubicBezTo>
                <a:cubicBezTo>
                  <a:pt x="298" y="2108"/>
                  <a:pt x="762" y="2238"/>
                  <a:pt x="1096" y="2262"/>
                </a:cubicBezTo>
                <a:cubicBezTo>
                  <a:pt x="1182" y="2273"/>
                  <a:pt x="1269" y="2277"/>
                  <a:pt x="1357" y="2277"/>
                </a:cubicBezTo>
                <a:cubicBezTo>
                  <a:pt x="1671" y="2277"/>
                  <a:pt x="1994" y="2218"/>
                  <a:pt x="2310" y="2143"/>
                </a:cubicBezTo>
                <a:cubicBezTo>
                  <a:pt x="2798" y="2024"/>
                  <a:pt x="3274" y="1881"/>
                  <a:pt x="3691" y="1607"/>
                </a:cubicBezTo>
                <a:cubicBezTo>
                  <a:pt x="4120" y="1357"/>
                  <a:pt x="4441" y="988"/>
                  <a:pt x="4548" y="584"/>
                </a:cubicBezTo>
                <a:cubicBezTo>
                  <a:pt x="4572" y="453"/>
                  <a:pt x="4584" y="286"/>
                  <a:pt x="4501" y="179"/>
                </a:cubicBezTo>
                <a:cubicBezTo>
                  <a:pt x="4406" y="83"/>
                  <a:pt x="4263" y="48"/>
                  <a:pt x="4096" y="12"/>
                </a:cubicBezTo>
                <a:cubicBezTo>
                  <a:pt x="4001" y="4"/>
                  <a:pt x="3904" y="0"/>
                  <a:pt x="3808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7" name="Google Shape;5707;p61"/>
          <p:cNvSpPr/>
          <p:nvPr/>
        </p:nvSpPr>
        <p:spPr>
          <a:xfrm>
            <a:off x="7546023" y="4971685"/>
            <a:ext cx="308018" cy="96875"/>
          </a:xfrm>
          <a:custGeom>
            <a:avLst/>
            <a:gdLst/>
            <a:ahLst/>
            <a:cxnLst/>
            <a:rect l="l" t="t" r="r" b="b"/>
            <a:pathLst>
              <a:path w="6216" h="1955" extrusionOk="0">
                <a:moveTo>
                  <a:pt x="3017" y="0"/>
                </a:moveTo>
                <a:cubicBezTo>
                  <a:pt x="2571" y="0"/>
                  <a:pt x="2240" y="7"/>
                  <a:pt x="2203" y="26"/>
                </a:cubicBezTo>
                <a:cubicBezTo>
                  <a:pt x="2203" y="26"/>
                  <a:pt x="1906" y="37"/>
                  <a:pt x="1013" y="633"/>
                </a:cubicBezTo>
                <a:cubicBezTo>
                  <a:pt x="465" y="990"/>
                  <a:pt x="179" y="1335"/>
                  <a:pt x="60" y="1573"/>
                </a:cubicBezTo>
                <a:cubicBezTo>
                  <a:pt x="1" y="1692"/>
                  <a:pt x="84" y="1835"/>
                  <a:pt x="227" y="1835"/>
                </a:cubicBezTo>
                <a:cubicBezTo>
                  <a:pt x="917" y="1865"/>
                  <a:pt x="2949" y="1955"/>
                  <a:pt x="4416" y="1955"/>
                </a:cubicBezTo>
                <a:cubicBezTo>
                  <a:pt x="5303" y="1955"/>
                  <a:pt x="5983" y="1922"/>
                  <a:pt x="6037" y="1823"/>
                </a:cubicBezTo>
                <a:cubicBezTo>
                  <a:pt x="6216" y="1514"/>
                  <a:pt x="5894" y="109"/>
                  <a:pt x="5727" y="61"/>
                </a:cubicBezTo>
                <a:cubicBezTo>
                  <a:pt x="5628" y="36"/>
                  <a:pt x="4028" y="0"/>
                  <a:pt x="30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8" name="Google Shape;5708;p61"/>
          <p:cNvSpPr/>
          <p:nvPr/>
        </p:nvSpPr>
        <p:spPr>
          <a:xfrm>
            <a:off x="7546023" y="4994182"/>
            <a:ext cx="109214" cy="72000"/>
          </a:xfrm>
          <a:custGeom>
            <a:avLst/>
            <a:gdLst/>
            <a:ahLst/>
            <a:cxnLst/>
            <a:rect l="l" t="t" r="r" b="b"/>
            <a:pathLst>
              <a:path w="2204" h="1453" extrusionOk="0">
                <a:moveTo>
                  <a:pt x="1298" y="0"/>
                </a:moveTo>
                <a:cubicBezTo>
                  <a:pt x="1203" y="60"/>
                  <a:pt x="1120" y="107"/>
                  <a:pt x="1013" y="179"/>
                </a:cubicBezTo>
                <a:cubicBezTo>
                  <a:pt x="465" y="536"/>
                  <a:pt x="179" y="881"/>
                  <a:pt x="60" y="1119"/>
                </a:cubicBezTo>
                <a:cubicBezTo>
                  <a:pt x="1" y="1238"/>
                  <a:pt x="84" y="1369"/>
                  <a:pt x="227" y="1381"/>
                </a:cubicBezTo>
                <a:cubicBezTo>
                  <a:pt x="596" y="1393"/>
                  <a:pt x="1358" y="1441"/>
                  <a:pt x="2203" y="1453"/>
                </a:cubicBezTo>
                <a:cubicBezTo>
                  <a:pt x="2191" y="1417"/>
                  <a:pt x="2167" y="1369"/>
                  <a:pt x="2156" y="1334"/>
                </a:cubicBezTo>
                <a:cubicBezTo>
                  <a:pt x="1977" y="834"/>
                  <a:pt x="1679" y="369"/>
                  <a:pt x="12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9" name="Google Shape;5709;p61"/>
          <p:cNvSpPr/>
          <p:nvPr/>
        </p:nvSpPr>
        <p:spPr>
          <a:xfrm>
            <a:off x="7891751" y="4971685"/>
            <a:ext cx="308613" cy="96875"/>
          </a:xfrm>
          <a:custGeom>
            <a:avLst/>
            <a:gdLst/>
            <a:ahLst/>
            <a:cxnLst/>
            <a:rect l="l" t="t" r="r" b="b"/>
            <a:pathLst>
              <a:path w="6228" h="1955" extrusionOk="0">
                <a:moveTo>
                  <a:pt x="3017" y="0"/>
                </a:moveTo>
                <a:cubicBezTo>
                  <a:pt x="2571" y="0"/>
                  <a:pt x="2240" y="7"/>
                  <a:pt x="2203" y="26"/>
                </a:cubicBezTo>
                <a:cubicBezTo>
                  <a:pt x="2203" y="26"/>
                  <a:pt x="1906" y="37"/>
                  <a:pt x="1013" y="633"/>
                </a:cubicBezTo>
                <a:cubicBezTo>
                  <a:pt x="465" y="990"/>
                  <a:pt x="179" y="1335"/>
                  <a:pt x="60" y="1573"/>
                </a:cubicBezTo>
                <a:cubicBezTo>
                  <a:pt x="1" y="1692"/>
                  <a:pt x="96" y="1835"/>
                  <a:pt x="227" y="1835"/>
                </a:cubicBezTo>
                <a:cubicBezTo>
                  <a:pt x="925" y="1865"/>
                  <a:pt x="2955" y="1955"/>
                  <a:pt x="4423" y="1955"/>
                </a:cubicBezTo>
                <a:cubicBezTo>
                  <a:pt x="5309" y="1955"/>
                  <a:pt x="5991" y="1922"/>
                  <a:pt x="6049" y="1823"/>
                </a:cubicBezTo>
                <a:cubicBezTo>
                  <a:pt x="6228" y="1514"/>
                  <a:pt x="5894" y="109"/>
                  <a:pt x="5728" y="61"/>
                </a:cubicBezTo>
                <a:cubicBezTo>
                  <a:pt x="5628" y="36"/>
                  <a:pt x="4028" y="0"/>
                  <a:pt x="30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0" name="Google Shape;5710;p61"/>
          <p:cNvSpPr/>
          <p:nvPr/>
        </p:nvSpPr>
        <p:spPr>
          <a:xfrm>
            <a:off x="7891751" y="4988285"/>
            <a:ext cx="122791" cy="79086"/>
          </a:xfrm>
          <a:custGeom>
            <a:avLst/>
            <a:gdLst/>
            <a:ahLst/>
            <a:cxnLst/>
            <a:rect l="l" t="t" r="r" b="b"/>
            <a:pathLst>
              <a:path w="2478" h="1596" extrusionOk="0">
                <a:moveTo>
                  <a:pt x="1501" y="0"/>
                </a:moveTo>
                <a:cubicBezTo>
                  <a:pt x="1370" y="72"/>
                  <a:pt x="1203" y="179"/>
                  <a:pt x="1013" y="298"/>
                </a:cubicBezTo>
                <a:cubicBezTo>
                  <a:pt x="465" y="655"/>
                  <a:pt x="179" y="1000"/>
                  <a:pt x="60" y="1238"/>
                </a:cubicBezTo>
                <a:cubicBezTo>
                  <a:pt x="1" y="1357"/>
                  <a:pt x="96" y="1488"/>
                  <a:pt x="227" y="1500"/>
                </a:cubicBezTo>
                <a:cubicBezTo>
                  <a:pt x="644" y="1512"/>
                  <a:pt x="1525" y="1560"/>
                  <a:pt x="2477" y="1596"/>
                </a:cubicBezTo>
                <a:cubicBezTo>
                  <a:pt x="2418" y="1369"/>
                  <a:pt x="2322" y="1155"/>
                  <a:pt x="2239" y="965"/>
                </a:cubicBezTo>
                <a:cubicBezTo>
                  <a:pt x="2060" y="607"/>
                  <a:pt x="1822" y="262"/>
                  <a:pt x="15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1" name="Google Shape;5711;p61"/>
          <p:cNvSpPr/>
          <p:nvPr/>
        </p:nvSpPr>
        <p:spPr>
          <a:xfrm>
            <a:off x="7976734" y="3642682"/>
            <a:ext cx="347512" cy="403357"/>
          </a:xfrm>
          <a:custGeom>
            <a:avLst/>
            <a:gdLst/>
            <a:ahLst/>
            <a:cxnLst/>
            <a:rect l="l" t="t" r="r" b="b"/>
            <a:pathLst>
              <a:path w="7013" h="8140" extrusionOk="0">
                <a:moveTo>
                  <a:pt x="862" y="1"/>
                </a:moveTo>
                <a:cubicBezTo>
                  <a:pt x="662" y="1"/>
                  <a:pt x="471" y="49"/>
                  <a:pt x="298" y="164"/>
                </a:cubicBezTo>
                <a:cubicBezTo>
                  <a:pt x="24" y="342"/>
                  <a:pt x="0" y="747"/>
                  <a:pt x="24" y="1045"/>
                </a:cubicBezTo>
                <a:cubicBezTo>
                  <a:pt x="72" y="1747"/>
                  <a:pt x="381" y="2438"/>
                  <a:pt x="714" y="3045"/>
                </a:cubicBezTo>
                <a:cubicBezTo>
                  <a:pt x="1215" y="3997"/>
                  <a:pt x="1846" y="4890"/>
                  <a:pt x="2572" y="5688"/>
                </a:cubicBezTo>
                <a:cubicBezTo>
                  <a:pt x="3274" y="6474"/>
                  <a:pt x="4096" y="7331"/>
                  <a:pt x="5001" y="7867"/>
                </a:cubicBezTo>
                <a:cubicBezTo>
                  <a:pt x="5060" y="7891"/>
                  <a:pt x="5132" y="7927"/>
                  <a:pt x="5191" y="7950"/>
                </a:cubicBezTo>
                <a:cubicBezTo>
                  <a:pt x="5404" y="8057"/>
                  <a:pt x="5689" y="8140"/>
                  <a:pt x="5961" y="8140"/>
                </a:cubicBezTo>
                <a:cubicBezTo>
                  <a:pt x="6208" y="8140"/>
                  <a:pt x="6444" y="8072"/>
                  <a:pt x="6608" y="7891"/>
                </a:cubicBezTo>
                <a:cubicBezTo>
                  <a:pt x="7013" y="7474"/>
                  <a:pt x="6810" y="6819"/>
                  <a:pt x="6608" y="6367"/>
                </a:cubicBezTo>
                <a:cubicBezTo>
                  <a:pt x="5965" y="4950"/>
                  <a:pt x="4989" y="3605"/>
                  <a:pt x="4001" y="2402"/>
                </a:cubicBezTo>
                <a:cubicBezTo>
                  <a:pt x="3679" y="1997"/>
                  <a:pt x="3334" y="1604"/>
                  <a:pt x="2977" y="1211"/>
                </a:cubicBezTo>
                <a:cubicBezTo>
                  <a:pt x="2541" y="738"/>
                  <a:pt x="1638" y="1"/>
                  <a:pt x="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2" name="Google Shape;5712;p61"/>
          <p:cNvSpPr/>
          <p:nvPr/>
        </p:nvSpPr>
        <p:spPr>
          <a:xfrm>
            <a:off x="7905923" y="3623604"/>
            <a:ext cx="230122" cy="523621"/>
          </a:xfrm>
          <a:custGeom>
            <a:avLst/>
            <a:gdLst/>
            <a:ahLst/>
            <a:cxnLst/>
            <a:rect l="l" t="t" r="r" b="b"/>
            <a:pathLst>
              <a:path w="4644" h="10567" extrusionOk="0">
                <a:moveTo>
                  <a:pt x="905" y="1"/>
                </a:moveTo>
                <a:cubicBezTo>
                  <a:pt x="881" y="1"/>
                  <a:pt x="846" y="25"/>
                  <a:pt x="834" y="49"/>
                </a:cubicBezTo>
                <a:cubicBezTo>
                  <a:pt x="0" y="1692"/>
                  <a:pt x="0" y="3835"/>
                  <a:pt x="536" y="5740"/>
                </a:cubicBezTo>
                <a:cubicBezTo>
                  <a:pt x="1072" y="7681"/>
                  <a:pt x="2370" y="9455"/>
                  <a:pt x="4001" y="10502"/>
                </a:cubicBezTo>
                <a:cubicBezTo>
                  <a:pt x="4073" y="10545"/>
                  <a:pt x="4152" y="10566"/>
                  <a:pt x="4226" y="10566"/>
                </a:cubicBezTo>
                <a:cubicBezTo>
                  <a:pt x="4361" y="10566"/>
                  <a:pt x="4483" y="10497"/>
                  <a:pt x="4537" y="10359"/>
                </a:cubicBezTo>
                <a:cubicBezTo>
                  <a:pt x="4644" y="10109"/>
                  <a:pt x="4465" y="9800"/>
                  <a:pt x="4287" y="9574"/>
                </a:cubicBezTo>
                <a:cubicBezTo>
                  <a:pt x="3810" y="8954"/>
                  <a:pt x="2548" y="7288"/>
                  <a:pt x="1989" y="5216"/>
                </a:cubicBezTo>
                <a:cubicBezTo>
                  <a:pt x="1441" y="3144"/>
                  <a:pt x="1977" y="1477"/>
                  <a:pt x="2346" y="513"/>
                </a:cubicBezTo>
                <a:cubicBezTo>
                  <a:pt x="2370" y="453"/>
                  <a:pt x="2370" y="394"/>
                  <a:pt x="2310" y="358"/>
                </a:cubicBezTo>
                <a:cubicBezTo>
                  <a:pt x="1965" y="180"/>
                  <a:pt x="1262" y="37"/>
                  <a:pt x="90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3" name="Google Shape;5713;p61"/>
          <p:cNvSpPr/>
          <p:nvPr/>
        </p:nvSpPr>
        <p:spPr>
          <a:xfrm>
            <a:off x="7889373" y="3706853"/>
            <a:ext cx="223085" cy="217734"/>
          </a:xfrm>
          <a:custGeom>
            <a:avLst/>
            <a:gdLst/>
            <a:ahLst/>
            <a:cxnLst/>
            <a:rect l="l" t="t" r="r" b="b"/>
            <a:pathLst>
              <a:path w="4502" h="4394" extrusionOk="0">
                <a:moveTo>
                  <a:pt x="713" y="1"/>
                </a:moveTo>
                <a:cubicBezTo>
                  <a:pt x="517" y="1"/>
                  <a:pt x="346" y="71"/>
                  <a:pt x="239" y="262"/>
                </a:cubicBezTo>
                <a:cubicBezTo>
                  <a:pt x="203" y="333"/>
                  <a:pt x="168" y="428"/>
                  <a:pt x="120" y="536"/>
                </a:cubicBezTo>
                <a:cubicBezTo>
                  <a:pt x="108" y="655"/>
                  <a:pt x="96" y="786"/>
                  <a:pt x="108" y="893"/>
                </a:cubicBezTo>
                <a:cubicBezTo>
                  <a:pt x="144" y="1071"/>
                  <a:pt x="168" y="1238"/>
                  <a:pt x="120" y="1417"/>
                </a:cubicBezTo>
                <a:cubicBezTo>
                  <a:pt x="84" y="1571"/>
                  <a:pt x="1" y="1667"/>
                  <a:pt x="84" y="1833"/>
                </a:cubicBezTo>
                <a:cubicBezTo>
                  <a:pt x="144" y="1952"/>
                  <a:pt x="203" y="2071"/>
                  <a:pt x="203" y="2226"/>
                </a:cubicBezTo>
                <a:cubicBezTo>
                  <a:pt x="203" y="2405"/>
                  <a:pt x="120" y="2536"/>
                  <a:pt x="168" y="2726"/>
                </a:cubicBezTo>
                <a:cubicBezTo>
                  <a:pt x="168" y="2762"/>
                  <a:pt x="180" y="2786"/>
                  <a:pt x="203" y="2822"/>
                </a:cubicBezTo>
                <a:lnTo>
                  <a:pt x="215" y="2833"/>
                </a:lnTo>
                <a:cubicBezTo>
                  <a:pt x="263" y="2869"/>
                  <a:pt x="287" y="2893"/>
                  <a:pt x="334" y="2905"/>
                </a:cubicBezTo>
                <a:cubicBezTo>
                  <a:pt x="703" y="3167"/>
                  <a:pt x="1168" y="3250"/>
                  <a:pt x="1573" y="3417"/>
                </a:cubicBezTo>
                <a:cubicBezTo>
                  <a:pt x="2192" y="3667"/>
                  <a:pt x="2775" y="4024"/>
                  <a:pt x="3347" y="4393"/>
                </a:cubicBezTo>
                <a:lnTo>
                  <a:pt x="4502" y="2214"/>
                </a:lnTo>
                <a:cubicBezTo>
                  <a:pt x="3197" y="1681"/>
                  <a:pt x="3192" y="166"/>
                  <a:pt x="2297" y="166"/>
                </a:cubicBezTo>
                <a:cubicBezTo>
                  <a:pt x="2294" y="166"/>
                  <a:pt x="2291" y="166"/>
                  <a:pt x="2287" y="166"/>
                </a:cubicBezTo>
                <a:cubicBezTo>
                  <a:pt x="2191" y="525"/>
                  <a:pt x="2186" y="633"/>
                  <a:pt x="2151" y="633"/>
                </a:cubicBezTo>
                <a:cubicBezTo>
                  <a:pt x="2133" y="633"/>
                  <a:pt x="2108" y="607"/>
                  <a:pt x="2061" y="571"/>
                </a:cubicBezTo>
                <a:cubicBezTo>
                  <a:pt x="1948" y="511"/>
                  <a:pt x="1241" y="1"/>
                  <a:pt x="713" y="1"/>
                </a:cubicBezTo>
                <a:close/>
              </a:path>
            </a:pathLst>
          </a:custGeom>
          <a:solidFill>
            <a:srgbClr val="FFBB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4" name="Google Shape;5714;p61"/>
          <p:cNvSpPr/>
          <p:nvPr/>
        </p:nvSpPr>
        <p:spPr>
          <a:xfrm>
            <a:off x="7980252" y="3779398"/>
            <a:ext cx="132206" cy="146329"/>
          </a:xfrm>
          <a:custGeom>
            <a:avLst/>
            <a:gdLst/>
            <a:ahLst/>
            <a:cxnLst/>
            <a:rect l="l" t="t" r="r" b="b"/>
            <a:pathLst>
              <a:path w="2668" h="2953" extrusionOk="0">
                <a:moveTo>
                  <a:pt x="1727" y="0"/>
                </a:moveTo>
                <a:cubicBezTo>
                  <a:pt x="1525" y="238"/>
                  <a:pt x="1298" y="476"/>
                  <a:pt x="1108" y="727"/>
                </a:cubicBezTo>
                <a:cubicBezTo>
                  <a:pt x="870" y="1012"/>
                  <a:pt x="643" y="1310"/>
                  <a:pt x="405" y="1596"/>
                </a:cubicBezTo>
                <a:cubicBezTo>
                  <a:pt x="274" y="1762"/>
                  <a:pt x="132" y="1917"/>
                  <a:pt x="1" y="2072"/>
                </a:cubicBezTo>
                <a:cubicBezTo>
                  <a:pt x="536" y="2310"/>
                  <a:pt x="1036" y="2620"/>
                  <a:pt x="1513" y="2953"/>
                </a:cubicBezTo>
                <a:lnTo>
                  <a:pt x="2668" y="762"/>
                </a:lnTo>
                <a:cubicBezTo>
                  <a:pt x="2239" y="584"/>
                  <a:pt x="1953" y="298"/>
                  <a:pt x="1727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5" name="Google Shape;5715;p61"/>
          <p:cNvSpPr/>
          <p:nvPr/>
        </p:nvSpPr>
        <p:spPr>
          <a:xfrm>
            <a:off x="7989717" y="3767605"/>
            <a:ext cx="341615" cy="287157"/>
          </a:xfrm>
          <a:custGeom>
            <a:avLst/>
            <a:gdLst/>
            <a:ahLst/>
            <a:cxnLst/>
            <a:rect l="l" t="t" r="r" b="b"/>
            <a:pathLst>
              <a:path w="6894" h="5795" extrusionOk="0">
                <a:moveTo>
                  <a:pt x="1607" y="0"/>
                </a:moveTo>
                <a:cubicBezTo>
                  <a:pt x="1536" y="226"/>
                  <a:pt x="107" y="2489"/>
                  <a:pt x="0" y="2667"/>
                </a:cubicBezTo>
                <a:cubicBezTo>
                  <a:pt x="441" y="3060"/>
                  <a:pt x="1846" y="4167"/>
                  <a:pt x="2322" y="4501"/>
                </a:cubicBezTo>
                <a:cubicBezTo>
                  <a:pt x="2584" y="4679"/>
                  <a:pt x="2846" y="4834"/>
                  <a:pt x="3131" y="4989"/>
                </a:cubicBezTo>
                <a:cubicBezTo>
                  <a:pt x="3697" y="5304"/>
                  <a:pt x="4756" y="5794"/>
                  <a:pt x="5598" y="5794"/>
                </a:cubicBezTo>
                <a:cubicBezTo>
                  <a:pt x="5997" y="5794"/>
                  <a:pt x="6347" y="5684"/>
                  <a:pt x="6572" y="5394"/>
                </a:cubicBezTo>
                <a:cubicBezTo>
                  <a:pt x="6894" y="4941"/>
                  <a:pt x="6548" y="3643"/>
                  <a:pt x="3929" y="1738"/>
                </a:cubicBezTo>
                <a:cubicBezTo>
                  <a:pt x="3417" y="1357"/>
                  <a:pt x="2203" y="250"/>
                  <a:pt x="1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6" name="Google Shape;5716;p61"/>
          <p:cNvSpPr/>
          <p:nvPr/>
        </p:nvSpPr>
        <p:spPr>
          <a:xfrm>
            <a:off x="7989717" y="3899762"/>
            <a:ext cx="110948" cy="87956"/>
          </a:xfrm>
          <a:custGeom>
            <a:avLst/>
            <a:gdLst/>
            <a:ahLst/>
            <a:cxnLst/>
            <a:rect l="l" t="t" r="r" b="b"/>
            <a:pathLst>
              <a:path w="2239" h="1775" extrusionOk="0">
                <a:moveTo>
                  <a:pt x="0" y="0"/>
                </a:moveTo>
                <a:cubicBezTo>
                  <a:pt x="167" y="179"/>
                  <a:pt x="345" y="345"/>
                  <a:pt x="512" y="488"/>
                </a:cubicBezTo>
                <a:cubicBezTo>
                  <a:pt x="691" y="655"/>
                  <a:pt x="869" y="798"/>
                  <a:pt x="1060" y="953"/>
                </a:cubicBezTo>
                <a:cubicBezTo>
                  <a:pt x="1250" y="1095"/>
                  <a:pt x="1453" y="1250"/>
                  <a:pt x="1643" y="1381"/>
                </a:cubicBezTo>
                <a:cubicBezTo>
                  <a:pt x="1834" y="1512"/>
                  <a:pt x="2024" y="1655"/>
                  <a:pt x="2238" y="1774"/>
                </a:cubicBezTo>
                <a:cubicBezTo>
                  <a:pt x="2060" y="1607"/>
                  <a:pt x="1869" y="1453"/>
                  <a:pt x="1691" y="1310"/>
                </a:cubicBezTo>
                <a:cubicBezTo>
                  <a:pt x="1512" y="1155"/>
                  <a:pt x="1334" y="1012"/>
                  <a:pt x="1143" y="857"/>
                </a:cubicBezTo>
                <a:cubicBezTo>
                  <a:pt x="941" y="726"/>
                  <a:pt x="762" y="584"/>
                  <a:pt x="572" y="42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7" name="Google Shape;5717;p61"/>
          <p:cNvSpPr/>
          <p:nvPr/>
        </p:nvSpPr>
        <p:spPr>
          <a:xfrm>
            <a:off x="8065780" y="3765821"/>
            <a:ext cx="194741" cy="149302"/>
          </a:xfrm>
          <a:custGeom>
            <a:avLst/>
            <a:gdLst/>
            <a:ahLst/>
            <a:cxnLst/>
            <a:rect l="l" t="t" r="r" b="b"/>
            <a:pathLst>
              <a:path w="3930" h="3013" extrusionOk="0">
                <a:moveTo>
                  <a:pt x="96" y="0"/>
                </a:moveTo>
                <a:lnTo>
                  <a:pt x="96" y="24"/>
                </a:lnTo>
                <a:lnTo>
                  <a:pt x="1" y="227"/>
                </a:lnTo>
                <a:lnTo>
                  <a:pt x="108" y="36"/>
                </a:lnTo>
                <a:cubicBezTo>
                  <a:pt x="453" y="227"/>
                  <a:pt x="763" y="477"/>
                  <a:pt x="1073" y="739"/>
                </a:cubicBezTo>
                <a:cubicBezTo>
                  <a:pt x="1382" y="989"/>
                  <a:pt x="1704" y="1251"/>
                  <a:pt x="2013" y="1512"/>
                </a:cubicBezTo>
                <a:cubicBezTo>
                  <a:pt x="2180" y="1643"/>
                  <a:pt x="2335" y="1763"/>
                  <a:pt x="2501" y="1882"/>
                </a:cubicBezTo>
                <a:lnTo>
                  <a:pt x="2989" y="2239"/>
                </a:lnTo>
                <a:cubicBezTo>
                  <a:pt x="3323" y="2477"/>
                  <a:pt x="3632" y="2739"/>
                  <a:pt x="3930" y="3013"/>
                </a:cubicBezTo>
                <a:cubicBezTo>
                  <a:pt x="3620" y="2715"/>
                  <a:pt x="3323" y="2453"/>
                  <a:pt x="3013" y="2179"/>
                </a:cubicBezTo>
                <a:cubicBezTo>
                  <a:pt x="2930" y="2108"/>
                  <a:pt x="2847" y="2048"/>
                  <a:pt x="2775" y="1989"/>
                </a:cubicBezTo>
                <a:lnTo>
                  <a:pt x="2775" y="1989"/>
                </a:lnTo>
                <a:cubicBezTo>
                  <a:pt x="2835" y="2001"/>
                  <a:pt x="2894" y="2036"/>
                  <a:pt x="2954" y="2048"/>
                </a:cubicBezTo>
                <a:cubicBezTo>
                  <a:pt x="3097" y="2108"/>
                  <a:pt x="3251" y="2179"/>
                  <a:pt x="3394" y="2251"/>
                </a:cubicBezTo>
                <a:cubicBezTo>
                  <a:pt x="3403" y="2256"/>
                  <a:pt x="3410" y="2259"/>
                  <a:pt x="3416" y="2259"/>
                </a:cubicBezTo>
                <a:cubicBezTo>
                  <a:pt x="3433" y="2259"/>
                  <a:pt x="3433" y="2236"/>
                  <a:pt x="3406" y="2227"/>
                </a:cubicBezTo>
                <a:cubicBezTo>
                  <a:pt x="3275" y="2132"/>
                  <a:pt x="3132" y="2060"/>
                  <a:pt x="2966" y="1989"/>
                </a:cubicBezTo>
                <a:lnTo>
                  <a:pt x="2739" y="1893"/>
                </a:lnTo>
                <a:cubicBezTo>
                  <a:pt x="2692" y="1882"/>
                  <a:pt x="2656" y="1870"/>
                  <a:pt x="2620" y="1846"/>
                </a:cubicBezTo>
                <a:cubicBezTo>
                  <a:pt x="2430" y="1703"/>
                  <a:pt x="2251" y="1572"/>
                  <a:pt x="2073" y="1417"/>
                </a:cubicBezTo>
                <a:lnTo>
                  <a:pt x="1132" y="655"/>
                </a:lnTo>
                <a:cubicBezTo>
                  <a:pt x="811" y="417"/>
                  <a:pt x="477" y="167"/>
                  <a:pt x="1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8" name="Google Shape;5718;p61"/>
          <p:cNvSpPr/>
          <p:nvPr/>
        </p:nvSpPr>
        <p:spPr>
          <a:xfrm>
            <a:off x="7515944" y="2922682"/>
            <a:ext cx="622479" cy="698393"/>
          </a:xfrm>
          <a:custGeom>
            <a:avLst/>
            <a:gdLst/>
            <a:ahLst/>
            <a:cxnLst/>
            <a:rect l="l" t="t" r="r" b="b"/>
            <a:pathLst>
              <a:path w="12562" h="14094" extrusionOk="0">
                <a:moveTo>
                  <a:pt x="5445" y="0"/>
                </a:moveTo>
                <a:cubicBezTo>
                  <a:pt x="2195" y="0"/>
                  <a:pt x="395" y="2530"/>
                  <a:pt x="84" y="6705"/>
                </a:cubicBezTo>
                <a:cubicBezTo>
                  <a:pt x="36" y="7395"/>
                  <a:pt x="0" y="8062"/>
                  <a:pt x="12" y="8693"/>
                </a:cubicBezTo>
                <a:cubicBezTo>
                  <a:pt x="12" y="10146"/>
                  <a:pt x="274" y="11419"/>
                  <a:pt x="1108" y="12360"/>
                </a:cubicBezTo>
                <a:cubicBezTo>
                  <a:pt x="1822" y="13170"/>
                  <a:pt x="2977" y="13753"/>
                  <a:pt x="4787" y="14003"/>
                </a:cubicBezTo>
                <a:cubicBezTo>
                  <a:pt x="4953" y="14027"/>
                  <a:pt x="5132" y="14051"/>
                  <a:pt x="5311" y="14063"/>
                </a:cubicBezTo>
                <a:cubicBezTo>
                  <a:pt x="5519" y="14083"/>
                  <a:pt x="5726" y="14094"/>
                  <a:pt x="5931" y="14094"/>
                </a:cubicBezTo>
                <a:cubicBezTo>
                  <a:pt x="8076" y="14094"/>
                  <a:pt x="9991" y="12977"/>
                  <a:pt x="11133" y="11205"/>
                </a:cubicBezTo>
                <a:cubicBezTo>
                  <a:pt x="11704" y="10288"/>
                  <a:pt x="12097" y="9205"/>
                  <a:pt x="12204" y="8002"/>
                </a:cubicBezTo>
                <a:cubicBezTo>
                  <a:pt x="12561" y="4061"/>
                  <a:pt x="9835" y="430"/>
                  <a:pt x="6144" y="37"/>
                </a:cubicBezTo>
                <a:cubicBezTo>
                  <a:pt x="5904" y="12"/>
                  <a:pt x="5671" y="0"/>
                  <a:pt x="5445" y="0"/>
                </a:cubicBezTo>
                <a:close/>
              </a:path>
            </a:pathLst>
          </a:custGeom>
          <a:solidFill>
            <a:srgbClr val="FFBB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9" name="Google Shape;5719;p61"/>
          <p:cNvSpPr/>
          <p:nvPr/>
        </p:nvSpPr>
        <p:spPr>
          <a:xfrm>
            <a:off x="7823914" y="3138087"/>
            <a:ext cx="644" cy="644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0" y="12"/>
                </a:moveTo>
                <a:lnTo>
                  <a:pt x="0" y="12"/>
                </a:lnTo>
                <a:cubicBezTo>
                  <a:pt x="12" y="0"/>
                  <a:pt x="12" y="0"/>
                  <a:pt x="0" y="12"/>
                </a:cubicBezTo>
                <a:close/>
              </a:path>
            </a:pathLst>
          </a:custGeom>
          <a:solidFill>
            <a:srgbClr val="FF55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0" name="Google Shape;5720;p61"/>
          <p:cNvSpPr/>
          <p:nvPr/>
        </p:nvSpPr>
        <p:spPr>
          <a:xfrm>
            <a:off x="7514160" y="2818621"/>
            <a:ext cx="772920" cy="538388"/>
          </a:xfrm>
          <a:custGeom>
            <a:avLst/>
            <a:gdLst/>
            <a:ahLst/>
            <a:cxnLst/>
            <a:rect l="l" t="t" r="r" b="b"/>
            <a:pathLst>
              <a:path w="15598" h="10865" extrusionOk="0">
                <a:moveTo>
                  <a:pt x="7427" y="1"/>
                </a:moveTo>
                <a:cubicBezTo>
                  <a:pt x="6826" y="1"/>
                  <a:pt x="6224" y="58"/>
                  <a:pt x="5632" y="173"/>
                </a:cubicBezTo>
                <a:cubicBezTo>
                  <a:pt x="4692" y="351"/>
                  <a:pt x="3787" y="696"/>
                  <a:pt x="2953" y="1173"/>
                </a:cubicBezTo>
                <a:cubicBezTo>
                  <a:pt x="2656" y="1351"/>
                  <a:pt x="2358" y="1542"/>
                  <a:pt x="2072" y="1756"/>
                </a:cubicBezTo>
                <a:cubicBezTo>
                  <a:pt x="1775" y="1982"/>
                  <a:pt x="1477" y="2232"/>
                  <a:pt x="1203" y="2518"/>
                </a:cubicBezTo>
                <a:cubicBezTo>
                  <a:pt x="727" y="3006"/>
                  <a:pt x="298" y="3566"/>
                  <a:pt x="120" y="4245"/>
                </a:cubicBezTo>
                <a:cubicBezTo>
                  <a:pt x="1" y="4721"/>
                  <a:pt x="1" y="5399"/>
                  <a:pt x="274" y="5864"/>
                </a:cubicBezTo>
                <a:cubicBezTo>
                  <a:pt x="745" y="5821"/>
                  <a:pt x="1217" y="5801"/>
                  <a:pt x="1688" y="5801"/>
                </a:cubicBezTo>
                <a:cubicBezTo>
                  <a:pt x="2530" y="5801"/>
                  <a:pt x="3372" y="5864"/>
                  <a:pt x="4204" y="5971"/>
                </a:cubicBezTo>
                <a:cubicBezTo>
                  <a:pt x="4382" y="5995"/>
                  <a:pt x="4573" y="6030"/>
                  <a:pt x="4751" y="6054"/>
                </a:cubicBezTo>
                <a:cubicBezTo>
                  <a:pt x="4751" y="5935"/>
                  <a:pt x="4739" y="5816"/>
                  <a:pt x="4739" y="5709"/>
                </a:cubicBezTo>
                <a:cubicBezTo>
                  <a:pt x="4704" y="5268"/>
                  <a:pt x="4763" y="4804"/>
                  <a:pt x="4882" y="4375"/>
                </a:cubicBezTo>
                <a:lnTo>
                  <a:pt x="4882" y="4375"/>
                </a:lnTo>
                <a:cubicBezTo>
                  <a:pt x="4835" y="4673"/>
                  <a:pt x="4835" y="4971"/>
                  <a:pt x="4870" y="5257"/>
                </a:cubicBezTo>
                <a:cubicBezTo>
                  <a:pt x="4894" y="5518"/>
                  <a:pt x="4977" y="5780"/>
                  <a:pt x="5073" y="6054"/>
                </a:cubicBezTo>
                <a:cubicBezTo>
                  <a:pt x="5082" y="6063"/>
                  <a:pt x="5091" y="6067"/>
                  <a:pt x="5099" y="6067"/>
                </a:cubicBezTo>
                <a:cubicBezTo>
                  <a:pt x="5111" y="6067"/>
                  <a:pt x="5120" y="6057"/>
                  <a:pt x="5120" y="6042"/>
                </a:cubicBezTo>
                <a:cubicBezTo>
                  <a:pt x="4942" y="5459"/>
                  <a:pt x="4894" y="4840"/>
                  <a:pt x="5001" y="4245"/>
                </a:cubicBezTo>
                <a:cubicBezTo>
                  <a:pt x="5037" y="4078"/>
                  <a:pt x="5073" y="3923"/>
                  <a:pt x="5120" y="3768"/>
                </a:cubicBezTo>
                <a:cubicBezTo>
                  <a:pt x="5156" y="3709"/>
                  <a:pt x="5180" y="3625"/>
                  <a:pt x="5227" y="3566"/>
                </a:cubicBezTo>
                <a:lnTo>
                  <a:pt x="5227" y="3566"/>
                </a:lnTo>
                <a:cubicBezTo>
                  <a:pt x="5061" y="4090"/>
                  <a:pt x="4942" y="5447"/>
                  <a:pt x="5299" y="6150"/>
                </a:cubicBezTo>
                <a:cubicBezTo>
                  <a:pt x="5632" y="6221"/>
                  <a:pt x="5942" y="6292"/>
                  <a:pt x="6251" y="6400"/>
                </a:cubicBezTo>
                <a:cubicBezTo>
                  <a:pt x="6370" y="6173"/>
                  <a:pt x="6347" y="6007"/>
                  <a:pt x="6263" y="5769"/>
                </a:cubicBezTo>
                <a:cubicBezTo>
                  <a:pt x="6061" y="5173"/>
                  <a:pt x="5966" y="4602"/>
                  <a:pt x="6073" y="3971"/>
                </a:cubicBezTo>
                <a:cubicBezTo>
                  <a:pt x="6120" y="3661"/>
                  <a:pt x="6228" y="3375"/>
                  <a:pt x="6347" y="3090"/>
                </a:cubicBezTo>
                <a:cubicBezTo>
                  <a:pt x="6359" y="3066"/>
                  <a:pt x="6370" y="3030"/>
                  <a:pt x="6382" y="3018"/>
                </a:cubicBezTo>
                <a:lnTo>
                  <a:pt x="6382" y="3018"/>
                </a:lnTo>
                <a:cubicBezTo>
                  <a:pt x="6359" y="3209"/>
                  <a:pt x="6311" y="3411"/>
                  <a:pt x="6287" y="3602"/>
                </a:cubicBezTo>
                <a:cubicBezTo>
                  <a:pt x="6251" y="3852"/>
                  <a:pt x="6239" y="4102"/>
                  <a:pt x="6239" y="4375"/>
                </a:cubicBezTo>
                <a:cubicBezTo>
                  <a:pt x="6239" y="4864"/>
                  <a:pt x="6311" y="5376"/>
                  <a:pt x="6525" y="5804"/>
                </a:cubicBezTo>
                <a:cubicBezTo>
                  <a:pt x="6787" y="6388"/>
                  <a:pt x="7121" y="6661"/>
                  <a:pt x="7537" y="6888"/>
                </a:cubicBezTo>
                <a:lnTo>
                  <a:pt x="7847" y="7019"/>
                </a:lnTo>
                <a:cubicBezTo>
                  <a:pt x="7990" y="7078"/>
                  <a:pt x="8156" y="7138"/>
                  <a:pt x="8335" y="7197"/>
                </a:cubicBezTo>
                <a:cubicBezTo>
                  <a:pt x="9049" y="7435"/>
                  <a:pt x="9776" y="8066"/>
                  <a:pt x="10038" y="8805"/>
                </a:cubicBezTo>
                <a:cubicBezTo>
                  <a:pt x="10169" y="9209"/>
                  <a:pt x="10038" y="9674"/>
                  <a:pt x="10026" y="10079"/>
                </a:cubicBezTo>
                <a:cubicBezTo>
                  <a:pt x="10002" y="10460"/>
                  <a:pt x="9942" y="10829"/>
                  <a:pt x="10383" y="10864"/>
                </a:cubicBezTo>
                <a:cubicBezTo>
                  <a:pt x="10389" y="10865"/>
                  <a:pt x="10395" y="10865"/>
                  <a:pt x="10400" y="10865"/>
                </a:cubicBezTo>
                <a:cubicBezTo>
                  <a:pt x="10816" y="10865"/>
                  <a:pt x="11068" y="10043"/>
                  <a:pt x="11808" y="10043"/>
                </a:cubicBezTo>
                <a:cubicBezTo>
                  <a:pt x="11813" y="10043"/>
                  <a:pt x="11818" y="10043"/>
                  <a:pt x="11824" y="10043"/>
                </a:cubicBezTo>
                <a:cubicBezTo>
                  <a:pt x="12498" y="10075"/>
                  <a:pt x="12605" y="10724"/>
                  <a:pt x="12966" y="10724"/>
                </a:cubicBezTo>
                <a:cubicBezTo>
                  <a:pt x="13006" y="10724"/>
                  <a:pt x="13050" y="10716"/>
                  <a:pt x="13097" y="10698"/>
                </a:cubicBezTo>
                <a:cubicBezTo>
                  <a:pt x="13383" y="10591"/>
                  <a:pt x="13609" y="10233"/>
                  <a:pt x="13788" y="10031"/>
                </a:cubicBezTo>
                <a:cubicBezTo>
                  <a:pt x="15133" y="8543"/>
                  <a:pt x="15598" y="6340"/>
                  <a:pt x="14836" y="4423"/>
                </a:cubicBezTo>
                <a:cubicBezTo>
                  <a:pt x="14752" y="4209"/>
                  <a:pt x="14657" y="3994"/>
                  <a:pt x="14562" y="3804"/>
                </a:cubicBezTo>
                <a:cubicBezTo>
                  <a:pt x="14181" y="3125"/>
                  <a:pt x="13645" y="2518"/>
                  <a:pt x="13074" y="2006"/>
                </a:cubicBezTo>
                <a:cubicBezTo>
                  <a:pt x="12812" y="1780"/>
                  <a:pt x="12550" y="1589"/>
                  <a:pt x="12264" y="1399"/>
                </a:cubicBezTo>
                <a:cubicBezTo>
                  <a:pt x="10837" y="465"/>
                  <a:pt x="9136" y="1"/>
                  <a:pt x="74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1" name="Google Shape;5721;p61"/>
          <p:cNvSpPr/>
          <p:nvPr/>
        </p:nvSpPr>
        <p:spPr>
          <a:xfrm>
            <a:off x="7609153" y="2827144"/>
            <a:ext cx="627186" cy="270061"/>
          </a:xfrm>
          <a:custGeom>
            <a:avLst/>
            <a:gdLst/>
            <a:ahLst/>
            <a:cxnLst/>
            <a:rect l="l" t="t" r="r" b="b"/>
            <a:pathLst>
              <a:path w="12657" h="5450" extrusionOk="0">
                <a:moveTo>
                  <a:pt x="3739" y="1"/>
                </a:moveTo>
                <a:lnTo>
                  <a:pt x="3739" y="1"/>
                </a:lnTo>
                <a:cubicBezTo>
                  <a:pt x="2798" y="179"/>
                  <a:pt x="1894" y="524"/>
                  <a:pt x="1060" y="1001"/>
                </a:cubicBezTo>
                <a:cubicBezTo>
                  <a:pt x="715" y="1322"/>
                  <a:pt x="417" y="1703"/>
                  <a:pt x="179" y="2096"/>
                </a:cubicBezTo>
                <a:cubicBezTo>
                  <a:pt x="84" y="2251"/>
                  <a:pt x="1" y="2382"/>
                  <a:pt x="36" y="2525"/>
                </a:cubicBezTo>
                <a:cubicBezTo>
                  <a:pt x="71" y="2748"/>
                  <a:pt x="303" y="2835"/>
                  <a:pt x="541" y="2835"/>
                </a:cubicBezTo>
                <a:cubicBezTo>
                  <a:pt x="634" y="2835"/>
                  <a:pt x="727" y="2822"/>
                  <a:pt x="810" y="2799"/>
                </a:cubicBezTo>
                <a:cubicBezTo>
                  <a:pt x="1786" y="2560"/>
                  <a:pt x="2668" y="1953"/>
                  <a:pt x="3668" y="1751"/>
                </a:cubicBezTo>
                <a:cubicBezTo>
                  <a:pt x="3822" y="1715"/>
                  <a:pt x="3985" y="1693"/>
                  <a:pt x="4146" y="1693"/>
                </a:cubicBezTo>
                <a:cubicBezTo>
                  <a:pt x="4420" y="1693"/>
                  <a:pt x="4689" y="1757"/>
                  <a:pt x="4906" y="1929"/>
                </a:cubicBezTo>
                <a:cubicBezTo>
                  <a:pt x="5229" y="2183"/>
                  <a:pt x="5451" y="2705"/>
                  <a:pt x="5854" y="2705"/>
                </a:cubicBezTo>
                <a:cubicBezTo>
                  <a:pt x="5867" y="2705"/>
                  <a:pt x="5881" y="2704"/>
                  <a:pt x="5894" y="2703"/>
                </a:cubicBezTo>
                <a:cubicBezTo>
                  <a:pt x="6049" y="2679"/>
                  <a:pt x="6180" y="2596"/>
                  <a:pt x="6335" y="2560"/>
                </a:cubicBezTo>
                <a:cubicBezTo>
                  <a:pt x="6358" y="2557"/>
                  <a:pt x="6380" y="2555"/>
                  <a:pt x="6403" y="2555"/>
                </a:cubicBezTo>
                <a:cubicBezTo>
                  <a:pt x="6685" y="2555"/>
                  <a:pt x="6937" y="2821"/>
                  <a:pt x="7025" y="3096"/>
                </a:cubicBezTo>
                <a:cubicBezTo>
                  <a:pt x="7144" y="3394"/>
                  <a:pt x="7132" y="3739"/>
                  <a:pt x="7228" y="4049"/>
                </a:cubicBezTo>
                <a:cubicBezTo>
                  <a:pt x="7370" y="4632"/>
                  <a:pt x="7787" y="5120"/>
                  <a:pt x="8323" y="5346"/>
                </a:cubicBezTo>
                <a:cubicBezTo>
                  <a:pt x="8481" y="5410"/>
                  <a:pt x="8660" y="5450"/>
                  <a:pt x="8836" y="5450"/>
                </a:cubicBezTo>
                <a:cubicBezTo>
                  <a:pt x="9057" y="5450"/>
                  <a:pt x="9271" y="5387"/>
                  <a:pt x="9430" y="5227"/>
                </a:cubicBezTo>
                <a:cubicBezTo>
                  <a:pt x="9847" y="4811"/>
                  <a:pt x="9680" y="4025"/>
                  <a:pt x="10097" y="3608"/>
                </a:cubicBezTo>
                <a:cubicBezTo>
                  <a:pt x="10264" y="3435"/>
                  <a:pt x="10485" y="3365"/>
                  <a:pt x="10718" y="3365"/>
                </a:cubicBezTo>
                <a:cubicBezTo>
                  <a:pt x="10966" y="3365"/>
                  <a:pt x="11227" y="3444"/>
                  <a:pt x="11454" y="3561"/>
                </a:cubicBezTo>
                <a:cubicBezTo>
                  <a:pt x="11690" y="3687"/>
                  <a:pt x="11953" y="3855"/>
                  <a:pt x="12206" y="3855"/>
                </a:cubicBezTo>
                <a:cubicBezTo>
                  <a:pt x="12286" y="3855"/>
                  <a:pt x="12365" y="3839"/>
                  <a:pt x="12443" y="3799"/>
                </a:cubicBezTo>
                <a:cubicBezTo>
                  <a:pt x="12538" y="3751"/>
                  <a:pt x="12597" y="3692"/>
                  <a:pt x="12657" y="3620"/>
                </a:cubicBezTo>
                <a:cubicBezTo>
                  <a:pt x="12288" y="2930"/>
                  <a:pt x="11752" y="2322"/>
                  <a:pt x="11169" y="1822"/>
                </a:cubicBezTo>
                <a:cubicBezTo>
                  <a:pt x="10919" y="1596"/>
                  <a:pt x="10645" y="1406"/>
                  <a:pt x="10359" y="1203"/>
                </a:cubicBezTo>
                <a:cubicBezTo>
                  <a:pt x="10347" y="1227"/>
                  <a:pt x="10323" y="1239"/>
                  <a:pt x="10299" y="1251"/>
                </a:cubicBezTo>
                <a:cubicBezTo>
                  <a:pt x="9966" y="1489"/>
                  <a:pt x="9764" y="1965"/>
                  <a:pt x="9371" y="2025"/>
                </a:cubicBezTo>
                <a:cubicBezTo>
                  <a:pt x="9340" y="2030"/>
                  <a:pt x="9309" y="2033"/>
                  <a:pt x="9279" y="2033"/>
                </a:cubicBezTo>
                <a:cubicBezTo>
                  <a:pt x="9051" y="2033"/>
                  <a:pt x="8836" y="1883"/>
                  <a:pt x="8668" y="1715"/>
                </a:cubicBezTo>
                <a:cubicBezTo>
                  <a:pt x="8478" y="1525"/>
                  <a:pt x="8311" y="1298"/>
                  <a:pt x="8085" y="1167"/>
                </a:cubicBezTo>
                <a:cubicBezTo>
                  <a:pt x="7908" y="1054"/>
                  <a:pt x="7706" y="1008"/>
                  <a:pt x="7497" y="1008"/>
                </a:cubicBezTo>
                <a:cubicBezTo>
                  <a:pt x="7200" y="1008"/>
                  <a:pt x="6888" y="1101"/>
                  <a:pt x="6608" y="1227"/>
                </a:cubicBezTo>
                <a:cubicBezTo>
                  <a:pt x="6445" y="1298"/>
                  <a:pt x="6256" y="1369"/>
                  <a:pt x="6082" y="1369"/>
                </a:cubicBezTo>
                <a:cubicBezTo>
                  <a:pt x="5964" y="1369"/>
                  <a:pt x="5854" y="1337"/>
                  <a:pt x="5763" y="1251"/>
                </a:cubicBezTo>
                <a:cubicBezTo>
                  <a:pt x="5692" y="1179"/>
                  <a:pt x="5644" y="1060"/>
                  <a:pt x="5585" y="965"/>
                </a:cubicBezTo>
                <a:cubicBezTo>
                  <a:pt x="5442" y="710"/>
                  <a:pt x="5158" y="559"/>
                  <a:pt x="4878" y="559"/>
                </a:cubicBezTo>
                <a:cubicBezTo>
                  <a:pt x="4831" y="559"/>
                  <a:pt x="4785" y="564"/>
                  <a:pt x="4739" y="572"/>
                </a:cubicBezTo>
                <a:cubicBezTo>
                  <a:pt x="4549" y="596"/>
                  <a:pt x="4346" y="715"/>
                  <a:pt x="4156" y="727"/>
                </a:cubicBezTo>
                <a:cubicBezTo>
                  <a:pt x="4124" y="730"/>
                  <a:pt x="4095" y="732"/>
                  <a:pt x="4068" y="732"/>
                </a:cubicBezTo>
                <a:cubicBezTo>
                  <a:pt x="3622" y="732"/>
                  <a:pt x="3829" y="281"/>
                  <a:pt x="3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2" name="Google Shape;5722;p61"/>
          <p:cNvSpPr/>
          <p:nvPr/>
        </p:nvSpPr>
        <p:spPr>
          <a:xfrm>
            <a:off x="8055770" y="3297548"/>
            <a:ext cx="181164" cy="185079"/>
          </a:xfrm>
          <a:custGeom>
            <a:avLst/>
            <a:gdLst/>
            <a:ahLst/>
            <a:cxnLst/>
            <a:rect l="l" t="t" r="r" b="b"/>
            <a:pathLst>
              <a:path w="3656" h="3735" extrusionOk="0">
                <a:moveTo>
                  <a:pt x="2226" y="1"/>
                </a:moveTo>
                <a:cubicBezTo>
                  <a:pt x="1733" y="1"/>
                  <a:pt x="1222" y="176"/>
                  <a:pt x="894" y="390"/>
                </a:cubicBezTo>
                <a:cubicBezTo>
                  <a:pt x="310" y="783"/>
                  <a:pt x="96" y="1628"/>
                  <a:pt x="24" y="2342"/>
                </a:cubicBezTo>
                <a:cubicBezTo>
                  <a:pt x="1" y="2664"/>
                  <a:pt x="24" y="3045"/>
                  <a:pt x="251" y="3307"/>
                </a:cubicBezTo>
                <a:cubicBezTo>
                  <a:pt x="500" y="3623"/>
                  <a:pt x="857" y="3734"/>
                  <a:pt x="1222" y="3734"/>
                </a:cubicBezTo>
                <a:cubicBezTo>
                  <a:pt x="1572" y="3734"/>
                  <a:pt x="1929" y="3632"/>
                  <a:pt x="2203" y="3509"/>
                </a:cubicBezTo>
                <a:cubicBezTo>
                  <a:pt x="2858" y="3212"/>
                  <a:pt x="3358" y="2640"/>
                  <a:pt x="3549" y="1914"/>
                </a:cubicBezTo>
                <a:cubicBezTo>
                  <a:pt x="3644" y="1580"/>
                  <a:pt x="3656" y="1211"/>
                  <a:pt x="3537" y="854"/>
                </a:cubicBezTo>
                <a:cubicBezTo>
                  <a:pt x="3430" y="533"/>
                  <a:pt x="3239" y="318"/>
                  <a:pt x="3001" y="187"/>
                </a:cubicBezTo>
                <a:cubicBezTo>
                  <a:pt x="2771" y="55"/>
                  <a:pt x="2501" y="1"/>
                  <a:pt x="2226" y="1"/>
                </a:cubicBezTo>
                <a:close/>
              </a:path>
            </a:pathLst>
          </a:custGeom>
          <a:solidFill>
            <a:srgbClr val="FFBB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3" name="Google Shape;5723;p61"/>
          <p:cNvSpPr/>
          <p:nvPr/>
        </p:nvSpPr>
        <p:spPr>
          <a:xfrm>
            <a:off x="8104728" y="3345416"/>
            <a:ext cx="112137" cy="64765"/>
          </a:xfrm>
          <a:custGeom>
            <a:avLst/>
            <a:gdLst/>
            <a:ahLst/>
            <a:cxnLst/>
            <a:rect l="l" t="t" r="r" b="b"/>
            <a:pathLst>
              <a:path w="2263" h="1307" extrusionOk="0">
                <a:moveTo>
                  <a:pt x="1489" y="0"/>
                </a:moveTo>
                <a:cubicBezTo>
                  <a:pt x="1318" y="0"/>
                  <a:pt x="1143" y="45"/>
                  <a:pt x="989" y="114"/>
                </a:cubicBezTo>
                <a:cubicBezTo>
                  <a:pt x="751" y="221"/>
                  <a:pt x="560" y="364"/>
                  <a:pt x="382" y="543"/>
                </a:cubicBezTo>
                <a:cubicBezTo>
                  <a:pt x="215" y="722"/>
                  <a:pt x="108" y="936"/>
                  <a:pt x="25" y="1174"/>
                </a:cubicBezTo>
                <a:cubicBezTo>
                  <a:pt x="0" y="1223"/>
                  <a:pt x="47" y="1271"/>
                  <a:pt x="84" y="1271"/>
                </a:cubicBezTo>
                <a:cubicBezTo>
                  <a:pt x="101" y="1271"/>
                  <a:pt x="116" y="1260"/>
                  <a:pt x="120" y="1234"/>
                </a:cubicBezTo>
                <a:cubicBezTo>
                  <a:pt x="287" y="876"/>
                  <a:pt x="632" y="555"/>
                  <a:pt x="977" y="400"/>
                </a:cubicBezTo>
                <a:cubicBezTo>
                  <a:pt x="1060" y="352"/>
                  <a:pt x="1168" y="305"/>
                  <a:pt x="1275" y="293"/>
                </a:cubicBezTo>
                <a:cubicBezTo>
                  <a:pt x="1334" y="424"/>
                  <a:pt x="1358" y="579"/>
                  <a:pt x="1346" y="722"/>
                </a:cubicBezTo>
                <a:cubicBezTo>
                  <a:pt x="1346" y="817"/>
                  <a:pt x="1310" y="888"/>
                  <a:pt x="1275" y="960"/>
                </a:cubicBezTo>
                <a:cubicBezTo>
                  <a:pt x="1251" y="995"/>
                  <a:pt x="1239" y="1019"/>
                  <a:pt x="1215" y="1055"/>
                </a:cubicBezTo>
                <a:cubicBezTo>
                  <a:pt x="1191" y="1079"/>
                  <a:pt x="1179" y="1091"/>
                  <a:pt x="1168" y="1114"/>
                </a:cubicBezTo>
                <a:cubicBezTo>
                  <a:pt x="1156" y="1126"/>
                  <a:pt x="1156" y="1150"/>
                  <a:pt x="1132" y="1186"/>
                </a:cubicBezTo>
                <a:cubicBezTo>
                  <a:pt x="1121" y="1241"/>
                  <a:pt x="1171" y="1306"/>
                  <a:pt x="1226" y="1306"/>
                </a:cubicBezTo>
                <a:cubicBezTo>
                  <a:pt x="1230" y="1306"/>
                  <a:pt x="1235" y="1306"/>
                  <a:pt x="1239" y="1305"/>
                </a:cubicBezTo>
                <a:cubicBezTo>
                  <a:pt x="1287" y="1293"/>
                  <a:pt x="1310" y="1293"/>
                  <a:pt x="1346" y="1257"/>
                </a:cubicBezTo>
                <a:cubicBezTo>
                  <a:pt x="1370" y="1245"/>
                  <a:pt x="1394" y="1210"/>
                  <a:pt x="1406" y="1198"/>
                </a:cubicBezTo>
                <a:cubicBezTo>
                  <a:pt x="1453" y="1174"/>
                  <a:pt x="1477" y="1114"/>
                  <a:pt x="1513" y="1067"/>
                </a:cubicBezTo>
                <a:cubicBezTo>
                  <a:pt x="1549" y="972"/>
                  <a:pt x="1584" y="876"/>
                  <a:pt x="1596" y="769"/>
                </a:cubicBezTo>
                <a:cubicBezTo>
                  <a:pt x="1608" y="591"/>
                  <a:pt x="1572" y="424"/>
                  <a:pt x="1489" y="281"/>
                </a:cubicBezTo>
                <a:cubicBezTo>
                  <a:pt x="1549" y="281"/>
                  <a:pt x="1596" y="293"/>
                  <a:pt x="1656" y="305"/>
                </a:cubicBezTo>
                <a:cubicBezTo>
                  <a:pt x="1751" y="341"/>
                  <a:pt x="1822" y="376"/>
                  <a:pt x="1894" y="436"/>
                </a:cubicBezTo>
                <a:cubicBezTo>
                  <a:pt x="1953" y="483"/>
                  <a:pt x="2013" y="591"/>
                  <a:pt x="2084" y="614"/>
                </a:cubicBezTo>
                <a:cubicBezTo>
                  <a:pt x="2100" y="624"/>
                  <a:pt x="2118" y="628"/>
                  <a:pt x="2136" y="628"/>
                </a:cubicBezTo>
                <a:cubicBezTo>
                  <a:pt x="2183" y="628"/>
                  <a:pt x="2230" y="595"/>
                  <a:pt x="2239" y="543"/>
                </a:cubicBezTo>
                <a:cubicBezTo>
                  <a:pt x="2263" y="424"/>
                  <a:pt x="2144" y="293"/>
                  <a:pt x="2072" y="221"/>
                </a:cubicBezTo>
                <a:cubicBezTo>
                  <a:pt x="1989" y="126"/>
                  <a:pt x="1882" y="67"/>
                  <a:pt x="1763" y="43"/>
                </a:cubicBezTo>
                <a:cubicBezTo>
                  <a:pt x="1675" y="14"/>
                  <a:pt x="1582" y="0"/>
                  <a:pt x="1489" y="0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4" name="Google Shape;5724;p61"/>
          <p:cNvSpPr/>
          <p:nvPr/>
        </p:nvSpPr>
        <p:spPr>
          <a:xfrm>
            <a:off x="7738336" y="3409140"/>
            <a:ext cx="328087" cy="212531"/>
          </a:xfrm>
          <a:custGeom>
            <a:avLst/>
            <a:gdLst/>
            <a:ahLst/>
            <a:cxnLst/>
            <a:rect l="l" t="t" r="r" b="b"/>
            <a:pathLst>
              <a:path w="6621" h="4289" extrusionOk="0">
                <a:moveTo>
                  <a:pt x="4099" y="1"/>
                </a:moveTo>
                <a:cubicBezTo>
                  <a:pt x="3414" y="1"/>
                  <a:pt x="2728" y="217"/>
                  <a:pt x="2120" y="543"/>
                </a:cubicBezTo>
                <a:cubicBezTo>
                  <a:pt x="1477" y="864"/>
                  <a:pt x="894" y="1329"/>
                  <a:pt x="513" y="1924"/>
                </a:cubicBezTo>
                <a:cubicBezTo>
                  <a:pt x="156" y="2519"/>
                  <a:pt x="1" y="3281"/>
                  <a:pt x="215" y="3972"/>
                </a:cubicBezTo>
                <a:cubicBezTo>
                  <a:pt x="239" y="4055"/>
                  <a:pt x="251" y="4127"/>
                  <a:pt x="287" y="4198"/>
                </a:cubicBezTo>
                <a:cubicBezTo>
                  <a:pt x="453" y="4234"/>
                  <a:pt x="632" y="4246"/>
                  <a:pt x="811" y="4258"/>
                </a:cubicBezTo>
                <a:cubicBezTo>
                  <a:pt x="1021" y="4278"/>
                  <a:pt x="1229" y="4289"/>
                  <a:pt x="1435" y="4289"/>
                </a:cubicBezTo>
                <a:cubicBezTo>
                  <a:pt x="3577" y="4289"/>
                  <a:pt x="5480" y="3181"/>
                  <a:pt x="6621" y="1400"/>
                </a:cubicBezTo>
                <a:cubicBezTo>
                  <a:pt x="6549" y="1257"/>
                  <a:pt x="6466" y="1102"/>
                  <a:pt x="6347" y="971"/>
                </a:cubicBezTo>
                <a:cubicBezTo>
                  <a:pt x="5847" y="376"/>
                  <a:pt x="5061" y="43"/>
                  <a:pt x="4299" y="7"/>
                </a:cubicBezTo>
                <a:cubicBezTo>
                  <a:pt x="4232" y="3"/>
                  <a:pt x="4165" y="1"/>
                  <a:pt x="409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5" name="Google Shape;5725;p61"/>
          <p:cNvSpPr/>
          <p:nvPr/>
        </p:nvSpPr>
        <p:spPr>
          <a:xfrm>
            <a:off x="7514755" y="3352254"/>
            <a:ext cx="56093" cy="182948"/>
          </a:xfrm>
          <a:custGeom>
            <a:avLst/>
            <a:gdLst/>
            <a:ahLst/>
            <a:cxnLst/>
            <a:rect l="l" t="t" r="r" b="b"/>
            <a:pathLst>
              <a:path w="1132" h="3692" extrusionOk="0">
                <a:moveTo>
                  <a:pt x="1" y="0"/>
                </a:moveTo>
                <a:lnTo>
                  <a:pt x="1" y="0"/>
                </a:lnTo>
                <a:cubicBezTo>
                  <a:pt x="36" y="1477"/>
                  <a:pt x="298" y="2750"/>
                  <a:pt x="1132" y="3691"/>
                </a:cubicBezTo>
                <a:cubicBezTo>
                  <a:pt x="1108" y="3048"/>
                  <a:pt x="1036" y="2417"/>
                  <a:pt x="870" y="1774"/>
                </a:cubicBezTo>
                <a:cubicBezTo>
                  <a:pt x="703" y="1155"/>
                  <a:pt x="417" y="524"/>
                  <a:pt x="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6" name="Google Shape;5726;p61"/>
          <p:cNvSpPr/>
          <p:nvPr/>
        </p:nvSpPr>
        <p:spPr>
          <a:xfrm>
            <a:off x="7595575" y="3369548"/>
            <a:ext cx="169024" cy="72892"/>
          </a:xfrm>
          <a:custGeom>
            <a:avLst/>
            <a:gdLst/>
            <a:ahLst/>
            <a:cxnLst/>
            <a:rect l="l" t="t" r="r" b="b"/>
            <a:pathLst>
              <a:path w="3411" h="1471" extrusionOk="0">
                <a:moveTo>
                  <a:pt x="389" y="0"/>
                </a:moveTo>
                <a:cubicBezTo>
                  <a:pt x="331" y="0"/>
                  <a:pt x="289" y="13"/>
                  <a:pt x="263" y="44"/>
                </a:cubicBezTo>
                <a:cubicBezTo>
                  <a:pt x="1" y="389"/>
                  <a:pt x="560" y="1318"/>
                  <a:pt x="1572" y="1461"/>
                </a:cubicBezTo>
                <a:cubicBezTo>
                  <a:pt x="1624" y="1467"/>
                  <a:pt x="1674" y="1471"/>
                  <a:pt x="1724" y="1471"/>
                </a:cubicBezTo>
                <a:cubicBezTo>
                  <a:pt x="2677" y="1471"/>
                  <a:pt x="3411" y="343"/>
                  <a:pt x="3049" y="151"/>
                </a:cubicBezTo>
                <a:cubicBezTo>
                  <a:pt x="2933" y="88"/>
                  <a:pt x="2821" y="66"/>
                  <a:pt x="2700" y="66"/>
                </a:cubicBezTo>
                <a:cubicBezTo>
                  <a:pt x="2431" y="66"/>
                  <a:pt x="2123" y="177"/>
                  <a:pt x="1656" y="177"/>
                </a:cubicBezTo>
                <a:cubicBezTo>
                  <a:pt x="1625" y="177"/>
                  <a:pt x="1593" y="176"/>
                  <a:pt x="1560" y="175"/>
                </a:cubicBezTo>
                <a:cubicBezTo>
                  <a:pt x="994" y="156"/>
                  <a:pt x="594" y="0"/>
                  <a:pt x="389" y="0"/>
                </a:cubicBezTo>
                <a:close/>
              </a:path>
            </a:pathLst>
          </a:custGeom>
          <a:solidFill>
            <a:srgbClr val="B22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7" name="Google Shape;5727;p61"/>
          <p:cNvSpPr/>
          <p:nvPr/>
        </p:nvSpPr>
        <p:spPr>
          <a:xfrm>
            <a:off x="7648696" y="3387981"/>
            <a:ext cx="103267" cy="55102"/>
          </a:xfrm>
          <a:custGeom>
            <a:avLst/>
            <a:gdLst/>
            <a:ahLst/>
            <a:cxnLst/>
            <a:rect l="l" t="t" r="r" b="b"/>
            <a:pathLst>
              <a:path w="2084" h="1112" extrusionOk="0">
                <a:moveTo>
                  <a:pt x="1815" y="0"/>
                </a:moveTo>
                <a:cubicBezTo>
                  <a:pt x="1539" y="0"/>
                  <a:pt x="1217" y="120"/>
                  <a:pt x="1024" y="208"/>
                </a:cubicBezTo>
                <a:cubicBezTo>
                  <a:pt x="655" y="375"/>
                  <a:pt x="274" y="613"/>
                  <a:pt x="0" y="946"/>
                </a:cubicBezTo>
                <a:cubicBezTo>
                  <a:pt x="143" y="1029"/>
                  <a:pt x="322" y="1065"/>
                  <a:pt x="512" y="1101"/>
                </a:cubicBezTo>
                <a:cubicBezTo>
                  <a:pt x="566" y="1108"/>
                  <a:pt x="619" y="1111"/>
                  <a:pt x="672" y="1111"/>
                </a:cubicBezTo>
                <a:cubicBezTo>
                  <a:pt x="1408" y="1111"/>
                  <a:pt x="1995" y="442"/>
                  <a:pt x="2084" y="53"/>
                </a:cubicBezTo>
                <a:cubicBezTo>
                  <a:pt x="2005" y="15"/>
                  <a:pt x="1913" y="0"/>
                  <a:pt x="1815" y="0"/>
                </a:cubicBezTo>
                <a:close/>
              </a:path>
            </a:pathLst>
          </a:custGeom>
          <a:solidFill>
            <a:srgbClr val="FF58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8" name="Google Shape;5728;p61"/>
          <p:cNvSpPr/>
          <p:nvPr/>
        </p:nvSpPr>
        <p:spPr>
          <a:xfrm>
            <a:off x="7613860" y="3249135"/>
            <a:ext cx="64963" cy="113475"/>
          </a:xfrm>
          <a:custGeom>
            <a:avLst/>
            <a:gdLst/>
            <a:ahLst/>
            <a:cxnLst/>
            <a:rect l="l" t="t" r="r" b="b"/>
            <a:pathLst>
              <a:path w="1311" h="2290" extrusionOk="0">
                <a:moveTo>
                  <a:pt x="1074" y="1"/>
                </a:moveTo>
                <a:cubicBezTo>
                  <a:pt x="1043" y="1"/>
                  <a:pt x="1013" y="15"/>
                  <a:pt x="1001" y="45"/>
                </a:cubicBezTo>
                <a:cubicBezTo>
                  <a:pt x="918" y="164"/>
                  <a:pt x="941" y="367"/>
                  <a:pt x="941" y="510"/>
                </a:cubicBezTo>
                <a:lnTo>
                  <a:pt x="941" y="986"/>
                </a:lnTo>
                <a:lnTo>
                  <a:pt x="941" y="1236"/>
                </a:lnTo>
                <a:cubicBezTo>
                  <a:pt x="941" y="1283"/>
                  <a:pt x="953" y="1391"/>
                  <a:pt x="918" y="1414"/>
                </a:cubicBezTo>
                <a:cubicBezTo>
                  <a:pt x="905" y="1435"/>
                  <a:pt x="879" y="1443"/>
                  <a:pt x="848" y="1443"/>
                </a:cubicBezTo>
                <a:cubicBezTo>
                  <a:pt x="791" y="1443"/>
                  <a:pt x="718" y="1418"/>
                  <a:pt x="679" y="1402"/>
                </a:cubicBezTo>
                <a:cubicBezTo>
                  <a:pt x="569" y="1358"/>
                  <a:pt x="449" y="1294"/>
                  <a:pt x="328" y="1294"/>
                </a:cubicBezTo>
                <a:cubicBezTo>
                  <a:pt x="318" y="1294"/>
                  <a:pt x="308" y="1294"/>
                  <a:pt x="298" y="1295"/>
                </a:cubicBezTo>
                <a:cubicBezTo>
                  <a:pt x="179" y="1307"/>
                  <a:pt x="72" y="1391"/>
                  <a:pt x="48" y="1498"/>
                </a:cubicBezTo>
                <a:cubicBezTo>
                  <a:pt x="1" y="1641"/>
                  <a:pt x="72" y="1772"/>
                  <a:pt x="120" y="1903"/>
                </a:cubicBezTo>
                <a:cubicBezTo>
                  <a:pt x="179" y="2034"/>
                  <a:pt x="275" y="2176"/>
                  <a:pt x="370" y="2272"/>
                </a:cubicBezTo>
                <a:cubicBezTo>
                  <a:pt x="382" y="2284"/>
                  <a:pt x="395" y="2289"/>
                  <a:pt x="406" y="2289"/>
                </a:cubicBezTo>
                <a:cubicBezTo>
                  <a:pt x="437" y="2289"/>
                  <a:pt x="459" y="2247"/>
                  <a:pt x="441" y="2212"/>
                </a:cubicBezTo>
                <a:cubicBezTo>
                  <a:pt x="406" y="2069"/>
                  <a:pt x="346" y="1938"/>
                  <a:pt x="298" y="1783"/>
                </a:cubicBezTo>
                <a:cubicBezTo>
                  <a:pt x="287" y="1736"/>
                  <a:pt x="251" y="1653"/>
                  <a:pt x="287" y="1605"/>
                </a:cubicBezTo>
                <a:cubicBezTo>
                  <a:pt x="300" y="1591"/>
                  <a:pt x="323" y="1585"/>
                  <a:pt x="348" y="1585"/>
                </a:cubicBezTo>
                <a:cubicBezTo>
                  <a:pt x="366" y="1585"/>
                  <a:pt x="386" y="1588"/>
                  <a:pt x="406" y="1593"/>
                </a:cubicBezTo>
                <a:cubicBezTo>
                  <a:pt x="525" y="1605"/>
                  <a:pt x="644" y="1700"/>
                  <a:pt x="763" y="1724"/>
                </a:cubicBezTo>
                <a:cubicBezTo>
                  <a:pt x="800" y="1736"/>
                  <a:pt x="839" y="1742"/>
                  <a:pt x="877" y="1742"/>
                </a:cubicBezTo>
                <a:cubicBezTo>
                  <a:pt x="949" y="1742"/>
                  <a:pt x="1018" y="1723"/>
                  <a:pt x="1072" y="1700"/>
                </a:cubicBezTo>
                <a:cubicBezTo>
                  <a:pt x="1310" y="1557"/>
                  <a:pt x="1251" y="1200"/>
                  <a:pt x="1251" y="950"/>
                </a:cubicBezTo>
                <a:lnTo>
                  <a:pt x="1251" y="486"/>
                </a:lnTo>
                <a:cubicBezTo>
                  <a:pt x="1215" y="355"/>
                  <a:pt x="1239" y="176"/>
                  <a:pt x="1156" y="45"/>
                </a:cubicBezTo>
                <a:cubicBezTo>
                  <a:pt x="1138" y="15"/>
                  <a:pt x="1105" y="1"/>
                  <a:pt x="1074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9" name="Google Shape;5729;p61"/>
          <p:cNvSpPr/>
          <p:nvPr/>
        </p:nvSpPr>
        <p:spPr>
          <a:xfrm>
            <a:off x="7759594" y="3261969"/>
            <a:ext cx="42516" cy="63179"/>
          </a:xfrm>
          <a:custGeom>
            <a:avLst/>
            <a:gdLst/>
            <a:ahLst/>
            <a:cxnLst/>
            <a:rect l="l" t="t" r="r" b="b"/>
            <a:pathLst>
              <a:path w="858" h="1275" extrusionOk="0">
                <a:moveTo>
                  <a:pt x="453" y="0"/>
                </a:moveTo>
                <a:cubicBezTo>
                  <a:pt x="227" y="0"/>
                  <a:pt x="24" y="262"/>
                  <a:pt x="24" y="620"/>
                </a:cubicBezTo>
                <a:cubicBezTo>
                  <a:pt x="1" y="977"/>
                  <a:pt x="179" y="1263"/>
                  <a:pt x="405" y="1274"/>
                </a:cubicBezTo>
                <a:cubicBezTo>
                  <a:pt x="410" y="1275"/>
                  <a:pt x="415" y="1275"/>
                  <a:pt x="419" y="1275"/>
                </a:cubicBezTo>
                <a:cubicBezTo>
                  <a:pt x="639" y="1275"/>
                  <a:pt x="822" y="994"/>
                  <a:pt x="834" y="655"/>
                </a:cubicBezTo>
                <a:cubicBezTo>
                  <a:pt x="858" y="298"/>
                  <a:pt x="679" y="12"/>
                  <a:pt x="4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0" name="Google Shape;5730;p61"/>
          <p:cNvSpPr/>
          <p:nvPr/>
        </p:nvSpPr>
        <p:spPr>
          <a:xfrm>
            <a:off x="7570204" y="3257212"/>
            <a:ext cx="34290" cy="52575"/>
          </a:xfrm>
          <a:custGeom>
            <a:avLst/>
            <a:gdLst/>
            <a:ahLst/>
            <a:cxnLst/>
            <a:rect l="l" t="t" r="r" b="b"/>
            <a:pathLst>
              <a:path w="692" h="1061" extrusionOk="0">
                <a:moveTo>
                  <a:pt x="345" y="1"/>
                </a:moveTo>
                <a:cubicBezTo>
                  <a:pt x="172" y="1"/>
                  <a:pt x="36" y="235"/>
                  <a:pt x="13" y="525"/>
                </a:cubicBezTo>
                <a:cubicBezTo>
                  <a:pt x="1" y="823"/>
                  <a:pt x="155" y="1061"/>
                  <a:pt x="334" y="1061"/>
                </a:cubicBezTo>
                <a:cubicBezTo>
                  <a:pt x="513" y="1061"/>
                  <a:pt x="667" y="835"/>
                  <a:pt x="667" y="537"/>
                </a:cubicBezTo>
                <a:cubicBezTo>
                  <a:pt x="691" y="239"/>
                  <a:pt x="536" y="1"/>
                  <a:pt x="358" y="1"/>
                </a:cubicBezTo>
                <a:cubicBezTo>
                  <a:pt x="354" y="1"/>
                  <a:pt x="349" y="1"/>
                  <a:pt x="3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1" name="Google Shape;5731;p61"/>
          <p:cNvSpPr/>
          <p:nvPr/>
        </p:nvSpPr>
        <p:spPr>
          <a:xfrm>
            <a:off x="7720052" y="3169355"/>
            <a:ext cx="83645" cy="54111"/>
          </a:xfrm>
          <a:custGeom>
            <a:avLst/>
            <a:gdLst/>
            <a:ahLst/>
            <a:cxnLst/>
            <a:rect l="l" t="t" r="r" b="b"/>
            <a:pathLst>
              <a:path w="1688" h="1092" extrusionOk="0">
                <a:moveTo>
                  <a:pt x="305" y="0"/>
                </a:moveTo>
                <a:cubicBezTo>
                  <a:pt x="224" y="0"/>
                  <a:pt x="144" y="12"/>
                  <a:pt x="84" y="48"/>
                </a:cubicBezTo>
                <a:cubicBezTo>
                  <a:pt x="13" y="95"/>
                  <a:pt x="1" y="226"/>
                  <a:pt x="132" y="274"/>
                </a:cubicBezTo>
                <a:cubicBezTo>
                  <a:pt x="263" y="334"/>
                  <a:pt x="406" y="322"/>
                  <a:pt x="501" y="334"/>
                </a:cubicBezTo>
                <a:cubicBezTo>
                  <a:pt x="608" y="345"/>
                  <a:pt x="715" y="357"/>
                  <a:pt x="822" y="393"/>
                </a:cubicBezTo>
                <a:cubicBezTo>
                  <a:pt x="1192" y="488"/>
                  <a:pt x="1453" y="750"/>
                  <a:pt x="1596" y="1012"/>
                </a:cubicBezTo>
                <a:cubicBezTo>
                  <a:pt x="1608" y="1048"/>
                  <a:pt x="1620" y="1060"/>
                  <a:pt x="1632" y="1072"/>
                </a:cubicBezTo>
                <a:cubicBezTo>
                  <a:pt x="1646" y="1086"/>
                  <a:pt x="1657" y="1092"/>
                  <a:pt x="1666" y="1092"/>
                </a:cubicBezTo>
                <a:cubicBezTo>
                  <a:pt x="1685" y="1092"/>
                  <a:pt x="1688" y="1061"/>
                  <a:pt x="1680" y="1036"/>
                </a:cubicBezTo>
                <a:cubicBezTo>
                  <a:pt x="1680" y="1000"/>
                  <a:pt x="1680" y="988"/>
                  <a:pt x="1668" y="953"/>
                </a:cubicBezTo>
                <a:cubicBezTo>
                  <a:pt x="1632" y="715"/>
                  <a:pt x="1489" y="524"/>
                  <a:pt x="1322" y="381"/>
                </a:cubicBezTo>
                <a:cubicBezTo>
                  <a:pt x="1203" y="274"/>
                  <a:pt x="1037" y="167"/>
                  <a:pt x="858" y="107"/>
                </a:cubicBezTo>
                <a:cubicBezTo>
                  <a:pt x="763" y="84"/>
                  <a:pt x="644" y="48"/>
                  <a:pt x="525" y="24"/>
                </a:cubicBezTo>
                <a:cubicBezTo>
                  <a:pt x="465" y="12"/>
                  <a:pt x="385" y="0"/>
                  <a:pt x="305" y="0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2" name="Google Shape;5732;p61"/>
          <p:cNvSpPr/>
          <p:nvPr/>
        </p:nvSpPr>
        <p:spPr>
          <a:xfrm>
            <a:off x="7573772" y="3163458"/>
            <a:ext cx="64319" cy="45588"/>
          </a:xfrm>
          <a:custGeom>
            <a:avLst/>
            <a:gdLst/>
            <a:ahLst/>
            <a:cxnLst/>
            <a:rect l="l" t="t" r="r" b="b"/>
            <a:pathLst>
              <a:path w="1298" h="920" extrusionOk="0">
                <a:moveTo>
                  <a:pt x="941" y="0"/>
                </a:moveTo>
                <a:cubicBezTo>
                  <a:pt x="857" y="0"/>
                  <a:pt x="762" y="24"/>
                  <a:pt x="691" y="36"/>
                </a:cubicBezTo>
                <a:cubicBezTo>
                  <a:pt x="560" y="83"/>
                  <a:pt x="441" y="155"/>
                  <a:pt x="334" y="238"/>
                </a:cubicBezTo>
                <a:cubicBezTo>
                  <a:pt x="203" y="357"/>
                  <a:pt x="83" y="536"/>
                  <a:pt x="36" y="762"/>
                </a:cubicBezTo>
                <a:cubicBezTo>
                  <a:pt x="24" y="798"/>
                  <a:pt x="24" y="810"/>
                  <a:pt x="24" y="834"/>
                </a:cubicBezTo>
                <a:cubicBezTo>
                  <a:pt x="3" y="885"/>
                  <a:pt x="1" y="919"/>
                  <a:pt x="32" y="919"/>
                </a:cubicBezTo>
                <a:cubicBezTo>
                  <a:pt x="36" y="919"/>
                  <a:pt x="42" y="918"/>
                  <a:pt x="48" y="917"/>
                </a:cubicBezTo>
                <a:cubicBezTo>
                  <a:pt x="48" y="893"/>
                  <a:pt x="60" y="881"/>
                  <a:pt x="83" y="857"/>
                </a:cubicBezTo>
                <a:cubicBezTo>
                  <a:pt x="203" y="595"/>
                  <a:pt x="405" y="393"/>
                  <a:pt x="691" y="345"/>
                </a:cubicBezTo>
                <a:cubicBezTo>
                  <a:pt x="762" y="334"/>
                  <a:pt x="834" y="334"/>
                  <a:pt x="929" y="334"/>
                </a:cubicBezTo>
                <a:cubicBezTo>
                  <a:pt x="971" y="334"/>
                  <a:pt x="1015" y="336"/>
                  <a:pt x="1063" y="336"/>
                </a:cubicBezTo>
                <a:cubicBezTo>
                  <a:pt x="1110" y="336"/>
                  <a:pt x="1161" y="334"/>
                  <a:pt x="1215" y="322"/>
                </a:cubicBezTo>
                <a:cubicBezTo>
                  <a:pt x="1298" y="274"/>
                  <a:pt x="1298" y="155"/>
                  <a:pt x="1250" y="95"/>
                </a:cubicBezTo>
                <a:cubicBezTo>
                  <a:pt x="1179" y="0"/>
                  <a:pt x="1036" y="0"/>
                  <a:pt x="941" y="0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3" name="Google Shape;5733;p61"/>
          <p:cNvSpPr/>
          <p:nvPr/>
        </p:nvSpPr>
        <p:spPr>
          <a:xfrm>
            <a:off x="7560789" y="3805958"/>
            <a:ext cx="40732" cy="403556"/>
          </a:xfrm>
          <a:custGeom>
            <a:avLst/>
            <a:gdLst/>
            <a:ahLst/>
            <a:cxnLst/>
            <a:rect l="l" t="t" r="r" b="b"/>
            <a:pathLst>
              <a:path w="822" h="8144" extrusionOk="0">
                <a:moveTo>
                  <a:pt x="822" y="0"/>
                </a:moveTo>
                <a:cubicBezTo>
                  <a:pt x="679" y="655"/>
                  <a:pt x="548" y="1345"/>
                  <a:pt x="441" y="2012"/>
                </a:cubicBezTo>
                <a:cubicBezTo>
                  <a:pt x="405" y="2334"/>
                  <a:pt x="357" y="2679"/>
                  <a:pt x="310" y="3024"/>
                </a:cubicBezTo>
                <a:cubicBezTo>
                  <a:pt x="262" y="3346"/>
                  <a:pt x="226" y="3691"/>
                  <a:pt x="191" y="4036"/>
                </a:cubicBezTo>
                <a:lnTo>
                  <a:pt x="107" y="5060"/>
                </a:lnTo>
                <a:cubicBezTo>
                  <a:pt x="72" y="5405"/>
                  <a:pt x="60" y="5751"/>
                  <a:pt x="48" y="6084"/>
                </a:cubicBezTo>
                <a:cubicBezTo>
                  <a:pt x="0" y="6775"/>
                  <a:pt x="12" y="7453"/>
                  <a:pt x="12" y="8144"/>
                </a:cubicBezTo>
                <a:cubicBezTo>
                  <a:pt x="48" y="7453"/>
                  <a:pt x="60" y="6775"/>
                  <a:pt x="119" y="6084"/>
                </a:cubicBezTo>
                <a:cubicBezTo>
                  <a:pt x="143" y="5751"/>
                  <a:pt x="167" y="5405"/>
                  <a:pt x="191" y="5060"/>
                </a:cubicBezTo>
                <a:lnTo>
                  <a:pt x="298" y="4048"/>
                </a:lnTo>
                <a:cubicBezTo>
                  <a:pt x="310" y="3727"/>
                  <a:pt x="357" y="3381"/>
                  <a:pt x="405" y="3036"/>
                </a:cubicBezTo>
                <a:cubicBezTo>
                  <a:pt x="441" y="2715"/>
                  <a:pt x="488" y="2369"/>
                  <a:pt x="524" y="2024"/>
                </a:cubicBezTo>
                <a:cubicBezTo>
                  <a:pt x="560" y="1679"/>
                  <a:pt x="619" y="1357"/>
                  <a:pt x="667" y="1012"/>
                </a:cubicBezTo>
                <a:cubicBezTo>
                  <a:pt x="726" y="667"/>
                  <a:pt x="762" y="345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4" name="Google Shape;5734;p61"/>
          <p:cNvSpPr/>
          <p:nvPr/>
        </p:nvSpPr>
        <p:spPr>
          <a:xfrm>
            <a:off x="1356972" y="2855650"/>
            <a:ext cx="644" cy="644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2" y="12"/>
                </a:moveTo>
                <a:lnTo>
                  <a:pt x="12" y="12"/>
                </a:lnTo>
                <a:cubicBezTo>
                  <a:pt x="0" y="0"/>
                  <a:pt x="0" y="0"/>
                  <a:pt x="12" y="12"/>
                </a:cubicBezTo>
                <a:close/>
              </a:path>
            </a:pathLst>
          </a:custGeom>
          <a:solidFill>
            <a:srgbClr val="FF55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35" name="Google Shape;5735;p61"/>
          <p:cNvGrpSpPr/>
          <p:nvPr/>
        </p:nvGrpSpPr>
        <p:grpSpPr>
          <a:xfrm>
            <a:off x="722749" y="2781903"/>
            <a:ext cx="1077323" cy="2326201"/>
            <a:chOff x="722749" y="2531328"/>
            <a:chExt cx="1077323" cy="2326201"/>
          </a:xfrm>
        </p:grpSpPr>
        <p:sp>
          <p:nvSpPr>
            <p:cNvPr id="5736" name="Google Shape;5736;p61"/>
            <p:cNvSpPr/>
            <p:nvPr/>
          </p:nvSpPr>
          <p:spPr>
            <a:xfrm>
              <a:off x="722749" y="4738305"/>
              <a:ext cx="1033665" cy="119223"/>
            </a:xfrm>
            <a:custGeom>
              <a:avLst/>
              <a:gdLst/>
              <a:ahLst/>
              <a:cxnLst/>
              <a:rect l="l" t="t" r="r" b="b"/>
              <a:pathLst>
                <a:path w="20860" h="2406" extrusionOk="0">
                  <a:moveTo>
                    <a:pt x="10430" y="0"/>
                  </a:moveTo>
                  <a:cubicBezTo>
                    <a:pt x="4667" y="0"/>
                    <a:pt x="0" y="536"/>
                    <a:pt x="0" y="1203"/>
                  </a:cubicBezTo>
                  <a:cubicBezTo>
                    <a:pt x="0" y="1869"/>
                    <a:pt x="4667" y="2405"/>
                    <a:pt x="10430" y="2405"/>
                  </a:cubicBezTo>
                  <a:cubicBezTo>
                    <a:pt x="16193" y="2405"/>
                    <a:pt x="20860" y="1869"/>
                    <a:pt x="20860" y="1203"/>
                  </a:cubicBezTo>
                  <a:cubicBezTo>
                    <a:pt x="20860" y="536"/>
                    <a:pt x="16193" y="0"/>
                    <a:pt x="10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61"/>
            <p:cNvSpPr/>
            <p:nvPr/>
          </p:nvSpPr>
          <p:spPr>
            <a:xfrm>
              <a:off x="840139" y="3349442"/>
              <a:ext cx="575850" cy="627136"/>
            </a:xfrm>
            <a:custGeom>
              <a:avLst/>
              <a:gdLst/>
              <a:ahLst/>
              <a:cxnLst/>
              <a:rect l="l" t="t" r="r" b="b"/>
              <a:pathLst>
                <a:path w="11621" h="12656" extrusionOk="0">
                  <a:moveTo>
                    <a:pt x="6547" y="1"/>
                  </a:moveTo>
                  <a:cubicBezTo>
                    <a:pt x="5960" y="1"/>
                    <a:pt x="5343" y="29"/>
                    <a:pt x="4727" y="96"/>
                  </a:cubicBezTo>
                  <a:cubicBezTo>
                    <a:pt x="2096" y="370"/>
                    <a:pt x="1286" y="2799"/>
                    <a:pt x="1096" y="4763"/>
                  </a:cubicBezTo>
                  <a:cubicBezTo>
                    <a:pt x="893" y="6728"/>
                    <a:pt x="0" y="11347"/>
                    <a:pt x="751" y="12038"/>
                  </a:cubicBezTo>
                  <a:cubicBezTo>
                    <a:pt x="1163" y="12418"/>
                    <a:pt x="3436" y="12655"/>
                    <a:pt x="5587" y="12655"/>
                  </a:cubicBezTo>
                  <a:cubicBezTo>
                    <a:pt x="7411" y="12655"/>
                    <a:pt x="9148" y="12484"/>
                    <a:pt x="9585" y="12086"/>
                  </a:cubicBezTo>
                  <a:cubicBezTo>
                    <a:pt x="10537" y="11216"/>
                    <a:pt x="11621" y="2953"/>
                    <a:pt x="10204" y="560"/>
                  </a:cubicBezTo>
                  <a:cubicBezTo>
                    <a:pt x="10058" y="305"/>
                    <a:pt x="8466" y="1"/>
                    <a:pt x="65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61"/>
            <p:cNvSpPr/>
            <p:nvPr/>
          </p:nvSpPr>
          <p:spPr>
            <a:xfrm>
              <a:off x="840139" y="3374813"/>
              <a:ext cx="201233" cy="590616"/>
            </a:xfrm>
            <a:custGeom>
              <a:avLst/>
              <a:gdLst/>
              <a:ahLst/>
              <a:cxnLst/>
              <a:rect l="l" t="t" r="r" b="b"/>
              <a:pathLst>
                <a:path w="4061" h="11919" extrusionOk="0">
                  <a:moveTo>
                    <a:pt x="3310" y="1"/>
                  </a:moveTo>
                  <a:cubicBezTo>
                    <a:pt x="1786" y="846"/>
                    <a:pt x="1251" y="2692"/>
                    <a:pt x="1096" y="4239"/>
                  </a:cubicBezTo>
                  <a:cubicBezTo>
                    <a:pt x="893" y="6204"/>
                    <a:pt x="0" y="10823"/>
                    <a:pt x="751" y="11514"/>
                  </a:cubicBezTo>
                  <a:cubicBezTo>
                    <a:pt x="929" y="11681"/>
                    <a:pt x="1465" y="11812"/>
                    <a:pt x="2179" y="11919"/>
                  </a:cubicBezTo>
                  <a:cubicBezTo>
                    <a:pt x="2382" y="11800"/>
                    <a:pt x="2560" y="11645"/>
                    <a:pt x="2703" y="11443"/>
                  </a:cubicBezTo>
                  <a:cubicBezTo>
                    <a:pt x="2953" y="11085"/>
                    <a:pt x="3108" y="10681"/>
                    <a:pt x="3227" y="10252"/>
                  </a:cubicBezTo>
                  <a:cubicBezTo>
                    <a:pt x="3346" y="9823"/>
                    <a:pt x="3418" y="9371"/>
                    <a:pt x="3489" y="8930"/>
                  </a:cubicBezTo>
                  <a:cubicBezTo>
                    <a:pt x="3608" y="8180"/>
                    <a:pt x="3703" y="7442"/>
                    <a:pt x="3775" y="6692"/>
                  </a:cubicBezTo>
                  <a:cubicBezTo>
                    <a:pt x="3906" y="5251"/>
                    <a:pt x="4013" y="3799"/>
                    <a:pt x="4049" y="2346"/>
                  </a:cubicBezTo>
                  <a:cubicBezTo>
                    <a:pt x="4060" y="1727"/>
                    <a:pt x="4013" y="1084"/>
                    <a:pt x="3763" y="548"/>
                  </a:cubicBezTo>
                  <a:cubicBezTo>
                    <a:pt x="3644" y="322"/>
                    <a:pt x="3489" y="132"/>
                    <a:pt x="3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61"/>
            <p:cNvSpPr/>
            <p:nvPr/>
          </p:nvSpPr>
          <p:spPr>
            <a:xfrm>
              <a:off x="947519" y="3878665"/>
              <a:ext cx="585909" cy="831937"/>
            </a:xfrm>
            <a:custGeom>
              <a:avLst/>
              <a:gdLst/>
              <a:ahLst/>
              <a:cxnLst/>
              <a:rect l="l" t="t" r="r" b="b"/>
              <a:pathLst>
                <a:path w="11824" h="16789" extrusionOk="0">
                  <a:moveTo>
                    <a:pt x="11823" y="1"/>
                  </a:moveTo>
                  <a:lnTo>
                    <a:pt x="10787" y="132"/>
                  </a:lnTo>
                  <a:cubicBezTo>
                    <a:pt x="9823" y="251"/>
                    <a:pt x="8847" y="322"/>
                    <a:pt x="7859" y="358"/>
                  </a:cubicBezTo>
                  <a:cubicBezTo>
                    <a:pt x="7486" y="366"/>
                    <a:pt x="7112" y="370"/>
                    <a:pt x="6737" y="370"/>
                  </a:cubicBezTo>
                  <a:cubicBezTo>
                    <a:pt x="5468" y="370"/>
                    <a:pt x="4185" y="320"/>
                    <a:pt x="2917" y="191"/>
                  </a:cubicBezTo>
                  <a:cubicBezTo>
                    <a:pt x="2894" y="191"/>
                    <a:pt x="2846" y="191"/>
                    <a:pt x="2822" y="179"/>
                  </a:cubicBezTo>
                  <a:cubicBezTo>
                    <a:pt x="2596" y="155"/>
                    <a:pt x="2370" y="132"/>
                    <a:pt x="2144" y="96"/>
                  </a:cubicBezTo>
                  <a:cubicBezTo>
                    <a:pt x="2144" y="394"/>
                    <a:pt x="2144" y="632"/>
                    <a:pt x="2132" y="786"/>
                  </a:cubicBezTo>
                  <a:cubicBezTo>
                    <a:pt x="2048" y="1739"/>
                    <a:pt x="1334" y="6763"/>
                    <a:pt x="739" y="11097"/>
                  </a:cubicBezTo>
                  <a:cubicBezTo>
                    <a:pt x="739" y="11133"/>
                    <a:pt x="715" y="11169"/>
                    <a:pt x="715" y="11204"/>
                  </a:cubicBezTo>
                  <a:cubicBezTo>
                    <a:pt x="393" y="13526"/>
                    <a:pt x="119" y="15622"/>
                    <a:pt x="0" y="16788"/>
                  </a:cubicBezTo>
                  <a:lnTo>
                    <a:pt x="3429" y="16788"/>
                  </a:lnTo>
                  <a:cubicBezTo>
                    <a:pt x="3429" y="16788"/>
                    <a:pt x="3882" y="14086"/>
                    <a:pt x="4453" y="11169"/>
                  </a:cubicBezTo>
                  <a:cubicBezTo>
                    <a:pt x="4453" y="11157"/>
                    <a:pt x="4465" y="11133"/>
                    <a:pt x="4465" y="11097"/>
                  </a:cubicBezTo>
                  <a:cubicBezTo>
                    <a:pt x="5120" y="7704"/>
                    <a:pt x="5894" y="4049"/>
                    <a:pt x="6239" y="3846"/>
                  </a:cubicBezTo>
                  <a:cubicBezTo>
                    <a:pt x="6287" y="3823"/>
                    <a:pt x="6323" y="3811"/>
                    <a:pt x="6358" y="3787"/>
                  </a:cubicBezTo>
                  <a:cubicBezTo>
                    <a:pt x="6643" y="3650"/>
                    <a:pt x="6853" y="3606"/>
                    <a:pt x="7021" y="3606"/>
                  </a:cubicBezTo>
                  <a:cubicBezTo>
                    <a:pt x="7043" y="3606"/>
                    <a:pt x="7064" y="3607"/>
                    <a:pt x="7085" y="3608"/>
                  </a:cubicBezTo>
                  <a:cubicBezTo>
                    <a:pt x="7132" y="3608"/>
                    <a:pt x="7180" y="3632"/>
                    <a:pt x="7204" y="3632"/>
                  </a:cubicBezTo>
                  <a:cubicBezTo>
                    <a:pt x="7347" y="3656"/>
                    <a:pt x="7204" y="7656"/>
                    <a:pt x="7085" y="11335"/>
                  </a:cubicBezTo>
                  <a:lnTo>
                    <a:pt x="7085" y="11443"/>
                  </a:lnTo>
                  <a:cubicBezTo>
                    <a:pt x="7013" y="13657"/>
                    <a:pt x="6942" y="15753"/>
                    <a:pt x="6942" y="16788"/>
                  </a:cubicBezTo>
                  <a:lnTo>
                    <a:pt x="10395" y="16788"/>
                  </a:lnTo>
                  <a:cubicBezTo>
                    <a:pt x="10395" y="16788"/>
                    <a:pt x="10668" y="14121"/>
                    <a:pt x="10990" y="11431"/>
                  </a:cubicBezTo>
                  <a:cubicBezTo>
                    <a:pt x="10990" y="11395"/>
                    <a:pt x="10990" y="11371"/>
                    <a:pt x="11002" y="11335"/>
                  </a:cubicBezTo>
                  <a:cubicBezTo>
                    <a:pt x="11168" y="9883"/>
                    <a:pt x="11347" y="8418"/>
                    <a:pt x="11490" y="7394"/>
                  </a:cubicBezTo>
                  <a:cubicBezTo>
                    <a:pt x="11669" y="6109"/>
                    <a:pt x="11823" y="3120"/>
                    <a:pt x="11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61"/>
            <p:cNvSpPr/>
            <p:nvPr/>
          </p:nvSpPr>
          <p:spPr>
            <a:xfrm>
              <a:off x="1291464" y="4646831"/>
              <a:ext cx="177646" cy="63774"/>
            </a:xfrm>
            <a:custGeom>
              <a:avLst/>
              <a:gdLst/>
              <a:ahLst/>
              <a:cxnLst/>
              <a:rect l="l" t="t" r="r" b="b"/>
              <a:pathLst>
                <a:path w="3585" h="1287" extrusionOk="0">
                  <a:moveTo>
                    <a:pt x="3585" y="1"/>
                  </a:moveTo>
                  <a:lnTo>
                    <a:pt x="3585" y="1"/>
                  </a:lnTo>
                  <a:cubicBezTo>
                    <a:pt x="2394" y="155"/>
                    <a:pt x="1203" y="239"/>
                    <a:pt x="13" y="286"/>
                  </a:cubicBezTo>
                  <a:cubicBezTo>
                    <a:pt x="1" y="691"/>
                    <a:pt x="1" y="1013"/>
                    <a:pt x="1" y="1286"/>
                  </a:cubicBezTo>
                  <a:lnTo>
                    <a:pt x="3454" y="1286"/>
                  </a:lnTo>
                  <a:cubicBezTo>
                    <a:pt x="3454" y="1286"/>
                    <a:pt x="3513" y="774"/>
                    <a:pt x="3585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61"/>
            <p:cNvSpPr/>
            <p:nvPr/>
          </p:nvSpPr>
          <p:spPr>
            <a:xfrm>
              <a:off x="946925" y="4641529"/>
              <a:ext cx="178240" cy="69671"/>
            </a:xfrm>
            <a:custGeom>
              <a:avLst/>
              <a:gdLst/>
              <a:ahLst/>
              <a:cxnLst/>
              <a:rect l="l" t="t" r="r" b="b"/>
              <a:pathLst>
                <a:path w="3597" h="1406" extrusionOk="0">
                  <a:moveTo>
                    <a:pt x="167" y="0"/>
                  </a:moveTo>
                  <a:cubicBezTo>
                    <a:pt x="84" y="560"/>
                    <a:pt x="48" y="1012"/>
                    <a:pt x="0" y="1405"/>
                  </a:cubicBezTo>
                  <a:lnTo>
                    <a:pt x="3418" y="1405"/>
                  </a:lnTo>
                  <a:cubicBezTo>
                    <a:pt x="3418" y="1405"/>
                    <a:pt x="3501" y="1001"/>
                    <a:pt x="3596" y="346"/>
                  </a:cubicBezTo>
                  <a:cubicBezTo>
                    <a:pt x="2858" y="298"/>
                    <a:pt x="2108" y="227"/>
                    <a:pt x="1370" y="155"/>
                  </a:cubicBezTo>
                  <a:cubicBezTo>
                    <a:pt x="1096" y="119"/>
                    <a:pt x="846" y="96"/>
                    <a:pt x="584" y="60"/>
                  </a:cubicBezTo>
                  <a:cubicBezTo>
                    <a:pt x="441" y="48"/>
                    <a:pt x="298" y="12"/>
                    <a:pt x="167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61"/>
            <p:cNvSpPr/>
            <p:nvPr/>
          </p:nvSpPr>
          <p:spPr>
            <a:xfrm>
              <a:off x="1292058" y="4681072"/>
              <a:ext cx="174078" cy="29533"/>
            </a:xfrm>
            <a:custGeom>
              <a:avLst/>
              <a:gdLst/>
              <a:ahLst/>
              <a:cxnLst/>
              <a:rect l="l" t="t" r="r" b="b"/>
              <a:pathLst>
                <a:path w="3513" h="596" extrusionOk="0">
                  <a:moveTo>
                    <a:pt x="3513" y="0"/>
                  </a:moveTo>
                  <a:lnTo>
                    <a:pt x="3513" y="0"/>
                  </a:lnTo>
                  <a:cubicBezTo>
                    <a:pt x="2858" y="72"/>
                    <a:pt x="2215" y="131"/>
                    <a:pt x="1572" y="143"/>
                  </a:cubicBezTo>
                  <a:cubicBezTo>
                    <a:pt x="1394" y="149"/>
                    <a:pt x="1215" y="152"/>
                    <a:pt x="1036" y="152"/>
                  </a:cubicBezTo>
                  <a:cubicBezTo>
                    <a:pt x="858" y="152"/>
                    <a:pt x="679" y="149"/>
                    <a:pt x="501" y="143"/>
                  </a:cubicBezTo>
                  <a:cubicBezTo>
                    <a:pt x="334" y="143"/>
                    <a:pt x="167" y="131"/>
                    <a:pt x="1" y="95"/>
                  </a:cubicBezTo>
                  <a:lnTo>
                    <a:pt x="1" y="595"/>
                  </a:lnTo>
                  <a:lnTo>
                    <a:pt x="3453" y="595"/>
                  </a:lnTo>
                  <a:cubicBezTo>
                    <a:pt x="3453" y="595"/>
                    <a:pt x="3477" y="369"/>
                    <a:pt x="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61"/>
            <p:cNvSpPr/>
            <p:nvPr/>
          </p:nvSpPr>
          <p:spPr>
            <a:xfrm>
              <a:off x="946925" y="4682211"/>
              <a:ext cx="174673" cy="28988"/>
            </a:xfrm>
            <a:custGeom>
              <a:avLst/>
              <a:gdLst/>
              <a:ahLst/>
              <a:cxnLst/>
              <a:rect l="l" t="t" r="r" b="b"/>
              <a:pathLst>
                <a:path w="3525" h="585" extrusionOk="0">
                  <a:moveTo>
                    <a:pt x="3525" y="1"/>
                  </a:moveTo>
                  <a:cubicBezTo>
                    <a:pt x="3382" y="1"/>
                    <a:pt x="3227" y="13"/>
                    <a:pt x="3096" y="37"/>
                  </a:cubicBezTo>
                  <a:cubicBezTo>
                    <a:pt x="2453" y="84"/>
                    <a:pt x="1810" y="120"/>
                    <a:pt x="1179" y="120"/>
                  </a:cubicBezTo>
                  <a:cubicBezTo>
                    <a:pt x="858" y="120"/>
                    <a:pt x="536" y="108"/>
                    <a:pt x="227" y="96"/>
                  </a:cubicBezTo>
                  <a:cubicBezTo>
                    <a:pt x="167" y="96"/>
                    <a:pt x="120" y="72"/>
                    <a:pt x="60" y="72"/>
                  </a:cubicBezTo>
                  <a:cubicBezTo>
                    <a:pt x="48" y="251"/>
                    <a:pt x="12" y="430"/>
                    <a:pt x="0" y="584"/>
                  </a:cubicBezTo>
                  <a:lnTo>
                    <a:pt x="3418" y="584"/>
                  </a:lnTo>
                  <a:cubicBezTo>
                    <a:pt x="3418" y="584"/>
                    <a:pt x="3453" y="370"/>
                    <a:pt x="3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61"/>
            <p:cNvSpPr/>
            <p:nvPr/>
          </p:nvSpPr>
          <p:spPr>
            <a:xfrm>
              <a:off x="1266093" y="4701636"/>
              <a:ext cx="308613" cy="97172"/>
            </a:xfrm>
            <a:custGeom>
              <a:avLst/>
              <a:gdLst/>
              <a:ahLst/>
              <a:cxnLst/>
              <a:rect l="l" t="t" r="r" b="b"/>
              <a:pathLst>
                <a:path w="6228" h="1961" extrusionOk="0">
                  <a:moveTo>
                    <a:pt x="3242" y="1"/>
                  </a:moveTo>
                  <a:cubicBezTo>
                    <a:pt x="2233" y="1"/>
                    <a:pt x="601" y="40"/>
                    <a:pt x="501" y="73"/>
                  </a:cubicBezTo>
                  <a:cubicBezTo>
                    <a:pt x="334" y="121"/>
                    <a:pt x="1" y="1514"/>
                    <a:pt x="179" y="1823"/>
                  </a:cubicBezTo>
                  <a:cubicBezTo>
                    <a:pt x="238" y="1927"/>
                    <a:pt x="925" y="1961"/>
                    <a:pt x="1817" y="1961"/>
                  </a:cubicBezTo>
                  <a:cubicBezTo>
                    <a:pt x="3284" y="1961"/>
                    <a:pt x="5306" y="1869"/>
                    <a:pt x="6002" y="1847"/>
                  </a:cubicBezTo>
                  <a:cubicBezTo>
                    <a:pt x="6132" y="1847"/>
                    <a:pt x="6228" y="1693"/>
                    <a:pt x="6168" y="1573"/>
                  </a:cubicBezTo>
                  <a:cubicBezTo>
                    <a:pt x="6049" y="1335"/>
                    <a:pt x="5763" y="990"/>
                    <a:pt x="5216" y="633"/>
                  </a:cubicBezTo>
                  <a:cubicBezTo>
                    <a:pt x="4299" y="38"/>
                    <a:pt x="4025" y="26"/>
                    <a:pt x="4025" y="26"/>
                  </a:cubicBezTo>
                  <a:cubicBezTo>
                    <a:pt x="3989" y="8"/>
                    <a:pt x="3672" y="1"/>
                    <a:pt x="3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61"/>
            <p:cNvSpPr/>
            <p:nvPr/>
          </p:nvSpPr>
          <p:spPr>
            <a:xfrm>
              <a:off x="1271990" y="4771307"/>
              <a:ext cx="301527" cy="26907"/>
            </a:xfrm>
            <a:custGeom>
              <a:avLst/>
              <a:gdLst/>
              <a:ahLst/>
              <a:cxnLst/>
              <a:rect l="l" t="t" r="r" b="b"/>
              <a:pathLst>
                <a:path w="6085" h="543" extrusionOk="0">
                  <a:moveTo>
                    <a:pt x="5942" y="1"/>
                  </a:moveTo>
                  <a:cubicBezTo>
                    <a:pt x="4799" y="108"/>
                    <a:pt x="3644" y="167"/>
                    <a:pt x="2501" y="167"/>
                  </a:cubicBezTo>
                  <a:cubicBezTo>
                    <a:pt x="2334" y="167"/>
                    <a:pt x="2167" y="168"/>
                    <a:pt x="2000" y="168"/>
                  </a:cubicBezTo>
                  <a:cubicBezTo>
                    <a:pt x="1331" y="168"/>
                    <a:pt x="658" y="160"/>
                    <a:pt x="1" y="84"/>
                  </a:cubicBezTo>
                  <a:lnTo>
                    <a:pt x="1" y="84"/>
                  </a:lnTo>
                  <a:cubicBezTo>
                    <a:pt x="1" y="227"/>
                    <a:pt x="13" y="346"/>
                    <a:pt x="48" y="406"/>
                  </a:cubicBezTo>
                  <a:cubicBezTo>
                    <a:pt x="102" y="508"/>
                    <a:pt x="775" y="542"/>
                    <a:pt x="1656" y="542"/>
                  </a:cubicBezTo>
                  <a:cubicBezTo>
                    <a:pt x="3125" y="542"/>
                    <a:pt x="5171" y="447"/>
                    <a:pt x="5871" y="417"/>
                  </a:cubicBezTo>
                  <a:cubicBezTo>
                    <a:pt x="6002" y="417"/>
                    <a:pt x="6085" y="275"/>
                    <a:pt x="6025" y="156"/>
                  </a:cubicBezTo>
                  <a:cubicBezTo>
                    <a:pt x="6013" y="108"/>
                    <a:pt x="5990" y="60"/>
                    <a:pt x="5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61"/>
            <p:cNvSpPr/>
            <p:nvPr/>
          </p:nvSpPr>
          <p:spPr>
            <a:xfrm>
              <a:off x="919770" y="4701636"/>
              <a:ext cx="308018" cy="97172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3232" y="1"/>
                  </a:moveTo>
                  <a:cubicBezTo>
                    <a:pt x="2226" y="1"/>
                    <a:pt x="597" y="40"/>
                    <a:pt x="489" y="73"/>
                  </a:cubicBezTo>
                  <a:cubicBezTo>
                    <a:pt x="322" y="121"/>
                    <a:pt x="1" y="1514"/>
                    <a:pt x="179" y="1823"/>
                  </a:cubicBezTo>
                  <a:cubicBezTo>
                    <a:pt x="233" y="1927"/>
                    <a:pt x="919" y="1961"/>
                    <a:pt x="1811" y="1961"/>
                  </a:cubicBezTo>
                  <a:cubicBezTo>
                    <a:pt x="3279" y="1961"/>
                    <a:pt x="5306" y="1869"/>
                    <a:pt x="6002" y="1847"/>
                  </a:cubicBezTo>
                  <a:cubicBezTo>
                    <a:pt x="6133" y="1847"/>
                    <a:pt x="6216" y="1693"/>
                    <a:pt x="6156" y="1573"/>
                  </a:cubicBezTo>
                  <a:cubicBezTo>
                    <a:pt x="6037" y="1335"/>
                    <a:pt x="5763" y="990"/>
                    <a:pt x="5204" y="633"/>
                  </a:cubicBezTo>
                  <a:cubicBezTo>
                    <a:pt x="4311" y="38"/>
                    <a:pt x="4013" y="26"/>
                    <a:pt x="4013" y="26"/>
                  </a:cubicBezTo>
                  <a:cubicBezTo>
                    <a:pt x="3978" y="8"/>
                    <a:pt x="3662" y="1"/>
                    <a:pt x="3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61"/>
            <p:cNvSpPr/>
            <p:nvPr/>
          </p:nvSpPr>
          <p:spPr>
            <a:xfrm>
              <a:off x="926856" y="4771307"/>
              <a:ext cx="301527" cy="26907"/>
            </a:xfrm>
            <a:custGeom>
              <a:avLst/>
              <a:gdLst/>
              <a:ahLst/>
              <a:cxnLst/>
              <a:rect l="l" t="t" r="r" b="b"/>
              <a:pathLst>
                <a:path w="6085" h="543" extrusionOk="0">
                  <a:moveTo>
                    <a:pt x="5930" y="1"/>
                  </a:moveTo>
                  <a:lnTo>
                    <a:pt x="5573" y="48"/>
                  </a:lnTo>
                  <a:cubicBezTo>
                    <a:pt x="4513" y="167"/>
                    <a:pt x="3453" y="263"/>
                    <a:pt x="2394" y="263"/>
                  </a:cubicBezTo>
                  <a:cubicBezTo>
                    <a:pt x="1858" y="263"/>
                    <a:pt x="1322" y="239"/>
                    <a:pt x="786" y="215"/>
                  </a:cubicBezTo>
                  <a:cubicBezTo>
                    <a:pt x="525" y="203"/>
                    <a:pt x="251" y="179"/>
                    <a:pt x="1" y="156"/>
                  </a:cubicBezTo>
                  <a:lnTo>
                    <a:pt x="1" y="156"/>
                  </a:lnTo>
                  <a:cubicBezTo>
                    <a:pt x="1" y="263"/>
                    <a:pt x="13" y="346"/>
                    <a:pt x="48" y="406"/>
                  </a:cubicBezTo>
                  <a:cubicBezTo>
                    <a:pt x="102" y="508"/>
                    <a:pt x="775" y="542"/>
                    <a:pt x="1655" y="542"/>
                  </a:cubicBezTo>
                  <a:cubicBezTo>
                    <a:pt x="3125" y="542"/>
                    <a:pt x="5171" y="447"/>
                    <a:pt x="5870" y="417"/>
                  </a:cubicBezTo>
                  <a:cubicBezTo>
                    <a:pt x="6001" y="417"/>
                    <a:pt x="6085" y="275"/>
                    <a:pt x="6025" y="156"/>
                  </a:cubicBezTo>
                  <a:cubicBezTo>
                    <a:pt x="6001" y="108"/>
                    <a:pt x="5954" y="60"/>
                    <a:pt x="5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61"/>
            <p:cNvSpPr/>
            <p:nvPr/>
          </p:nvSpPr>
          <p:spPr>
            <a:xfrm>
              <a:off x="1599433" y="3332793"/>
              <a:ext cx="200638" cy="285175"/>
            </a:xfrm>
            <a:custGeom>
              <a:avLst/>
              <a:gdLst/>
              <a:ahLst/>
              <a:cxnLst/>
              <a:rect l="l" t="t" r="r" b="b"/>
              <a:pathLst>
                <a:path w="4049" h="5755" extrusionOk="0">
                  <a:moveTo>
                    <a:pt x="2610" y="1"/>
                  </a:moveTo>
                  <a:cubicBezTo>
                    <a:pt x="2275" y="1"/>
                    <a:pt x="1763" y="1765"/>
                    <a:pt x="1763" y="1765"/>
                  </a:cubicBezTo>
                  <a:cubicBezTo>
                    <a:pt x="1763" y="1765"/>
                    <a:pt x="1965" y="265"/>
                    <a:pt x="1656" y="265"/>
                  </a:cubicBezTo>
                  <a:cubicBezTo>
                    <a:pt x="1655" y="265"/>
                    <a:pt x="1654" y="265"/>
                    <a:pt x="1653" y="265"/>
                  </a:cubicBezTo>
                  <a:cubicBezTo>
                    <a:pt x="1343" y="265"/>
                    <a:pt x="834" y="2254"/>
                    <a:pt x="834" y="2254"/>
                  </a:cubicBezTo>
                  <a:cubicBezTo>
                    <a:pt x="834" y="2254"/>
                    <a:pt x="564" y="1239"/>
                    <a:pt x="297" y="1239"/>
                  </a:cubicBezTo>
                  <a:cubicBezTo>
                    <a:pt x="289" y="1239"/>
                    <a:pt x="282" y="1240"/>
                    <a:pt x="275" y="1242"/>
                  </a:cubicBezTo>
                  <a:cubicBezTo>
                    <a:pt x="1" y="1301"/>
                    <a:pt x="418" y="3492"/>
                    <a:pt x="418" y="3944"/>
                  </a:cubicBezTo>
                  <a:cubicBezTo>
                    <a:pt x="418" y="4385"/>
                    <a:pt x="191" y="5385"/>
                    <a:pt x="191" y="5385"/>
                  </a:cubicBezTo>
                  <a:lnTo>
                    <a:pt x="2370" y="5754"/>
                  </a:lnTo>
                  <a:cubicBezTo>
                    <a:pt x="2358" y="5742"/>
                    <a:pt x="2775" y="4313"/>
                    <a:pt x="3013" y="3718"/>
                  </a:cubicBezTo>
                  <a:cubicBezTo>
                    <a:pt x="3251" y="3123"/>
                    <a:pt x="4049" y="1646"/>
                    <a:pt x="3882" y="1563"/>
                  </a:cubicBezTo>
                  <a:cubicBezTo>
                    <a:pt x="3875" y="1558"/>
                    <a:pt x="3866" y="1556"/>
                    <a:pt x="3856" y="1556"/>
                  </a:cubicBezTo>
                  <a:cubicBezTo>
                    <a:pt x="3665" y="1556"/>
                    <a:pt x="3073" y="2397"/>
                    <a:pt x="3073" y="2397"/>
                  </a:cubicBezTo>
                  <a:cubicBezTo>
                    <a:pt x="3073" y="2397"/>
                    <a:pt x="3751" y="718"/>
                    <a:pt x="3513" y="599"/>
                  </a:cubicBezTo>
                  <a:cubicBezTo>
                    <a:pt x="3503" y="593"/>
                    <a:pt x="3492" y="590"/>
                    <a:pt x="3480" y="590"/>
                  </a:cubicBezTo>
                  <a:cubicBezTo>
                    <a:pt x="3205" y="590"/>
                    <a:pt x="2430" y="1944"/>
                    <a:pt x="2430" y="1944"/>
                  </a:cubicBezTo>
                  <a:cubicBezTo>
                    <a:pt x="2430" y="1944"/>
                    <a:pt x="2977" y="75"/>
                    <a:pt x="2632" y="3"/>
                  </a:cubicBezTo>
                  <a:cubicBezTo>
                    <a:pt x="2625" y="2"/>
                    <a:pt x="2617" y="1"/>
                    <a:pt x="2610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61"/>
            <p:cNvSpPr/>
            <p:nvPr/>
          </p:nvSpPr>
          <p:spPr>
            <a:xfrm>
              <a:off x="1405336" y="3410937"/>
              <a:ext cx="217189" cy="385667"/>
            </a:xfrm>
            <a:custGeom>
              <a:avLst/>
              <a:gdLst/>
              <a:ahLst/>
              <a:cxnLst/>
              <a:rect l="l" t="t" r="r" b="b"/>
              <a:pathLst>
                <a:path w="4383" h="7783" extrusionOk="0">
                  <a:moveTo>
                    <a:pt x="1116" y="1"/>
                  </a:moveTo>
                  <a:cubicBezTo>
                    <a:pt x="926" y="1"/>
                    <a:pt x="744" y="48"/>
                    <a:pt x="596" y="165"/>
                  </a:cubicBezTo>
                  <a:cubicBezTo>
                    <a:pt x="405" y="331"/>
                    <a:pt x="322" y="581"/>
                    <a:pt x="263" y="831"/>
                  </a:cubicBezTo>
                  <a:cubicBezTo>
                    <a:pt x="1" y="1974"/>
                    <a:pt x="298" y="3189"/>
                    <a:pt x="715" y="4296"/>
                  </a:cubicBezTo>
                  <a:cubicBezTo>
                    <a:pt x="977" y="4975"/>
                    <a:pt x="1275" y="5642"/>
                    <a:pt x="1632" y="6261"/>
                  </a:cubicBezTo>
                  <a:cubicBezTo>
                    <a:pt x="1941" y="6820"/>
                    <a:pt x="2322" y="7392"/>
                    <a:pt x="2941" y="7666"/>
                  </a:cubicBezTo>
                  <a:cubicBezTo>
                    <a:pt x="3091" y="7737"/>
                    <a:pt x="3257" y="7782"/>
                    <a:pt x="3419" y="7782"/>
                  </a:cubicBezTo>
                  <a:cubicBezTo>
                    <a:pt x="3530" y="7782"/>
                    <a:pt x="3638" y="7761"/>
                    <a:pt x="3739" y="7713"/>
                  </a:cubicBezTo>
                  <a:cubicBezTo>
                    <a:pt x="4049" y="7547"/>
                    <a:pt x="4168" y="7142"/>
                    <a:pt x="4215" y="6796"/>
                  </a:cubicBezTo>
                  <a:cubicBezTo>
                    <a:pt x="4382" y="5534"/>
                    <a:pt x="4144" y="4237"/>
                    <a:pt x="3775" y="3070"/>
                  </a:cubicBezTo>
                  <a:cubicBezTo>
                    <a:pt x="3680" y="2772"/>
                    <a:pt x="3561" y="2474"/>
                    <a:pt x="3442" y="2189"/>
                  </a:cubicBezTo>
                  <a:cubicBezTo>
                    <a:pt x="3072" y="1308"/>
                    <a:pt x="2584" y="474"/>
                    <a:pt x="1644" y="105"/>
                  </a:cubicBezTo>
                  <a:cubicBezTo>
                    <a:pt x="1477" y="42"/>
                    <a:pt x="1293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61"/>
            <p:cNvSpPr/>
            <p:nvPr/>
          </p:nvSpPr>
          <p:spPr>
            <a:xfrm>
              <a:off x="1499733" y="3522926"/>
              <a:ext cx="244294" cy="287157"/>
            </a:xfrm>
            <a:custGeom>
              <a:avLst/>
              <a:gdLst/>
              <a:ahLst/>
              <a:cxnLst/>
              <a:rect l="l" t="t" r="r" b="b"/>
              <a:pathLst>
                <a:path w="4930" h="5795" extrusionOk="0">
                  <a:moveTo>
                    <a:pt x="2132" y="0"/>
                  </a:moveTo>
                  <a:cubicBezTo>
                    <a:pt x="2132" y="0"/>
                    <a:pt x="2060" y="179"/>
                    <a:pt x="1929" y="476"/>
                  </a:cubicBezTo>
                  <a:cubicBezTo>
                    <a:pt x="1906" y="512"/>
                    <a:pt x="1906" y="524"/>
                    <a:pt x="1894" y="548"/>
                  </a:cubicBezTo>
                  <a:cubicBezTo>
                    <a:pt x="1310" y="1905"/>
                    <a:pt x="1" y="5358"/>
                    <a:pt x="1572" y="5751"/>
                  </a:cubicBezTo>
                  <a:cubicBezTo>
                    <a:pt x="1695" y="5780"/>
                    <a:pt x="1814" y="5795"/>
                    <a:pt x="1929" y="5795"/>
                  </a:cubicBezTo>
                  <a:cubicBezTo>
                    <a:pt x="3343" y="5795"/>
                    <a:pt x="4184" y="3665"/>
                    <a:pt x="4680" y="1881"/>
                  </a:cubicBezTo>
                  <a:cubicBezTo>
                    <a:pt x="4680" y="1846"/>
                    <a:pt x="4692" y="1798"/>
                    <a:pt x="4704" y="1762"/>
                  </a:cubicBezTo>
                  <a:cubicBezTo>
                    <a:pt x="4799" y="1429"/>
                    <a:pt x="4870" y="1131"/>
                    <a:pt x="4930" y="846"/>
                  </a:cubicBezTo>
                  <a:lnTo>
                    <a:pt x="21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61"/>
            <p:cNvSpPr/>
            <p:nvPr/>
          </p:nvSpPr>
          <p:spPr>
            <a:xfrm>
              <a:off x="1593536" y="3546513"/>
              <a:ext cx="139292" cy="69671"/>
            </a:xfrm>
            <a:custGeom>
              <a:avLst/>
              <a:gdLst/>
              <a:ahLst/>
              <a:cxnLst/>
              <a:rect l="l" t="t" r="r" b="b"/>
              <a:pathLst>
                <a:path w="2811" h="1406" extrusionOk="0">
                  <a:moveTo>
                    <a:pt x="36" y="0"/>
                  </a:moveTo>
                  <a:cubicBezTo>
                    <a:pt x="13" y="36"/>
                    <a:pt x="13" y="48"/>
                    <a:pt x="1" y="72"/>
                  </a:cubicBezTo>
                  <a:cubicBezTo>
                    <a:pt x="465" y="370"/>
                    <a:pt x="953" y="631"/>
                    <a:pt x="1465" y="870"/>
                  </a:cubicBezTo>
                  <a:cubicBezTo>
                    <a:pt x="1894" y="1060"/>
                    <a:pt x="2334" y="1239"/>
                    <a:pt x="2787" y="1405"/>
                  </a:cubicBezTo>
                  <a:cubicBezTo>
                    <a:pt x="2787" y="1370"/>
                    <a:pt x="2799" y="1322"/>
                    <a:pt x="2811" y="1286"/>
                  </a:cubicBezTo>
                  <a:cubicBezTo>
                    <a:pt x="2739" y="1251"/>
                    <a:pt x="2668" y="1227"/>
                    <a:pt x="2620" y="1191"/>
                  </a:cubicBezTo>
                  <a:cubicBezTo>
                    <a:pt x="1953" y="953"/>
                    <a:pt x="1287" y="655"/>
                    <a:pt x="644" y="334"/>
                  </a:cubicBezTo>
                  <a:cubicBezTo>
                    <a:pt x="429" y="227"/>
                    <a:pt x="227" y="119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61"/>
            <p:cNvSpPr/>
            <p:nvPr/>
          </p:nvSpPr>
          <p:spPr>
            <a:xfrm>
              <a:off x="1540069" y="3559001"/>
              <a:ext cx="50345" cy="149252"/>
            </a:xfrm>
            <a:custGeom>
              <a:avLst/>
              <a:gdLst/>
              <a:ahLst/>
              <a:cxnLst/>
              <a:rect l="l" t="t" r="r" b="b"/>
              <a:pathLst>
                <a:path w="1016" h="3012" extrusionOk="0">
                  <a:moveTo>
                    <a:pt x="992" y="1"/>
                  </a:moveTo>
                  <a:cubicBezTo>
                    <a:pt x="983" y="1"/>
                    <a:pt x="971" y="7"/>
                    <a:pt x="961" y="22"/>
                  </a:cubicBezTo>
                  <a:cubicBezTo>
                    <a:pt x="842" y="284"/>
                    <a:pt x="723" y="570"/>
                    <a:pt x="627" y="856"/>
                  </a:cubicBezTo>
                  <a:cubicBezTo>
                    <a:pt x="603" y="891"/>
                    <a:pt x="603" y="915"/>
                    <a:pt x="580" y="987"/>
                  </a:cubicBezTo>
                  <a:cubicBezTo>
                    <a:pt x="520" y="1153"/>
                    <a:pt x="473" y="1296"/>
                    <a:pt x="413" y="1463"/>
                  </a:cubicBezTo>
                  <a:cubicBezTo>
                    <a:pt x="246" y="1951"/>
                    <a:pt x="92" y="2463"/>
                    <a:pt x="8" y="2975"/>
                  </a:cubicBezTo>
                  <a:cubicBezTo>
                    <a:pt x="0" y="2998"/>
                    <a:pt x="13" y="3011"/>
                    <a:pt x="25" y="3011"/>
                  </a:cubicBezTo>
                  <a:cubicBezTo>
                    <a:pt x="32" y="3011"/>
                    <a:pt x="40" y="3007"/>
                    <a:pt x="44" y="2999"/>
                  </a:cubicBezTo>
                  <a:cubicBezTo>
                    <a:pt x="187" y="2487"/>
                    <a:pt x="306" y="1987"/>
                    <a:pt x="473" y="1487"/>
                  </a:cubicBezTo>
                  <a:cubicBezTo>
                    <a:pt x="544" y="1249"/>
                    <a:pt x="639" y="1010"/>
                    <a:pt x="723" y="772"/>
                  </a:cubicBezTo>
                  <a:lnTo>
                    <a:pt x="723" y="760"/>
                  </a:lnTo>
                  <a:cubicBezTo>
                    <a:pt x="818" y="510"/>
                    <a:pt x="925" y="272"/>
                    <a:pt x="1008" y="34"/>
                  </a:cubicBezTo>
                  <a:cubicBezTo>
                    <a:pt x="1015" y="13"/>
                    <a:pt x="1006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61"/>
            <p:cNvSpPr/>
            <p:nvPr/>
          </p:nvSpPr>
          <p:spPr>
            <a:xfrm>
              <a:off x="1511527" y="3502857"/>
              <a:ext cx="40782" cy="287355"/>
            </a:xfrm>
            <a:custGeom>
              <a:avLst/>
              <a:gdLst/>
              <a:ahLst/>
              <a:cxnLst/>
              <a:rect l="l" t="t" r="r" b="b"/>
              <a:pathLst>
                <a:path w="823" h="5799" extrusionOk="0">
                  <a:moveTo>
                    <a:pt x="1" y="0"/>
                  </a:moveTo>
                  <a:cubicBezTo>
                    <a:pt x="84" y="477"/>
                    <a:pt x="167" y="953"/>
                    <a:pt x="227" y="1453"/>
                  </a:cubicBezTo>
                  <a:cubicBezTo>
                    <a:pt x="263" y="1703"/>
                    <a:pt x="298" y="1941"/>
                    <a:pt x="334" y="2179"/>
                  </a:cubicBezTo>
                  <a:lnTo>
                    <a:pt x="394" y="2536"/>
                  </a:lnTo>
                  <a:lnTo>
                    <a:pt x="441" y="2894"/>
                  </a:lnTo>
                  <a:cubicBezTo>
                    <a:pt x="501" y="3370"/>
                    <a:pt x="560" y="3858"/>
                    <a:pt x="632" y="4334"/>
                  </a:cubicBezTo>
                  <a:cubicBezTo>
                    <a:pt x="691" y="4822"/>
                    <a:pt x="751" y="5322"/>
                    <a:pt x="822" y="5799"/>
                  </a:cubicBezTo>
                  <a:cubicBezTo>
                    <a:pt x="810" y="5299"/>
                    <a:pt x="775" y="4822"/>
                    <a:pt x="739" y="4322"/>
                  </a:cubicBezTo>
                  <a:cubicBezTo>
                    <a:pt x="691" y="3834"/>
                    <a:pt x="632" y="3358"/>
                    <a:pt x="572" y="2858"/>
                  </a:cubicBezTo>
                  <a:lnTo>
                    <a:pt x="525" y="2501"/>
                  </a:lnTo>
                  <a:lnTo>
                    <a:pt x="465" y="2143"/>
                  </a:lnTo>
                  <a:lnTo>
                    <a:pt x="334" y="1429"/>
                  </a:lnTo>
                  <a:cubicBezTo>
                    <a:pt x="287" y="1191"/>
                    <a:pt x="239" y="953"/>
                    <a:pt x="179" y="7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61"/>
            <p:cNvSpPr/>
            <p:nvPr/>
          </p:nvSpPr>
          <p:spPr>
            <a:xfrm>
              <a:off x="1012433" y="3357569"/>
              <a:ext cx="546366" cy="610735"/>
            </a:xfrm>
            <a:custGeom>
              <a:avLst/>
              <a:gdLst/>
              <a:ahLst/>
              <a:cxnLst/>
              <a:rect l="l" t="t" r="r" b="b"/>
              <a:pathLst>
                <a:path w="11026" h="12325" extrusionOk="0">
                  <a:moveTo>
                    <a:pt x="4416" y="0"/>
                  </a:moveTo>
                  <a:cubicBezTo>
                    <a:pt x="4340" y="0"/>
                    <a:pt x="4265" y="1"/>
                    <a:pt x="4191" y="3"/>
                  </a:cubicBezTo>
                  <a:cubicBezTo>
                    <a:pt x="2369" y="51"/>
                    <a:pt x="1060" y="396"/>
                    <a:pt x="655" y="825"/>
                  </a:cubicBezTo>
                  <a:cubicBezTo>
                    <a:pt x="595" y="884"/>
                    <a:pt x="572" y="944"/>
                    <a:pt x="536" y="1004"/>
                  </a:cubicBezTo>
                  <a:cubicBezTo>
                    <a:pt x="512" y="1099"/>
                    <a:pt x="453" y="1718"/>
                    <a:pt x="381" y="2587"/>
                  </a:cubicBezTo>
                  <a:cubicBezTo>
                    <a:pt x="345" y="2992"/>
                    <a:pt x="322" y="3456"/>
                    <a:pt x="286" y="3944"/>
                  </a:cubicBezTo>
                  <a:cubicBezTo>
                    <a:pt x="262" y="4516"/>
                    <a:pt x="226" y="5111"/>
                    <a:pt x="179" y="5730"/>
                  </a:cubicBezTo>
                  <a:cubicBezTo>
                    <a:pt x="155" y="6278"/>
                    <a:pt x="119" y="6850"/>
                    <a:pt x="107" y="7397"/>
                  </a:cubicBezTo>
                  <a:cubicBezTo>
                    <a:pt x="83" y="8016"/>
                    <a:pt x="60" y="8624"/>
                    <a:pt x="36" y="9207"/>
                  </a:cubicBezTo>
                  <a:cubicBezTo>
                    <a:pt x="24" y="9683"/>
                    <a:pt x="0" y="10136"/>
                    <a:pt x="0" y="10552"/>
                  </a:cubicBezTo>
                  <a:cubicBezTo>
                    <a:pt x="0" y="11136"/>
                    <a:pt x="0" y="11624"/>
                    <a:pt x="12" y="12029"/>
                  </a:cubicBezTo>
                  <a:cubicBezTo>
                    <a:pt x="473" y="12090"/>
                    <a:pt x="2409" y="12324"/>
                    <a:pt x="4883" y="12324"/>
                  </a:cubicBezTo>
                  <a:cubicBezTo>
                    <a:pt x="6758" y="12324"/>
                    <a:pt x="8941" y="12190"/>
                    <a:pt x="11025" y="11743"/>
                  </a:cubicBezTo>
                  <a:cubicBezTo>
                    <a:pt x="11025" y="11302"/>
                    <a:pt x="11013" y="10838"/>
                    <a:pt x="11001" y="10362"/>
                  </a:cubicBezTo>
                  <a:cubicBezTo>
                    <a:pt x="10990" y="9886"/>
                    <a:pt x="10954" y="9386"/>
                    <a:pt x="10906" y="8874"/>
                  </a:cubicBezTo>
                  <a:cubicBezTo>
                    <a:pt x="10870" y="8326"/>
                    <a:pt x="10823" y="7778"/>
                    <a:pt x="10763" y="7242"/>
                  </a:cubicBezTo>
                  <a:cubicBezTo>
                    <a:pt x="10704" y="6623"/>
                    <a:pt x="10632" y="6028"/>
                    <a:pt x="10537" y="5468"/>
                  </a:cubicBezTo>
                  <a:cubicBezTo>
                    <a:pt x="10454" y="4885"/>
                    <a:pt x="10359" y="4337"/>
                    <a:pt x="10275" y="3825"/>
                  </a:cubicBezTo>
                  <a:cubicBezTo>
                    <a:pt x="10168" y="3290"/>
                    <a:pt x="10061" y="2801"/>
                    <a:pt x="9954" y="2397"/>
                  </a:cubicBezTo>
                  <a:cubicBezTo>
                    <a:pt x="9811" y="1837"/>
                    <a:pt x="9644" y="1420"/>
                    <a:pt x="9501" y="1194"/>
                  </a:cubicBezTo>
                  <a:cubicBezTo>
                    <a:pt x="9442" y="1099"/>
                    <a:pt x="9216" y="992"/>
                    <a:pt x="8906" y="849"/>
                  </a:cubicBezTo>
                  <a:cubicBezTo>
                    <a:pt x="7918" y="452"/>
                    <a:pt x="5968" y="0"/>
                    <a:pt x="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61"/>
            <p:cNvSpPr/>
            <p:nvPr/>
          </p:nvSpPr>
          <p:spPr>
            <a:xfrm>
              <a:off x="1205936" y="3292804"/>
              <a:ext cx="186466" cy="125021"/>
            </a:xfrm>
            <a:custGeom>
              <a:avLst/>
              <a:gdLst/>
              <a:ahLst/>
              <a:cxnLst/>
              <a:rect l="l" t="t" r="r" b="b"/>
              <a:pathLst>
                <a:path w="3763" h="2523" extrusionOk="0">
                  <a:moveTo>
                    <a:pt x="143" y="1"/>
                  </a:moveTo>
                  <a:lnTo>
                    <a:pt x="12" y="1370"/>
                  </a:lnTo>
                  <a:cubicBezTo>
                    <a:pt x="12" y="1370"/>
                    <a:pt x="0" y="2203"/>
                    <a:pt x="1643" y="2453"/>
                  </a:cubicBezTo>
                  <a:cubicBezTo>
                    <a:pt x="1951" y="2502"/>
                    <a:pt x="2212" y="2522"/>
                    <a:pt x="2432" y="2522"/>
                  </a:cubicBezTo>
                  <a:cubicBezTo>
                    <a:pt x="3447" y="2522"/>
                    <a:pt x="3608" y="2096"/>
                    <a:pt x="3608" y="2096"/>
                  </a:cubicBezTo>
                  <a:lnTo>
                    <a:pt x="3763" y="370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61"/>
            <p:cNvSpPr/>
            <p:nvPr/>
          </p:nvSpPr>
          <p:spPr>
            <a:xfrm>
              <a:off x="1205927" y="3264450"/>
              <a:ext cx="191871" cy="98674"/>
            </a:xfrm>
            <a:custGeom>
              <a:avLst/>
              <a:gdLst/>
              <a:ahLst/>
              <a:cxnLst/>
              <a:rect l="l" t="t" r="r" b="b"/>
              <a:pathLst>
                <a:path w="4478" h="1991" extrusionOk="0">
                  <a:moveTo>
                    <a:pt x="1319" y="1"/>
                  </a:moveTo>
                  <a:cubicBezTo>
                    <a:pt x="1284" y="1"/>
                    <a:pt x="1250" y="1"/>
                    <a:pt x="1215" y="1"/>
                  </a:cubicBezTo>
                  <a:cubicBezTo>
                    <a:pt x="941" y="1"/>
                    <a:pt x="667" y="37"/>
                    <a:pt x="417" y="108"/>
                  </a:cubicBezTo>
                  <a:cubicBezTo>
                    <a:pt x="262" y="156"/>
                    <a:pt x="131" y="216"/>
                    <a:pt x="72" y="335"/>
                  </a:cubicBezTo>
                  <a:cubicBezTo>
                    <a:pt x="0" y="466"/>
                    <a:pt x="24" y="620"/>
                    <a:pt x="84" y="751"/>
                  </a:cubicBezTo>
                  <a:cubicBezTo>
                    <a:pt x="262" y="1156"/>
                    <a:pt x="631" y="1466"/>
                    <a:pt x="1048" y="1656"/>
                  </a:cubicBezTo>
                  <a:cubicBezTo>
                    <a:pt x="1465" y="1847"/>
                    <a:pt x="1941" y="1930"/>
                    <a:pt x="2405" y="1978"/>
                  </a:cubicBezTo>
                  <a:cubicBezTo>
                    <a:pt x="2524" y="1985"/>
                    <a:pt x="2646" y="1991"/>
                    <a:pt x="2768" y="1991"/>
                  </a:cubicBezTo>
                  <a:cubicBezTo>
                    <a:pt x="3029" y="1991"/>
                    <a:pt x="3294" y="1967"/>
                    <a:pt x="3536" y="1894"/>
                  </a:cubicBezTo>
                  <a:cubicBezTo>
                    <a:pt x="3834" y="1811"/>
                    <a:pt x="4239" y="1621"/>
                    <a:pt x="4394" y="1347"/>
                  </a:cubicBezTo>
                  <a:cubicBezTo>
                    <a:pt x="4477" y="1120"/>
                    <a:pt x="4370" y="704"/>
                    <a:pt x="4215" y="525"/>
                  </a:cubicBezTo>
                  <a:cubicBezTo>
                    <a:pt x="4096" y="382"/>
                    <a:pt x="3870" y="335"/>
                    <a:pt x="3679" y="287"/>
                  </a:cubicBezTo>
                  <a:cubicBezTo>
                    <a:pt x="2893" y="127"/>
                    <a:pt x="2106" y="1"/>
                    <a:pt x="1319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61"/>
            <p:cNvSpPr/>
            <p:nvPr/>
          </p:nvSpPr>
          <p:spPr>
            <a:xfrm>
              <a:off x="1170853" y="3334131"/>
              <a:ext cx="244591" cy="152374"/>
            </a:xfrm>
            <a:custGeom>
              <a:avLst/>
              <a:gdLst/>
              <a:ahLst/>
              <a:cxnLst/>
              <a:rect l="l" t="t" r="r" b="b"/>
              <a:pathLst>
                <a:path w="4936" h="3075" extrusionOk="0">
                  <a:moveTo>
                    <a:pt x="716" y="0"/>
                  </a:moveTo>
                  <a:cubicBezTo>
                    <a:pt x="353" y="0"/>
                    <a:pt x="1" y="955"/>
                    <a:pt x="53" y="1072"/>
                  </a:cubicBezTo>
                  <a:cubicBezTo>
                    <a:pt x="899" y="2917"/>
                    <a:pt x="2578" y="2965"/>
                    <a:pt x="2923" y="3072"/>
                  </a:cubicBezTo>
                  <a:cubicBezTo>
                    <a:pt x="2928" y="3073"/>
                    <a:pt x="2933" y="3074"/>
                    <a:pt x="2938" y="3074"/>
                  </a:cubicBezTo>
                  <a:cubicBezTo>
                    <a:pt x="3156" y="3074"/>
                    <a:pt x="3780" y="1917"/>
                    <a:pt x="3780" y="1917"/>
                  </a:cubicBezTo>
                  <a:cubicBezTo>
                    <a:pt x="3780" y="1917"/>
                    <a:pt x="4403" y="2846"/>
                    <a:pt x="4551" y="2846"/>
                  </a:cubicBezTo>
                  <a:cubicBezTo>
                    <a:pt x="4552" y="2846"/>
                    <a:pt x="4553" y="2846"/>
                    <a:pt x="4554" y="2846"/>
                  </a:cubicBezTo>
                  <a:cubicBezTo>
                    <a:pt x="4709" y="2834"/>
                    <a:pt x="4935" y="1941"/>
                    <a:pt x="4911" y="1679"/>
                  </a:cubicBezTo>
                  <a:cubicBezTo>
                    <a:pt x="4899" y="1524"/>
                    <a:pt x="4637" y="905"/>
                    <a:pt x="4495" y="667"/>
                  </a:cubicBezTo>
                  <a:cubicBezTo>
                    <a:pt x="4485" y="657"/>
                    <a:pt x="4471" y="651"/>
                    <a:pt x="4457" y="651"/>
                  </a:cubicBezTo>
                  <a:cubicBezTo>
                    <a:pt x="4437" y="651"/>
                    <a:pt x="4418" y="663"/>
                    <a:pt x="4411" y="691"/>
                  </a:cubicBezTo>
                  <a:cubicBezTo>
                    <a:pt x="4340" y="881"/>
                    <a:pt x="4197" y="1322"/>
                    <a:pt x="3816" y="1357"/>
                  </a:cubicBezTo>
                  <a:cubicBezTo>
                    <a:pt x="3735" y="1363"/>
                    <a:pt x="3657" y="1366"/>
                    <a:pt x="3580" y="1366"/>
                  </a:cubicBezTo>
                  <a:cubicBezTo>
                    <a:pt x="2104" y="1366"/>
                    <a:pt x="1236" y="331"/>
                    <a:pt x="851" y="48"/>
                  </a:cubicBezTo>
                  <a:cubicBezTo>
                    <a:pt x="806" y="15"/>
                    <a:pt x="761" y="0"/>
                    <a:pt x="716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61"/>
            <p:cNvSpPr/>
            <p:nvPr/>
          </p:nvSpPr>
          <p:spPr>
            <a:xfrm>
              <a:off x="1166145" y="3324666"/>
              <a:ext cx="249299" cy="150590"/>
            </a:xfrm>
            <a:custGeom>
              <a:avLst/>
              <a:gdLst/>
              <a:ahLst/>
              <a:cxnLst/>
              <a:rect l="l" t="t" r="r" b="b"/>
              <a:pathLst>
                <a:path w="5031" h="3039" extrusionOk="0">
                  <a:moveTo>
                    <a:pt x="739" y="1"/>
                  </a:moveTo>
                  <a:cubicBezTo>
                    <a:pt x="371" y="1"/>
                    <a:pt x="0" y="956"/>
                    <a:pt x="53" y="1072"/>
                  </a:cubicBezTo>
                  <a:cubicBezTo>
                    <a:pt x="934" y="2906"/>
                    <a:pt x="2649" y="2942"/>
                    <a:pt x="2970" y="3037"/>
                  </a:cubicBezTo>
                  <a:cubicBezTo>
                    <a:pt x="2976" y="3038"/>
                    <a:pt x="2981" y="3039"/>
                    <a:pt x="2987" y="3039"/>
                  </a:cubicBezTo>
                  <a:cubicBezTo>
                    <a:pt x="3228" y="3039"/>
                    <a:pt x="3851" y="1894"/>
                    <a:pt x="3851" y="1894"/>
                  </a:cubicBezTo>
                  <a:cubicBezTo>
                    <a:pt x="3851" y="1894"/>
                    <a:pt x="4486" y="2811"/>
                    <a:pt x="4634" y="2811"/>
                  </a:cubicBezTo>
                  <a:cubicBezTo>
                    <a:pt x="4635" y="2811"/>
                    <a:pt x="4636" y="2811"/>
                    <a:pt x="4637" y="2811"/>
                  </a:cubicBezTo>
                  <a:cubicBezTo>
                    <a:pt x="4792" y="2799"/>
                    <a:pt x="5030" y="1906"/>
                    <a:pt x="5006" y="1656"/>
                  </a:cubicBezTo>
                  <a:cubicBezTo>
                    <a:pt x="5006" y="1501"/>
                    <a:pt x="4732" y="894"/>
                    <a:pt x="4590" y="656"/>
                  </a:cubicBezTo>
                  <a:cubicBezTo>
                    <a:pt x="4584" y="639"/>
                    <a:pt x="4568" y="630"/>
                    <a:pt x="4552" y="630"/>
                  </a:cubicBezTo>
                  <a:cubicBezTo>
                    <a:pt x="4533" y="630"/>
                    <a:pt x="4513" y="642"/>
                    <a:pt x="4506" y="667"/>
                  </a:cubicBezTo>
                  <a:cubicBezTo>
                    <a:pt x="4435" y="858"/>
                    <a:pt x="4280" y="1310"/>
                    <a:pt x="3899" y="1334"/>
                  </a:cubicBezTo>
                  <a:cubicBezTo>
                    <a:pt x="3801" y="1343"/>
                    <a:pt x="3705" y="1347"/>
                    <a:pt x="3612" y="1347"/>
                  </a:cubicBezTo>
                  <a:cubicBezTo>
                    <a:pt x="2122" y="1347"/>
                    <a:pt x="1256" y="328"/>
                    <a:pt x="875" y="48"/>
                  </a:cubicBezTo>
                  <a:cubicBezTo>
                    <a:pt x="830" y="15"/>
                    <a:pt x="784" y="1"/>
                    <a:pt x="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61"/>
            <p:cNvSpPr/>
            <p:nvPr/>
          </p:nvSpPr>
          <p:spPr>
            <a:xfrm>
              <a:off x="991472" y="3380710"/>
              <a:ext cx="485912" cy="569755"/>
            </a:xfrm>
            <a:custGeom>
              <a:avLst/>
              <a:gdLst/>
              <a:ahLst/>
              <a:cxnLst/>
              <a:rect l="l" t="t" r="r" b="b"/>
              <a:pathLst>
                <a:path w="9806" h="11498" extrusionOk="0">
                  <a:moveTo>
                    <a:pt x="8376" y="1"/>
                  </a:moveTo>
                  <a:cubicBezTo>
                    <a:pt x="8293" y="1"/>
                    <a:pt x="8281" y="25"/>
                    <a:pt x="8269" y="84"/>
                  </a:cubicBezTo>
                  <a:cubicBezTo>
                    <a:pt x="8043" y="1168"/>
                    <a:pt x="7519" y="3049"/>
                    <a:pt x="5709" y="5382"/>
                  </a:cubicBezTo>
                  <a:cubicBezTo>
                    <a:pt x="3888" y="7728"/>
                    <a:pt x="1614" y="9597"/>
                    <a:pt x="756" y="10312"/>
                  </a:cubicBezTo>
                  <a:cubicBezTo>
                    <a:pt x="435" y="10585"/>
                    <a:pt x="66" y="10943"/>
                    <a:pt x="18" y="11205"/>
                  </a:cubicBezTo>
                  <a:cubicBezTo>
                    <a:pt x="0" y="11375"/>
                    <a:pt x="144" y="11498"/>
                    <a:pt x="338" y="11498"/>
                  </a:cubicBezTo>
                  <a:cubicBezTo>
                    <a:pt x="402" y="11498"/>
                    <a:pt x="471" y="11484"/>
                    <a:pt x="542" y="11455"/>
                  </a:cubicBezTo>
                  <a:cubicBezTo>
                    <a:pt x="2900" y="10431"/>
                    <a:pt x="5102" y="8633"/>
                    <a:pt x="6841" y="6442"/>
                  </a:cubicBezTo>
                  <a:cubicBezTo>
                    <a:pt x="8519" y="4311"/>
                    <a:pt x="9591" y="2477"/>
                    <a:pt x="9805" y="644"/>
                  </a:cubicBezTo>
                  <a:cubicBezTo>
                    <a:pt x="9805" y="608"/>
                    <a:pt x="9769" y="548"/>
                    <a:pt x="9746" y="537"/>
                  </a:cubicBezTo>
                  <a:cubicBezTo>
                    <a:pt x="9305" y="287"/>
                    <a:pt x="8496" y="1"/>
                    <a:pt x="8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61"/>
            <p:cNvSpPr/>
            <p:nvPr/>
          </p:nvSpPr>
          <p:spPr>
            <a:xfrm>
              <a:off x="1047219" y="2643217"/>
              <a:ext cx="607712" cy="696262"/>
            </a:xfrm>
            <a:custGeom>
              <a:avLst/>
              <a:gdLst/>
              <a:ahLst/>
              <a:cxnLst/>
              <a:rect l="l" t="t" r="r" b="b"/>
              <a:pathLst>
                <a:path w="12264" h="14051" extrusionOk="0">
                  <a:moveTo>
                    <a:pt x="6879" y="0"/>
                  </a:moveTo>
                  <a:cubicBezTo>
                    <a:pt x="6841" y="0"/>
                    <a:pt x="6802" y="0"/>
                    <a:pt x="6763" y="1"/>
                  </a:cubicBezTo>
                  <a:cubicBezTo>
                    <a:pt x="3037" y="61"/>
                    <a:pt x="1" y="3418"/>
                    <a:pt x="1" y="7383"/>
                  </a:cubicBezTo>
                  <a:cubicBezTo>
                    <a:pt x="1" y="8597"/>
                    <a:pt x="286" y="9716"/>
                    <a:pt x="774" y="10669"/>
                  </a:cubicBezTo>
                  <a:cubicBezTo>
                    <a:pt x="1841" y="12720"/>
                    <a:pt x="3876" y="14050"/>
                    <a:pt x="6279" y="14050"/>
                  </a:cubicBezTo>
                  <a:cubicBezTo>
                    <a:pt x="6289" y="14050"/>
                    <a:pt x="6300" y="14050"/>
                    <a:pt x="6311" y="14050"/>
                  </a:cubicBezTo>
                  <a:cubicBezTo>
                    <a:pt x="6489" y="14050"/>
                    <a:pt x="6668" y="14050"/>
                    <a:pt x="6835" y="14038"/>
                  </a:cubicBezTo>
                  <a:cubicBezTo>
                    <a:pt x="8644" y="13943"/>
                    <a:pt x="9835" y="13479"/>
                    <a:pt x="10621" y="12741"/>
                  </a:cubicBezTo>
                  <a:cubicBezTo>
                    <a:pt x="11550" y="11872"/>
                    <a:pt x="11919" y="10621"/>
                    <a:pt x="12085" y="9169"/>
                  </a:cubicBezTo>
                  <a:cubicBezTo>
                    <a:pt x="12145" y="8538"/>
                    <a:pt x="12181" y="7871"/>
                    <a:pt x="12193" y="7192"/>
                  </a:cubicBezTo>
                  <a:cubicBezTo>
                    <a:pt x="12263" y="2774"/>
                    <a:pt x="10504" y="0"/>
                    <a:pt x="6879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61"/>
            <p:cNvSpPr/>
            <p:nvPr/>
          </p:nvSpPr>
          <p:spPr>
            <a:xfrm>
              <a:off x="908571" y="2531328"/>
              <a:ext cx="764100" cy="524959"/>
            </a:xfrm>
            <a:custGeom>
              <a:avLst/>
              <a:gdLst/>
              <a:ahLst/>
              <a:cxnLst/>
              <a:rect l="l" t="t" r="r" b="b"/>
              <a:pathLst>
                <a:path w="15420" h="10594" extrusionOk="0">
                  <a:moveTo>
                    <a:pt x="7688" y="1"/>
                  </a:moveTo>
                  <a:cubicBezTo>
                    <a:pt x="7487" y="1"/>
                    <a:pt x="7286" y="7"/>
                    <a:pt x="7085" y="21"/>
                  </a:cubicBezTo>
                  <a:cubicBezTo>
                    <a:pt x="5847" y="104"/>
                    <a:pt x="4644" y="414"/>
                    <a:pt x="3537" y="997"/>
                  </a:cubicBezTo>
                  <a:cubicBezTo>
                    <a:pt x="3239" y="1152"/>
                    <a:pt x="2965" y="1330"/>
                    <a:pt x="2679" y="1533"/>
                  </a:cubicBezTo>
                  <a:cubicBezTo>
                    <a:pt x="2203" y="1866"/>
                    <a:pt x="1751" y="2271"/>
                    <a:pt x="1382" y="2723"/>
                  </a:cubicBezTo>
                  <a:cubicBezTo>
                    <a:pt x="1263" y="2866"/>
                    <a:pt x="1144" y="3021"/>
                    <a:pt x="1036" y="3176"/>
                  </a:cubicBezTo>
                  <a:cubicBezTo>
                    <a:pt x="917" y="3354"/>
                    <a:pt x="798" y="3557"/>
                    <a:pt x="703" y="3759"/>
                  </a:cubicBezTo>
                  <a:cubicBezTo>
                    <a:pt x="417" y="4307"/>
                    <a:pt x="251" y="4878"/>
                    <a:pt x="179" y="5474"/>
                  </a:cubicBezTo>
                  <a:cubicBezTo>
                    <a:pt x="1" y="6867"/>
                    <a:pt x="382" y="8319"/>
                    <a:pt x="1239" y="9462"/>
                  </a:cubicBezTo>
                  <a:cubicBezTo>
                    <a:pt x="1394" y="9688"/>
                    <a:pt x="1596" y="10058"/>
                    <a:pt x="1858" y="10189"/>
                  </a:cubicBezTo>
                  <a:cubicBezTo>
                    <a:pt x="1915" y="10216"/>
                    <a:pt x="1967" y="10229"/>
                    <a:pt x="2015" y="10229"/>
                  </a:cubicBezTo>
                  <a:cubicBezTo>
                    <a:pt x="2347" y="10229"/>
                    <a:pt x="2511" y="9651"/>
                    <a:pt x="3117" y="9651"/>
                  </a:cubicBezTo>
                  <a:cubicBezTo>
                    <a:pt x="3137" y="9651"/>
                    <a:pt x="3158" y="9651"/>
                    <a:pt x="3180" y="9653"/>
                  </a:cubicBezTo>
                  <a:cubicBezTo>
                    <a:pt x="3942" y="9700"/>
                    <a:pt x="4120" y="10570"/>
                    <a:pt x="4537" y="10593"/>
                  </a:cubicBezTo>
                  <a:cubicBezTo>
                    <a:pt x="4544" y="10594"/>
                    <a:pt x="4551" y="10594"/>
                    <a:pt x="4558" y="10594"/>
                  </a:cubicBezTo>
                  <a:cubicBezTo>
                    <a:pt x="4988" y="10594"/>
                    <a:pt x="4954" y="10230"/>
                    <a:pt x="4965" y="9831"/>
                  </a:cubicBezTo>
                  <a:cubicBezTo>
                    <a:pt x="4989" y="9415"/>
                    <a:pt x="4894" y="8950"/>
                    <a:pt x="5061" y="8569"/>
                  </a:cubicBezTo>
                  <a:cubicBezTo>
                    <a:pt x="5311" y="8010"/>
                    <a:pt x="5823" y="7772"/>
                    <a:pt x="6192" y="7331"/>
                  </a:cubicBezTo>
                  <a:cubicBezTo>
                    <a:pt x="7144" y="6200"/>
                    <a:pt x="6966" y="4438"/>
                    <a:pt x="6609" y="3116"/>
                  </a:cubicBezTo>
                  <a:cubicBezTo>
                    <a:pt x="6597" y="3057"/>
                    <a:pt x="6656" y="2997"/>
                    <a:pt x="6716" y="2997"/>
                  </a:cubicBezTo>
                  <a:lnTo>
                    <a:pt x="6894" y="3223"/>
                  </a:lnTo>
                  <a:cubicBezTo>
                    <a:pt x="7085" y="3473"/>
                    <a:pt x="7251" y="3747"/>
                    <a:pt x="7442" y="4009"/>
                  </a:cubicBezTo>
                  <a:cubicBezTo>
                    <a:pt x="7811" y="4533"/>
                    <a:pt x="8264" y="5009"/>
                    <a:pt x="8811" y="5331"/>
                  </a:cubicBezTo>
                  <a:cubicBezTo>
                    <a:pt x="9371" y="5664"/>
                    <a:pt x="10014" y="5843"/>
                    <a:pt x="10669" y="5855"/>
                  </a:cubicBezTo>
                  <a:cubicBezTo>
                    <a:pt x="10702" y="5855"/>
                    <a:pt x="10736" y="5856"/>
                    <a:pt x="10770" y="5856"/>
                  </a:cubicBezTo>
                  <a:cubicBezTo>
                    <a:pt x="11289" y="5856"/>
                    <a:pt x="11843" y="5769"/>
                    <a:pt x="12324" y="5557"/>
                  </a:cubicBezTo>
                  <a:cubicBezTo>
                    <a:pt x="12940" y="6017"/>
                    <a:pt x="13703" y="6275"/>
                    <a:pt x="14468" y="6275"/>
                  </a:cubicBezTo>
                  <a:cubicBezTo>
                    <a:pt x="14575" y="6275"/>
                    <a:pt x="14682" y="6270"/>
                    <a:pt x="14788" y="6259"/>
                  </a:cubicBezTo>
                  <a:cubicBezTo>
                    <a:pt x="15074" y="6224"/>
                    <a:pt x="15300" y="6009"/>
                    <a:pt x="15348" y="5724"/>
                  </a:cubicBezTo>
                  <a:cubicBezTo>
                    <a:pt x="15419" y="5438"/>
                    <a:pt x="15419" y="5164"/>
                    <a:pt x="15372" y="4926"/>
                  </a:cubicBezTo>
                  <a:cubicBezTo>
                    <a:pt x="15252" y="4235"/>
                    <a:pt x="14883" y="3640"/>
                    <a:pt x="14455" y="3104"/>
                  </a:cubicBezTo>
                  <a:cubicBezTo>
                    <a:pt x="14217" y="2807"/>
                    <a:pt x="13943" y="2521"/>
                    <a:pt x="13657" y="2271"/>
                  </a:cubicBezTo>
                  <a:cubicBezTo>
                    <a:pt x="13395" y="2033"/>
                    <a:pt x="13121" y="1807"/>
                    <a:pt x="12847" y="1616"/>
                  </a:cubicBezTo>
                  <a:cubicBezTo>
                    <a:pt x="12324" y="1247"/>
                    <a:pt x="11752" y="949"/>
                    <a:pt x="11181" y="711"/>
                  </a:cubicBezTo>
                  <a:cubicBezTo>
                    <a:pt x="10883" y="592"/>
                    <a:pt x="10585" y="485"/>
                    <a:pt x="10264" y="378"/>
                  </a:cubicBezTo>
                  <a:cubicBezTo>
                    <a:pt x="9432" y="126"/>
                    <a:pt x="8561" y="1"/>
                    <a:pt x="7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61"/>
            <p:cNvSpPr/>
            <p:nvPr/>
          </p:nvSpPr>
          <p:spPr>
            <a:xfrm>
              <a:off x="917441" y="2531575"/>
              <a:ext cx="548695" cy="306829"/>
            </a:xfrm>
            <a:custGeom>
              <a:avLst/>
              <a:gdLst/>
              <a:ahLst/>
              <a:cxnLst/>
              <a:rect l="l" t="t" r="r" b="b"/>
              <a:pathLst>
                <a:path w="11073" h="6192" extrusionOk="0">
                  <a:moveTo>
                    <a:pt x="7454" y="1"/>
                  </a:moveTo>
                  <a:cubicBezTo>
                    <a:pt x="7275" y="1"/>
                    <a:pt x="7096" y="6"/>
                    <a:pt x="6918" y="16"/>
                  </a:cubicBezTo>
                  <a:cubicBezTo>
                    <a:pt x="6906" y="135"/>
                    <a:pt x="6846" y="230"/>
                    <a:pt x="6608" y="278"/>
                  </a:cubicBezTo>
                  <a:cubicBezTo>
                    <a:pt x="6561" y="286"/>
                    <a:pt x="6511" y="289"/>
                    <a:pt x="6460" y="289"/>
                  </a:cubicBezTo>
                  <a:cubicBezTo>
                    <a:pt x="6358" y="289"/>
                    <a:pt x="6251" y="278"/>
                    <a:pt x="6149" y="278"/>
                  </a:cubicBezTo>
                  <a:cubicBezTo>
                    <a:pt x="6098" y="278"/>
                    <a:pt x="6049" y="281"/>
                    <a:pt x="6001" y="289"/>
                  </a:cubicBezTo>
                  <a:cubicBezTo>
                    <a:pt x="5668" y="337"/>
                    <a:pt x="5370" y="587"/>
                    <a:pt x="5298" y="909"/>
                  </a:cubicBezTo>
                  <a:cubicBezTo>
                    <a:pt x="5263" y="1016"/>
                    <a:pt x="5263" y="1135"/>
                    <a:pt x="5203" y="1242"/>
                  </a:cubicBezTo>
                  <a:cubicBezTo>
                    <a:pt x="5106" y="1420"/>
                    <a:pt x="4904" y="1466"/>
                    <a:pt x="4692" y="1466"/>
                  </a:cubicBezTo>
                  <a:cubicBezTo>
                    <a:pt x="4592" y="1466"/>
                    <a:pt x="4489" y="1456"/>
                    <a:pt x="4394" y="1444"/>
                  </a:cubicBezTo>
                  <a:cubicBezTo>
                    <a:pt x="4280" y="1431"/>
                    <a:pt x="4162" y="1423"/>
                    <a:pt x="4044" y="1423"/>
                  </a:cubicBezTo>
                  <a:cubicBezTo>
                    <a:pt x="3634" y="1423"/>
                    <a:pt x="3224" y="1520"/>
                    <a:pt x="2965" y="1825"/>
                  </a:cubicBezTo>
                  <a:cubicBezTo>
                    <a:pt x="2786" y="2028"/>
                    <a:pt x="2691" y="2278"/>
                    <a:pt x="2560" y="2516"/>
                  </a:cubicBezTo>
                  <a:cubicBezTo>
                    <a:pt x="2441" y="2742"/>
                    <a:pt x="2227" y="2980"/>
                    <a:pt x="1977" y="3016"/>
                  </a:cubicBezTo>
                  <a:cubicBezTo>
                    <a:pt x="1953" y="3019"/>
                    <a:pt x="1929" y="3020"/>
                    <a:pt x="1906" y="3020"/>
                  </a:cubicBezTo>
                  <a:cubicBezTo>
                    <a:pt x="1651" y="3020"/>
                    <a:pt x="1432" y="2849"/>
                    <a:pt x="1203" y="2718"/>
                  </a:cubicBezTo>
                  <a:cubicBezTo>
                    <a:pt x="1084" y="2861"/>
                    <a:pt x="965" y="3016"/>
                    <a:pt x="857" y="3171"/>
                  </a:cubicBezTo>
                  <a:cubicBezTo>
                    <a:pt x="738" y="3373"/>
                    <a:pt x="619" y="3564"/>
                    <a:pt x="524" y="3754"/>
                  </a:cubicBezTo>
                  <a:cubicBezTo>
                    <a:pt x="238" y="4302"/>
                    <a:pt x="72" y="4873"/>
                    <a:pt x="0" y="5469"/>
                  </a:cubicBezTo>
                  <a:cubicBezTo>
                    <a:pt x="143" y="5362"/>
                    <a:pt x="262" y="5219"/>
                    <a:pt x="405" y="5100"/>
                  </a:cubicBezTo>
                  <a:cubicBezTo>
                    <a:pt x="647" y="4849"/>
                    <a:pt x="996" y="4649"/>
                    <a:pt x="1337" y="4649"/>
                  </a:cubicBezTo>
                  <a:cubicBezTo>
                    <a:pt x="1466" y="4649"/>
                    <a:pt x="1594" y="4677"/>
                    <a:pt x="1715" y="4742"/>
                  </a:cubicBezTo>
                  <a:cubicBezTo>
                    <a:pt x="2227" y="5016"/>
                    <a:pt x="2286" y="5838"/>
                    <a:pt x="2810" y="6112"/>
                  </a:cubicBezTo>
                  <a:cubicBezTo>
                    <a:pt x="2917" y="6167"/>
                    <a:pt x="3033" y="6191"/>
                    <a:pt x="3151" y="6191"/>
                  </a:cubicBezTo>
                  <a:cubicBezTo>
                    <a:pt x="3415" y="6191"/>
                    <a:pt x="3688" y="6070"/>
                    <a:pt x="3894" y="5897"/>
                  </a:cubicBezTo>
                  <a:cubicBezTo>
                    <a:pt x="4346" y="5528"/>
                    <a:pt x="4608" y="4933"/>
                    <a:pt x="4584" y="4338"/>
                  </a:cubicBezTo>
                  <a:cubicBezTo>
                    <a:pt x="4572" y="4004"/>
                    <a:pt x="4477" y="3695"/>
                    <a:pt x="4489" y="3373"/>
                  </a:cubicBezTo>
                  <a:cubicBezTo>
                    <a:pt x="4513" y="3040"/>
                    <a:pt x="4703" y="2695"/>
                    <a:pt x="5013" y="2659"/>
                  </a:cubicBezTo>
                  <a:cubicBezTo>
                    <a:pt x="5050" y="2650"/>
                    <a:pt x="5087" y="2647"/>
                    <a:pt x="5124" y="2647"/>
                  </a:cubicBezTo>
                  <a:cubicBezTo>
                    <a:pt x="5211" y="2647"/>
                    <a:pt x="5296" y="2665"/>
                    <a:pt x="5384" y="2665"/>
                  </a:cubicBezTo>
                  <a:cubicBezTo>
                    <a:pt x="5411" y="2665"/>
                    <a:pt x="5438" y="2663"/>
                    <a:pt x="5465" y="2659"/>
                  </a:cubicBezTo>
                  <a:cubicBezTo>
                    <a:pt x="5894" y="2575"/>
                    <a:pt x="5941" y="1980"/>
                    <a:pt x="6191" y="1623"/>
                  </a:cubicBezTo>
                  <a:cubicBezTo>
                    <a:pt x="6441" y="1266"/>
                    <a:pt x="6894" y="1147"/>
                    <a:pt x="7323" y="1111"/>
                  </a:cubicBezTo>
                  <a:cubicBezTo>
                    <a:pt x="7450" y="1099"/>
                    <a:pt x="7578" y="1094"/>
                    <a:pt x="7706" y="1094"/>
                  </a:cubicBezTo>
                  <a:cubicBezTo>
                    <a:pt x="8506" y="1094"/>
                    <a:pt x="9307" y="1297"/>
                    <a:pt x="10107" y="1297"/>
                  </a:cubicBezTo>
                  <a:cubicBezTo>
                    <a:pt x="10191" y="1297"/>
                    <a:pt x="10275" y="1295"/>
                    <a:pt x="10359" y="1290"/>
                  </a:cubicBezTo>
                  <a:cubicBezTo>
                    <a:pt x="10668" y="1254"/>
                    <a:pt x="11073" y="1087"/>
                    <a:pt x="11025" y="790"/>
                  </a:cubicBezTo>
                  <a:cubicBezTo>
                    <a:pt x="11025" y="766"/>
                    <a:pt x="11025" y="730"/>
                    <a:pt x="11013" y="706"/>
                  </a:cubicBezTo>
                  <a:cubicBezTo>
                    <a:pt x="10716" y="575"/>
                    <a:pt x="10418" y="468"/>
                    <a:pt x="10109" y="373"/>
                  </a:cubicBezTo>
                  <a:cubicBezTo>
                    <a:pt x="9245" y="125"/>
                    <a:pt x="8349" y="1"/>
                    <a:pt x="7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61"/>
            <p:cNvSpPr/>
            <p:nvPr/>
          </p:nvSpPr>
          <p:spPr>
            <a:xfrm>
              <a:off x="925667" y="2983298"/>
              <a:ext cx="175267" cy="189191"/>
            </a:xfrm>
            <a:custGeom>
              <a:avLst/>
              <a:gdLst/>
              <a:ahLst/>
              <a:cxnLst/>
              <a:rect l="l" t="t" r="r" b="b"/>
              <a:pathLst>
                <a:path w="3537" h="3818" extrusionOk="0">
                  <a:moveTo>
                    <a:pt x="1347" y="0"/>
                  </a:moveTo>
                  <a:cubicBezTo>
                    <a:pt x="1141" y="0"/>
                    <a:pt x="938" y="35"/>
                    <a:pt x="751" y="115"/>
                  </a:cubicBezTo>
                  <a:cubicBezTo>
                    <a:pt x="513" y="234"/>
                    <a:pt x="299" y="425"/>
                    <a:pt x="156" y="722"/>
                  </a:cubicBezTo>
                  <a:cubicBezTo>
                    <a:pt x="13" y="1068"/>
                    <a:pt x="1" y="1437"/>
                    <a:pt x="60" y="1782"/>
                  </a:cubicBezTo>
                  <a:cubicBezTo>
                    <a:pt x="191" y="2532"/>
                    <a:pt x="632" y="3139"/>
                    <a:pt x="1263" y="3496"/>
                  </a:cubicBezTo>
                  <a:cubicBezTo>
                    <a:pt x="1559" y="3665"/>
                    <a:pt x="1974" y="3818"/>
                    <a:pt x="2377" y="3818"/>
                  </a:cubicBezTo>
                  <a:cubicBezTo>
                    <a:pt x="2686" y="3818"/>
                    <a:pt x="2990" y="3728"/>
                    <a:pt x="3227" y="3485"/>
                  </a:cubicBezTo>
                  <a:cubicBezTo>
                    <a:pt x="3466" y="3223"/>
                    <a:pt x="3537" y="2865"/>
                    <a:pt x="3525" y="2544"/>
                  </a:cubicBezTo>
                  <a:cubicBezTo>
                    <a:pt x="3525" y="1830"/>
                    <a:pt x="3394" y="960"/>
                    <a:pt x="2835" y="520"/>
                  </a:cubicBezTo>
                  <a:cubicBezTo>
                    <a:pt x="2487" y="251"/>
                    <a:pt x="1905" y="0"/>
                    <a:pt x="1347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61"/>
            <p:cNvSpPr/>
            <p:nvPr/>
          </p:nvSpPr>
          <p:spPr>
            <a:xfrm>
              <a:off x="945141" y="3030967"/>
              <a:ext cx="108867" cy="68531"/>
            </a:xfrm>
            <a:custGeom>
              <a:avLst/>
              <a:gdLst/>
              <a:ahLst/>
              <a:cxnLst/>
              <a:rect l="l" t="t" r="r" b="b"/>
              <a:pathLst>
                <a:path w="2197" h="1383" extrusionOk="0">
                  <a:moveTo>
                    <a:pt x="740" y="1"/>
                  </a:moveTo>
                  <a:cubicBezTo>
                    <a:pt x="672" y="1"/>
                    <a:pt x="604" y="8"/>
                    <a:pt x="537" y="22"/>
                  </a:cubicBezTo>
                  <a:cubicBezTo>
                    <a:pt x="417" y="46"/>
                    <a:pt x="322" y="94"/>
                    <a:pt x="215" y="165"/>
                  </a:cubicBezTo>
                  <a:cubicBezTo>
                    <a:pt x="132" y="237"/>
                    <a:pt x="1" y="356"/>
                    <a:pt x="25" y="475"/>
                  </a:cubicBezTo>
                  <a:cubicBezTo>
                    <a:pt x="34" y="541"/>
                    <a:pt x="74" y="577"/>
                    <a:pt x="125" y="577"/>
                  </a:cubicBezTo>
                  <a:cubicBezTo>
                    <a:pt x="139" y="577"/>
                    <a:pt x="153" y="575"/>
                    <a:pt x="167" y="570"/>
                  </a:cubicBezTo>
                  <a:cubicBezTo>
                    <a:pt x="263" y="534"/>
                    <a:pt x="298" y="451"/>
                    <a:pt x="382" y="403"/>
                  </a:cubicBezTo>
                  <a:cubicBezTo>
                    <a:pt x="453" y="356"/>
                    <a:pt x="537" y="320"/>
                    <a:pt x="632" y="296"/>
                  </a:cubicBezTo>
                  <a:cubicBezTo>
                    <a:pt x="691" y="284"/>
                    <a:pt x="739" y="284"/>
                    <a:pt x="798" y="284"/>
                  </a:cubicBezTo>
                  <a:cubicBezTo>
                    <a:pt x="703" y="415"/>
                    <a:pt x="644" y="582"/>
                    <a:pt x="644" y="760"/>
                  </a:cubicBezTo>
                  <a:cubicBezTo>
                    <a:pt x="644" y="868"/>
                    <a:pt x="679" y="975"/>
                    <a:pt x="703" y="1070"/>
                  </a:cubicBezTo>
                  <a:cubicBezTo>
                    <a:pt x="715" y="1129"/>
                    <a:pt x="751" y="1177"/>
                    <a:pt x="798" y="1225"/>
                  </a:cubicBezTo>
                  <a:cubicBezTo>
                    <a:pt x="810" y="1237"/>
                    <a:pt x="822" y="1272"/>
                    <a:pt x="834" y="1284"/>
                  </a:cubicBezTo>
                  <a:cubicBezTo>
                    <a:pt x="870" y="1308"/>
                    <a:pt x="894" y="1332"/>
                    <a:pt x="929" y="1344"/>
                  </a:cubicBezTo>
                  <a:cubicBezTo>
                    <a:pt x="935" y="1345"/>
                    <a:pt x="940" y="1345"/>
                    <a:pt x="945" y="1345"/>
                  </a:cubicBezTo>
                  <a:cubicBezTo>
                    <a:pt x="999" y="1345"/>
                    <a:pt x="1049" y="1291"/>
                    <a:pt x="1049" y="1237"/>
                  </a:cubicBezTo>
                  <a:cubicBezTo>
                    <a:pt x="1049" y="1213"/>
                    <a:pt x="1037" y="1177"/>
                    <a:pt x="1025" y="1165"/>
                  </a:cubicBezTo>
                  <a:cubicBezTo>
                    <a:pt x="1001" y="1153"/>
                    <a:pt x="989" y="1118"/>
                    <a:pt x="977" y="1106"/>
                  </a:cubicBezTo>
                  <a:cubicBezTo>
                    <a:pt x="953" y="1070"/>
                    <a:pt x="941" y="1046"/>
                    <a:pt x="929" y="999"/>
                  </a:cubicBezTo>
                  <a:cubicBezTo>
                    <a:pt x="894" y="927"/>
                    <a:pt x="870" y="832"/>
                    <a:pt x="870" y="760"/>
                  </a:cubicBezTo>
                  <a:cubicBezTo>
                    <a:pt x="870" y="618"/>
                    <a:pt x="894" y="463"/>
                    <a:pt x="989" y="332"/>
                  </a:cubicBezTo>
                  <a:cubicBezTo>
                    <a:pt x="1096" y="356"/>
                    <a:pt x="1179" y="403"/>
                    <a:pt x="1275" y="451"/>
                  </a:cubicBezTo>
                  <a:cubicBezTo>
                    <a:pt x="1596" y="641"/>
                    <a:pt x="1918" y="987"/>
                    <a:pt x="2025" y="1356"/>
                  </a:cubicBezTo>
                  <a:cubicBezTo>
                    <a:pt x="2040" y="1374"/>
                    <a:pt x="2062" y="1382"/>
                    <a:pt x="2086" y="1382"/>
                  </a:cubicBezTo>
                  <a:cubicBezTo>
                    <a:pt x="2139" y="1382"/>
                    <a:pt x="2196" y="1342"/>
                    <a:pt x="2180" y="1284"/>
                  </a:cubicBezTo>
                  <a:cubicBezTo>
                    <a:pt x="2120" y="1046"/>
                    <a:pt x="2025" y="820"/>
                    <a:pt x="1882" y="629"/>
                  </a:cubicBezTo>
                  <a:cubicBezTo>
                    <a:pt x="1727" y="439"/>
                    <a:pt x="1537" y="272"/>
                    <a:pt x="1310" y="153"/>
                  </a:cubicBezTo>
                  <a:cubicBezTo>
                    <a:pt x="1149" y="63"/>
                    <a:pt x="947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61"/>
            <p:cNvSpPr/>
            <p:nvPr/>
          </p:nvSpPr>
          <p:spPr>
            <a:xfrm>
              <a:off x="1084978" y="3114464"/>
              <a:ext cx="319217" cy="225613"/>
            </a:xfrm>
            <a:custGeom>
              <a:avLst/>
              <a:gdLst/>
              <a:ahLst/>
              <a:cxnLst/>
              <a:rect l="l" t="t" r="r" b="b"/>
              <a:pathLst>
                <a:path w="6442" h="4553" extrusionOk="0">
                  <a:moveTo>
                    <a:pt x="2296" y="1"/>
                  </a:moveTo>
                  <a:cubicBezTo>
                    <a:pt x="1567" y="1"/>
                    <a:pt x="824" y="253"/>
                    <a:pt x="310" y="778"/>
                  </a:cubicBezTo>
                  <a:cubicBezTo>
                    <a:pt x="191" y="897"/>
                    <a:pt x="84" y="1028"/>
                    <a:pt x="1" y="1171"/>
                  </a:cubicBezTo>
                  <a:cubicBezTo>
                    <a:pt x="1067" y="3222"/>
                    <a:pt x="3102" y="4552"/>
                    <a:pt x="5505" y="4552"/>
                  </a:cubicBezTo>
                  <a:cubicBezTo>
                    <a:pt x="5516" y="4552"/>
                    <a:pt x="5526" y="4552"/>
                    <a:pt x="5537" y="4552"/>
                  </a:cubicBezTo>
                  <a:cubicBezTo>
                    <a:pt x="5716" y="4552"/>
                    <a:pt x="5894" y="4552"/>
                    <a:pt x="6049" y="4540"/>
                  </a:cubicBezTo>
                  <a:cubicBezTo>
                    <a:pt x="6097" y="4457"/>
                    <a:pt x="6132" y="4409"/>
                    <a:pt x="6156" y="4326"/>
                  </a:cubicBezTo>
                  <a:cubicBezTo>
                    <a:pt x="6442" y="3647"/>
                    <a:pt x="6347" y="2873"/>
                    <a:pt x="6037" y="2266"/>
                  </a:cubicBezTo>
                  <a:cubicBezTo>
                    <a:pt x="5716" y="1623"/>
                    <a:pt x="5180" y="1111"/>
                    <a:pt x="4573" y="730"/>
                  </a:cubicBezTo>
                  <a:cubicBezTo>
                    <a:pt x="3930" y="326"/>
                    <a:pt x="3191" y="28"/>
                    <a:pt x="2441" y="4"/>
                  </a:cubicBezTo>
                  <a:cubicBezTo>
                    <a:pt x="2393" y="2"/>
                    <a:pt x="2345" y="1"/>
                    <a:pt x="2296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61"/>
            <p:cNvSpPr/>
            <p:nvPr/>
          </p:nvSpPr>
          <p:spPr>
            <a:xfrm>
              <a:off x="1573468" y="3098111"/>
              <a:ext cx="72644" cy="176456"/>
            </a:xfrm>
            <a:custGeom>
              <a:avLst/>
              <a:gdLst/>
              <a:ahLst/>
              <a:cxnLst/>
              <a:rect l="l" t="t" r="r" b="b"/>
              <a:pathLst>
                <a:path w="1466" h="3561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013" y="477"/>
                    <a:pt x="680" y="1072"/>
                    <a:pt x="453" y="1679"/>
                  </a:cubicBezTo>
                  <a:cubicBezTo>
                    <a:pt x="215" y="2299"/>
                    <a:pt x="96" y="2918"/>
                    <a:pt x="1" y="3561"/>
                  </a:cubicBezTo>
                  <a:cubicBezTo>
                    <a:pt x="930" y="2692"/>
                    <a:pt x="1299" y="1441"/>
                    <a:pt x="1465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61"/>
            <p:cNvSpPr/>
            <p:nvPr/>
          </p:nvSpPr>
          <p:spPr>
            <a:xfrm>
              <a:off x="1393245" y="3098260"/>
              <a:ext cx="168478" cy="73685"/>
            </a:xfrm>
            <a:custGeom>
              <a:avLst/>
              <a:gdLst/>
              <a:ahLst/>
              <a:cxnLst/>
              <a:rect l="l" t="t" r="r" b="b"/>
              <a:pathLst>
                <a:path w="3400" h="1487" extrusionOk="0">
                  <a:moveTo>
                    <a:pt x="669" y="1"/>
                  </a:moveTo>
                  <a:cubicBezTo>
                    <a:pt x="579" y="1"/>
                    <a:pt x="491" y="17"/>
                    <a:pt x="399" y="57"/>
                  </a:cubicBezTo>
                  <a:cubicBezTo>
                    <a:pt x="0" y="222"/>
                    <a:pt x="701" y="1487"/>
                    <a:pt x="1692" y="1487"/>
                  </a:cubicBezTo>
                  <a:cubicBezTo>
                    <a:pt x="1706" y="1487"/>
                    <a:pt x="1719" y="1486"/>
                    <a:pt x="1733" y="1486"/>
                  </a:cubicBezTo>
                  <a:cubicBezTo>
                    <a:pt x="2769" y="1462"/>
                    <a:pt x="3400" y="569"/>
                    <a:pt x="3162" y="212"/>
                  </a:cubicBezTo>
                  <a:cubicBezTo>
                    <a:pt x="3136" y="170"/>
                    <a:pt x="3082" y="155"/>
                    <a:pt x="3003" y="155"/>
                  </a:cubicBezTo>
                  <a:cubicBezTo>
                    <a:pt x="2823" y="155"/>
                    <a:pt x="2511" y="231"/>
                    <a:pt x="2094" y="231"/>
                  </a:cubicBezTo>
                  <a:cubicBezTo>
                    <a:pt x="2024" y="231"/>
                    <a:pt x="1951" y="229"/>
                    <a:pt x="1876" y="224"/>
                  </a:cubicBezTo>
                  <a:cubicBezTo>
                    <a:pt x="1305" y="187"/>
                    <a:pt x="976" y="1"/>
                    <a:pt x="669" y="1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61"/>
            <p:cNvSpPr/>
            <p:nvPr/>
          </p:nvSpPr>
          <p:spPr>
            <a:xfrm>
              <a:off x="1407120" y="3112878"/>
              <a:ext cx="98560" cy="59711"/>
            </a:xfrm>
            <a:custGeom>
              <a:avLst/>
              <a:gdLst/>
              <a:ahLst/>
              <a:cxnLst/>
              <a:rect l="l" t="t" r="r" b="b"/>
              <a:pathLst>
                <a:path w="1989" h="1205" extrusionOk="0">
                  <a:moveTo>
                    <a:pt x="213" y="0"/>
                  </a:moveTo>
                  <a:cubicBezTo>
                    <a:pt x="138" y="0"/>
                    <a:pt x="66" y="11"/>
                    <a:pt x="0" y="36"/>
                  </a:cubicBezTo>
                  <a:cubicBezTo>
                    <a:pt x="47" y="432"/>
                    <a:pt x="629" y="1204"/>
                    <a:pt x="1401" y="1204"/>
                  </a:cubicBezTo>
                  <a:cubicBezTo>
                    <a:pt x="1418" y="1204"/>
                    <a:pt x="1436" y="1204"/>
                    <a:pt x="1453" y="1203"/>
                  </a:cubicBezTo>
                  <a:cubicBezTo>
                    <a:pt x="1655" y="1191"/>
                    <a:pt x="1834" y="1167"/>
                    <a:pt x="1989" y="1108"/>
                  </a:cubicBezTo>
                  <a:cubicBezTo>
                    <a:pt x="1751" y="739"/>
                    <a:pt x="1393" y="465"/>
                    <a:pt x="1036" y="274"/>
                  </a:cubicBezTo>
                  <a:cubicBezTo>
                    <a:pt x="829" y="152"/>
                    <a:pt x="497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61"/>
            <p:cNvSpPr/>
            <p:nvPr/>
          </p:nvSpPr>
          <p:spPr>
            <a:xfrm>
              <a:off x="1484967" y="2981117"/>
              <a:ext cx="64963" cy="115309"/>
            </a:xfrm>
            <a:custGeom>
              <a:avLst/>
              <a:gdLst/>
              <a:ahLst/>
              <a:cxnLst/>
              <a:rect l="l" t="t" r="r" b="b"/>
              <a:pathLst>
                <a:path w="1311" h="2327" extrusionOk="0">
                  <a:moveTo>
                    <a:pt x="381" y="1"/>
                  </a:moveTo>
                  <a:cubicBezTo>
                    <a:pt x="351" y="1"/>
                    <a:pt x="320" y="13"/>
                    <a:pt x="299" y="40"/>
                  </a:cubicBezTo>
                  <a:cubicBezTo>
                    <a:pt x="215" y="147"/>
                    <a:pt x="215" y="338"/>
                    <a:pt x="168" y="457"/>
                  </a:cubicBezTo>
                  <a:cubicBezTo>
                    <a:pt x="156" y="623"/>
                    <a:pt x="144" y="766"/>
                    <a:pt x="120" y="921"/>
                  </a:cubicBezTo>
                  <a:cubicBezTo>
                    <a:pt x="108" y="1171"/>
                    <a:pt x="1" y="1528"/>
                    <a:pt x="227" y="1683"/>
                  </a:cubicBezTo>
                  <a:cubicBezTo>
                    <a:pt x="301" y="1729"/>
                    <a:pt x="389" y="1747"/>
                    <a:pt x="469" y="1747"/>
                  </a:cubicBezTo>
                  <a:cubicBezTo>
                    <a:pt x="493" y="1747"/>
                    <a:pt x="515" y="1745"/>
                    <a:pt x="537" y="1743"/>
                  </a:cubicBezTo>
                  <a:cubicBezTo>
                    <a:pt x="680" y="1707"/>
                    <a:pt x="799" y="1647"/>
                    <a:pt x="918" y="1635"/>
                  </a:cubicBezTo>
                  <a:cubicBezTo>
                    <a:pt x="942" y="1635"/>
                    <a:pt x="1001" y="1635"/>
                    <a:pt x="1013" y="1659"/>
                  </a:cubicBezTo>
                  <a:cubicBezTo>
                    <a:pt x="1049" y="1707"/>
                    <a:pt x="1001" y="1802"/>
                    <a:pt x="989" y="1838"/>
                  </a:cubicBezTo>
                  <a:cubicBezTo>
                    <a:pt x="930" y="1993"/>
                    <a:pt x="870" y="2124"/>
                    <a:pt x="811" y="2255"/>
                  </a:cubicBezTo>
                  <a:cubicBezTo>
                    <a:pt x="802" y="2291"/>
                    <a:pt x="820" y="2327"/>
                    <a:pt x="850" y="2327"/>
                  </a:cubicBezTo>
                  <a:cubicBezTo>
                    <a:pt x="860" y="2327"/>
                    <a:pt x="870" y="2323"/>
                    <a:pt x="882" y="2314"/>
                  </a:cubicBezTo>
                  <a:cubicBezTo>
                    <a:pt x="1001" y="2231"/>
                    <a:pt x="1096" y="2112"/>
                    <a:pt x="1168" y="1981"/>
                  </a:cubicBezTo>
                  <a:cubicBezTo>
                    <a:pt x="1239" y="1862"/>
                    <a:pt x="1311" y="1719"/>
                    <a:pt x="1287" y="1588"/>
                  </a:cubicBezTo>
                  <a:cubicBezTo>
                    <a:pt x="1251" y="1469"/>
                    <a:pt x="1168" y="1397"/>
                    <a:pt x="1049" y="1362"/>
                  </a:cubicBezTo>
                  <a:cubicBezTo>
                    <a:pt x="1024" y="1357"/>
                    <a:pt x="999" y="1355"/>
                    <a:pt x="974" y="1355"/>
                  </a:cubicBezTo>
                  <a:cubicBezTo>
                    <a:pt x="865" y="1355"/>
                    <a:pt x="750" y="1392"/>
                    <a:pt x="644" y="1421"/>
                  </a:cubicBezTo>
                  <a:cubicBezTo>
                    <a:pt x="611" y="1441"/>
                    <a:pt x="555" y="1457"/>
                    <a:pt x="504" y="1457"/>
                  </a:cubicBezTo>
                  <a:cubicBezTo>
                    <a:pt x="464" y="1457"/>
                    <a:pt x="427" y="1447"/>
                    <a:pt x="406" y="1421"/>
                  </a:cubicBezTo>
                  <a:cubicBezTo>
                    <a:pt x="382" y="1397"/>
                    <a:pt x="406" y="1290"/>
                    <a:pt x="406" y="1243"/>
                  </a:cubicBezTo>
                  <a:cubicBezTo>
                    <a:pt x="418" y="1159"/>
                    <a:pt x="418" y="1088"/>
                    <a:pt x="442" y="992"/>
                  </a:cubicBezTo>
                  <a:cubicBezTo>
                    <a:pt x="453" y="826"/>
                    <a:pt x="465" y="683"/>
                    <a:pt x="477" y="516"/>
                  </a:cubicBezTo>
                  <a:cubicBezTo>
                    <a:pt x="501" y="385"/>
                    <a:pt x="537" y="171"/>
                    <a:pt x="465" y="52"/>
                  </a:cubicBezTo>
                  <a:cubicBezTo>
                    <a:pt x="452" y="19"/>
                    <a:pt x="418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61"/>
            <p:cNvSpPr/>
            <p:nvPr/>
          </p:nvSpPr>
          <p:spPr>
            <a:xfrm>
              <a:off x="1365248" y="2983050"/>
              <a:ext cx="43111" cy="63229"/>
            </a:xfrm>
            <a:custGeom>
              <a:avLst/>
              <a:gdLst/>
              <a:ahLst/>
              <a:cxnLst/>
              <a:rect l="l" t="t" r="r" b="b"/>
              <a:pathLst>
                <a:path w="870" h="1276" extrusionOk="0">
                  <a:moveTo>
                    <a:pt x="450" y="1"/>
                  </a:moveTo>
                  <a:cubicBezTo>
                    <a:pt x="230" y="1"/>
                    <a:pt x="35" y="270"/>
                    <a:pt x="12" y="620"/>
                  </a:cubicBezTo>
                  <a:cubicBezTo>
                    <a:pt x="0" y="965"/>
                    <a:pt x="167" y="1263"/>
                    <a:pt x="393" y="1275"/>
                  </a:cubicBezTo>
                  <a:cubicBezTo>
                    <a:pt x="398" y="1275"/>
                    <a:pt x="403" y="1275"/>
                    <a:pt x="408" y="1275"/>
                  </a:cubicBezTo>
                  <a:cubicBezTo>
                    <a:pt x="639" y="1275"/>
                    <a:pt x="834" y="1006"/>
                    <a:pt x="845" y="668"/>
                  </a:cubicBezTo>
                  <a:cubicBezTo>
                    <a:pt x="869" y="311"/>
                    <a:pt x="702" y="13"/>
                    <a:pt x="464" y="1"/>
                  </a:cubicBezTo>
                  <a:cubicBezTo>
                    <a:pt x="460" y="1"/>
                    <a:pt x="455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61"/>
            <p:cNvSpPr/>
            <p:nvPr/>
          </p:nvSpPr>
          <p:spPr>
            <a:xfrm>
              <a:off x="1563458" y="2995438"/>
              <a:ext cx="33696" cy="52625"/>
            </a:xfrm>
            <a:custGeom>
              <a:avLst/>
              <a:gdLst/>
              <a:ahLst/>
              <a:cxnLst/>
              <a:rect l="l" t="t" r="r" b="b"/>
              <a:pathLst>
                <a:path w="680" h="1062" extrusionOk="0">
                  <a:moveTo>
                    <a:pt x="356" y="1"/>
                  </a:moveTo>
                  <a:cubicBezTo>
                    <a:pt x="183" y="1"/>
                    <a:pt x="24" y="223"/>
                    <a:pt x="12" y="513"/>
                  </a:cubicBezTo>
                  <a:cubicBezTo>
                    <a:pt x="1" y="811"/>
                    <a:pt x="131" y="1049"/>
                    <a:pt x="310" y="1061"/>
                  </a:cubicBezTo>
                  <a:cubicBezTo>
                    <a:pt x="315" y="1061"/>
                    <a:pt x="320" y="1061"/>
                    <a:pt x="324" y="1061"/>
                  </a:cubicBezTo>
                  <a:cubicBezTo>
                    <a:pt x="497" y="1061"/>
                    <a:pt x="656" y="850"/>
                    <a:pt x="667" y="561"/>
                  </a:cubicBezTo>
                  <a:cubicBezTo>
                    <a:pt x="679" y="263"/>
                    <a:pt x="548" y="25"/>
                    <a:pt x="370" y="1"/>
                  </a:cubicBezTo>
                  <a:cubicBezTo>
                    <a:pt x="365" y="1"/>
                    <a:pt x="361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61"/>
            <p:cNvSpPr/>
            <p:nvPr/>
          </p:nvSpPr>
          <p:spPr>
            <a:xfrm>
              <a:off x="1322038" y="2868187"/>
              <a:ext cx="111691" cy="76063"/>
            </a:xfrm>
            <a:custGeom>
              <a:avLst/>
              <a:gdLst/>
              <a:ahLst/>
              <a:cxnLst/>
              <a:rect l="l" t="t" r="r" b="b"/>
              <a:pathLst>
                <a:path w="2254" h="1535" extrusionOk="0">
                  <a:moveTo>
                    <a:pt x="1665" y="1"/>
                  </a:moveTo>
                  <a:cubicBezTo>
                    <a:pt x="1624" y="1"/>
                    <a:pt x="1582" y="4"/>
                    <a:pt x="1539" y="9"/>
                  </a:cubicBezTo>
                  <a:cubicBezTo>
                    <a:pt x="1182" y="57"/>
                    <a:pt x="824" y="235"/>
                    <a:pt x="562" y="474"/>
                  </a:cubicBezTo>
                  <a:cubicBezTo>
                    <a:pt x="289" y="712"/>
                    <a:pt x="50" y="1045"/>
                    <a:pt x="27" y="1378"/>
                  </a:cubicBezTo>
                  <a:cubicBezTo>
                    <a:pt x="1" y="1456"/>
                    <a:pt x="63" y="1534"/>
                    <a:pt x="145" y="1534"/>
                  </a:cubicBezTo>
                  <a:cubicBezTo>
                    <a:pt x="175" y="1534"/>
                    <a:pt x="209" y="1523"/>
                    <a:pt x="241" y="1497"/>
                  </a:cubicBezTo>
                  <a:cubicBezTo>
                    <a:pt x="562" y="1283"/>
                    <a:pt x="896" y="1128"/>
                    <a:pt x="1289" y="1057"/>
                  </a:cubicBezTo>
                  <a:cubicBezTo>
                    <a:pt x="1479" y="1009"/>
                    <a:pt x="1670" y="997"/>
                    <a:pt x="1872" y="938"/>
                  </a:cubicBezTo>
                  <a:cubicBezTo>
                    <a:pt x="2027" y="843"/>
                    <a:pt x="2194" y="712"/>
                    <a:pt x="2217" y="533"/>
                  </a:cubicBezTo>
                  <a:cubicBezTo>
                    <a:pt x="2253" y="390"/>
                    <a:pt x="2182" y="235"/>
                    <a:pt x="2063" y="128"/>
                  </a:cubicBezTo>
                  <a:cubicBezTo>
                    <a:pt x="1943" y="36"/>
                    <a:pt x="1808" y="1"/>
                    <a:pt x="1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61"/>
            <p:cNvSpPr/>
            <p:nvPr/>
          </p:nvSpPr>
          <p:spPr>
            <a:xfrm>
              <a:off x="1537493" y="2874083"/>
              <a:ext cx="82356" cy="66103"/>
            </a:xfrm>
            <a:custGeom>
              <a:avLst/>
              <a:gdLst/>
              <a:ahLst/>
              <a:cxnLst/>
              <a:rect l="l" t="t" r="r" b="b"/>
              <a:pathLst>
                <a:path w="1662" h="1334" extrusionOk="0">
                  <a:moveTo>
                    <a:pt x="493" y="1"/>
                  </a:moveTo>
                  <a:cubicBezTo>
                    <a:pt x="382" y="1"/>
                    <a:pt x="270" y="32"/>
                    <a:pt x="179" y="104"/>
                  </a:cubicBezTo>
                  <a:cubicBezTo>
                    <a:pt x="72" y="176"/>
                    <a:pt x="1" y="307"/>
                    <a:pt x="13" y="426"/>
                  </a:cubicBezTo>
                  <a:cubicBezTo>
                    <a:pt x="60" y="593"/>
                    <a:pt x="167" y="712"/>
                    <a:pt x="286" y="783"/>
                  </a:cubicBezTo>
                  <a:cubicBezTo>
                    <a:pt x="417" y="866"/>
                    <a:pt x="572" y="878"/>
                    <a:pt x="715" y="902"/>
                  </a:cubicBezTo>
                  <a:cubicBezTo>
                    <a:pt x="1001" y="986"/>
                    <a:pt x="1251" y="1128"/>
                    <a:pt x="1465" y="1307"/>
                  </a:cubicBezTo>
                  <a:cubicBezTo>
                    <a:pt x="1487" y="1326"/>
                    <a:pt x="1511" y="1334"/>
                    <a:pt x="1535" y="1334"/>
                  </a:cubicBezTo>
                  <a:cubicBezTo>
                    <a:pt x="1601" y="1334"/>
                    <a:pt x="1661" y="1270"/>
                    <a:pt x="1644" y="1200"/>
                  </a:cubicBezTo>
                  <a:cubicBezTo>
                    <a:pt x="1656" y="926"/>
                    <a:pt x="1501" y="640"/>
                    <a:pt x="1310" y="426"/>
                  </a:cubicBezTo>
                  <a:cubicBezTo>
                    <a:pt x="1132" y="224"/>
                    <a:pt x="882" y="57"/>
                    <a:pt x="596" y="9"/>
                  </a:cubicBezTo>
                  <a:cubicBezTo>
                    <a:pt x="562" y="4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61"/>
            <p:cNvSpPr/>
            <p:nvPr/>
          </p:nvSpPr>
          <p:spPr>
            <a:xfrm>
              <a:off x="794699" y="4002547"/>
              <a:ext cx="188250" cy="251826"/>
            </a:xfrm>
            <a:custGeom>
              <a:avLst/>
              <a:gdLst/>
              <a:ahLst/>
              <a:cxnLst/>
              <a:rect l="l" t="t" r="r" b="b"/>
              <a:pathLst>
                <a:path w="3799" h="5082" extrusionOk="0">
                  <a:moveTo>
                    <a:pt x="1810" y="1"/>
                  </a:moveTo>
                  <a:cubicBezTo>
                    <a:pt x="1763" y="311"/>
                    <a:pt x="1537" y="1251"/>
                    <a:pt x="1298" y="1632"/>
                  </a:cubicBezTo>
                  <a:cubicBezTo>
                    <a:pt x="1072" y="2156"/>
                    <a:pt x="36" y="3120"/>
                    <a:pt x="144" y="3228"/>
                  </a:cubicBezTo>
                  <a:cubicBezTo>
                    <a:pt x="158" y="3243"/>
                    <a:pt x="179" y="3250"/>
                    <a:pt x="207" y="3250"/>
                  </a:cubicBezTo>
                  <a:cubicBezTo>
                    <a:pt x="436" y="3250"/>
                    <a:pt x="1071" y="2774"/>
                    <a:pt x="1060" y="2763"/>
                  </a:cubicBezTo>
                  <a:lnTo>
                    <a:pt x="1060" y="2763"/>
                  </a:lnTo>
                  <a:cubicBezTo>
                    <a:pt x="1108" y="2787"/>
                    <a:pt x="1" y="3978"/>
                    <a:pt x="144" y="4132"/>
                  </a:cubicBezTo>
                  <a:cubicBezTo>
                    <a:pt x="161" y="4151"/>
                    <a:pt x="187" y="4159"/>
                    <a:pt x="221" y="4159"/>
                  </a:cubicBezTo>
                  <a:cubicBezTo>
                    <a:pt x="553" y="4159"/>
                    <a:pt x="1581" y="3331"/>
                    <a:pt x="1548" y="3299"/>
                  </a:cubicBezTo>
                  <a:lnTo>
                    <a:pt x="1548" y="3299"/>
                  </a:lnTo>
                  <a:cubicBezTo>
                    <a:pt x="1608" y="3323"/>
                    <a:pt x="441" y="4787"/>
                    <a:pt x="656" y="4966"/>
                  </a:cubicBezTo>
                  <a:cubicBezTo>
                    <a:pt x="680" y="4983"/>
                    <a:pt x="708" y="4991"/>
                    <a:pt x="740" y="4991"/>
                  </a:cubicBezTo>
                  <a:cubicBezTo>
                    <a:pt x="1135" y="4991"/>
                    <a:pt x="2077" y="3787"/>
                    <a:pt x="2132" y="3644"/>
                  </a:cubicBezTo>
                  <a:lnTo>
                    <a:pt x="2132" y="3644"/>
                  </a:lnTo>
                  <a:cubicBezTo>
                    <a:pt x="2084" y="3787"/>
                    <a:pt x="1453" y="4978"/>
                    <a:pt x="1668" y="5073"/>
                  </a:cubicBezTo>
                  <a:cubicBezTo>
                    <a:pt x="1681" y="5079"/>
                    <a:pt x="1696" y="5081"/>
                    <a:pt x="1711" y="5081"/>
                  </a:cubicBezTo>
                  <a:cubicBezTo>
                    <a:pt x="2096" y="5081"/>
                    <a:pt x="3097" y="3460"/>
                    <a:pt x="3120" y="3311"/>
                  </a:cubicBezTo>
                  <a:cubicBezTo>
                    <a:pt x="3132" y="3417"/>
                    <a:pt x="3120" y="4430"/>
                    <a:pt x="3354" y="4430"/>
                  </a:cubicBezTo>
                  <a:cubicBezTo>
                    <a:pt x="3355" y="4430"/>
                    <a:pt x="3357" y="4430"/>
                    <a:pt x="3358" y="4430"/>
                  </a:cubicBezTo>
                  <a:cubicBezTo>
                    <a:pt x="3727" y="4406"/>
                    <a:pt x="3787" y="2025"/>
                    <a:pt x="3715" y="1573"/>
                  </a:cubicBezTo>
                  <a:cubicBezTo>
                    <a:pt x="3727" y="1299"/>
                    <a:pt x="3775" y="846"/>
                    <a:pt x="3799" y="501"/>
                  </a:cubicBezTo>
                  <a:cubicBezTo>
                    <a:pt x="3132" y="334"/>
                    <a:pt x="2465" y="180"/>
                    <a:pt x="1810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61"/>
            <p:cNvSpPr/>
            <p:nvPr/>
          </p:nvSpPr>
          <p:spPr>
            <a:xfrm>
              <a:off x="840733" y="3389976"/>
              <a:ext cx="292657" cy="738283"/>
            </a:xfrm>
            <a:custGeom>
              <a:avLst/>
              <a:gdLst/>
              <a:ahLst/>
              <a:cxnLst/>
              <a:rect l="l" t="t" r="r" b="b"/>
              <a:pathLst>
                <a:path w="5906" h="14899" extrusionOk="0">
                  <a:moveTo>
                    <a:pt x="4419" y="1"/>
                  </a:moveTo>
                  <a:cubicBezTo>
                    <a:pt x="4224" y="1"/>
                    <a:pt x="4023" y="106"/>
                    <a:pt x="3822" y="350"/>
                  </a:cubicBezTo>
                  <a:cubicBezTo>
                    <a:pt x="3001" y="1350"/>
                    <a:pt x="846" y="7017"/>
                    <a:pt x="119" y="13327"/>
                  </a:cubicBezTo>
                  <a:cubicBezTo>
                    <a:pt x="108" y="13351"/>
                    <a:pt x="108" y="13387"/>
                    <a:pt x="108" y="13411"/>
                  </a:cubicBezTo>
                  <a:cubicBezTo>
                    <a:pt x="84" y="13625"/>
                    <a:pt x="60" y="13816"/>
                    <a:pt x="48" y="14006"/>
                  </a:cubicBezTo>
                  <a:cubicBezTo>
                    <a:pt x="0" y="14530"/>
                    <a:pt x="2346" y="14887"/>
                    <a:pt x="3322" y="14899"/>
                  </a:cubicBezTo>
                  <a:cubicBezTo>
                    <a:pt x="3322" y="14899"/>
                    <a:pt x="3358" y="14661"/>
                    <a:pt x="3417" y="14268"/>
                  </a:cubicBezTo>
                  <a:cubicBezTo>
                    <a:pt x="3417" y="14232"/>
                    <a:pt x="3441" y="14185"/>
                    <a:pt x="3441" y="14161"/>
                  </a:cubicBezTo>
                  <a:cubicBezTo>
                    <a:pt x="3596" y="13113"/>
                    <a:pt x="3941" y="11053"/>
                    <a:pt x="4370" y="8708"/>
                  </a:cubicBezTo>
                  <a:cubicBezTo>
                    <a:pt x="4989" y="5338"/>
                    <a:pt x="5906" y="4445"/>
                    <a:pt x="5882" y="2874"/>
                  </a:cubicBezTo>
                  <a:cubicBezTo>
                    <a:pt x="5844" y="1630"/>
                    <a:pt x="5185" y="1"/>
                    <a:pt x="4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61"/>
            <p:cNvSpPr/>
            <p:nvPr/>
          </p:nvSpPr>
          <p:spPr>
            <a:xfrm>
              <a:off x="1033642" y="3579565"/>
              <a:ext cx="93258" cy="370554"/>
            </a:xfrm>
            <a:custGeom>
              <a:avLst/>
              <a:gdLst/>
              <a:ahLst/>
              <a:cxnLst/>
              <a:rect l="l" t="t" r="r" b="b"/>
              <a:pathLst>
                <a:path w="1882" h="7478" extrusionOk="0">
                  <a:moveTo>
                    <a:pt x="1882" y="0"/>
                  </a:moveTo>
                  <a:lnTo>
                    <a:pt x="1882" y="0"/>
                  </a:lnTo>
                  <a:cubicBezTo>
                    <a:pt x="1787" y="322"/>
                    <a:pt x="1691" y="619"/>
                    <a:pt x="1560" y="893"/>
                  </a:cubicBezTo>
                  <a:lnTo>
                    <a:pt x="1215" y="1798"/>
                  </a:lnTo>
                  <a:cubicBezTo>
                    <a:pt x="989" y="2417"/>
                    <a:pt x="810" y="3036"/>
                    <a:pt x="644" y="3667"/>
                  </a:cubicBezTo>
                  <a:cubicBezTo>
                    <a:pt x="501" y="4286"/>
                    <a:pt x="394" y="4929"/>
                    <a:pt x="286" y="5572"/>
                  </a:cubicBezTo>
                  <a:lnTo>
                    <a:pt x="144" y="6525"/>
                  </a:lnTo>
                  <a:cubicBezTo>
                    <a:pt x="96" y="6834"/>
                    <a:pt x="48" y="7144"/>
                    <a:pt x="1" y="7477"/>
                  </a:cubicBezTo>
                  <a:cubicBezTo>
                    <a:pt x="84" y="7156"/>
                    <a:pt x="144" y="6846"/>
                    <a:pt x="215" y="6537"/>
                  </a:cubicBezTo>
                  <a:lnTo>
                    <a:pt x="406" y="5584"/>
                  </a:lnTo>
                  <a:cubicBezTo>
                    <a:pt x="525" y="4941"/>
                    <a:pt x="632" y="4322"/>
                    <a:pt x="798" y="3691"/>
                  </a:cubicBezTo>
                  <a:cubicBezTo>
                    <a:pt x="941" y="3072"/>
                    <a:pt x="1132" y="2465"/>
                    <a:pt x="1334" y="1846"/>
                  </a:cubicBezTo>
                  <a:cubicBezTo>
                    <a:pt x="1525" y="1238"/>
                    <a:pt x="1763" y="643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61"/>
            <p:cNvSpPr/>
            <p:nvPr/>
          </p:nvSpPr>
          <p:spPr>
            <a:xfrm>
              <a:off x="846630" y="4050365"/>
              <a:ext cx="164663" cy="46629"/>
            </a:xfrm>
            <a:custGeom>
              <a:avLst/>
              <a:gdLst/>
              <a:ahLst/>
              <a:cxnLst/>
              <a:rect l="l" t="t" r="r" b="b"/>
              <a:pathLst>
                <a:path w="3323" h="941" extrusionOk="0">
                  <a:moveTo>
                    <a:pt x="12" y="0"/>
                  </a:moveTo>
                  <a:cubicBezTo>
                    <a:pt x="0" y="24"/>
                    <a:pt x="0" y="60"/>
                    <a:pt x="0" y="84"/>
                  </a:cubicBezTo>
                  <a:cubicBezTo>
                    <a:pt x="596" y="238"/>
                    <a:pt x="1179" y="405"/>
                    <a:pt x="1774" y="548"/>
                  </a:cubicBezTo>
                  <a:cubicBezTo>
                    <a:pt x="2275" y="679"/>
                    <a:pt x="2786" y="834"/>
                    <a:pt x="3298" y="941"/>
                  </a:cubicBezTo>
                  <a:cubicBezTo>
                    <a:pt x="3298" y="905"/>
                    <a:pt x="3322" y="858"/>
                    <a:pt x="3322" y="834"/>
                  </a:cubicBezTo>
                  <a:cubicBezTo>
                    <a:pt x="2810" y="679"/>
                    <a:pt x="2286" y="560"/>
                    <a:pt x="1798" y="44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8" name="Google Shape;5778;p61"/>
          <p:cNvSpPr/>
          <p:nvPr/>
        </p:nvSpPr>
        <p:spPr>
          <a:xfrm rot="-373872">
            <a:off x="3659086" y="1271750"/>
            <a:ext cx="1825825" cy="214799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1"/>
          <p:cNvSpPr/>
          <p:nvPr/>
        </p:nvSpPr>
        <p:spPr>
          <a:xfrm rot="-5400000" flipH="1">
            <a:off x="5531191" y="1588859"/>
            <a:ext cx="251543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31"/>
          <p:cNvSpPr/>
          <p:nvPr/>
        </p:nvSpPr>
        <p:spPr>
          <a:xfrm flipH="1">
            <a:off x="6866661" y="3742869"/>
            <a:ext cx="1277212" cy="759380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31"/>
          <p:cNvSpPr/>
          <p:nvPr/>
        </p:nvSpPr>
        <p:spPr>
          <a:xfrm>
            <a:off x="6214522" y="4418252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31"/>
          <p:cNvSpPr txBox="1">
            <a:spLocks noGrp="1"/>
          </p:cNvSpPr>
          <p:nvPr>
            <p:ph type="title"/>
          </p:nvPr>
        </p:nvSpPr>
        <p:spPr>
          <a:xfrm>
            <a:off x="613483" y="160838"/>
            <a:ext cx="3342300" cy="11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Pengertian Moral</a:t>
            </a:r>
            <a:endParaRPr sz="3200" dirty="0"/>
          </a:p>
        </p:txBody>
      </p:sp>
      <p:sp>
        <p:nvSpPr>
          <p:cNvPr id="1450" name="Google Shape;1450;p31"/>
          <p:cNvSpPr txBox="1">
            <a:spLocks noGrp="1"/>
          </p:cNvSpPr>
          <p:nvPr>
            <p:ph type="subTitle" idx="1"/>
          </p:nvPr>
        </p:nvSpPr>
        <p:spPr>
          <a:xfrm>
            <a:off x="464294" y="1952075"/>
            <a:ext cx="3709200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Moral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kata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kebiasaan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Kamus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Bahasa Indonesia (KBBI) kata moral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ID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akhlak</a:t>
            </a:r>
            <a:r>
              <a:rPr lang="en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kesusilaan</a:t>
            </a:r>
            <a:r>
              <a:rPr lang="en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mengandung</a:t>
            </a:r>
            <a:r>
              <a:rPr lang="en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tata </a:t>
            </a:r>
            <a:r>
              <a:rPr lang="en-ID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tertib</a:t>
            </a:r>
            <a:r>
              <a:rPr lang="en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batin</a:t>
            </a:r>
            <a:r>
              <a:rPr lang="en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Moral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ajaran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wejangan-wejangan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patokan-patokan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kumpulan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tertulis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bertindak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moralitas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senantiasa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dijadikan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pegangan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pedoman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memperlakukan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hal-hal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bertindak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sebagaimana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mestinya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1" name="Google Shape;1451;p31"/>
          <p:cNvSpPr/>
          <p:nvPr/>
        </p:nvSpPr>
        <p:spPr>
          <a:xfrm rot="21268458">
            <a:off x="689609" y="1079671"/>
            <a:ext cx="2291158" cy="214792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31"/>
          <p:cNvSpPr/>
          <p:nvPr/>
        </p:nvSpPr>
        <p:spPr>
          <a:xfrm>
            <a:off x="5673494" y="2798360"/>
            <a:ext cx="592453" cy="603952"/>
          </a:xfrm>
          <a:custGeom>
            <a:avLst/>
            <a:gdLst/>
            <a:ahLst/>
            <a:cxnLst/>
            <a:rect l="l" t="t" r="r" b="b"/>
            <a:pathLst>
              <a:path w="7677" h="7826" extrusionOk="0">
                <a:moveTo>
                  <a:pt x="328" y="1"/>
                </a:moveTo>
                <a:cubicBezTo>
                  <a:pt x="279" y="1"/>
                  <a:pt x="229" y="30"/>
                  <a:pt x="203" y="97"/>
                </a:cubicBezTo>
                <a:cubicBezTo>
                  <a:pt x="108" y="287"/>
                  <a:pt x="96" y="490"/>
                  <a:pt x="60" y="704"/>
                </a:cubicBezTo>
                <a:cubicBezTo>
                  <a:pt x="37" y="895"/>
                  <a:pt x="25" y="1109"/>
                  <a:pt x="25" y="1299"/>
                </a:cubicBezTo>
                <a:cubicBezTo>
                  <a:pt x="1" y="1704"/>
                  <a:pt x="48" y="2121"/>
                  <a:pt x="108" y="2514"/>
                </a:cubicBezTo>
                <a:cubicBezTo>
                  <a:pt x="239" y="3323"/>
                  <a:pt x="537" y="4109"/>
                  <a:pt x="953" y="4800"/>
                </a:cubicBezTo>
                <a:cubicBezTo>
                  <a:pt x="1822" y="6217"/>
                  <a:pt x="3227" y="7229"/>
                  <a:pt x="4823" y="7645"/>
                </a:cubicBezTo>
                <a:cubicBezTo>
                  <a:pt x="5319" y="7761"/>
                  <a:pt x="5816" y="7825"/>
                  <a:pt x="6310" y="7825"/>
                </a:cubicBezTo>
                <a:cubicBezTo>
                  <a:pt x="6729" y="7825"/>
                  <a:pt x="7146" y="7779"/>
                  <a:pt x="7561" y="7681"/>
                </a:cubicBezTo>
                <a:cubicBezTo>
                  <a:pt x="7676" y="7647"/>
                  <a:pt x="7658" y="7490"/>
                  <a:pt x="7549" y="7490"/>
                </a:cubicBezTo>
                <a:cubicBezTo>
                  <a:pt x="7546" y="7490"/>
                  <a:pt x="7542" y="7490"/>
                  <a:pt x="7537" y="7491"/>
                </a:cubicBezTo>
                <a:cubicBezTo>
                  <a:pt x="7253" y="7530"/>
                  <a:pt x="6966" y="7549"/>
                  <a:pt x="6680" y="7549"/>
                </a:cubicBezTo>
                <a:cubicBezTo>
                  <a:pt x="5406" y="7549"/>
                  <a:pt x="4132" y="7169"/>
                  <a:pt x="3073" y="6479"/>
                </a:cubicBezTo>
                <a:cubicBezTo>
                  <a:pt x="1763" y="5621"/>
                  <a:pt x="870" y="4264"/>
                  <a:pt x="525" y="2740"/>
                </a:cubicBezTo>
                <a:cubicBezTo>
                  <a:pt x="441" y="2311"/>
                  <a:pt x="382" y="1883"/>
                  <a:pt x="382" y="1442"/>
                </a:cubicBezTo>
                <a:cubicBezTo>
                  <a:pt x="382" y="1240"/>
                  <a:pt x="382" y="1014"/>
                  <a:pt x="394" y="811"/>
                </a:cubicBezTo>
                <a:cubicBezTo>
                  <a:pt x="406" y="585"/>
                  <a:pt x="465" y="359"/>
                  <a:pt x="453" y="133"/>
                </a:cubicBezTo>
                <a:cubicBezTo>
                  <a:pt x="453" y="51"/>
                  <a:pt x="392" y="1"/>
                  <a:pt x="3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31"/>
          <p:cNvSpPr/>
          <p:nvPr/>
        </p:nvSpPr>
        <p:spPr>
          <a:xfrm>
            <a:off x="5652349" y="2668867"/>
            <a:ext cx="110202" cy="146551"/>
          </a:xfrm>
          <a:custGeom>
            <a:avLst/>
            <a:gdLst/>
            <a:ahLst/>
            <a:cxnLst/>
            <a:rect l="l" t="t" r="r" b="b"/>
            <a:pathLst>
              <a:path w="1428" h="1899" extrusionOk="0">
                <a:moveTo>
                  <a:pt x="787" y="1"/>
                </a:moveTo>
                <a:cubicBezTo>
                  <a:pt x="763" y="1"/>
                  <a:pt x="739" y="13"/>
                  <a:pt x="727" y="37"/>
                </a:cubicBezTo>
                <a:cubicBezTo>
                  <a:pt x="656" y="96"/>
                  <a:pt x="608" y="179"/>
                  <a:pt x="572" y="251"/>
                </a:cubicBezTo>
                <a:cubicBezTo>
                  <a:pt x="442" y="572"/>
                  <a:pt x="430" y="941"/>
                  <a:pt x="430" y="1287"/>
                </a:cubicBezTo>
                <a:cubicBezTo>
                  <a:pt x="394" y="1025"/>
                  <a:pt x="334" y="775"/>
                  <a:pt x="251" y="537"/>
                </a:cubicBezTo>
                <a:cubicBezTo>
                  <a:pt x="239" y="489"/>
                  <a:pt x="203" y="453"/>
                  <a:pt x="156" y="453"/>
                </a:cubicBezTo>
                <a:cubicBezTo>
                  <a:pt x="132" y="453"/>
                  <a:pt x="96" y="489"/>
                  <a:pt x="84" y="525"/>
                </a:cubicBezTo>
                <a:cubicBezTo>
                  <a:pt x="1" y="703"/>
                  <a:pt x="25" y="906"/>
                  <a:pt x="84" y="1108"/>
                </a:cubicBezTo>
                <a:cubicBezTo>
                  <a:pt x="132" y="1299"/>
                  <a:pt x="215" y="1477"/>
                  <a:pt x="358" y="1620"/>
                </a:cubicBezTo>
                <a:cubicBezTo>
                  <a:pt x="418" y="1715"/>
                  <a:pt x="477" y="1858"/>
                  <a:pt x="596" y="1894"/>
                </a:cubicBezTo>
                <a:cubicBezTo>
                  <a:pt x="609" y="1897"/>
                  <a:pt x="623" y="1899"/>
                  <a:pt x="638" y="1899"/>
                </a:cubicBezTo>
                <a:cubicBezTo>
                  <a:pt x="733" y="1899"/>
                  <a:pt x="858" y="1840"/>
                  <a:pt x="930" y="1799"/>
                </a:cubicBezTo>
                <a:cubicBezTo>
                  <a:pt x="1061" y="1739"/>
                  <a:pt x="1156" y="1644"/>
                  <a:pt x="1251" y="1537"/>
                </a:cubicBezTo>
                <a:cubicBezTo>
                  <a:pt x="1275" y="1525"/>
                  <a:pt x="1382" y="1358"/>
                  <a:pt x="1418" y="1263"/>
                </a:cubicBezTo>
                <a:cubicBezTo>
                  <a:pt x="1427" y="1216"/>
                  <a:pt x="1412" y="1200"/>
                  <a:pt x="1388" y="1200"/>
                </a:cubicBezTo>
                <a:cubicBezTo>
                  <a:pt x="1351" y="1200"/>
                  <a:pt x="1292" y="1237"/>
                  <a:pt x="1263" y="1251"/>
                </a:cubicBezTo>
                <a:cubicBezTo>
                  <a:pt x="1156" y="1322"/>
                  <a:pt x="1061" y="1382"/>
                  <a:pt x="953" y="1465"/>
                </a:cubicBezTo>
                <a:cubicBezTo>
                  <a:pt x="1061" y="1239"/>
                  <a:pt x="1144" y="1013"/>
                  <a:pt x="1251" y="787"/>
                </a:cubicBezTo>
                <a:cubicBezTo>
                  <a:pt x="1299" y="703"/>
                  <a:pt x="1323" y="632"/>
                  <a:pt x="1334" y="537"/>
                </a:cubicBezTo>
                <a:cubicBezTo>
                  <a:pt x="1358" y="525"/>
                  <a:pt x="1358" y="513"/>
                  <a:pt x="1334" y="489"/>
                </a:cubicBezTo>
                <a:cubicBezTo>
                  <a:pt x="1324" y="473"/>
                  <a:pt x="1306" y="466"/>
                  <a:pt x="1286" y="466"/>
                </a:cubicBezTo>
                <a:cubicBezTo>
                  <a:pt x="1262" y="466"/>
                  <a:pt x="1235" y="476"/>
                  <a:pt x="1215" y="489"/>
                </a:cubicBezTo>
                <a:cubicBezTo>
                  <a:pt x="1001" y="632"/>
                  <a:pt x="894" y="894"/>
                  <a:pt x="823" y="1144"/>
                </a:cubicBezTo>
                <a:cubicBezTo>
                  <a:pt x="799" y="810"/>
                  <a:pt x="953" y="453"/>
                  <a:pt x="870" y="108"/>
                </a:cubicBezTo>
                <a:cubicBezTo>
                  <a:pt x="858" y="60"/>
                  <a:pt x="834" y="1"/>
                  <a:pt x="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31"/>
          <p:cNvSpPr/>
          <p:nvPr/>
        </p:nvSpPr>
        <p:spPr>
          <a:xfrm>
            <a:off x="7013194" y="2327384"/>
            <a:ext cx="313398" cy="808150"/>
          </a:xfrm>
          <a:custGeom>
            <a:avLst/>
            <a:gdLst/>
            <a:ahLst/>
            <a:cxnLst/>
            <a:rect l="l" t="t" r="r" b="b"/>
            <a:pathLst>
              <a:path w="4061" h="10472" extrusionOk="0">
                <a:moveTo>
                  <a:pt x="1893" y="0"/>
                </a:moveTo>
                <a:cubicBezTo>
                  <a:pt x="1795" y="0"/>
                  <a:pt x="1709" y="106"/>
                  <a:pt x="1786" y="211"/>
                </a:cubicBezTo>
                <a:cubicBezTo>
                  <a:pt x="1905" y="413"/>
                  <a:pt x="2084" y="556"/>
                  <a:pt x="2215" y="735"/>
                </a:cubicBezTo>
                <a:cubicBezTo>
                  <a:pt x="2346" y="913"/>
                  <a:pt x="2465" y="1080"/>
                  <a:pt x="2584" y="1259"/>
                </a:cubicBezTo>
                <a:cubicBezTo>
                  <a:pt x="2846" y="1628"/>
                  <a:pt x="3036" y="2021"/>
                  <a:pt x="3203" y="2414"/>
                </a:cubicBezTo>
                <a:cubicBezTo>
                  <a:pt x="3774" y="3866"/>
                  <a:pt x="3810" y="5497"/>
                  <a:pt x="3215" y="6938"/>
                </a:cubicBezTo>
                <a:cubicBezTo>
                  <a:pt x="2620" y="8391"/>
                  <a:pt x="1477" y="9605"/>
                  <a:pt x="83" y="10307"/>
                </a:cubicBezTo>
                <a:cubicBezTo>
                  <a:pt x="1" y="10349"/>
                  <a:pt x="35" y="10471"/>
                  <a:pt x="108" y="10471"/>
                </a:cubicBezTo>
                <a:cubicBezTo>
                  <a:pt x="119" y="10471"/>
                  <a:pt x="131" y="10468"/>
                  <a:pt x="143" y="10462"/>
                </a:cubicBezTo>
                <a:cubicBezTo>
                  <a:pt x="1012" y="10105"/>
                  <a:pt x="1750" y="9569"/>
                  <a:pt x="2381" y="8879"/>
                </a:cubicBezTo>
                <a:cubicBezTo>
                  <a:pt x="3477" y="7640"/>
                  <a:pt x="4060" y="6009"/>
                  <a:pt x="3977" y="4354"/>
                </a:cubicBezTo>
                <a:cubicBezTo>
                  <a:pt x="3929" y="3533"/>
                  <a:pt x="3739" y="2735"/>
                  <a:pt x="3393" y="1985"/>
                </a:cubicBezTo>
                <a:cubicBezTo>
                  <a:pt x="3227" y="1616"/>
                  <a:pt x="3024" y="1247"/>
                  <a:pt x="2786" y="913"/>
                </a:cubicBezTo>
                <a:cubicBezTo>
                  <a:pt x="2667" y="771"/>
                  <a:pt x="2548" y="604"/>
                  <a:pt x="2405" y="449"/>
                </a:cubicBezTo>
                <a:cubicBezTo>
                  <a:pt x="2274" y="294"/>
                  <a:pt x="2143" y="128"/>
                  <a:pt x="1965" y="20"/>
                </a:cubicBezTo>
                <a:cubicBezTo>
                  <a:pt x="1941" y="7"/>
                  <a:pt x="1917" y="0"/>
                  <a:pt x="18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31"/>
          <p:cNvSpPr/>
          <p:nvPr/>
        </p:nvSpPr>
        <p:spPr>
          <a:xfrm>
            <a:off x="7076552" y="2240720"/>
            <a:ext cx="113135" cy="121933"/>
          </a:xfrm>
          <a:custGeom>
            <a:avLst/>
            <a:gdLst/>
            <a:ahLst/>
            <a:cxnLst/>
            <a:rect l="l" t="t" r="r" b="b"/>
            <a:pathLst>
              <a:path w="1466" h="1580" extrusionOk="0">
                <a:moveTo>
                  <a:pt x="191" y="0"/>
                </a:moveTo>
                <a:cubicBezTo>
                  <a:pt x="144" y="24"/>
                  <a:pt x="155" y="84"/>
                  <a:pt x="179" y="131"/>
                </a:cubicBezTo>
                <a:cubicBezTo>
                  <a:pt x="275" y="453"/>
                  <a:pt x="608" y="679"/>
                  <a:pt x="786" y="977"/>
                </a:cubicBezTo>
                <a:cubicBezTo>
                  <a:pt x="596" y="810"/>
                  <a:pt x="370" y="632"/>
                  <a:pt x="96" y="620"/>
                </a:cubicBezTo>
                <a:cubicBezTo>
                  <a:pt x="60" y="620"/>
                  <a:pt x="1" y="643"/>
                  <a:pt x="1" y="679"/>
                </a:cubicBezTo>
                <a:cubicBezTo>
                  <a:pt x="1" y="703"/>
                  <a:pt x="13" y="715"/>
                  <a:pt x="13" y="727"/>
                </a:cubicBezTo>
                <a:cubicBezTo>
                  <a:pt x="72" y="798"/>
                  <a:pt x="144" y="846"/>
                  <a:pt x="215" y="893"/>
                </a:cubicBezTo>
                <a:cubicBezTo>
                  <a:pt x="429" y="1024"/>
                  <a:pt x="620" y="1155"/>
                  <a:pt x="834" y="1298"/>
                </a:cubicBezTo>
                <a:cubicBezTo>
                  <a:pt x="715" y="1298"/>
                  <a:pt x="572" y="1274"/>
                  <a:pt x="453" y="1274"/>
                </a:cubicBezTo>
                <a:cubicBezTo>
                  <a:pt x="394" y="1274"/>
                  <a:pt x="251" y="1274"/>
                  <a:pt x="358" y="1370"/>
                </a:cubicBezTo>
                <a:cubicBezTo>
                  <a:pt x="429" y="1429"/>
                  <a:pt x="608" y="1501"/>
                  <a:pt x="632" y="1513"/>
                </a:cubicBezTo>
                <a:cubicBezTo>
                  <a:pt x="743" y="1550"/>
                  <a:pt x="848" y="1580"/>
                  <a:pt x="956" y="1580"/>
                </a:cubicBezTo>
                <a:cubicBezTo>
                  <a:pt x="986" y="1580"/>
                  <a:pt x="1017" y="1577"/>
                  <a:pt x="1048" y="1572"/>
                </a:cubicBezTo>
                <a:cubicBezTo>
                  <a:pt x="1156" y="1572"/>
                  <a:pt x="1322" y="1560"/>
                  <a:pt x="1394" y="1477"/>
                </a:cubicBezTo>
                <a:cubicBezTo>
                  <a:pt x="1465" y="1382"/>
                  <a:pt x="1453" y="1215"/>
                  <a:pt x="1453" y="1120"/>
                </a:cubicBezTo>
                <a:cubicBezTo>
                  <a:pt x="1406" y="953"/>
                  <a:pt x="1382" y="751"/>
                  <a:pt x="1334" y="560"/>
                </a:cubicBezTo>
                <a:cubicBezTo>
                  <a:pt x="1275" y="370"/>
                  <a:pt x="1203" y="179"/>
                  <a:pt x="1037" y="72"/>
                </a:cubicBezTo>
                <a:cubicBezTo>
                  <a:pt x="1020" y="64"/>
                  <a:pt x="993" y="45"/>
                  <a:pt x="966" y="45"/>
                </a:cubicBezTo>
                <a:cubicBezTo>
                  <a:pt x="953" y="45"/>
                  <a:pt x="941" y="49"/>
                  <a:pt x="929" y="60"/>
                </a:cubicBezTo>
                <a:cubicBezTo>
                  <a:pt x="894" y="84"/>
                  <a:pt x="906" y="131"/>
                  <a:pt x="906" y="179"/>
                </a:cubicBezTo>
                <a:cubicBezTo>
                  <a:pt x="965" y="429"/>
                  <a:pt x="1037" y="667"/>
                  <a:pt x="1156" y="905"/>
                </a:cubicBezTo>
                <a:cubicBezTo>
                  <a:pt x="965" y="608"/>
                  <a:pt x="775" y="310"/>
                  <a:pt x="489" y="108"/>
                </a:cubicBezTo>
                <a:cubicBezTo>
                  <a:pt x="417" y="60"/>
                  <a:pt x="334" y="12"/>
                  <a:pt x="2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31"/>
          <p:cNvSpPr/>
          <p:nvPr/>
        </p:nvSpPr>
        <p:spPr>
          <a:xfrm>
            <a:off x="5838873" y="2880316"/>
            <a:ext cx="161831" cy="339945"/>
          </a:xfrm>
          <a:custGeom>
            <a:avLst/>
            <a:gdLst/>
            <a:ahLst/>
            <a:cxnLst/>
            <a:rect l="l" t="t" r="r" b="b"/>
            <a:pathLst>
              <a:path w="2097" h="4405" extrusionOk="0">
                <a:moveTo>
                  <a:pt x="1649" y="1"/>
                </a:moveTo>
                <a:cubicBezTo>
                  <a:pt x="1412" y="1"/>
                  <a:pt x="1141" y="85"/>
                  <a:pt x="942" y="285"/>
                </a:cubicBezTo>
                <a:cubicBezTo>
                  <a:pt x="620" y="606"/>
                  <a:pt x="644" y="1142"/>
                  <a:pt x="644" y="1618"/>
                </a:cubicBezTo>
                <a:cubicBezTo>
                  <a:pt x="644" y="2071"/>
                  <a:pt x="596" y="2511"/>
                  <a:pt x="525" y="2964"/>
                </a:cubicBezTo>
                <a:cubicBezTo>
                  <a:pt x="453" y="3369"/>
                  <a:pt x="322" y="3797"/>
                  <a:pt x="1" y="4035"/>
                </a:cubicBezTo>
                <a:cubicBezTo>
                  <a:pt x="382" y="3928"/>
                  <a:pt x="834" y="3762"/>
                  <a:pt x="1049" y="3440"/>
                </a:cubicBezTo>
                <a:lnTo>
                  <a:pt x="1049" y="3440"/>
                </a:lnTo>
                <a:cubicBezTo>
                  <a:pt x="1156" y="3762"/>
                  <a:pt x="1168" y="4083"/>
                  <a:pt x="989" y="4405"/>
                </a:cubicBezTo>
                <a:cubicBezTo>
                  <a:pt x="1323" y="4107"/>
                  <a:pt x="1477" y="3678"/>
                  <a:pt x="1537" y="3238"/>
                </a:cubicBezTo>
                <a:cubicBezTo>
                  <a:pt x="1596" y="2809"/>
                  <a:pt x="1537" y="2369"/>
                  <a:pt x="1465" y="1928"/>
                </a:cubicBezTo>
                <a:cubicBezTo>
                  <a:pt x="1430" y="1690"/>
                  <a:pt x="1394" y="1452"/>
                  <a:pt x="1394" y="1214"/>
                </a:cubicBezTo>
                <a:cubicBezTo>
                  <a:pt x="1418" y="678"/>
                  <a:pt x="1751" y="499"/>
                  <a:pt x="2096" y="142"/>
                </a:cubicBezTo>
                <a:cubicBezTo>
                  <a:pt x="2002" y="53"/>
                  <a:pt x="1836" y="1"/>
                  <a:pt x="1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31"/>
          <p:cNvSpPr/>
          <p:nvPr/>
        </p:nvSpPr>
        <p:spPr>
          <a:xfrm>
            <a:off x="6243175" y="3565675"/>
            <a:ext cx="988734" cy="390107"/>
          </a:xfrm>
          <a:custGeom>
            <a:avLst/>
            <a:gdLst/>
            <a:ahLst/>
            <a:cxnLst/>
            <a:rect l="l" t="t" r="r" b="b"/>
            <a:pathLst>
              <a:path w="12812" h="5055" extrusionOk="0">
                <a:moveTo>
                  <a:pt x="12217" y="0"/>
                </a:moveTo>
                <a:cubicBezTo>
                  <a:pt x="12217" y="0"/>
                  <a:pt x="560" y="2691"/>
                  <a:pt x="441" y="2989"/>
                </a:cubicBezTo>
                <a:cubicBezTo>
                  <a:pt x="298" y="3263"/>
                  <a:pt x="203" y="4310"/>
                  <a:pt x="179" y="4394"/>
                </a:cubicBezTo>
                <a:cubicBezTo>
                  <a:pt x="167" y="4465"/>
                  <a:pt x="1" y="4679"/>
                  <a:pt x="620" y="4906"/>
                </a:cubicBezTo>
                <a:cubicBezTo>
                  <a:pt x="907" y="5007"/>
                  <a:pt x="1111" y="5055"/>
                  <a:pt x="1317" y="5055"/>
                </a:cubicBezTo>
                <a:cubicBezTo>
                  <a:pt x="1548" y="5055"/>
                  <a:pt x="1780" y="4995"/>
                  <a:pt x="2132" y="4882"/>
                </a:cubicBezTo>
                <a:cubicBezTo>
                  <a:pt x="2787" y="4679"/>
                  <a:pt x="8657" y="2846"/>
                  <a:pt x="12288" y="2501"/>
                </a:cubicBezTo>
                <a:cubicBezTo>
                  <a:pt x="12812" y="2453"/>
                  <a:pt x="12217" y="0"/>
                  <a:pt x="12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31"/>
          <p:cNvSpPr/>
          <p:nvPr/>
        </p:nvSpPr>
        <p:spPr>
          <a:xfrm>
            <a:off x="6263394" y="3538125"/>
            <a:ext cx="943743" cy="386789"/>
          </a:xfrm>
          <a:custGeom>
            <a:avLst/>
            <a:gdLst/>
            <a:ahLst/>
            <a:cxnLst/>
            <a:rect l="l" t="t" r="r" b="b"/>
            <a:pathLst>
              <a:path w="12229" h="5012" extrusionOk="0">
                <a:moveTo>
                  <a:pt x="11633" y="0"/>
                </a:moveTo>
                <a:cubicBezTo>
                  <a:pt x="11633" y="0"/>
                  <a:pt x="513" y="2631"/>
                  <a:pt x="394" y="2929"/>
                </a:cubicBezTo>
                <a:cubicBezTo>
                  <a:pt x="274" y="3215"/>
                  <a:pt x="155" y="4203"/>
                  <a:pt x="179" y="4346"/>
                </a:cubicBezTo>
                <a:cubicBezTo>
                  <a:pt x="179" y="4346"/>
                  <a:pt x="1" y="4632"/>
                  <a:pt x="596" y="4858"/>
                </a:cubicBezTo>
                <a:cubicBezTo>
                  <a:pt x="874" y="4963"/>
                  <a:pt x="1068" y="5012"/>
                  <a:pt x="1261" y="5012"/>
                </a:cubicBezTo>
                <a:cubicBezTo>
                  <a:pt x="1482" y="5012"/>
                  <a:pt x="1700" y="4948"/>
                  <a:pt x="2037" y="4834"/>
                </a:cubicBezTo>
                <a:cubicBezTo>
                  <a:pt x="2656" y="4632"/>
                  <a:pt x="8240" y="2834"/>
                  <a:pt x="11728" y="2500"/>
                </a:cubicBezTo>
                <a:cubicBezTo>
                  <a:pt x="12228" y="2453"/>
                  <a:pt x="11633" y="0"/>
                  <a:pt x="11633" y="0"/>
                </a:cubicBezTo>
                <a:close/>
              </a:path>
            </a:pathLst>
          </a:custGeom>
          <a:solidFill>
            <a:srgbClr val="E0E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31"/>
          <p:cNvSpPr/>
          <p:nvPr/>
        </p:nvSpPr>
        <p:spPr>
          <a:xfrm>
            <a:off x="5941820" y="2546705"/>
            <a:ext cx="1282761" cy="1367265"/>
          </a:xfrm>
          <a:custGeom>
            <a:avLst/>
            <a:gdLst/>
            <a:ahLst/>
            <a:cxnLst/>
            <a:rect l="l" t="t" r="r" b="b"/>
            <a:pathLst>
              <a:path w="16622" h="17717" extrusionOk="0">
                <a:moveTo>
                  <a:pt x="13616" y="0"/>
                </a:moveTo>
                <a:cubicBezTo>
                  <a:pt x="13257" y="0"/>
                  <a:pt x="11025" y="12"/>
                  <a:pt x="6954" y="1334"/>
                </a:cubicBezTo>
                <a:cubicBezTo>
                  <a:pt x="4358" y="2167"/>
                  <a:pt x="2084" y="3298"/>
                  <a:pt x="893" y="4025"/>
                </a:cubicBezTo>
                <a:cubicBezTo>
                  <a:pt x="358" y="4358"/>
                  <a:pt x="48" y="4608"/>
                  <a:pt x="24" y="4703"/>
                </a:cubicBezTo>
                <a:cubicBezTo>
                  <a:pt x="0" y="5037"/>
                  <a:pt x="1441" y="7227"/>
                  <a:pt x="2608" y="10740"/>
                </a:cubicBezTo>
                <a:cubicBezTo>
                  <a:pt x="3882" y="14609"/>
                  <a:pt x="4060" y="17717"/>
                  <a:pt x="4060" y="17717"/>
                </a:cubicBezTo>
                <a:cubicBezTo>
                  <a:pt x="4060" y="17717"/>
                  <a:pt x="4358" y="17526"/>
                  <a:pt x="5073" y="17217"/>
                </a:cubicBezTo>
                <a:cubicBezTo>
                  <a:pt x="5965" y="16788"/>
                  <a:pt x="7525" y="16193"/>
                  <a:pt x="9966" y="15550"/>
                </a:cubicBezTo>
                <a:cubicBezTo>
                  <a:pt x="14050" y="14454"/>
                  <a:pt x="16205" y="14573"/>
                  <a:pt x="16407" y="14443"/>
                </a:cubicBezTo>
                <a:cubicBezTo>
                  <a:pt x="16622" y="14312"/>
                  <a:pt x="16169" y="10668"/>
                  <a:pt x="15657" y="7858"/>
                </a:cubicBezTo>
                <a:cubicBezTo>
                  <a:pt x="15109" y="4787"/>
                  <a:pt x="13931" y="0"/>
                  <a:pt x="13633" y="0"/>
                </a:cubicBezTo>
                <a:cubicBezTo>
                  <a:pt x="13628" y="0"/>
                  <a:pt x="13622" y="0"/>
                  <a:pt x="136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31"/>
          <p:cNvSpPr/>
          <p:nvPr/>
        </p:nvSpPr>
        <p:spPr>
          <a:xfrm>
            <a:off x="6159598" y="2665085"/>
            <a:ext cx="949222" cy="1101869"/>
          </a:xfrm>
          <a:custGeom>
            <a:avLst/>
            <a:gdLst/>
            <a:ahLst/>
            <a:cxnLst/>
            <a:rect l="l" t="t" r="r" b="b"/>
            <a:pathLst>
              <a:path w="12300" h="14278" extrusionOk="0">
                <a:moveTo>
                  <a:pt x="9802" y="1"/>
                </a:moveTo>
                <a:cubicBezTo>
                  <a:pt x="9297" y="1"/>
                  <a:pt x="7709" y="55"/>
                  <a:pt x="5060" y="907"/>
                </a:cubicBezTo>
                <a:cubicBezTo>
                  <a:pt x="3167" y="1538"/>
                  <a:pt x="1500" y="2395"/>
                  <a:pt x="643" y="2967"/>
                </a:cubicBezTo>
                <a:cubicBezTo>
                  <a:pt x="250" y="3241"/>
                  <a:pt x="12" y="3431"/>
                  <a:pt x="12" y="3514"/>
                </a:cubicBezTo>
                <a:cubicBezTo>
                  <a:pt x="0" y="3776"/>
                  <a:pt x="1084" y="5598"/>
                  <a:pt x="1965" y="8515"/>
                </a:cubicBezTo>
                <a:cubicBezTo>
                  <a:pt x="2929" y="11718"/>
                  <a:pt x="3096" y="14278"/>
                  <a:pt x="3096" y="14278"/>
                </a:cubicBezTo>
                <a:cubicBezTo>
                  <a:pt x="3096" y="14278"/>
                  <a:pt x="3322" y="14135"/>
                  <a:pt x="3846" y="13897"/>
                </a:cubicBezTo>
                <a:cubicBezTo>
                  <a:pt x="4501" y="13575"/>
                  <a:pt x="5644" y="13135"/>
                  <a:pt x="7430" y="12658"/>
                </a:cubicBezTo>
                <a:cubicBezTo>
                  <a:pt x="10406" y="11873"/>
                  <a:pt x="12002" y="12027"/>
                  <a:pt x="12145" y="11932"/>
                </a:cubicBezTo>
                <a:cubicBezTo>
                  <a:pt x="12299" y="11813"/>
                  <a:pt x="11942" y="8813"/>
                  <a:pt x="11502" y="6491"/>
                </a:cubicBezTo>
                <a:cubicBezTo>
                  <a:pt x="11073" y="3967"/>
                  <a:pt x="10180" y="14"/>
                  <a:pt x="9954" y="2"/>
                </a:cubicBezTo>
                <a:cubicBezTo>
                  <a:pt x="9926" y="2"/>
                  <a:pt x="9876" y="1"/>
                  <a:pt x="98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31"/>
          <p:cNvSpPr/>
          <p:nvPr/>
        </p:nvSpPr>
        <p:spPr>
          <a:xfrm>
            <a:off x="5941820" y="2857242"/>
            <a:ext cx="392422" cy="1056723"/>
          </a:xfrm>
          <a:custGeom>
            <a:avLst/>
            <a:gdLst/>
            <a:ahLst/>
            <a:cxnLst/>
            <a:rect l="l" t="t" r="r" b="b"/>
            <a:pathLst>
              <a:path w="5085" h="13693" extrusionOk="0">
                <a:moveTo>
                  <a:pt x="893" y="1"/>
                </a:moveTo>
                <a:cubicBezTo>
                  <a:pt x="358" y="334"/>
                  <a:pt x="48" y="584"/>
                  <a:pt x="24" y="691"/>
                </a:cubicBezTo>
                <a:cubicBezTo>
                  <a:pt x="0" y="1013"/>
                  <a:pt x="1441" y="3203"/>
                  <a:pt x="2608" y="6716"/>
                </a:cubicBezTo>
                <a:cubicBezTo>
                  <a:pt x="3882" y="10585"/>
                  <a:pt x="4060" y="13693"/>
                  <a:pt x="4060" y="13693"/>
                </a:cubicBezTo>
                <a:cubicBezTo>
                  <a:pt x="4060" y="13693"/>
                  <a:pt x="4358" y="13502"/>
                  <a:pt x="5073" y="13193"/>
                </a:cubicBezTo>
                <a:cubicBezTo>
                  <a:pt x="5084" y="12216"/>
                  <a:pt x="5001" y="9597"/>
                  <a:pt x="3691" y="5954"/>
                </a:cubicBezTo>
                <a:cubicBezTo>
                  <a:pt x="2644" y="2989"/>
                  <a:pt x="1548" y="1048"/>
                  <a:pt x="8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31"/>
          <p:cNvSpPr/>
          <p:nvPr/>
        </p:nvSpPr>
        <p:spPr>
          <a:xfrm>
            <a:off x="6365415" y="3150802"/>
            <a:ext cx="160827" cy="104569"/>
          </a:xfrm>
          <a:custGeom>
            <a:avLst/>
            <a:gdLst/>
            <a:ahLst/>
            <a:cxnLst/>
            <a:rect l="l" t="t" r="r" b="b"/>
            <a:pathLst>
              <a:path w="2084" h="1355" extrusionOk="0">
                <a:moveTo>
                  <a:pt x="1056" y="1"/>
                </a:moveTo>
                <a:cubicBezTo>
                  <a:pt x="682" y="1"/>
                  <a:pt x="309" y="242"/>
                  <a:pt x="167" y="614"/>
                </a:cubicBezTo>
                <a:cubicBezTo>
                  <a:pt x="119" y="733"/>
                  <a:pt x="0" y="1054"/>
                  <a:pt x="119" y="1304"/>
                </a:cubicBezTo>
                <a:cubicBezTo>
                  <a:pt x="130" y="1325"/>
                  <a:pt x="158" y="1354"/>
                  <a:pt x="196" y="1354"/>
                </a:cubicBezTo>
                <a:cubicBezTo>
                  <a:pt x="202" y="1354"/>
                  <a:pt x="208" y="1354"/>
                  <a:pt x="215" y="1352"/>
                </a:cubicBezTo>
                <a:cubicBezTo>
                  <a:pt x="250" y="1352"/>
                  <a:pt x="286" y="1316"/>
                  <a:pt x="298" y="1269"/>
                </a:cubicBezTo>
                <a:cubicBezTo>
                  <a:pt x="310" y="1209"/>
                  <a:pt x="310" y="1150"/>
                  <a:pt x="334" y="1114"/>
                </a:cubicBezTo>
                <a:cubicBezTo>
                  <a:pt x="334" y="1054"/>
                  <a:pt x="346" y="1007"/>
                  <a:pt x="346" y="959"/>
                </a:cubicBezTo>
                <a:cubicBezTo>
                  <a:pt x="369" y="852"/>
                  <a:pt x="405" y="757"/>
                  <a:pt x="453" y="661"/>
                </a:cubicBezTo>
                <a:cubicBezTo>
                  <a:pt x="548" y="483"/>
                  <a:pt x="715" y="352"/>
                  <a:pt x="893" y="304"/>
                </a:cubicBezTo>
                <a:cubicBezTo>
                  <a:pt x="945" y="290"/>
                  <a:pt x="998" y="284"/>
                  <a:pt x="1052" y="284"/>
                </a:cubicBezTo>
                <a:cubicBezTo>
                  <a:pt x="1182" y="284"/>
                  <a:pt x="1314" y="324"/>
                  <a:pt x="1441" y="399"/>
                </a:cubicBezTo>
                <a:cubicBezTo>
                  <a:pt x="1548" y="459"/>
                  <a:pt x="1619" y="530"/>
                  <a:pt x="1703" y="602"/>
                </a:cubicBezTo>
                <a:cubicBezTo>
                  <a:pt x="1715" y="614"/>
                  <a:pt x="1727" y="638"/>
                  <a:pt x="1739" y="661"/>
                </a:cubicBezTo>
                <a:cubicBezTo>
                  <a:pt x="1798" y="721"/>
                  <a:pt x="1858" y="816"/>
                  <a:pt x="1953" y="828"/>
                </a:cubicBezTo>
                <a:cubicBezTo>
                  <a:pt x="1977" y="828"/>
                  <a:pt x="2000" y="828"/>
                  <a:pt x="2024" y="816"/>
                </a:cubicBezTo>
                <a:cubicBezTo>
                  <a:pt x="2036" y="792"/>
                  <a:pt x="2060" y="780"/>
                  <a:pt x="2072" y="757"/>
                </a:cubicBezTo>
                <a:cubicBezTo>
                  <a:pt x="2084" y="638"/>
                  <a:pt x="2012" y="530"/>
                  <a:pt x="1953" y="459"/>
                </a:cubicBezTo>
                <a:cubicBezTo>
                  <a:pt x="1905" y="399"/>
                  <a:pt x="1834" y="316"/>
                  <a:pt x="1739" y="245"/>
                </a:cubicBezTo>
                <a:cubicBezTo>
                  <a:pt x="1560" y="114"/>
                  <a:pt x="1369" y="42"/>
                  <a:pt x="1155" y="7"/>
                </a:cubicBezTo>
                <a:cubicBezTo>
                  <a:pt x="1122" y="3"/>
                  <a:pt x="1089" y="1"/>
                  <a:pt x="10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31"/>
          <p:cNvSpPr/>
          <p:nvPr/>
        </p:nvSpPr>
        <p:spPr>
          <a:xfrm>
            <a:off x="6789859" y="3019842"/>
            <a:ext cx="159053" cy="104877"/>
          </a:xfrm>
          <a:custGeom>
            <a:avLst/>
            <a:gdLst/>
            <a:ahLst/>
            <a:cxnLst/>
            <a:rect l="l" t="t" r="r" b="b"/>
            <a:pathLst>
              <a:path w="2061" h="1359" extrusionOk="0">
                <a:moveTo>
                  <a:pt x="1044" y="1"/>
                </a:moveTo>
                <a:cubicBezTo>
                  <a:pt x="829" y="1"/>
                  <a:pt x="618" y="69"/>
                  <a:pt x="453" y="203"/>
                </a:cubicBezTo>
                <a:cubicBezTo>
                  <a:pt x="287" y="322"/>
                  <a:pt x="168" y="501"/>
                  <a:pt x="96" y="703"/>
                </a:cubicBezTo>
                <a:cubicBezTo>
                  <a:pt x="49" y="811"/>
                  <a:pt x="37" y="918"/>
                  <a:pt x="25" y="1025"/>
                </a:cubicBezTo>
                <a:cubicBezTo>
                  <a:pt x="1" y="1108"/>
                  <a:pt x="1" y="1239"/>
                  <a:pt x="84" y="1334"/>
                </a:cubicBezTo>
                <a:cubicBezTo>
                  <a:pt x="96" y="1346"/>
                  <a:pt x="120" y="1358"/>
                  <a:pt x="144" y="1358"/>
                </a:cubicBezTo>
                <a:lnTo>
                  <a:pt x="156" y="1358"/>
                </a:lnTo>
                <a:cubicBezTo>
                  <a:pt x="180" y="1358"/>
                  <a:pt x="203" y="1346"/>
                  <a:pt x="215" y="1334"/>
                </a:cubicBezTo>
                <a:cubicBezTo>
                  <a:pt x="275" y="1263"/>
                  <a:pt x="287" y="1168"/>
                  <a:pt x="299" y="1084"/>
                </a:cubicBezTo>
                <a:cubicBezTo>
                  <a:pt x="299" y="1049"/>
                  <a:pt x="322" y="1037"/>
                  <a:pt x="322" y="1001"/>
                </a:cubicBezTo>
                <a:cubicBezTo>
                  <a:pt x="334" y="906"/>
                  <a:pt x="358" y="799"/>
                  <a:pt x="418" y="692"/>
                </a:cubicBezTo>
                <a:cubicBezTo>
                  <a:pt x="525" y="501"/>
                  <a:pt x="680" y="370"/>
                  <a:pt x="834" y="322"/>
                </a:cubicBezTo>
                <a:cubicBezTo>
                  <a:pt x="900" y="301"/>
                  <a:pt x="970" y="290"/>
                  <a:pt x="1042" y="290"/>
                </a:cubicBezTo>
                <a:cubicBezTo>
                  <a:pt x="1167" y="290"/>
                  <a:pt x="1297" y="322"/>
                  <a:pt x="1418" y="382"/>
                </a:cubicBezTo>
                <a:cubicBezTo>
                  <a:pt x="1513" y="430"/>
                  <a:pt x="1596" y="489"/>
                  <a:pt x="1668" y="572"/>
                </a:cubicBezTo>
                <a:cubicBezTo>
                  <a:pt x="1704" y="608"/>
                  <a:pt x="1727" y="644"/>
                  <a:pt x="1775" y="692"/>
                </a:cubicBezTo>
                <a:cubicBezTo>
                  <a:pt x="1811" y="739"/>
                  <a:pt x="1858" y="787"/>
                  <a:pt x="1882" y="822"/>
                </a:cubicBezTo>
                <a:cubicBezTo>
                  <a:pt x="1905" y="845"/>
                  <a:pt x="1927" y="853"/>
                  <a:pt x="1953" y="853"/>
                </a:cubicBezTo>
                <a:cubicBezTo>
                  <a:pt x="1968" y="853"/>
                  <a:pt x="1984" y="851"/>
                  <a:pt x="2001" y="846"/>
                </a:cubicBezTo>
                <a:cubicBezTo>
                  <a:pt x="2037" y="822"/>
                  <a:pt x="2061" y="787"/>
                  <a:pt x="2049" y="751"/>
                </a:cubicBezTo>
                <a:cubicBezTo>
                  <a:pt x="1989" y="465"/>
                  <a:pt x="1727" y="275"/>
                  <a:pt x="1632" y="191"/>
                </a:cubicBezTo>
                <a:cubicBezTo>
                  <a:pt x="1458" y="63"/>
                  <a:pt x="1249" y="1"/>
                  <a:pt x="10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31"/>
          <p:cNvSpPr/>
          <p:nvPr/>
        </p:nvSpPr>
        <p:spPr>
          <a:xfrm>
            <a:off x="6581342" y="3141850"/>
            <a:ext cx="166384" cy="88440"/>
          </a:xfrm>
          <a:custGeom>
            <a:avLst/>
            <a:gdLst/>
            <a:ahLst/>
            <a:cxnLst/>
            <a:rect l="l" t="t" r="r" b="b"/>
            <a:pathLst>
              <a:path w="2156" h="1146" extrusionOk="0">
                <a:moveTo>
                  <a:pt x="2061" y="1"/>
                </a:moveTo>
                <a:cubicBezTo>
                  <a:pt x="2052" y="1"/>
                  <a:pt x="2044" y="2"/>
                  <a:pt x="2036" y="3"/>
                </a:cubicBezTo>
                <a:lnTo>
                  <a:pt x="72" y="575"/>
                </a:lnTo>
                <a:cubicBezTo>
                  <a:pt x="12" y="587"/>
                  <a:pt x="0" y="646"/>
                  <a:pt x="12" y="694"/>
                </a:cubicBezTo>
                <a:cubicBezTo>
                  <a:pt x="97" y="845"/>
                  <a:pt x="331" y="1145"/>
                  <a:pt x="833" y="1145"/>
                </a:cubicBezTo>
                <a:cubicBezTo>
                  <a:pt x="965" y="1145"/>
                  <a:pt x="1115" y="1125"/>
                  <a:pt x="1286" y="1075"/>
                </a:cubicBezTo>
                <a:cubicBezTo>
                  <a:pt x="2108" y="837"/>
                  <a:pt x="2155" y="301"/>
                  <a:pt x="2143" y="75"/>
                </a:cubicBezTo>
                <a:cubicBezTo>
                  <a:pt x="2143" y="25"/>
                  <a:pt x="2102" y="1"/>
                  <a:pt x="2061" y="1"/>
                </a:cubicBezTo>
                <a:close/>
              </a:path>
            </a:pathLst>
          </a:custGeom>
          <a:solidFill>
            <a:srgbClr val="A33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6591451" y="3187999"/>
            <a:ext cx="127798" cy="41905"/>
          </a:xfrm>
          <a:custGeom>
            <a:avLst/>
            <a:gdLst/>
            <a:ahLst/>
            <a:cxnLst/>
            <a:rect l="l" t="t" r="r" b="b"/>
            <a:pathLst>
              <a:path w="1656" h="543" extrusionOk="0">
                <a:moveTo>
                  <a:pt x="881" y="1"/>
                </a:moveTo>
                <a:cubicBezTo>
                  <a:pt x="691" y="1"/>
                  <a:pt x="488" y="48"/>
                  <a:pt x="310" y="96"/>
                </a:cubicBezTo>
                <a:cubicBezTo>
                  <a:pt x="214" y="120"/>
                  <a:pt x="95" y="167"/>
                  <a:pt x="0" y="239"/>
                </a:cubicBezTo>
                <a:cubicBezTo>
                  <a:pt x="124" y="381"/>
                  <a:pt x="347" y="542"/>
                  <a:pt x="722" y="542"/>
                </a:cubicBezTo>
                <a:cubicBezTo>
                  <a:pt x="852" y="542"/>
                  <a:pt x="999" y="523"/>
                  <a:pt x="1167" y="477"/>
                </a:cubicBezTo>
                <a:cubicBezTo>
                  <a:pt x="1369" y="418"/>
                  <a:pt x="1536" y="334"/>
                  <a:pt x="1655" y="227"/>
                </a:cubicBezTo>
                <a:cubicBezTo>
                  <a:pt x="1429" y="96"/>
                  <a:pt x="1143" y="13"/>
                  <a:pt x="8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329530" y="3864251"/>
            <a:ext cx="157200" cy="509107"/>
          </a:xfrm>
          <a:custGeom>
            <a:avLst/>
            <a:gdLst/>
            <a:ahLst/>
            <a:cxnLst/>
            <a:rect l="l" t="t" r="r" b="b"/>
            <a:pathLst>
              <a:path w="2037" h="6597" extrusionOk="0">
                <a:moveTo>
                  <a:pt x="1537" y="1"/>
                </a:moveTo>
                <a:lnTo>
                  <a:pt x="1049" y="167"/>
                </a:lnTo>
                <a:cubicBezTo>
                  <a:pt x="1049" y="167"/>
                  <a:pt x="1" y="1787"/>
                  <a:pt x="191" y="3275"/>
                </a:cubicBezTo>
                <a:cubicBezTo>
                  <a:pt x="370" y="4763"/>
                  <a:pt x="1596" y="6597"/>
                  <a:pt x="1596" y="6597"/>
                </a:cubicBezTo>
                <a:cubicBezTo>
                  <a:pt x="1596" y="6597"/>
                  <a:pt x="2037" y="6513"/>
                  <a:pt x="1942" y="6359"/>
                </a:cubicBezTo>
                <a:cubicBezTo>
                  <a:pt x="1823" y="6228"/>
                  <a:pt x="763" y="4430"/>
                  <a:pt x="656" y="3251"/>
                </a:cubicBezTo>
                <a:cubicBezTo>
                  <a:pt x="513" y="1608"/>
                  <a:pt x="1537" y="1"/>
                  <a:pt x="15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6228513" y="4282365"/>
            <a:ext cx="302362" cy="183825"/>
          </a:xfrm>
          <a:custGeom>
            <a:avLst/>
            <a:gdLst/>
            <a:ahLst/>
            <a:cxnLst/>
            <a:rect l="l" t="t" r="r" b="b"/>
            <a:pathLst>
              <a:path w="3918" h="2382" extrusionOk="0">
                <a:moveTo>
                  <a:pt x="3632" y="0"/>
                </a:moveTo>
                <a:lnTo>
                  <a:pt x="1500" y="214"/>
                </a:lnTo>
                <a:lnTo>
                  <a:pt x="1917" y="976"/>
                </a:lnTo>
                <a:cubicBezTo>
                  <a:pt x="1917" y="976"/>
                  <a:pt x="1629" y="928"/>
                  <a:pt x="1291" y="928"/>
                </a:cubicBezTo>
                <a:cubicBezTo>
                  <a:pt x="915" y="928"/>
                  <a:pt x="479" y="988"/>
                  <a:pt x="310" y="1238"/>
                </a:cubicBezTo>
                <a:cubicBezTo>
                  <a:pt x="0" y="1715"/>
                  <a:pt x="167" y="2381"/>
                  <a:pt x="167" y="2381"/>
                </a:cubicBezTo>
                <a:lnTo>
                  <a:pt x="3917" y="2012"/>
                </a:lnTo>
                <a:lnTo>
                  <a:pt x="3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31"/>
          <p:cNvSpPr/>
          <p:nvPr/>
        </p:nvSpPr>
        <p:spPr>
          <a:xfrm>
            <a:off x="6229439" y="4353980"/>
            <a:ext cx="112132" cy="111283"/>
          </a:xfrm>
          <a:custGeom>
            <a:avLst/>
            <a:gdLst/>
            <a:ahLst/>
            <a:cxnLst/>
            <a:rect l="l" t="t" r="r" b="b"/>
            <a:pathLst>
              <a:path w="1453" h="1442" extrusionOk="0">
                <a:moveTo>
                  <a:pt x="988" y="1"/>
                </a:moveTo>
                <a:cubicBezTo>
                  <a:pt x="703" y="25"/>
                  <a:pt x="441" y="120"/>
                  <a:pt x="322" y="298"/>
                </a:cubicBezTo>
                <a:cubicBezTo>
                  <a:pt x="0" y="775"/>
                  <a:pt x="167" y="1441"/>
                  <a:pt x="167" y="1441"/>
                </a:cubicBezTo>
                <a:lnTo>
                  <a:pt x="1453" y="1310"/>
                </a:lnTo>
                <a:cubicBezTo>
                  <a:pt x="1417" y="1191"/>
                  <a:pt x="1405" y="1037"/>
                  <a:pt x="1393" y="906"/>
                </a:cubicBezTo>
                <a:cubicBezTo>
                  <a:pt x="1393" y="882"/>
                  <a:pt x="1369" y="834"/>
                  <a:pt x="1369" y="799"/>
                </a:cubicBezTo>
                <a:lnTo>
                  <a:pt x="1369" y="787"/>
                </a:lnTo>
                <a:cubicBezTo>
                  <a:pt x="1357" y="727"/>
                  <a:pt x="1334" y="668"/>
                  <a:pt x="1310" y="608"/>
                </a:cubicBezTo>
                <a:cubicBezTo>
                  <a:pt x="1238" y="429"/>
                  <a:pt x="1155" y="239"/>
                  <a:pt x="1048" y="72"/>
                </a:cubicBezTo>
                <a:cubicBezTo>
                  <a:pt x="1036" y="48"/>
                  <a:pt x="1012" y="25"/>
                  <a:pt x="9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31"/>
          <p:cNvSpPr/>
          <p:nvPr/>
        </p:nvSpPr>
        <p:spPr>
          <a:xfrm>
            <a:off x="6238622" y="4416489"/>
            <a:ext cx="293178" cy="49699"/>
          </a:xfrm>
          <a:custGeom>
            <a:avLst/>
            <a:gdLst/>
            <a:ahLst/>
            <a:cxnLst/>
            <a:rect l="l" t="t" r="r" b="b"/>
            <a:pathLst>
              <a:path w="3799" h="644" extrusionOk="0">
                <a:moveTo>
                  <a:pt x="3751" y="0"/>
                </a:moveTo>
                <a:cubicBezTo>
                  <a:pt x="3513" y="24"/>
                  <a:pt x="3274" y="36"/>
                  <a:pt x="3060" y="72"/>
                </a:cubicBezTo>
                <a:cubicBezTo>
                  <a:pt x="2465" y="131"/>
                  <a:pt x="1869" y="167"/>
                  <a:pt x="1274" y="215"/>
                </a:cubicBezTo>
                <a:cubicBezTo>
                  <a:pt x="988" y="250"/>
                  <a:pt x="691" y="262"/>
                  <a:pt x="405" y="274"/>
                </a:cubicBezTo>
                <a:cubicBezTo>
                  <a:pt x="274" y="286"/>
                  <a:pt x="143" y="286"/>
                  <a:pt x="0" y="286"/>
                </a:cubicBezTo>
                <a:cubicBezTo>
                  <a:pt x="0" y="500"/>
                  <a:pt x="48" y="643"/>
                  <a:pt x="48" y="643"/>
                </a:cubicBezTo>
                <a:lnTo>
                  <a:pt x="3798" y="274"/>
                </a:lnTo>
                <a:lnTo>
                  <a:pt x="3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31"/>
          <p:cNvSpPr/>
          <p:nvPr/>
        </p:nvSpPr>
        <p:spPr>
          <a:xfrm>
            <a:off x="7022378" y="3701651"/>
            <a:ext cx="190230" cy="587206"/>
          </a:xfrm>
          <a:custGeom>
            <a:avLst/>
            <a:gdLst/>
            <a:ahLst/>
            <a:cxnLst/>
            <a:rect l="l" t="t" r="r" b="b"/>
            <a:pathLst>
              <a:path w="2465" h="7609" extrusionOk="0">
                <a:moveTo>
                  <a:pt x="500" y="0"/>
                </a:moveTo>
                <a:lnTo>
                  <a:pt x="0" y="48"/>
                </a:lnTo>
                <a:cubicBezTo>
                  <a:pt x="0" y="48"/>
                  <a:pt x="1477" y="1632"/>
                  <a:pt x="1786" y="3560"/>
                </a:cubicBezTo>
                <a:cubicBezTo>
                  <a:pt x="2012" y="4930"/>
                  <a:pt x="1488" y="7251"/>
                  <a:pt x="1417" y="7430"/>
                </a:cubicBezTo>
                <a:cubicBezTo>
                  <a:pt x="1334" y="7608"/>
                  <a:pt x="1798" y="7608"/>
                  <a:pt x="1798" y="7608"/>
                </a:cubicBezTo>
                <a:cubicBezTo>
                  <a:pt x="1798" y="7608"/>
                  <a:pt x="2465" y="5239"/>
                  <a:pt x="2250" y="3477"/>
                </a:cubicBezTo>
                <a:cubicBezTo>
                  <a:pt x="2024" y="1727"/>
                  <a:pt x="500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31"/>
          <p:cNvSpPr/>
          <p:nvPr/>
        </p:nvSpPr>
        <p:spPr>
          <a:xfrm>
            <a:off x="7100475" y="4206969"/>
            <a:ext cx="299584" cy="173792"/>
          </a:xfrm>
          <a:custGeom>
            <a:avLst/>
            <a:gdLst/>
            <a:ahLst/>
            <a:cxnLst/>
            <a:rect l="l" t="t" r="r" b="b"/>
            <a:pathLst>
              <a:path w="3882" h="2252" extrusionOk="0">
                <a:moveTo>
                  <a:pt x="2131" y="1"/>
                </a:moveTo>
                <a:lnTo>
                  <a:pt x="0" y="227"/>
                </a:lnTo>
                <a:lnTo>
                  <a:pt x="107" y="2251"/>
                </a:lnTo>
                <a:lnTo>
                  <a:pt x="3858" y="1870"/>
                </a:lnTo>
                <a:cubicBezTo>
                  <a:pt x="3858" y="1870"/>
                  <a:pt x="3882" y="1191"/>
                  <a:pt x="3489" y="775"/>
                </a:cubicBezTo>
                <a:cubicBezTo>
                  <a:pt x="3363" y="646"/>
                  <a:pt x="3159" y="601"/>
                  <a:pt x="2937" y="601"/>
                </a:cubicBezTo>
                <a:cubicBezTo>
                  <a:pt x="2442" y="601"/>
                  <a:pt x="1858" y="822"/>
                  <a:pt x="1858" y="822"/>
                </a:cubicBezTo>
                <a:lnTo>
                  <a:pt x="21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1"/>
          <p:cNvSpPr/>
          <p:nvPr/>
        </p:nvSpPr>
        <p:spPr>
          <a:xfrm>
            <a:off x="7297109" y="4253272"/>
            <a:ext cx="103874" cy="109045"/>
          </a:xfrm>
          <a:custGeom>
            <a:avLst/>
            <a:gdLst/>
            <a:ahLst/>
            <a:cxnLst/>
            <a:rect l="l" t="t" r="r" b="b"/>
            <a:pathLst>
              <a:path w="1346" h="1413" extrusionOk="0">
                <a:moveTo>
                  <a:pt x="409" y="0"/>
                </a:moveTo>
                <a:cubicBezTo>
                  <a:pt x="352" y="0"/>
                  <a:pt x="295" y="3"/>
                  <a:pt x="238" y="8"/>
                </a:cubicBezTo>
                <a:lnTo>
                  <a:pt x="191" y="103"/>
                </a:lnTo>
                <a:cubicBezTo>
                  <a:pt x="119" y="294"/>
                  <a:pt x="60" y="484"/>
                  <a:pt x="24" y="675"/>
                </a:cubicBezTo>
                <a:cubicBezTo>
                  <a:pt x="12" y="734"/>
                  <a:pt x="12" y="794"/>
                  <a:pt x="0" y="853"/>
                </a:cubicBezTo>
                <a:lnTo>
                  <a:pt x="0" y="877"/>
                </a:lnTo>
                <a:lnTo>
                  <a:pt x="0" y="972"/>
                </a:lnTo>
                <a:cubicBezTo>
                  <a:pt x="12" y="1127"/>
                  <a:pt x="12" y="1258"/>
                  <a:pt x="36" y="1413"/>
                </a:cubicBezTo>
                <a:lnTo>
                  <a:pt x="1322" y="1270"/>
                </a:lnTo>
                <a:cubicBezTo>
                  <a:pt x="1322" y="1270"/>
                  <a:pt x="1346" y="591"/>
                  <a:pt x="953" y="175"/>
                </a:cubicBezTo>
                <a:cubicBezTo>
                  <a:pt x="830" y="43"/>
                  <a:pt x="625" y="0"/>
                  <a:pt x="4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31"/>
          <p:cNvSpPr/>
          <p:nvPr/>
        </p:nvSpPr>
        <p:spPr>
          <a:xfrm>
            <a:off x="7108733" y="4325504"/>
            <a:ext cx="290400" cy="56104"/>
          </a:xfrm>
          <a:custGeom>
            <a:avLst/>
            <a:gdLst/>
            <a:ahLst/>
            <a:cxnLst/>
            <a:rect l="l" t="t" r="r" b="b"/>
            <a:pathLst>
              <a:path w="3763" h="727" extrusionOk="0">
                <a:moveTo>
                  <a:pt x="3727" y="1"/>
                </a:moveTo>
                <a:cubicBezTo>
                  <a:pt x="3596" y="25"/>
                  <a:pt x="3465" y="36"/>
                  <a:pt x="3334" y="60"/>
                </a:cubicBezTo>
                <a:cubicBezTo>
                  <a:pt x="3048" y="84"/>
                  <a:pt x="2751" y="132"/>
                  <a:pt x="2465" y="155"/>
                </a:cubicBezTo>
                <a:cubicBezTo>
                  <a:pt x="1870" y="239"/>
                  <a:pt x="1274" y="310"/>
                  <a:pt x="679" y="370"/>
                </a:cubicBezTo>
                <a:cubicBezTo>
                  <a:pt x="453" y="382"/>
                  <a:pt x="215" y="417"/>
                  <a:pt x="0" y="453"/>
                </a:cubicBezTo>
                <a:lnTo>
                  <a:pt x="12" y="727"/>
                </a:lnTo>
                <a:lnTo>
                  <a:pt x="3763" y="358"/>
                </a:lnTo>
                <a:cubicBezTo>
                  <a:pt x="3763" y="358"/>
                  <a:pt x="3763" y="203"/>
                  <a:pt x="3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31"/>
          <p:cNvSpPr/>
          <p:nvPr/>
        </p:nvSpPr>
        <p:spPr>
          <a:xfrm>
            <a:off x="6275356" y="3991044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43" y="1"/>
                  <a:pt x="108" y="1"/>
                  <a:pt x="96" y="13"/>
                </a:cubicBezTo>
                <a:cubicBezTo>
                  <a:pt x="84" y="25"/>
                  <a:pt x="60" y="25"/>
                  <a:pt x="48" y="48"/>
                </a:cubicBezTo>
                <a:cubicBezTo>
                  <a:pt x="36" y="60"/>
                  <a:pt x="36" y="72"/>
                  <a:pt x="24" y="84"/>
                </a:cubicBezTo>
                <a:cubicBezTo>
                  <a:pt x="24" y="108"/>
                  <a:pt x="0" y="120"/>
                  <a:pt x="24" y="144"/>
                </a:cubicBezTo>
                <a:cubicBezTo>
                  <a:pt x="24" y="168"/>
                  <a:pt x="24" y="179"/>
                  <a:pt x="36" y="191"/>
                </a:cubicBezTo>
                <a:cubicBezTo>
                  <a:pt x="48" y="227"/>
                  <a:pt x="72" y="239"/>
                  <a:pt x="84" y="251"/>
                </a:cubicBezTo>
                <a:cubicBezTo>
                  <a:pt x="96" y="251"/>
                  <a:pt x="96" y="263"/>
                  <a:pt x="108" y="263"/>
                </a:cubicBezTo>
                <a:cubicBezTo>
                  <a:pt x="143" y="287"/>
                  <a:pt x="155" y="287"/>
                  <a:pt x="191" y="287"/>
                </a:cubicBezTo>
                <a:cubicBezTo>
                  <a:pt x="203" y="287"/>
                  <a:pt x="227" y="287"/>
                  <a:pt x="239" y="263"/>
                </a:cubicBezTo>
                <a:cubicBezTo>
                  <a:pt x="262" y="251"/>
                  <a:pt x="274" y="251"/>
                  <a:pt x="286" y="239"/>
                </a:cubicBezTo>
                <a:cubicBezTo>
                  <a:pt x="298" y="227"/>
                  <a:pt x="298" y="203"/>
                  <a:pt x="322" y="191"/>
                </a:cubicBezTo>
                <a:cubicBezTo>
                  <a:pt x="322" y="179"/>
                  <a:pt x="334" y="168"/>
                  <a:pt x="322" y="132"/>
                </a:cubicBezTo>
                <a:cubicBezTo>
                  <a:pt x="322" y="120"/>
                  <a:pt x="322" y="108"/>
                  <a:pt x="298" y="84"/>
                </a:cubicBezTo>
                <a:cubicBezTo>
                  <a:pt x="286" y="60"/>
                  <a:pt x="274" y="48"/>
                  <a:pt x="262" y="25"/>
                </a:cubicBezTo>
                <a:cubicBezTo>
                  <a:pt x="239" y="25"/>
                  <a:pt x="239" y="13"/>
                  <a:pt x="227" y="13"/>
                </a:cubicBezTo>
                <a:cubicBezTo>
                  <a:pt x="203" y="1"/>
                  <a:pt x="191" y="1"/>
                  <a:pt x="1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31"/>
          <p:cNvSpPr/>
          <p:nvPr/>
        </p:nvSpPr>
        <p:spPr>
          <a:xfrm>
            <a:off x="6236770" y="4037038"/>
            <a:ext cx="14740" cy="13814"/>
          </a:xfrm>
          <a:custGeom>
            <a:avLst/>
            <a:gdLst/>
            <a:ahLst/>
            <a:cxnLst/>
            <a:rect l="l" t="t" r="r" b="b"/>
            <a:pathLst>
              <a:path w="191" h="179" extrusionOk="0">
                <a:moveTo>
                  <a:pt x="84" y="0"/>
                </a:moveTo>
                <a:cubicBezTo>
                  <a:pt x="72" y="0"/>
                  <a:pt x="60" y="0"/>
                  <a:pt x="48" y="12"/>
                </a:cubicBezTo>
                <a:lnTo>
                  <a:pt x="12" y="48"/>
                </a:lnTo>
                <a:cubicBezTo>
                  <a:pt x="12" y="60"/>
                  <a:pt x="0" y="72"/>
                  <a:pt x="0" y="83"/>
                </a:cubicBezTo>
                <a:cubicBezTo>
                  <a:pt x="0" y="107"/>
                  <a:pt x="0" y="119"/>
                  <a:pt x="12" y="131"/>
                </a:cubicBezTo>
                <a:lnTo>
                  <a:pt x="48" y="167"/>
                </a:lnTo>
                <a:cubicBezTo>
                  <a:pt x="60" y="167"/>
                  <a:pt x="72" y="179"/>
                  <a:pt x="84" y="179"/>
                </a:cubicBezTo>
                <a:cubicBezTo>
                  <a:pt x="108" y="179"/>
                  <a:pt x="119" y="179"/>
                  <a:pt x="131" y="167"/>
                </a:cubicBezTo>
                <a:lnTo>
                  <a:pt x="143" y="143"/>
                </a:lnTo>
                <a:lnTo>
                  <a:pt x="179" y="119"/>
                </a:lnTo>
                <a:cubicBezTo>
                  <a:pt x="179" y="107"/>
                  <a:pt x="191" y="83"/>
                  <a:pt x="179" y="72"/>
                </a:cubicBezTo>
                <a:cubicBezTo>
                  <a:pt x="191" y="72"/>
                  <a:pt x="191" y="60"/>
                  <a:pt x="179" y="48"/>
                </a:cubicBezTo>
                <a:lnTo>
                  <a:pt x="143" y="12"/>
                </a:lnTo>
                <a:lnTo>
                  <a:pt x="131" y="12"/>
                </a:lnTo>
                <a:cubicBezTo>
                  <a:pt x="119" y="12"/>
                  <a:pt x="108" y="0"/>
                  <a:pt x="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31"/>
          <p:cNvSpPr/>
          <p:nvPr/>
        </p:nvSpPr>
        <p:spPr>
          <a:xfrm>
            <a:off x="6242558" y="3983635"/>
            <a:ext cx="14277" cy="12193"/>
          </a:xfrm>
          <a:custGeom>
            <a:avLst/>
            <a:gdLst/>
            <a:ahLst/>
            <a:cxnLst/>
            <a:rect l="l" t="t" r="r" b="b"/>
            <a:pathLst>
              <a:path w="185" h="158" extrusionOk="0">
                <a:moveTo>
                  <a:pt x="101" y="1"/>
                </a:moveTo>
                <a:cubicBezTo>
                  <a:pt x="98" y="1"/>
                  <a:pt x="95" y="1"/>
                  <a:pt x="92" y="2"/>
                </a:cubicBezTo>
                <a:cubicBezTo>
                  <a:pt x="1" y="24"/>
                  <a:pt x="8" y="157"/>
                  <a:pt x="93" y="157"/>
                </a:cubicBezTo>
                <a:cubicBezTo>
                  <a:pt x="96" y="157"/>
                  <a:pt x="100" y="157"/>
                  <a:pt x="104" y="156"/>
                </a:cubicBezTo>
                <a:cubicBezTo>
                  <a:pt x="184" y="145"/>
                  <a:pt x="176" y="1"/>
                  <a:pt x="1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31"/>
          <p:cNvSpPr/>
          <p:nvPr/>
        </p:nvSpPr>
        <p:spPr>
          <a:xfrm>
            <a:off x="6159598" y="3974529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31" y="1"/>
                  <a:pt x="107" y="1"/>
                  <a:pt x="95" y="24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0" y="120"/>
                  <a:pt x="12" y="155"/>
                </a:cubicBezTo>
                <a:cubicBezTo>
                  <a:pt x="12" y="167"/>
                  <a:pt x="12" y="179"/>
                  <a:pt x="36" y="203"/>
                </a:cubicBezTo>
                <a:cubicBezTo>
                  <a:pt x="48" y="227"/>
                  <a:pt x="60" y="239"/>
                  <a:pt x="72" y="251"/>
                </a:cubicBezTo>
                <a:cubicBezTo>
                  <a:pt x="95" y="251"/>
                  <a:pt x="95" y="274"/>
                  <a:pt x="107" y="274"/>
                </a:cubicBezTo>
                <a:cubicBezTo>
                  <a:pt x="143" y="286"/>
                  <a:pt x="155" y="286"/>
                  <a:pt x="179" y="286"/>
                </a:cubicBezTo>
                <a:cubicBezTo>
                  <a:pt x="203" y="286"/>
                  <a:pt x="226" y="286"/>
                  <a:pt x="238" y="274"/>
                </a:cubicBezTo>
                <a:cubicBezTo>
                  <a:pt x="250" y="251"/>
                  <a:pt x="274" y="251"/>
                  <a:pt x="286" y="239"/>
                </a:cubicBezTo>
                <a:cubicBezTo>
                  <a:pt x="298" y="227"/>
                  <a:pt x="298" y="215"/>
                  <a:pt x="310" y="203"/>
                </a:cubicBezTo>
                <a:cubicBezTo>
                  <a:pt x="310" y="179"/>
                  <a:pt x="334" y="167"/>
                  <a:pt x="310" y="143"/>
                </a:cubicBezTo>
                <a:cubicBezTo>
                  <a:pt x="310" y="120"/>
                  <a:pt x="298" y="108"/>
                  <a:pt x="298" y="96"/>
                </a:cubicBezTo>
                <a:cubicBezTo>
                  <a:pt x="286" y="60"/>
                  <a:pt x="274" y="48"/>
                  <a:pt x="250" y="36"/>
                </a:cubicBezTo>
                <a:lnTo>
                  <a:pt x="226" y="24"/>
                </a:lnTo>
                <a:cubicBezTo>
                  <a:pt x="191" y="1"/>
                  <a:pt x="179" y="1"/>
                  <a:pt x="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31"/>
          <p:cNvSpPr/>
          <p:nvPr/>
        </p:nvSpPr>
        <p:spPr>
          <a:xfrm>
            <a:off x="5848134" y="3457249"/>
            <a:ext cx="18444" cy="16592"/>
          </a:xfrm>
          <a:custGeom>
            <a:avLst/>
            <a:gdLst/>
            <a:ahLst/>
            <a:cxnLst/>
            <a:rect l="l" t="t" r="r" b="b"/>
            <a:pathLst>
              <a:path w="239" h="215" extrusionOk="0">
                <a:moveTo>
                  <a:pt x="83" y="0"/>
                </a:moveTo>
                <a:cubicBezTo>
                  <a:pt x="60" y="0"/>
                  <a:pt x="60" y="12"/>
                  <a:pt x="48" y="12"/>
                </a:cubicBezTo>
                <a:lnTo>
                  <a:pt x="24" y="36"/>
                </a:lnTo>
                <a:cubicBezTo>
                  <a:pt x="24" y="60"/>
                  <a:pt x="0" y="60"/>
                  <a:pt x="0" y="72"/>
                </a:cubicBezTo>
                <a:lnTo>
                  <a:pt x="0" y="119"/>
                </a:lnTo>
                <a:lnTo>
                  <a:pt x="0" y="143"/>
                </a:lnTo>
                <a:cubicBezTo>
                  <a:pt x="0" y="155"/>
                  <a:pt x="24" y="155"/>
                  <a:pt x="24" y="179"/>
                </a:cubicBezTo>
                <a:lnTo>
                  <a:pt x="48" y="203"/>
                </a:lnTo>
                <a:cubicBezTo>
                  <a:pt x="60" y="215"/>
                  <a:pt x="83" y="215"/>
                  <a:pt x="95" y="215"/>
                </a:cubicBezTo>
                <a:lnTo>
                  <a:pt x="155" y="215"/>
                </a:lnTo>
                <a:cubicBezTo>
                  <a:pt x="167" y="215"/>
                  <a:pt x="167" y="203"/>
                  <a:pt x="179" y="203"/>
                </a:cubicBezTo>
                <a:cubicBezTo>
                  <a:pt x="202" y="191"/>
                  <a:pt x="214" y="179"/>
                  <a:pt x="214" y="155"/>
                </a:cubicBezTo>
                <a:cubicBezTo>
                  <a:pt x="226" y="143"/>
                  <a:pt x="226" y="107"/>
                  <a:pt x="226" y="96"/>
                </a:cubicBezTo>
                <a:cubicBezTo>
                  <a:pt x="238" y="72"/>
                  <a:pt x="226" y="60"/>
                  <a:pt x="214" y="36"/>
                </a:cubicBezTo>
                <a:cubicBezTo>
                  <a:pt x="202" y="24"/>
                  <a:pt x="179" y="12"/>
                  <a:pt x="167" y="12"/>
                </a:cubicBezTo>
                <a:cubicBezTo>
                  <a:pt x="155" y="12"/>
                  <a:pt x="155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31"/>
          <p:cNvSpPr/>
          <p:nvPr/>
        </p:nvSpPr>
        <p:spPr>
          <a:xfrm>
            <a:off x="5813175" y="3478394"/>
            <a:ext cx="15666" cy="15666"/>
          </a:xfrm>
          <a:custGeom>
            <a:avLst/>
            <a:gdLst/>
            <a:ahLst/>
            <a:cxnLst/>
            <a:rect l="l" t="t" r="r" b="b"/>
            <a:pathLst>
              <a:path w="203" h="203" extrusionOk="0">
                <a:moveTo>
                  <a:pt x="96" y="0"/>
                </a:moveTo>
                <a:cubicBezTo>
                  <a:pt x="84" y="0"/>
                  <a:pt x="72" y="0"/>
                  <a:pt x="60" y="24"/>
                </a:cubicBezTo>
                <a:lnTo>
                  <a:pt x="36" y="36"/>
                </a:lnTo>
                <a:lnTo>
                  <a:pt x="12" y="60"/>
                </a:lnTo>
                <a:cubicBezTo>
                  <a:pt x="12" y="84"/>
                  <a:pt x="1" y="95"/>
                  <a:pt x="12" y="107"/>
                </a:cubicBezTo>
                <a:cubicBezTo>
                  <a:pt x="12" y="119"/>
                  <a:pt x="12" y="143"/>
                  <a:pt x="24" y="155"/>
                </a:cubicBezTo>
                <a:lnTo>
                  <a:pt x="60" y="179"/>
                </a:lnTo>
                <a:lnTo>
                  <a:pt x="72" y="179"/>
                </a:lnTo>
                <a:cubicBezTo>
                  <a:pt x="84" y="179"/>
                  <a:pt x="108" y="203"/>
                  <a:pt x="120" y="203"/>
                </a:cubicBezTo>
                <a:cubicBezTo>
                  <a:pt x="132" y="203"/>
                  <a:pt x="143" y="203"/>
                  <a:pt x="155" y="179"/>
                </a:cubicBezTo>
                <a:cubicBezTo>
                  <a:pt x="179" y="167"/>
                  <a:pt x="191" y="167"/>
                  <a:pt x="191" y="155"/>
                </a:cubicBezTo>
                <a:cubicBezTo>
                  <a:pt x="191" y="143"/>
                  <a:pt x="203" y="119"/>
                  <a:pt x="203" y="107"/>
                </a:cubicBezTo>
                <a:cubicBezTo>
                  <a:pt x="191" y="84"/>
                  <a:pt x="191" y="60"/>
                  <a:pt x="179" y="48"/>
                </a:cubicBezTo>
                <a:cubicBezTo>
                  <a:pt x="155" y="36"/>
                  <a:pt x="155" y="24"/>
                  <a:pt x="143" y="24"/>
                </a:cubicBezTo>
                <a:cubicBezTo>
                  <a:pt x="132" y="24"/>
                  <a:pt x="120" y="0"/>
                  <a:pt x="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31"/>
          <p:cNvSpPr/>
          <p:nvPr/>
        </p:nvSpPr>
        <p:spPr>
          <a:xfrm>
            <a:off x="5802139" y="3427770"/>
            <a:ext cx="17287" cy="13891"/>
          </a:xfrm>
          <a:custGeom>
            <a:avLst/>
            <a:gdLst/>
            <a:ahLst/>
            <a:cxnLst/>
            <a:rect l="l" t="t" r="r" b="b"/>
            <a:pathLst>
              <a:path w="224" h="180" extrusionOk="0">
                <a:moveTo>
                  <a:pt x="118" y="1"/>
                </a:moveTo>
                <a:cubicBezTo>
                  <a:pt x="115" y="1"/>
                  <a:pt x="111" y="1"/>
                  <a:pt x="108" y="1"/>
                </a:cubicBezTo>
                <a:cubicBezTo>
                  <a:pt x="1" y="25"/>
                  <a:pt x="25" y="180"/>
                  <a:pt x="120" y="180"/>
                </a:cubicBezTo>
                <a:cubicBezTo>
                  <a:pt x="223" y="168"/>
                  <a:pt x="216" y="1"/>
                  <a:pt x="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31"/>
          <p:cNvSpPr/>
          <p:nvPr/>
        </p:nvSpPr>
        <p:spPr>
          <a:xfrm>
            <a:off x="5739707" y="3957088"/>
            <a:ext cx="24850" cy="22997"/>
          </a:xfrm>
          <a:custGeom>
            <a:avLst/>
            <a:gdLst/>
            <a:ahLst/>
            <a:cxnLst/>
            <a:rect l="l" t="t" r="r" b="b"/>
            <a:pathLst>
              <a:path w="322" h="298" extrusionOk="0">
                <a:moveTo>
                  <a:pt x="143" y="0"/>
                </a:moveTo>
                <a:cubicBezTo>
                  <a:pt x="131" y="0"/>
                  <a:pt x="95" y="24"/>
                  <a:pt x="83" y="24"/>
                </a:cubicBezTo>
                <a:cubicBezTo>
                  <a:pt x="72" y="36"/>
                  <a:pt x="60" y="36"/>
                  <a:pt x="36" y="48"/>
                </a:cubicBezTo>
                <a:cubicBezTo>
                  <a:pt x="24" y="72"/>
                  <a:pt x="12" y="84"/>
                  <a:pt x="12" y="107"/>
                </a:cubicBezTo>
                <a:cubicBezTo>
                  <a:pt x="0" y="131"/>
                  <a:pt x="0" y="155"/>
                  <a:pt x="12" y="167"/>
                </a:cubicBezTo>
                <a:cubicBezTo>
                  <a:pt x="12" y="179"/>
                  <a:pt x="12" y="203"/>
                  <a:pt x="24" y="215"/>
                </a:cubicBezTo>
                <a:cubicBezTo>
                  <a:pt x="36" y="238"/>
                  <a:pt x="60" y="262"/>
                  <a:pt x="72" y="274"/>
                </a:cubicBezTo>
                <a:lnTo>
                  <a:pt x="95" y="286"/>
                </a:lnTo>
                <a:cubicBezTo>
                  <a:pt x="131" y="298"/>
                  <a:pt x="143" y="298"/>
                  <a:pt x="179" y="298"/>
                </a:cubicBezTo>
                <a:cubicBezTo>
                  <a:pt x="191" y="298"/>
                  <a:pt x="214" y="286"/>
                  <a:pt x="238" y="286"/>
                </a:cubicBezTo>
                <a:cubicBezTo>
                  <a:pt x="250" y="274"/>
                  <a:pt x="262" y="274"/>
                  <a:pt x="274" y="262"/>
                </a:cubicBezTo>
                <a:cubicBezTo>
                  <a:pt x="298" y="238"/>
                  <a:pt x="310" y="227"/>
                  <a:pt x="310" y="203"/>
                </a:cubicBezTo>
                <a:cubicBezTo>
                  <a:pt x="322" y="179"/>
                  <a:pt x="322" y="155"/>
                  <a:pt x="310" y="143"/>
                </a:cubicBezTo>
                <a:cubicBezTo>
                  <a:pt x="298" y="131"/>
                  <a:pt x="298" y="107"/>
                  <a:pt x="298" y="96"/>
                </a:cubicBezTo>
                <a:cubicBezTo>
                  <a:pt x="274" y="72"/>
                  <a:pt x="262" y="48"/>
                  <a:pt x="250" y="36"/>
                </a:cubicBezTo>
                <a:lnTo>
                  <a:pt x="214" y="24"/>
                </a:lnTo>
                <a:cubicBezTo>
                  <a:pt x="191" y="0"/>
                  <a:pt x="179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31"/>
          <p:cNvSpPr/>
          <p:nvPr/>
        </p:nvSpPr>
        <p:spPr>
          <a:xfrm>
            <a:off x="5787785" y="3944046"/>
            <a:ext cx="16592" cy="11344"/>
          </a:xfrm>
          <a:custGeom>
            <a:avLst/>
            <a:gdLst/>
            <a:ahLst/>
            <a:cxnLst/>
            <a:rect l="l" t="t" r="r" b="b"/>
            <a:pathLst>
              <a:path w="215" h="147" extrusionOk="0">
                <a:moveTo>
                  <a:pt x="125" y="0"/>
                </a:moveTo>
                <a:cubicBezTo>
                  <a:pt x="118" y="0"/>
                  <a:pt x="111" y="1"/>
                  <a:pt x="103" y="3"/>
                </a:cubicBezTo>
                <a:cubicBezTo>
                  <a:pt x="0" y="14"/>
                  <a:pt x="7" y="146"/>
                  <a:pt x="103" y="146"/>
                </a:cubicBezTo>
                <a:cubicBezTo>
                  <a:pt x="107" y="146"/>
                  <a:pt x="111" y="146"/>
                  <a:pt x="115" y="145"/>
                </a:cubicBezTo>
                <a:cubicBezTo>
                  <a:pt x="215" y="134"/>
                  <a:pt x="212" y="0"/>
                  <a:pt x="1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31"/>
          <p:cNvSpPr/>
          <p:nvPr/>
        </p:nvSpPr>
        <p:spPr>
          <a:xfrm>
            <a:off x="5538752" y="3979082"/>
            <a:ext cx="28940" cy="22226"/>
          </a:xfrm>
          <a:custGeom>
            <a:avLst/>
            <a:gdLst/>
            <a:ahLst/>
            <a:cxnLst/>
            <a:rect l="l" t="t" r="r" b="b"/>
            <a:pathLst>
              <a:path w="375" h="288" extrusionOk="0">
                <a:moveTo>
                  <a:pt x="186" y="1"/>
                </a:moveTo>
                <a:cubicBezTo>
                  <a:pt x="182" y="1"/>
                  <a:pt x="179" y="1"/>
                  <a:pt x="175" y="1"/>
                </a:cubicBezTo>
                <a:cubicBezTo>
                  <a:pt x="0" y="24"/>
                  <a:pt x="19" y="287"/>
                  <a:pt x="199" y="287"/>
                </a:cubicBezTo>
                <a:cubicBezTo>
                  <a:pt x="203" y="287"/>
                  <a:pt x="207" y="287"/>
                  <a:pt x="211" y="287"/>
                </a:cubicBezTo>
                <a:cubicBezTo>
                  <a:pt x="374" y="275"/>
                  <a:pt x="355" y="1"/>
                  <a:pt x="1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31"/>
          <p:cNvSpPr/>
          <p:nvPr/>
        </p:nvSpPr>
        <p:spPr>
          <a:xfrm>
            <a:off x="6127418" y="3711761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0"/>
                </a:moveTo>
                <a:cubicBezTo>
                  <a:pt x="131" y="0"/>
                  <a:pt x="108" y="0"/>
                  <a:pt x="96" y="12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1" y="119"/>
                  <a:pt x="12" y="155"/>
                </a:cubicBezTo>
                <a:cubicBezTo>
                  <a:pt x="12" y="167"/>
                  <a:pt x="12" y="179"/>
                  <a:pt x="36" y="191"/>
                </a:cubicBezTo>
                <a:cubicBezTo>
                  <a:pt x="48" y="227"/>
                  <a:pt x="60" y="238"/>
                  <a:pt x="72" y="250"/>
                </a:cubicBezTo>
                <a:cubicBezTo>
                  <a:pt x="96" y="250"/>
                  <a:pt x="96" y="274"/>
                  <a:pt x="108" y="274"/>
                </a:cubicBezTo>
                <a:cubicBezTo>
                  <a:pt x="131" y="286"/>
                  <a:pt x="155" y="286"/>
                  <a:pt x="179" y="286"/>
                </a:cubicBezTo>
                <a:cubicBezTo>
                  <a:pt x="191" y="286"/>
                  <a:pt x="227" y="286"/>
                  <a:pt x="239" y="274"/>
                </a:cubicBezTo>
                <a:cubicBezTo>
                  <a:pt x="251" y="250"/>
                  <a:pt x="274" y="250"/>
                  <a:pt x="286" y="238"/>
                </a:cubicBezTo>
                <a:cubicBezTo>
                  <a:pt x="298" y="227"/>
                  <a:pt x="298" y="215"/>
                  <a:pt x="310" y="191"/>
                </a:cubicBezTo>
                <a:cubicBezTo>
                  <a:pt x="310" y="179"/>
                  <a:pt x="334" y="167"/>
                  <a:pt x="310" y="131"/>
                </a:cubicBezTo>
                <a:cubicBezTo>
                  <a:pt x="310" y="108"/>
                  <a:pt x="310" y="108"/>
                  <a:pt x="298" y="96"/>
                </a:cubicBezTo>
                <a:cubicBezTo>
                  <a:pt x="286" y="60"/>
                  <a:pt x="274" y="48"/>
                  <a:pt x="251" y="36"/>
                </a:cubicBezTo>
                <a:cubicBezTo>
                  <a:pt x="239" y="36"/>
                  <a:pt x="239" y="12"/>
                  <a:pt x="227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31"/>
          <p:cNvSpPr/>
          <p:nvPr/>
        </p:nvSpPr>
        <p:spPr>
          <a:xfrm>
            <a:off x="6094311" y="3748108"/>
            <a:ext cx="15743" cy="13737"/>
          </a:xfrm>
          <a:custGeom>
            <a:avLst/>
            <a:gdLst/>
            <a:ahLst/>
            <a:cxnLst/>
            <a:rect l="l" t="t" r="r" b="b"/>
            <a:pathLst>
              <a:path w="204" h="178" extrusionOk="0">
                <a:moveTo>
                  <a:pt x="120" y="0"/>
                </a:moveTo>
                <a:cubicBezTo>
                  <a:pt x="116" y="0"/>
                  <a:pt x="112" y="2"/>
                  <a:pt x="108" y="6"/>
                </a:cubicBezTo>
                <a:cubicBezTo>
                  <a:pt x="84" y="6"/>
                  <a:pt x="72" y="6"/>
                  <a:pt x="60" y="18"/>
                </a:cubicBezTo>
                <a:lnTo>
                  <a:pt x="49" y="18"/>
                </a:lnTo>
                <a:lnTo>
                  <a:pt x="13" y="53"/>
                </a:lnTo>
                <a:cubicBezTo>
                  <a:pt x="13" y="65"/>
                  <a:pt x="1" y="77"/>
                  <a:pt x="13" y="101"/>
                </a:cubicBezTo>
                <a:cubicBezTo>
                  <a:pt x="13" y="113"/>
                  <a:pt x="13" y="125"/>
                  <a:pt x="25" y="137"/>
                </a:cubicBezTo>
                <a:lnTo>
                  <a:pt x="60" y="172"/>
                </a:lnTo>
                <a:lnTo>
                  <a:pt x="72" y="172"/>
                </a:lnTo>
                <a:cubicBezTo>
                  <a:pt x="88" y="172"/>
                  <a:pt x="99" y="178"/>
                  <a:pt x="108" y="178"/>
                </a:cubicBezTo>
                <a:cubicBezTo>
                  <a:pt x="112" y="178"/>
                  <a:pt x="116" y="176"/>
                  <a:pt x="120" y="172"/>
                </a:cubicBezTo>
                <a:cubicBezTo>
                  <a:pt x="132" y="172"/>
                  <a:pt x="156" y="172"/>
                  <a:pt x="168" y="160"/>
                </a:cubicBezTo>
                <a:lnTo>
                  <a:pt x="191" y="125"/>
                </a:lnTo>
                <a:cubicBezTo>
                  <a:pt x="191" y="113"/>
                  <a:pt x="203" y="101"/>
                  <a:pt x="191" y="77"/>
                </a:cubicBezTo>
                <a:cubicBezTo>
                  <a:pt x="191" y="65"/>
                  <a:pt x="191" y="53"/>
                  <a:pt x="179" y="41"/>
                </a:cubicBezTo>
                <a:lnTo>
                  <a:pt x="144" y="6"/>
                </a:lnTo>
                <a:cubicBezTo>
                  <a:pt x="136" y="6"/>
                  <a:pt x="128" y="0"/>
                  <a:pt x="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31"/>
          <p:cNvSpPr/>
          <p:nvPr/>
        </p:nvSpPr>
        <p:spPr>
          <a:xfrm>
            <a:off x="6088832" y="3687837"/>
            <a:ext cx="12039" cy="14817"/>
          </a:xfrm>
          <a:custGeom>
            <a:avLst/>
            <a:gdLst/>
            <a:ahLst/>
            <a:cxnLst/>
            <a:rect l="l" t="t" r="r" b="b"/>
            <a:pathLst>
              <a:path w="156" h="192" extrusionOk="0">
                <a:moveTo>
                  <a:pt x="72" y="1"/>
                </a:moveTo>
                <a:cubicBezTo>
                  <a:pt x="60" y="1"/>
                  <a:pt x="36" y="1"/>
                  <a:pt x="36" y="13"/>
                </a:cubicBezTo>
                <a:cubicBezTo>
                  <a:pt x="24" y="13"/>
                  <a:pt x="24" y="25"/>
                  <a:pt x="12" y="25"/>
                </a:cubicBezTo>
                <a:cubicBezTo>
                  <a:pt x="0" y="48"/>
                  <a:pt x="0" y="48"/>
                  <a:pt x="0" y="60"/>
                </a:cubicBezTo>
                <a:lnTo>
                  <a:pt x="0" y="84"/>
                </a:lnTo>
                <a:lnTo>
                  <a:pt x="0" y="120"/>
                </a:lnTo>
                <a:cubicBezTo>
                  <a:pt x="0" y="132"/>
                  <a:pt x="12" y="144"/>
                  <a:pt x="24" y="167"/>
                </a:cubicBezTo>
                <a:lnTo>
                  <a:pt x="36" y="179"/>
                </a:lnTo>
                <a:cubicBezTo>
                  <a:pt x="60" y="179"/>
                  <a:pt x="72" y="191"/>
                  <a:pt x="84" y="191"/>
                </a:cubicBezTo>
                <a:cubicBezTo>
                  <a:pt x="96" y="191"/>
                  <a:pt x="120" y="191"/>
                  <a:pt x="120" y="179"/>
                </a:cubicBezTo>
                <a:cubicBezTo>
                  <a:pt x="131" y="179"/>
                  <a:pt x="131" y="167"/>
                  <a:pt x="143" y="167"/>
                </a:cubicBezTo>
                <a:cubicBezTo>
                  <a:pt x="155" y="144"/>
                  <a:pt x="155" y="144"/>
                  <a:pt x="155" y="132"/>
                </a:cubicBezTo>
                <a:lnTo>
                  <a:pt x="155" y="108"/>
                </a:lnTo>
                <a:lnTo>
                  <a:pt x="155" y="72"/>
                </a:lnTo>
                <a:cubicBezTo>
                  <a:pt x="155" y="60"/>
                  <a:pt x="143" y="48"/>
                  <a:pt x="131" y="25"/>
                </a:cubicBezTo>
                <a:lnTo>
                  <a:pt x="120" y="13"/>
                </a:lnTo>
                <a:cubicBezTo>
                  <a:pt x="96" y="13"/>
                  <a:pt x="84" y="1"/>
                  <a:pt x="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31"/>
          <p:cNvSpPr/>
          <p:nvPr/>
        </p:nvSpPr>
        <p:spPr>
          <a:xfrm>
            <a:off x="6286391" y="2626654"/>
            <a:ext cx="20296" cy="19370"/>
          </a:xfrm>
          <a:custGeom>
            <a:avLst/>
            <a:gdLst/>
            <a:ahLst/>
            <a:cxnLst/>
            <a:rect l="l" t="t" r="r" b="b"/>
            <a:pathLst>
              <a:path w="263" h="251" extrusionOk="0">
                <a:moveTo>
                  <a:pt x="84" y="0"/>
                </a:moveTo>
                <a:cubicBezTo>
                  <a:pt x="72" y="0"/>
                  <a:pt x="72" y="12"/>
                  <a:pt x="60" y="12"/>
                </a:cubicBezTo>
                <a:lnTo>
                  <a:pt x="12" y="60"/>
                </a:lnTo>
                <a:cubicBezTo>
                  <a:pt x="12" y="72"/>
                  <a:pt x="12" y="72"/>
                  <a:pt x="0" y="83"/>
                </a:cubicBezTo>
                <a:lnTo>
                  <a:pt x="0" y="167"/>
                </a:lnTo>
                <a:cubicBezTo>
                  <a:pt x="0" y="179"/>
                  <a:pt x="12" y="191"/>
                  <a:pt x="24" y="203"/>
                </a:cubicBezTo>
                <a:cubicBezTo>
                  <a:pt x="36" y="226"/>
                  <a:pt x="60" y="238"/>
                  <a:pt x="72" y="238"/>
                </a:cubicBezTo>
                <a:cubicBezTo>
                  <a:pt x="84" y="250"/>
                  <a:pt x="96" y="250"/>
                  <a:pt x="119" y="250"/>
                </a:cubicBezTo>
                <a:lnTo>
                  <a:pt x="155" y="250"/>
                </a:lnTo>
                <a:cubicBezTo>
                  <a:pt x="179" y="250"/>
                  <a:pt x="191" y="238"/>
                  <a:pt x="203" y="226"/>
                </a:cubicBezTo>
                <a:cubicBezTo>
                  <a:pt x="215" y="203"/>
                  <a:pt x="238" y="191"/>
                  <a:pt x="238" y="179"/>
                </a:cubicBezTo>
                <a:cubicBezTo>
                  <a:pt x="250" y="167"/>
                  <a:pt x="250" y="143"/>
                  <a:pt x="250" y="131"/>
                </a:cubicBezTo>
                <a:cubicBezTo>
                  <a:pt x="262" y="83"/>
                  <a:pt x="262" y="72"/>
                  <a:pt x="250" y="60"/>
                </a:cubicBezTo>
                <a:cubicBezTo>
                  <a:pt x="250" y="48"/>
                  <a:pt x="238" y="24"/>
                  <a:pt x="238" y="24"/>
                </a:cubicBezTo>
                <a:cubicBezTo>
                  <a:pt x="238" y="12"/>
                  <a:pt x="215" y="12"/>
                  <a:pt x="203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31"/>
          <p:cNvSpPr/>
          <p:nvPr/>
        </p:nvSpPr>
        <p:spPr>
          <a:xfrm>
            <a:off x="6243175" y="2606435"/>
            <a:ext cx="12965" cy="17518"/>
          </a:xfrm>
          <a:custGeom>
            <a:avLst/>
            <a:gdLst/>
            <a:ahLst/>
            <a:cxnLst/>
            <a:rect l="l" t="t" r="r" b="b"/>
            <a:pathLst>
              <a:path w="168" h="227" extrusionOk="0">
                <a:moveTo>
                  <a:pt x="84" y="0"/>
                </a:moveTo>
                <a:cubicBezTo>
                  <a:pt x="60" y="0"/>
                  <a:pt x="48" y="0"/>
                  <a:pt x="48" y="24"/>
                </a:cubicBezTo>
                <a:cubicBezTo>
                  <a:pt x="36" y="24"/>
                  <a:pt x="36" y="36"/>
                  <a:pt x="25" y="48"/>
                </a:cubicBezTo>
                <a:cubicBezTo>
                  <a:pt x="1" y="60"/>
                  <a:pt x="1" y="60"/>
                  <a:pt x="1" y="84"/>
                </a:cubicBezTo>
                <a:lnTo>
                  <a:pt x="1" y="119"/>
                </a:lnTo>
                <a:lnTo>
                  <a:pt x="1" y="155"/>
                </a:lnTo>
                <a:cubicBezTo>
                  <a:pt x="1" y="167"/>
                  <a:pt x="25" y="179"/>
                  <a:pt x="36" y="203"/>
                </a:cubicBezTo>
                <a:lnTo>
                  <a:pt x="48" y="214"/>
                </a:lnTo>
                <a:cubicBezTo>
                  <a:pt x="60" y="214"/>
                  <a:pt x="84" y="226"/>
                  <a:pt x="96" y="226"/>
                </a:cubicBezTo>
                <a:cubicBezTo>
                  <a:pt x="108" y="226"/>
                  <a:pt x="120" y="226"/>
                  <a:pt x="120" y="214"/>
                </a:cubicBezTo>
                <a:cubicBezTo>
                  <a:pt x="144" y="214"/>
                  <a:pt x="144" y="203"/>
                  <a:pt x="155" y="179"/>
                </a:cubicBezTo>
                <a:cubicBezTo>
                  <a:pt x="167" y="167"/>
                  <a:pt x="167" y="167"/>
                  <a:pt x="167" y="155"/>
                </a:cubicBezTo>
                <a:lnTo>
                  <a:pt x="167" y="107"/>
                </a:lnTo>
                <a:lnTo>
                  <a:pt x="167" y="84"/>
                </a:lnTo>
                <a:cubicBezTo>
                  <a:pt x="167" y="60"/>
                  <a:pt x="155" y="48"/>
                  <a:pt x="144" y="36"/>
                </a:cubicBezTo>
                <a:lnTo>
                  <a:pt x="120" y="24"/>
                </a:lnTo>
                <a:cubicBezTo>
                  <a:pt x="108" y="24"/>
                  <a:pt x="96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31"/>
          <p:cNvSpPr/>
          <p:nvPr/>
        </p:nvSpPr>
        <p:spPr>
          <a:xfrm>
            <a:off x="6264629" y="2565766"/>
            <a:ext cx="14045" cy="10495"/>
          </a:xfrm>
          <a:custGeom>
            <a:avLst/>
            <a:gdLst/>
            <a:ahLst/>
            <a:cxnLst/>
            <a:rect l="l" t="t" r="r" b="b"/>
            <a:pathLst>
              <a:path w="182" h="136" extrusionOk="0">
                <a:moveTo>
                  <a:pt x="99" y="1"/>
                </a:moveTo>
                <a:cubicBezTo>
                  <a:pt x="93" y="1"/>
                  <a:pt x="87" y="2"/>
                  <a:pt x="80" y="3"/>
                </a:cubicBezTo>
                <a:cubicBezTo>
                  <a:pt x="0" y="15"/>
                  <a:pt x="8" y="135"/>
                  <a:pt x="92" y="135"/>
                </a:cubicBezTo>
                <a:cubicBezTo>
                  <a:pt x="96" y="135"/>
                  <a:pt x="100" y="135"/>
                  <a:pt x="104" y="134"/>
                </a:cubicBezTo>
                <a:cubicBezTo>
                  <a:pt x="181" y="134"/>
                  <a:pt x="176" y="1"/>
                  <a:pt x="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31"/>
          <p:cNvSpPr/>
          <p:nvPr/>
        </p:nvSpPr>
        <p:spPr>
          <a:xfrm>
            <a:off x="6238622" y="2507116"/>
            <a:ext cx="17518" cy="14971"/>
          </a:xfrm>
          <a:custGeom>
            <a:avLst/>
            <a:gdLst/>
            <a:ahLst/>
            <a:cxnLst/>
            <a:rect l="l" t="t" r="r" b="b"/>
            <a:pathLst>
              <a:path w="227" h="194" extrusionOk="0">
                <a:moveTo>
                  <a:pt x="111" y="0"/>
                </a:moveTo>
                <a:cubicBezTo>
                  <a:pt x="92" y="0"/>
                  <a:pt x="74" y="8"/>
                  <a:pt x="60" y="25"/>
                </a:cubicBezTo>
                <a:cubicBezTo>
                  <a:pt x="0" y="85"/>
                  <a:pt x="24" y="144"/>
                  <a:pt x="84" y="180"/>
                </a:cubicBezTo>
                <a:lnTo>
                  <a:pt x="95" y="180"/>
                </a:lnTo>
                <a:cubicBezTo>
                  <a:pt x="108" y="190"/>
                  <a:pt x="121" y="194"/>
                  <a:pt x="133" y="194"/>
                </a:cubicBezTo>
                <a:cubicBezTo>
                  <a:pt x="181" y="194"/>
                  <a:pt x="226" y="132"/>
                  <a:pt x="226" y="85"/>
                </a:cubicBezTo>
                <a:cubicBezTo>
                  <a:pt x="210" y="43"/>
                  <a:pt x="157" y="0"/>
                  <a:pt x="1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31"/>
          <p:cNvSpPr/>
          <p:nvPr/>
        </p:nvSpPr>
        <p:spPr>
          <a:xfrm>
            <a:off x="6653883" y="2531039"/>
            <a:ext cx="17518" cy="18444"/>
          </a:xfrm>
          <a:custGeom>
            <a:avLst/>
            <a:gdLst/>
            <a:ahLst/>
            <a:cxnLst/>
            <a:rect l="l" t="t" r="r" b="b"/>
            <a:pathLst>
              <a:path w="227" h="239" extrusionOk="0">
                <a:moveTo>
                  <a:pt x="96" y="1"/>
                </a:moveTo>
                <a:cubicBezTo>
                  <a:pt x="84" y="1"/>
                  <a:pt x="72" y="13"/>
                  <a:pt x="37" y="13"/>
                </a:cubicBezTo>
                <a:cubicBezTo>
                  <a:pt x="25" y="37"/>
                  <a:pt x="13" y="48"/>
                  <a:pt x="13" y="60"/>
                </a:cubicBezTo>
                <a:lnTo>
                  <a:pt x="13" y="72"/>
                </a:lnTo>
                <a:cubicBezTo>
                  <a:pt x="13" y="96"/>
                  <a:pt x="13" y="96"/>
                  <a:pt x="1" y="108"/>
                </a:cubicBezTo>
                <a:lnTo>
                  <a:pt x="1" y="156"/>
                </a:lnTo>
                <a:cubicBezTo>
                  <a:pt x="1" y="168"/>
                  <a:pt x="1" y="168"/>
                  <a:pt x="13" y="179"/>
                </a:cubicBezTo>
                <a:cubicBezTo>
                  <a:pt x="13" y="191"/>
                  <a:pt x="25" y="191"/>
                  <a:pt x="37" y="215"/>
                </a:cubicBezTo>
                <a:lnTo>
                  <a:pt x="60" y="227"/>
                </a:lnTo>
                <a:cubicBezTo>
                  <a:pt x="72" y="227"/>
                  <a:pt x="72" y="227"/>
                  <a:pt x="84" y="239"/>
                </a:cubicBezTo>
                <a:lnTo>
                  <a:pt x="132" y="239"/>
                </a:lnTo>
                <a:cubicBezTo>
                  <a:pt x="144" y="239"/>
                  <a:pt x="156" y="239"/>
                  <a:pt x="156" y="227"/>
                </a:cubicBezTo>
                <a:cubicBezTo>
                  <a:pt x="156" y="227"/>
                  <a:pt x="179" y="227"/>
                  <a:pt x="179" y="215"/>
                </a:cubicBezTo>
                <a:cubicBezTo>
                  <a:pt x="191" y="191"/>
                  <a:pt x="203" y="179"/>
                  <a:pt x="203" y="168"/>
                </a:cubicBezTo>
                <a:cubicBezTo>
                  <a:pt x="227" y="144"/>
                  <a:pt x="227" y="132"/>
                  <a:pt x="227" y="108"/>
                </a:cubicBezTo>
                <a:cubicBezTo>
                  <a:pt x="215" y="72"/>
                  <a:pt x="215" y="72"/>
                  <a:pt x="203" y="60"/>
                </a:cubicBezTo>
                <a:cubicBezTo>
                  <a:pt x="203" y="48"/>
                  <a:pt x="191" y="37"/>
                  <a:pt x="179" y="13"/>
                </a:cubicBezTo>
                <a:cubicBezTo>
                  <a:pt x="156" y="1"/>
                  <a:pt x="144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31"/>
          <p:cNvSpPr/>
          <p:nvPr/>
        </p:nvSpPr>
        <p:spPr>
          <a:xfrm>
            <a:off x="6624481" y="2531965"/>
            <a:ext cx="13891" cy="13891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60" y="1"/>
                </a:moveTo>
                <a:lnTo>
                  <a:pt x="48" y="13"/>
                </a:lnTo>
                <a:cubicBezTo>
                  <a:pt x="37" y="13"/>
                  <a:pt x="37" y="36"/>
                  <a:pt x="25" y="48"/>
                </a:cubicBezTo>
                <a:lnTo>
                  <a:pt x="1" y="60"/>
                </a:lnTo>
                <a:lnTo>
                  <a:pt x="1" y="96"/>
                </a:lnTo>
                <a:lnTo>
                  <a:pt x="1" y="132"/>
                </a:lnTo>
                <a:lnTo>
                  <a:pt x="25" y="156"/>
                </a:lnTo>
                <a:lnTo>
                  <a:pt x="37" y="167"/>
                </a:lnTo>
                <a:cubicBezTo>
                  <a:pt x="48" y="179"/>
                  <a:pt x="48" y="179"/>
                  <a:pt x="60" y="179"/>
                </a:cubicBezTo>
                <a:lnTo>
                  <a:pt x="120" y="179"/>
                </a:lnTo>
                <a:cubicBezTo>
                  <a:pt x="144" y="179"/>
                  <a:pt x="156" y="179"/>
                  <a:pt x="156" y="167"/>
                </a:cubicBezTo>
                <a:lnTo>
                  <a:pt x="167" y="156"/>
                </a:lnTo>
                <a:lnTo>
                  <a:pt x="179" y="132"/>
                </a:lnTo>
                <a:lnTo>
                  <a:pt x="179" y="108"/>
                </a:lnTo>
                <a:lnTo>
                  <a:pt x="179" y="84"/>
                </a:lnTo>
                <a:cubicBezTo>
                  <a:pt x="179" y="60"/>
                  <a:pt x="179" y="48"/>
                  <a:pt x="167" y="48"/>
                </a:cubicBezTo>
                <a:lnTo>
                  <a:pt x="167" y="36"/>
                </a:lnTo>
                <a:lnTo>
                  <a:pt x="156" y="13"/>
                </a:lnTo>
                <a:cubicBezTo>
                  <a:pt x="156" y="13"/>
                  <a:pt x="144" y="1"/>
                  <a:pt x="1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31"/>
          <p:cNvSpPr/>
          <p:nvPr/>
        </p:nvSpPr>
        <p:spPr>
          <a:xfrm>
            <a:off x="6664301" y="2493379"/>
            <a:ext cx="18753" cy="13891"/>
          </a:xfrm>
          <a:custGeom>
            <a:avLst/>
            <a:gdLst/>
            <a:ahLst/>
            <a:cxnLst/>
            <a:rect l="l" t="t" r="r" b="b"/>
            <a:pathLst>
              <a:path w="243" h="180" extrusionOk="0">
                <a:moveTo>
                  <a:pt x="128" y="0"/>
                </a:moveTo>
                <a:cubicBezTo>
                  <a:pt x="124" y="0"/>
                  <a:pt x="120" y="0"/>
                  <a:pt x="116" y="1"/>
                </a:cubicBezTo>
                <a:cubicBezTo>
                  <a:pt x="1" y="12"/>
                  <a:pt x="8" y="180"/>
                  <a:pt x="117" y="180"/>
                </a:cubicBezTo>
                <a:cubicBezTo>
                  <a:pt x="120" y="180"/>
                  <a:pt x="124" y="180"/>
                  <a:pt x="128" y="179"/>
                </a:cubicBezTo>
                <a:cubicBezTo>
                  <a:pt x="243" y="156"/>
                  <a:pt x="236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31"/>
          <p:cNvSpPr/>
          <p:nvPr/>
        </p:nvSpPr>
        <p:spPr>
          <a:xfrm>
            <a:off x="7039818" y="2512672"/>
            <a:ext cx="19370" cy="17518"/>
          </a:xfrm>
          <a:custGeom>
            <a:avLst/>
            <a:gdLst/>
            <a:ahLst/>
            <a:cxnLst/>
            <a:rect l="l" t="t" r="r" b="b"/>
            <a:pathLst>
              <a:path w="251" h="227" extrusionOk="0">
                <a:moveTo>
                  <a:pt x="72" y="1"/>
                </a:moveTo>
                <a:cubicBezTo>
                  <a:pt x="60" y="1"/>
                  <a:pt x="60" y="13"/>
                  <a:pt x="36" y="13"/>
                </a:cubicBezTo>
                <a:lnTo>
                  <a:pt x="12" y="48"/>
                </a:lnTo>
                <a:cubicBezTo>
                  <a:pt x="12" y="60"/>
                  <a:pt x="0" y="60"/>
                  <a:pt x="0" y="72"/>
                </a:cubicBezTo>
                <a:lnTo>
                  <a:pt x="0" y="120"/>
                </a:lnTo>
                <a:lnTo>
                  <a:pt x="0" y="156"/>
                </a:lnTo>
                <a:cubicBezTo>
                  <a:pt x="0" y="167"/>
                  <a:pt x="12" y="167"/>
                  <a:pt x="12" y="179"/>
                </a:cubicBezTo>
                <a:lnTo>
                  <a:pt x="36" y="203"/>
                </a:lnTo>
                <a:cubicBezTo>
                  <a:pt x="60" y="227"/>
                  <a:pt x="72" y="227"/>
                  <a:pt x="84" y="227"/>
                </a:cubicBezTo>
                <a:lnTo>
                  <a:pt x="155" y="227"/>
                </a:lnTo>
                <a:cubicBezTo>
                  <a:pt x="179" y="227"/>
                  <a:pt x="191" y="203"/>
                  <a:pt x="203" y="191"/>
                </a:cubicBezTo>
                <a:cubicBezTo>
                  <a:pt x="203" y="179"/>
                  <a:pt x="215" y="179"/>
                  <a:pt x="215" y="167"/>
                </a:cubicBezTo>
                <a:cubicBezTo>
                  <a:pt x="239" y="156"/>
                  <a:pt x="239" y="120"/>
                  <a:pt x="239" y="108"/>
                </a:cubicBezTo>
                <a:cubicBezTo>
                  <a:pt x="250" y="72"/>
                  <a:pt x="239" y="60"/>
                  <a:pt x="239" y="60"/>
                </a:cubicBezTo>
                <a:cubicBezTo>
                  <a:pt x="239" y="48"/>
                  <a:pt x="215" y="36"/>
                  <a:pt x="203" y="36"/>
                </a:cubicBezTo>
                <a:cubicBezTo>
                  <a:pt x="191" y="13"/>
                  <a:pt x="179" y="13"/>
                  <a:pt x="1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31"/>
          <p:cNvSpPr/>
          <p:nvPr/>
        </p:nvSpPr>
        <p:spPr>
          <a:xfrm>
            <a:off x="6999689" y="2489675"/>
            <a:ext cx="19756" cy="14894"/>
          </a:xfrm>
          <a:custGeom>
            <a:avLst/>
            <a:gdLst/>
            <a:ahLst/>
            <a:cxnLst/>
            <a:rect l="l" t="t" r="r" b="b"/>
            <a:pathLst>
              <a:path w="256" h="193" extrusionOk="0">
                <a:moveTo>
                  <a:pt x="137" y="1"/>
                </a:moveTo>
                <a:cubicBezTo>
                  <a:pt x="134" y="1"/>
                  <a:pt x="131" y="1"/>
                  <a:pt x="128" y="1"/>
                </a:cubicBezTo>
                <a:cubicBezTo>
                  <a:pt x="1" y="13"/>
                  <a:pt x="19" y="192"/>
                  <a:pt x="129" y="192"/>
                </a:cubicBezTo>
                <a:cubicBezTo>
                  <a:pt x="132" y="192"/>
                  <a:pt x="136" y="192"/>
                  <a:pt x="139" y="192"/>
                </a:cubicBezTo>
                <a:cubicBezTo>
                  <a:pt x="255" y="192"/>
                  <a:pt x="247" y="1"/>
                  <a:pt x="1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31"/>
          <p:cNvSpPr/>
          <p:nvPr/>
        </p:nvSpPr>
        <p:spPr>
          <a:xfrm>
            <a:off x="7042597" y="2446382"/>
            <a:ext cx="19679" cy="13119"/>
          </a:xfrm>
          <a:custGeom>
            <a:avLst/>
            <a:gdLst/>
            <a:ahLst/>
            <a:cxnLst/>
            <a:rect l="l" t="t" r="r" b="b"/>
            <a:pathLst>
              <a:path w="255" h="170" extrusionOk="0">
                <a:moveTo>
                  <a:pt x="140" y="0"/>
                </a:moveTo>
                <a:cubicBezTo>
                  <a:pt x="134" y="0"/>
                  <a:pt x="127" y="1"/>
                  <a:pt x="119" y="2"/>
                </a:cubicBezTo>
                <a:cubicBezTo>
                  <a:pt x="0" y="14"/>
                  <a:pt x="36" y="169"/>
                  <a:pt x="143" y="169"/>
                </a:cubicBezTo>
                <a:cubicBezTo>
                  <a:pt x="255" y="158"/>
                  <a:pt x="241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31"/>
          <p:cNvSpPr/>
          <p:nvPr/>
        </p:nvSpPr>
        <p:spPr>
          <a:xfrm>
            <a:off x="7026005" y="2333557"/>
            <a:ext cx="11113" cy="11036"/>
          </a:xfrm>
          <a:custGeom>
            <a:avLst/>
            <a:gdLst/>
            <a:ahLst/>
            <a:cxnLst/>
            <a:rect l="l" t="t" r="r" b="b"/>
            <a:pathLst>
              <a:path w="144" h="143" extrusionOk="0">
                <a:moveTo>
                  <a:pt x="25" y="0"/>
                </a:moveTo>
                <a:cubicBezTo>
                  <a:pt x="25" y="0"/>
                  <a:pt x="13" y="0"/>
                  <a:pt x="13" y="12"/>
                </a:cubicBezTo>
                <a:cubicBezTo>
                  <a:pt x="1" y="12"/>
                  <a:pt x="1" y="24"/>
                  <a:pt x="1" y="48"/>
                </a:cubicBezTo>
                <a:lnTo>
                  <a:pt x="1" y="71"/>
                </a:lnTo>
                <a:lnTo>
                  <a:pt x="1" y="107"/>
                </a:lnTo>
                <a:cubicBezTo>
                  <a:pt x="1" y="119"/>
                  <a:pt x="13" y="119"/>
                  <a:pt x="13" y="131"/>
                </a:cubicBezTo>
                <a:cubicBezTo>
                  <a:pt x="25" y="131"/>
                  <a:pt x="25" y="143"/>
                  <a:pt x="37" y="143"/>
                </a:cubicBezTo>
                <a:lnTo>
                  <a:pt x="96" y="143"/>
                </a:lnTo>
                <a:cubicBezTo>
                  <a:pt x="120" y="143"/>
                  <a:pt x="120" y="143"/>
                  <a:pt x="132" y="131"/>
                </a:cubicBezTo>
                <a:cubicBezTo>
                  <a:pt x="144" y="131"/>
                  <a:pt x="144" y="119"/>
                  <a:pt x="144" y="119"/>
                </a:cubicBezTo>
                <a:cubicBezTo>
                  <a:pt x="132" y="71"/>
                  <a:pt x="132" y="60"/>
                  <a:pt x="120" y="48"/>
                </a:cubicBezTo>
                <a:lnTo>
                  <a:pt x="96" y="24"/>
                </a:lnTo>
                <a:cubicBezTo>
                  <a:pt x="96" y="24"/>
                  <a:pt x="84" y="24"/>
                  <a:pt x="84" y="12"/>
                </a:cubicBezTo>
                <a:cubicBezTo>
                  <a:pt x="72" y="12"/>
                  <a:pt x="72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31"/>
          <p:cNvSpPr/>
          <p:nvPr/>
        </p:nvSpPr>
        <p:spPr>
          <a:xfrm>
            <a:off x="7168695" y="2669793"/>
            <a:ext cx="20065" cy="15743"/>
          </a:xfrm>
          <a:custGeom>
            <a:avLst/>
            <a:gdLst/>
            <a:ahLst/>
            <a:cxnLst/>
            <a:rect l="l" t="t" r="r" b="b"/>
            <a:pathLst>
              <a:path w="260" h="204" extrusionOk="0">
                <a:moveTo>
                  <a:pt x="116" y="1"/>
                </a:moveTo>
                <a:cubicBezTo>
                  <a:pt x="1" y="24"/>
                  <a:pt x="9" y="204"/>
                  <a:pt x="118" y="204"/>
                </a:cubicBezTo>
                <a:cubicBezTo>
                  <a:pt x="121" y="204"/>
                  <a:pt x="125" y="203"/>
                  <a:pt x="128" y="203"/>
                </a:cubicBezTo>
                <a:cubicBezTo>
                  <a:pt x="259" y="179"/>
                  <a:pt x="235" y="1"/>
                  <a:pt x="1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9" name="Google Shape;1499;p31"/>
          <p:cNvGrpSpPr/>
          <p:nvPr/>
        </p:nvGrpSpPr>
        <p:grpSpPr>
          <a:xfrm flipH="1">
            <a:off x="5584819" y="793989"/>
            <a:ext cx="2177707" cy="2146599"/>
            <a:chOff x="5378544" y="1040551"/>
            <a:chExt cx="2177707" cy="2146599"/>
          </a:xfrm>
        </p:grpSpPr>
        <p:sp>
          <p:nvSpPr>
            <p:cNvPr id="1500" name="Google Shape;1500;p31"/>
            <p:cNvSpPr/>
            <p:nvPr/>
          </p:nvSpPr>
          <p:spPr>
            <a:xfrm>
              <a:off x="6951281" y="2107885"/>
              <a:ext cx="31101" cy="23229"/>
            </a:xfrm>
            <a:custGeom>
              <a:avLst/>
              <a:gdLst/>
              <a:ahLst/>
              <a:cxnLst/>
              <a:rect l="l" t="t" r="r" b="b"/>
              <a:pathLst>
                <a:path w="403" h="301" extrusionOk="0">
                  <a:moveTo>
                    <a:pt x="206" y="0"/>
                  </a:moveTo>
                  <a:cubicBezTo>
                    <a:pt x="199" y="0"/>
                    <a:pt x="192" y="1"/>
                    <a:pt x="184" y="2"/>
                  </a:cubicBezTo>
                  <a:cubicBezTo>
                    <a:pt x="0" y="13"/>
                    <a:pt x="27" y="301"/>
                    <a:pt x="199" y="301"/>
                  </a:cubicBezTo>
                  <a:cubicBezTo>
                    <a:pt x="206" y="301"/>
                    <a:pt x="213" y="300"/>
                    <a:pt x="220" y="299"/>
                  </a:cubicBezTo>
                  <a:cubicBezTo>
                    <a:pt x="403" y="277"/>
                    <a:pt x="38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904824" y="2074933"/>
              <a:ext cx="18444" cy="15666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07" y="0"/>
                  </a:moveTo>
                  <a:cubicBezTo>
                    <a:pt x="95" y="0"/>
                    <a:pt x="95" y="24"/>
                    <a:pt x="71" y="24"/>
                  </a:cubicBezTo>
                  <a:cubicBezTo>
                    <a:pt x="60" y="24"/>
                    <a:pt x="48" y="36"/>
                    <a:pt x="48" y="36"/>
                  </a:cubicBezTo>
                  <a:cubicBezTo>
                    <a:pt x="48" y="36"/>
                    <a:pt x="36" y="36"/>
                    <a:pt x="36" y="48"/>
                  </a:cubicBezTo>
                  <a:cubicBezTo>
                    <a:pt x="12" y="48"/>
                    <a:pt x="12" y="72"/>
                    <a:pt x="12" y="84"/>
                  </a:cubicBezTo>
                  <a:cubicBezTo>
                    <a:pt x="12" y="95"/>
                    <a:pt x="0" y="95"/>
                    <a:pt x="0" y="107"/>
                  </a:cubicBezTo>
                  <a:lnTo>
                    <a:pt x="0" y="143"/>
                  </a:lnTo>
                  <a:cubicBezTo>
                    <a:pt x="0" y="155"/>
                    <a:pt x="0" y="155"/>
                    <a:pt x="12" y="167"/>
                  </a:cubicBezTo>
                  <a:lnTo>
                    <a:pt x="36" y="191"/>
                  </a:lnTo>
                  <a:cubicBezTo>
                    <a:pt x="48" y="203"/>
                    <a:pt x="60" y="203"/>
                    <a:pt x="71" y="203"/>
                  </a:cubicBezTo>
                  <a:lnTo>
                    <a:pt x="107" y="203"/>
                  </a:lnTo>
                  <a:cubicBezTo>
                    <a:pt x="119" y="203"/>
                    <a:pt x="131" y="203"/>
                    <a:pt x="155" y="191"/>
                  </a:cubicBezTo>
                  <a:cubicBezTo>
                    <a:pt x="155" y="191"/>
                    <a:pt x="167" y="191"/>
                    <a:pt x="167" y="167"/>
                  </a:cubicBezTo>
                  <a:cubicBezTo>
                    <a:pt x="167" y="167"/>
                    <a:pt x="179" y="167"/>
                    <a:pt x="179" y="155"/>
                  </a:cubicBezTo>
                  <a:lnTo>
                    <a:pt x="214" y="119"/>
                  </a:lnTo>
                  <a:cubicBezTo>
                    <a:pt x="226" y="119"/>
                    <a:pt x="226" y="107"/>
                    <a:pt x="226" y="95"/>
                  </a:cubicBezTo>
                  <a:cubicBezTo>
                    <a:pt x="226" y="84"/>
                    <a:pt x="238" y="84"/>
                    <a:pt x="238" y="60"/>
                  </a:cubicBezTo>
                  <a:lnTo>
                    <a:pt x="238" y="48"/>
                  </a:lnTo>
                  <a:cubicBezTo>
                    <a:pt x="226" y="48"/>
                    <a:pt x="226" y="48"/>
                    <a:pt x="214" y="36"/>
                  </a:cubicBezTo>
                  <a:cubicBezTo>
                    <a:pt x="214" y="36"/>
                    <a:pt x="214" y="24"/>
                    <a:pt x="191" y="24"/>
                  </a:cubicBezTo>
                  <a:cubicBezTo>
                    <a:pt x="191" y="0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974587" y="2037273"/>
              <a:ext cx="12965" cy="17518"/>
            </a:xfrm>
            <a:custGeom>
              <a:avLst/>
              <a:gdLst/>
              <a:ahLst/>
              <a:cxnLst/>
              <a:rect l="l" t="t" r="r" b="b"/>
              <a:pathLst>
                <a:path w="168" h="227" extrusionOk="0">
                  <a:moveTo>
                    <a:pt x="84" y="0"/>
                  </a:moveTo>
                  <a:cubicBezTo>
                    <a:pt x="60" y="0"/>
                    <a:pt x="49" y="0"/>
                    <a:pt x="49" y="12"/>
                  </a:cubicBezTo>
                  <a:cubicBezTo>
                    <a:pt x="37" y="12"/>
                    <a:pt x="37" y="36"/>
                    <a:pt x="25" y="48"/>
                  </a:cubicBezTo>
                  <a:cubicBezTo>
                    <a:pt x="1" y="60"/>
                    <a:pt x="1" y="60"/>
                    <a:pt x="1" y="71"/>
                  </a:cubicBezTo>
                  <a:lnTo>
                    <a:pt x="1" y="119"/>
                  </a:lnTo>
                  <a:lnTo>
                    <a:pt x="1" y="155"/>
                  </a:lnTo>
                  <a:cubicBezTo>
                    <a:pt x="1" y="167"/>
                    <a:pt x="25" y="179"/>
                    <a:pt x="37" y="191"/>
                  </a:cubicBezTo>
                  <a:lnTo>
                    <a:pt x="49" y="214"/>
                  </a:lnTo>
                  <a:cubicBezTo>
                    <a:pt x="60" y="214"/>
                    <a:pt x="84" y="226"/>
                    <a:pt x="96" y="226"/>
                  </a:cubicBezTo>
                  <a:cubicBezTo>
                    <a:pt x="108" y="226"/>
                    <a:pt x="120" y="226"/>
                    <a:pt x="120" y="214"/>
                  </a:cubicBezTo>
                  <a:cubicBezTo>
                    <a:pt x="144" y="214"/>
                    <a:pt x="144" y="191"/>
                    <a:pt x="156" y="179"/>
                  </a:cubicBezTo>
                  <a:cubicBezTo>
                    <a:pt x="168" y="167"/>
                    <a:pt x="168" y="167"/>
                    <a:pt x="168" y="155"/>
                  </a:cubicBezTo>
                  <a:lnTo>
                    <a:pt x="168" y="107"/>
                  </a:lnTo>
                  <a:lnTo>
                    <a:pt x="168" y="83"/>
                  </a:lnTo>
                  <a:cubicBezTo>
                    <a:pt x="168" y="60"/>
                    <a:pt x="156" y="48"/>
                    <a:pt x="144" y="36"/>
                  </a:cubicBezTo>
                  <a:lnTo>
                    <a:pt x="120" y="12"/>
                  </a:lnTo>
                  <a:cubicBezTo>
                    <a:pt x="108" y="12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6917635" y="1993208"/>
              <a:ext cx="12965" cy="11962"/>
            </a:xfrm>
            <a:custGeom>
              <a:avLst/>
              <a:gdLst/>
              <a:ahLst/>
              <a:cxnLst/>
              <a:rect l="l" t="t" r="r" b="b"/>
              <a:pathLst>
                <a:path w="168" h="155" extrusionOk="0">
                  <a:moveTo>
                    <a:pt x="73" y="1"/>
                  </a:moveTo>
                  <a:cubicBezTo>
                    <a:pt x="68" y="1"/>
                    <a:pt x="64" y="4"/>
                    <a:pt x="60" y="11"/>
                  </a:cubicBezTo>
                  <a:cubicBezTo>
                    <a:pt x="48" y="11"/>
                    <a:pt x="25" y="11"/>
                    <a:pt x="25" y="23"/>
                  </a:cubicBezTo>
                  <a:cubicBezTo>
                    <a:pt x="13" y="23"/>
                    <a:pt x="13" y="35"/>
                    <a:pt x="13" y="59"/>
                  </a:cubicBezTo>
                  <a:lnTo>
                    <a:pt x="1" y="71"/>
                  </a:lnTo>
                  <a:lnTo>
                    <a:pt x="1" y="95"/>
                  </a:lnTo>
                  <a:lnTo>
                    <a:pt x="1" y="119"/>
                  </a:lnTo>
                  <a:cubicBezTo>
                    <a:pt x="1" y="119"/>
                    <a:pt x="1" y="131"/>
                    <a:pt x="13" y="131"/>
                  </a:cubicBezTo>
                  <a:cubicBezTo>
                    <a:pt x="13" y="142"/>
                    <a:pt x="25" y="142"/>
                    <a:pt x="48" y="142"/>
                  </a:cubicBezTo>
                  <a:lnTo>
                    <a:pt x="60" y="154"/>
                  </a:lnTo>
                  <a:lnTo>
                    <a:pt x="108" y="154"/>
                  </a:lnTo>
                  <a:cubicBezTo>
                    <a:pt x="108" y="154"/>
                    <a:pt x="120" y="154"/>
                    <a:pt x="120" y="142"/>
                  </a:cubicBezTo>
                  <a:cubicBezTo>
                    <a:pt x="132" y="142"/>
                    <a:pt x="132" y="131"/>
                    <a:pt x="132" y="119"/>
                  </a:cubicBezTo>
                  <a:lnTo>
                    <a:pt x="156" y="95"/>
                  </a:lnTo>
                  <a:lnTo>
                    <a:pt x="156" y="71"/>
                  </a:lnTo>
                  <a:cubicBezTo>
                    <a:pt x="167" y="71"/>
                    <a:pt x="144" y="59"/>
                    <a:pt x="144" y="59"/>
                  </a:cubicBezTo>
                  <a:cubicBezTo>
                    <a:pt x="144" y="59"/>
                    <a:pt x="144" y="35"/>
                    <a:pt x="132" y="35"/>
                  </a:cubicBezTo>
                  <a:lnTo>
                    <a:pt x="108" y="11"/>
                  </a:lnTo>
                  <a:cubicBezTo>
                    <a:pt x="92" y="11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7484790" y="1868600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04" y="0"/>
                  </a:moveTo>
                  <a:cubicBezTo>
                    <a:pt x="0" y="12"/>
                    <a:pt x="8" y="180"/>
                    <a:pt x="117" y="180"/>
                  </a:cubicBezTo>
                  <a:cubicBezTo>
                    <a:pt x="120" y="180"/>
                    <a:pt x="124" y="179"/>
                    <a:pt x="128" y="179"/>
                  </a:cubicBezTo>
                  <a:cubicBezTo>
                    <a:pt x="247" y="179"/>
                    <a:pt x="223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445896" y="1831403"/>
              <a:ext cx="12965" cy="13814"/>
            </a:xfrm>
            <a:custGeom>
              <a:avLst/>
              <a:gdLst/>
              <a:ahLst/>
              <a:cxnLst/>
              <a:rect l="l" t="t" r="r" b="b"/>
              <a:pathLst>
                <a:path w="168" h="179" extrusionOk="0">
                  <a:moveTo>
                    <a:pt x="75" y="1"/>
                  </a:moveTo>
                  <a:cubicBezTo>
                    <a:pt x="70" y="1"/>
                    <a:pt x="64" y="2"/>
                    <a:pt x="61" y="6"/>
                  </a:cubicBezTo>
                  <a:lnTo>
                    <a:pt x="49" y="6"/>
                  </a:lnTo>
                  <a:cubicBezTo>
                    <a:pt x="37" y="6"/>
                    <a:pt x="13" y="18"/>
                    <a:pt x="13" y="30"/>
                  </a:cubicBezTo>
                  <a:cubicBezTo>
                    <a:pt x="1" y="42"/>
                    <a:pt x="1" y="66"/>
                    <a:pt x="1" y="78"/>
                  </a:cubicBezTo>
                  <a:lnTo>
                    <a:pt x="1" y="125"/>
                  </a:lnTo>
                  <a:cubicBezTo>
                    <a:pt x="1" y="125"/>
                    <a:pt x="1" y="137"/>
                    <a:pt x="13" y="137"/>
                  </a:cubicBezTo>
                  <a:lnTo>
                    <a:pt x="49" y="173"/>
                  </a:lnTo>
                  <a:cubicBezTo>
                    <a:pt x="57" y="173"/>
                    <a:pt x="70" y="178"/>
                    <a:pt x="81" y="178"/>
                  </a:cubicBezTo>
                  <a:cubicBezTo>
                    <a:pt x="87" y="178"/>
                    <a:pt x="92" y="177"/>
                    <a:pt x="96" y="173"/>
                  </a:cubicBezTo>
                  <a:cubicBezTo>
                    <a:pt x="108" y="173"/>
                    <a:pt x="120" y="173"/>
                    <a:pt x="132" y="149"/>
                  </a:cubicBezTo>
                  <a:lnTo>
                    <a:pt x="168" y="125"/>
                  </a:lnTo>
                  <a:lnTo>
                    <a:pt x="168" y="113"/>
                  </a:lnTo>
                  <a:lnTo>
                    <a:pt x="168" y="90"/>
                  </a:lnTo>
                  <a:cubicBezTo>
                    <a:pt x="168" y="78"/>
                    <a:pt x="168" y="78"/>
                    <a:pt x="156" y="54"/>
                  </a:cubicBezTo>
                  <a:cubicBezTo>
                    <a:pt x="132" y="18"/>
                    <a:pt x="120" y="18"/>
                    <a:pt x="108" y="6"/>
                  </a:cubicBezTo>
                  <a:cubicBezTo>
                    <a:pt x="100" y="6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32328" y="1651748"/>
              <a:ext cx="23923" cy="19370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31" y="1"/>
                  </a:moveTo>
                  <a:cubicBezTo>
                    <a:pt x="119" y="1"/>
                    <a:pt x="107" y="1"/>
                    <a:pt x="84" y="12"/>
                  </a:cubicBezTo>
                  <a:cubicBezTo>
                    <a:pt x="72" y="12"/>
                    <a:pt x="60" y="24"/>
                    <a:pt x="48" y="36"/>
                  </a:cubicBezTo>
                  <a:cubicBezTo>
                    <a:pt x="24" y="48"/>
                    <a:pt x="24" y="72"/>
                    <a:pt x="12" y="84"/>
                  </a:cubicBezTo>
                  <a:cubicBezTo>
                    <a:pt x="12" y="96"/>
                    <a:pt x="0" y="120"/>
                    <a:pt x="12" y="132"/>
                  </a:cubicBezTo>
                  <a:cubicBezTo>
                    <a:pt x="12" y="143"/>
                    <a:pt x="12" y="155"/>
                    <a:pt x="24" y="155"/>
                  </a:cubicBezTo>
                  <a:cubicBezTo>
                    <a:pt x="48" y="179"/>
                    <a:pt x="48" y="203"/>
                    <a:pt x="72" y="215"/>
                  </a:cubicBezTo>
                  <a:cubicBezTo>
                    <a:pt x="84" y="215"/>
                    <a:pt x="84" y="239"/>
                    <a:pt x="107" y="239"/>
                  </a:cubicBezTo>
                  <a:cubicBezTo>
                    <a:pt x="119" y="251"/>
                    <a:pt x="143" y="251"/>
                    <a:pt x="179" y="251"/>
                  </a:cubicBezTo>
                  <a:cubicBezTo>
                    <a:pt x="191" y="251"/>
                    <a:pt x="214" y="251"/>
                    <a:pt x="226" y="239"/>
                  </a:cubicBezTo>
                  <a:cubicBezTo>
                    <a:pt x="238" y="239"/>
                    <a:pt x="250" y="215"/>
                    <a:pt x="262" y="203"/>
                  </a:cubicBezTo>
                  <a:cubicBezTo>
                    <a:pt x="286" y="191"/>
                    <a:pt x="286" y="179"/>
                    <a:pt x="298" y="155"/>
                  </a:cubicBezTo>
                  <a:cubicBezTo>
                    <a:pt x="298" y="143"/>
                    <a:pt x="310" y="132"/>
                    <a:pt x="298" y="120"/>
                  </a:cubicBezTo>
                  <a:cubicBezTo>
                    <a:pt x="286" y="96"/>
                    <a:pt x="286" y="96"/>
                    <a:pt x="286" y="84"/>
                  </a:cubicBezTo>
                  <a:cubicBezTo>
                    <a:pt x="262" y="72"/>
                    <a:pt x="262" y="36"/>
                    <a:pt x="238" y="24"/>
                  </a:cubicBezTo>
                  <a:cubicBezTo>
                    <a:pt x="226" y="24"/>
                    <a:pt x="226" y="12"/>
                    <a:pt x="203" y="12"/>
                  </a:cubicBezTo>
                  <a:cubicBezTo>
                    <a:pt x="191" y="1"/>
                    <a:pt x="167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315476" y="1110546"/>
              <a:ext cx="16515" cy="14817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60" y="1"/>
                  </a:moveTo>
                  <a:lnTo>
                    <a:pt x="36" y="13"/>
                  </a:lnTo>
                  <a:cubicBezTo>
                    <a:pt x="24" y="25"/>
                    <a:pt x="12" y="48"/>
                    <a:pt x="12" y="60"/>
                  </a:cubicBezTo>
                  <a:cubicBezTo>
                    <a:pt x="12" y="72"/>
                    <a:pt x="0" y="84"/>
                    <a:pt x="0" y="84"/>
                  </a:cubicBezTo>
                  <a:lnTo>
                    <a:pt x="0" y="132"/>
                  </a:lnTo>
                  <a:cubicBezTo>
                    <a:pt x="0" y="144"/>
                    <a:pt x="12" y="168"/>
                    <a:pt x="12" y="168"/>
                  </a:cubicBezTo>
                  <a:cubicBezTo>
                    <a:pt x="24" y="179"/>
                    <a:pt x="24" y="179"/>
                    <a:pt x="36" y="179"/>
                  </a:cubicBezTo>
                  <a:cubicBezTo>
                    <a:pt x="60" y="179"/>
                    <a:pt x="72" y="191"/>
                    <a:pt x="84" y="191"/>
                  </a:cubicBezTo>
                  <a:cubicBezTo>
                    <a:pt x="96" y="191"/>
                    <a:pt x="119" y="191"/>
                    <a:pt x="119" y="179"/>
                  </a:cubicBezTo>
                  <a:cubicBezTo>
                    <a:pt x="131" y="179"/>
                    <a:pt x="131" y="168"/>
                    <a:pt x="143" y="168"/>
                  </a:cubicBezTo>
                  <a:lnTo>
                    <a:pt x="155" y="144"/>
                  </a:lnTo>
                  <a:lnTo>
                    <a:pt x="179" y="132"/>
                  </a:lnTo>
                  <a:cubicBezTo>
                    <a:pt x="179" y="132"/>
                    <a:pt x="191" y="120"/>
                    <a:pt x="191" y="108"/>
                  </a:cubicBezTo>
                  <a:cubicBezTo>
                    <a:pt x="191" y="84"/>
                    <a:pt x="203" y="84"/>
                    <a:pt x="191" y="72"/>
                  </a:cubicBezTo>
                  <a:lnTo>
                    <a:pt x="191" y="72"/>
                  </a:lnTo>
                  <a:cubicBezTo>
                    <a:pt x="198" y="76"/>
                    <a:pt x="203" y="77"/>
                    <a:pt x="206" y="77"/>
                  </a:cubicBezTo>
                  <a:cubicBezTo>
                    <a:pt x="214" y="77"/>
                    <a:pt x="211" y="69"/>
                    <a:pt x="203" y="60"/>
                  </a:cubicBezTo>
                  <a:lnTo>
                    <a:pt x="191" y="48"/>
                  </a:lnTo>
                  <a:cubicBezTo>
                    <a:pt x="191" y="25"/>
                    <a:pt x="179" y="25"/>
                    <a:pt x="155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281752" y="1089401"/>
              <a:ext cx="17209" cy="13042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4" y="1"/>
                  </a:moveTo>
                  <a:cubicBezTo>
                    <a:pt x="1" y="24"/>
                    <a:pt x="19" y="168"/>
                    <a:pt x="106" y="168"/>
                  </a:cubicBezTo>
                  <a:cubicBezTo>
                    <a:pt x="109" y="168"/>
                    <a:pt x="112" y="168"/>
                    <a:pt x="116" y="168"/>
                  </a:cubicBezTo>
                  <a:cubicBezTo>
                    <a:pt x="223" y="168"/>
                    <a:pt x="211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341482" y="1040551"/>
              <a:ext cx="16669" cy="11344"/>
            </a:xfrm>
            <a:custGeom>
              <a:avLst/>
              <a:gdLst/>
              <a:ahLst/>
              <a:cxnLst/>
              <a:rect l="l" t="t" r="r" b="b"/>
              <a:pathLst>
                <a:path w="216" h="147" extrusionOk="0">
                  <a:moveTo>
                    <a:pt x="125" y="0"/>
                  </a:moveTo>
                  <a:cubicBezTo>
                    <a:pt x="119" y="0"/>
                    <a:pt x="111" y="1"/>
                    <a:pt x="104" y="3"/>
                  </a:cubicBezTo>
                  <a:cubicBezTo>
                    <a:pt x="1" y="14"/>
                    <a:pt x="19" y="147"/>
                    <a:pt x="105" y="147"/>
                  </a:cubicBezTo>
                  <a:cubicBezTo>
                    <a:pt x="108" y="147"/>
                    <a:pt x="112" y="146"/>
                    <a:pt x="116" y="146"/>
                  </a:cubicBezTo>
                  <a:cubicBezTo>
                    <a:pt x="215" y="135"/>
                    <a:pt x="212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27051" y="1261184"/>
              <a:ext cx="29248" cy="21377"/>
            </a:xfrm>
            <a:custGeom>
              <a:avLst/>
              <a:gdLst/>
              <a:ahLst/>
              <a:cxnLst/>
              <a:rect l="l" t="t" r="r" b="b"/>
              <a:pathLst>
                <a:path w="379" h="277" extrusionOk="0">
                  <a:moveTo>
                    <a:pt x="192" y="0"/>
                  </a:moveTo>
                  <a:cubicBezTo>
                    <a:pt x="186" y="0"/>
                    <a:pt x="179" y="0"/>
                    <a:pt x="172" y="1"/>
                  </a:cubicBezTo>
                  <a:cubicBezTo>
                    <a:pt x="0" y="13"/>
                    <a:pt x="26" y="277"/>
                    <a:pt x="187" y="277"/>
                  </a:cubicBezTo>
                  <a:cubicBezTo>
                    <a:pt x="193" y="277"/>
                    <a:pt x="200" y="276"/>
                    <a:pt x="207" y="275"/>
                  </a:cubicBezTo>
                  <a:cubicBezTo>
                    <a:pt x="379" y="264"/>
                    <a:pt x="353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1761" y="1339359"/>
              <a:ext cx="13891" cy="11499"/>
            </a:xfrm>
            <a:custGeom>
              <a:avLst/>
              <a:gdLst/>
              <a:ahLst/>
              <a:cxnLst/>
              <a:rect l="l" t="t" r="r" b="b"/>
              <a:pathLst>
                <a:path w="180" h="149" extrusionOk="0">
                  <a:moveTo>
                    <a:pt x="96" y="0"/>
                  </a:moveTo>
                  <a:cubicBezTo>
                    <a:pt x="72" y="0"/>
                    <a:pt x="72" y="0"/>
                    <a:pt x="60" y="12"/>
                  </a:cubicBezTo>
                  <a:lnTo>
                    <a:pt x="48" y="12"/>
                  </a:lnTo>
                  <a:lnTo>
                    <a:pt x="13" y="36"/>
                  </a:lnTo>
                  <a:cubicBezTo>
                    <a:pt x="13" y="60"/>
                    <a:pt x="1" y="72"/>
                    <a:pt x="13" y="84"/>
                  </a:cubicBezTo>
                  <a:cubicBezTo>
                    <a:pt x="13" y="96"/>
                    <a:pt x="13" y="96"/>
                    <a:pt x="36" y="120"/>
                  </a:cubicBezTo>
                  <a:cubicBezTo>
                    <a:pt x="36" y="131"/>
                    <a:pt x="48" y="131"/>
                    <a:pt x="48" y="131"/>
                  </a:cubicBezTo>
                  <a:cubicBezTo>
                    <a:pt x="48" y="131"/>
                    <a:pt x="60" y="131"/>
                    <a:pt x="60" y="143"/>
                  </a:cubicBezTo>
                  <a:cubicBezTo>
                    <a:pt x="68" y="143"/>
                    <a:pt x="81" y="149"/>
                    <a:pt x="93" y="149"/>
                  </a:cubicBezTo>
                  <a:cubicBezTo>
                    <a:pt x="99" y="149"/>
                    <a:pt x="104" y="147"/>
                    <a:pt x="108" y="143"/>
                  </a:cubicBezTo>
                  <a:cubicBezTo>
                    <a:pt x="120" y="143"/>
                    <a:pt x="132" y="143"/>
                    <a:pt x="132" y="131"/>
                  </a:cubicBezTo>
                  <a:lnTo>
                    <a:pt x="167" y="96"/>
                  </a:lnTo>
                  <a:lnTo>
                    <a:pt x="167" y="84"/>
                  </a:lnTo>
                  <a:lnTo>
                    <a:pt x="167" y="72"/>
                  </a:lnTo>
                  <a:lnTo>
                    <a:pt x="167" y="36"/>
                  </a:lnTo>
                  <a:cubicBezTo>
                    <a:pt x="179" y="36"/>
                    <a:pt x="179" y="36"/>
                    <a:pt x="167" y="24"/>
                  </a:cubicBezTo>
                  <a:cubicBezTo>
                    <a:pt x="167" y="12"/>
                    <a:pt x="155" y="12"/>
                    <a:pt x="155" y="12"/>
                  </a:cubicBezTo>
                  <a:cubicBezTo>
                    <a:pt x="155" y="12"/>
                    <a:pt x="132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588991" y="1504737"/>
              <a:ext cx="12965" cy="11113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24" y="1"/>
                  </a:moveTo>
                  <a:cubicBezTo>
                    <a:pt x="24" y="1"/>
                    <a:pt x="12" y="1"/>
                    <a:pt x="12" y="12"/>
                  </a:cubicBezTo>
                  <a:lnTo>
                    <a:pt x="12" y="24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0" y="96"/>
                    <a:pt x="12" y="96"/>
                  </a:cubicBezTo>
                  <a:cubicBezTo>
                    <a:pt x="12" y="96"/>
                    <a:pt x="12" y="108"/>
                    <a:pt x="24" y="108"/>
                  </a:cubicBezTo>
                  <a:lnTo>
                    <a:pt x="48" y="132"/>
                  </a:lnTo>
                  <a:lnTo>
                    <a:pt x="60" y="143"/>
                  </a:lnTo>
                  <a:lnTo>
                    <a:pt x="120" y="143"/>
                  </a:lnTo>
                  <a:cubicBezTo>
                    <a:pt x="120" y="143"/>
                    <a:pt x="131" y="143"/>
                    <a:pt x="131" y="132"/>
                  </a:cubicBezTo>
                  <a:lnTo>
                    <a:pt x="143" y="108"/>
                  </a:lnTo>
                  <a:lnTo>
                    <a:pt x="167" y="96"/>
                  </a:lnTo>
                  <a:lnTo>
                    <a:pt x="167" y="84"/>
                  </a:lnTo>
                  <a:cubicBezTo>
                    <a:pt x="167" y="72"/>
                    <a:pt x="167" y="72"/>
                    <a:pt x="143" y="60"/>
                  </a:cubicBezTo>
                  <a:cubicBezTo>
                    <a:pt x="143" y="36"/>
                    <a:pt x="143" y="36"/>
                    <a:pt x="131" y="36"/>
                  </a:cubicBezTo>
                  <a:cubicBezTo>
                    <a:pt x="131" y="24"/>
                    <a:pt x="120" y="24"/>
                    <a:pt x="120" y="12"/>
                  </a:cubicBezTo>
                  <a:lnTo>
                    <a:pt x="108" y="12"/>
                  </a:lnTo>
                  <a:cubicBezTo>
                    <a:pt x="108" y="12"/>
                    <a:pt x="84" y="12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565994" y="1433971"/>
              <a:ext cx="11113" cy="12965"/>
            </a:xfrm>
            <a:custGeom>
              <a:avLst/>
              <a:gdLst/>
              <a:ahLst/>
              <a:cxnLst/>
              <a:rect l="l" t="t" r="r" b="b"/>
              <a:pathLst>
                <a:path w="144" h="168" extrusionOk="0">
                  <a:moveTo>
                    <a:pt x="60" y="1"/>
                  </a:moveTo>
                  <a:cubicBezTo>
                    <a:pt x="48" y="1"/>
                    <a:pt x="48" y="1"/>
                    <a:pt x="48" y="25"/>
                  </a:cubicBezTo>
                  <a:cubicBezTo>
                    <a:pt x="25" y="25"/>
                    <a:pt x="25" y="37"/>
                    <a:pt x="13" y="37"/>
                  </a:cubicBezTo>
                  <a:lnTo>
                    <a:pt x="1" y="48"/>
                  </a:lnTo>
                  <a:lnTo>
                    <a:pt x="1" y="60"/>
                  </a:lnTo>
                  <a:lnTo>
                    <a:pt x="1" y="108"/>
                  </a:lnTo>
                  <a:lnTo>
                    <a:pt x="1" y="120"/>
                  </a:lnTo>
                  <a:cubicBezTo>
                    <a:pt x="1" y="144"/>
                    <a:pt x="13" y="144"/>
                    <a:pt x="13" y="156"/>
                  </a:cubicBezTo>
                  <a:cubicBezTo>
                    <a:pt x="25" y="156"/>
                    <a:pt x="25" y="168"/>
                    <a:pt x="48" y="168"/>
                  </a:cubicBezTo>
                  <a:lnTo>
                    <a:pt x="84" y="168"/>
                  </a:lnTo>
                  <a:cubicBezTo>
                    <a:pt x="108" y="168"/>
                    <a:pt x="108" y="168"/>
                    <a:pt x="108" y="156"/>
                  </a:cubicBezTo>
                  <a:cubicBezTo>
                    <a:pt x="120" y="156"/>
                    <a:pt x="120" y="144"/>
                    <a:pt x="132" y="144"/>
                  </a:cubicBezTo>
                  <a:lnTo>
                    <a:pt x="144" y="120"/>
                  </a:lnTo>
                  <a:lnTo>
                    <a:pt x="144" y="108"/>
                  </a:lnTo>
                  <a:lnTo>
                    <a:pt x="144" y="60"/>
                  </a:lnTo>
                  <a:cubicBezTo>
                    <a:pt x="144" y="48"/>
                    <a:pt x="144" y="48"/>
                    <a:pt x="132" y="48"/>
                  </a:cubicBezTo>
                  <a:cubicBezTo>
                    <a:pt x="132" y="37"/>
                    <a:pt x="120" y="37"/>
                    <a:pt x="120" y="2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5527408" y="1436749"/>
              <a:ext cx="13891" cy="1389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60" y="1"/>
                  </a:moveTo>
                  <a:cubicBezTo>
                    <a:pt x="36" y="1"/>
                    <a:pt x="25" y="12"/>
                    <a:pt x="13" y="24"/>
                  </a:cubicBezTo>
                  <a:cubicBezTo>
                    <a:pt x="1" y="36"/>
                    <a:pt x="1" y="36"/>
                    <a:pt x="1" y="60"/>
                  </a:cubicBezTo>
                  <a:lnTo>
                    <a:pt x="1" y="96"/>
                  </a:lnTo>
                  <a:cubicBezTo>
                    <a:pt x="1" y="120"/>
                    <a:pt x="13" y="132"/>
                    <a:pt x="13" y="143"/>
                  </a:cubicBezTo>
                  <a:lnTo>
                    <a:pt x="25" y="155"/>
                  </a:lnTo>
                  <a:cubicBezTo>
                    <a:pt x="36" y="179"/>
                    <a:pt x="60" y="179"/>
                    <a:pt x="72" y="179"/>
                  </a:cubicBezTo>
                  <a:lnTo>
                    <a:pt x="108" y="179"/>
                  </a:lnTo>
                  <a:lnTo>
                    <a:pt x="132" y="155"/>
                  </a:lnTo>
                  <a:cubicBezTo>
                    <a:pt x="144" y="143"/>
                    <a:pt x="156" y="132"/>
                    <a:pt x="156" y="120"/>
                  </a:cubicBezTo>
                  <a:cubicBezTo>
                    <a:pt x="156" y="96"/>
                    <a:pt x="179" y="84"/>
                    <a:pt x="179" y="84"/>
                  </a:cubicBezTo>
                  <a:lnTo>
                    <a:pt x="167" y="60"/>
                  </a:lnTo>
                  <a:cubicBezTo>
                    <a:pt x="167" y="48"/>
                    <a:pt x="156" y="24"/>
                    <a:pt x="144" y="12"/>
                  </a:cubicBezTo>
                  <a:cubicBezTo>
                    <a:pt x="132" y="1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5503562" y="1285185"/>
              <a:ext cx="18444" cy="1844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7" y="0"/>
                  </a:moveTo>
                  <a:cubicBezTo>
                    <a:pt x="95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36"/>
                  </a:cubicBezTo>
                  <a:cubicBezTo>
                    <a:pt x="24" y="60"/>
                    <a:pt x="24" y="71"/>
                    <a:pt x="24" y="83"/>
                  </a:cubicBezTo>
                  <a:cubicBezTo>
                    <a:pt x="24" y="107"/>
                    <a:pt x="0" y="119"/>
                    <a:pt x="24" y="131"/>
                  </a:cubicBezTo>
                  <a:lnTo>
                    <a:pt x="24" y="167"/>
                  </a:lnTo>
                  <a:cubicBezTo>
                    <a:pt x="24" y="179"/>
                    <a:pt x="36" y="191"/>
                    <a:pt x="48" y="202"/>
                  </a:cubicBezTo>
                  <a:lnTo>
                    <a:pt x="84" y="226"/>
                  </a:lnTo>
                  <a:cubicBezTo>
                    <a:pt x="95" y="238"/>
                    <a:pt x="119" y="238"/>
                    <a:pt x="143" y="238"/>
                  </a:cubicBezTo>
                  <a:cubicBezTo>
                    <a:pt x="155" y="238"/>
                    <a:pt x="167" y="238"/>
                    <a:pt x="179" y="226"/>
                  </a:cubicBezTo>
                  <a:cubicBezTo>
                    <a:pt x="203" y="226"/>
                    <a:pt x="214" y="202"/>
                    <a:pt x="214" y="191"/>
                  </a:cubicBezTo>
                  <a:cubicBezTo>
                    <a:pt x="226" y="179"/>
                    <a:pt x="226" y="167"/>
                    <a:pt x="226" y="143"/>
                  </a:cubicBezTo>
                  <a:cubicBezTo>
                    <a:pt x="226" y="131"/>
                    <a:pt x="238" y="119"/>
                    <a:pt x="226" y="107"/>
                  </a:cubicBezTo>
                  <a:cubicBezTo>
                    <a:pt x="238" y="107"/>
                    <a:pt x="238" y="83"/>
                    <a:pt x="226" y="71"/>
                  </a:cubicBezTo>
                  <a:cubicBezTo>
                    <a:pt x="226" y="60"/>
                    <a:pt x="214" y="48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cubicBezTo>
                    <a:pt x="155" y="0"/>
                    <a:pt x="119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708453" y="1363282"/>
              <a:ext cx="24850" cy="22071"/>
            </a:xfrm>
            <a:custGeom>
              <a:avLst/>
              <a:gdLst/>
              <a:ahLst/>
              <a:cxnLst/>
              <a:rect l="l" t="t" r="r" b="b"/>
              <a:pathLst>
                <a:path w="322" h="286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24"/>
                    <a:pt x="60" y="24"/>
                    <a:pt x="48" y="48"/>
                  </a:cubicBezTo>
                  <a:cubicBezTo>
                    <a:pt x="24" y="60"/>
                    <a:pt x="24" y="71"/>
                    <a:pt x="12" y="83"/>
                  </a:cubicBezTo>
                  <a:cubicBezTo>
                    <a:pt x="12" y="107"/>
                    <a:pt x="0" y="119"/>
                    <a:pt x="12" y="143"/>
                  </a:cubicBezTo>
                  <a:lnTo>
                    <a:pt x="24" y="191"/>
                  </a:lnTo>
                  <a:cubicBezTo>
                    <a:pt x="48" y="226"/>
                    <a:pt x="60" y="238"/>
                    <a:pt x="72" y="250"/>
                  </a:cubicBezTo>
                  <a:cubicBezTo>
                    <a:pt x="84" y="250"/>
                    <a:pt x="84" y="262"/>
                    <a:pt x="107" y="262"/>
                  </a:cubicBezTo>
                  <a:cubicBezTo>
                    <a:pt x="131" y="286"/>
                    <a:pt x="143" y="286"/>
                    <a:pt x="179" y="286"/>
                  </a:cubicBezTo>
                  <a:cubicBezTo>
                    <a:pt x="191" y="286"/>
                    <a:pt x="226" y="286"/>
                    <a:pt x="238" y="262"/>
                  </a:cubicBezTo>
                  <a:cubicBezTo>
                    <a:pt x="250" y="250"/>
                    <a:pt x="262" y="250"/>
                    <a:pt x="286" y="238"/>
                  </a:cubicBezTo>
                  <a:cubicBezTo>
                    <a:pt x="298" y="226"/>
                    <a:pt x="298" y="202"/>
                    <a:pt x="310" y="191"/>
                  </a:cubicBezTo>
                  <a:cubicBezTo>
                    <a:pt x="310" y="179"/>
                    <a:pt x="322" y="167"/>
                    <a:pt x="310" y="131"/>
                  </a:cubicBezTo>
                  <a:cubicBezTo>
                    <a:pt x="298" y="119"/>
                    <a:pt x="298" y="107"/>
                    <a:pt x="298" y="83"/>
                  </a:cubicBezTo>
                  <a:cubicBezTo>
                    <a:pt x="286" y="60"/>
                    <a:pt x="262" y="48"/>
                    <a:pt x="250" y="24"/>
                  </a:cubicBezTo>
                  <a:cubicBezTo>
                    <a:pt x="238" y="24"/>
                    <a:pt x="238" y="12"/>
                    <a:pt x="226" y="12"/>
                  </a:cubicBez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5378544" y="1725756"/>
              <a:ext cx="23075" cy="21608"/>
            </a:xfrm>
            <a:custGeom>
              <a:avLst/>
              <a:gdLst/>
              <a:ahLst/>
              <a:cxnLst/>
              <a:rect l="l" t="t" r="r" b="b"/>
              <a:pathLst>
                <a:path w="299" h="280" extrusionOk="0">
                  <a:moveTo>
                    <a:pt x="165" y="1"/>
                  </a:moveTo>
                  <a:cubicBezTo>
                    <a:pt x="158" y="1"/>
                    <a:pt x="152" y="2"/>
                    <a:pt x="144" y="6"/>
                  </a:cubicBezTo>
                  <a:cubicBezTo>
                    <a:pt x="108" y="6"/>
                    <a:pt x="96" y="18"/>
                    <a:pt x="60" y="30"/>
                  </a:cubicBezTo>
                  <a:lnTo>
                    <a:pt x="37" y="66"/>
                  </a:lnTo>
                  <a:cubicBezTo>
                    <a:pt x="13" y="77"/>
                    <a:pt x="1" y="113"/>
                    <a:pt x="1" y="125"/>
                  </a:cubicBezTo>
                  <a:lnTo>
                    <a:pt x="1" y="196"/>
                  </a:lnTo>
                  <a:cubicBezTo>
                    <a:pt x="1" y="208"/>
                    <a:pt x="13" y="208"/>
                    <a:pt x="13" y="220"/>
                  </a:cubicBezTo>
                  <a:cubicBezTo>
                    <a:pt x="37" y="244"/>
                    <a:pt x="49" y="256"/>
                    <a:pt x="72" y="268"/>
                  </a:cubicBezTo>
                  <a:cubicBezTo>
                    <a:pt x="96" y="280"/>
                    <a:pt x="108" y="280"/>
                    <a:pt x="132" y="280"/>
                  </a:cubicBezTo>
                  <a:cubicBezTo>
                    <a:pt x="156" y="280"/>
                    <a:pt x="180" y="280"/>
                    <a:pt x="191" y="268"/>
                  </a:cubicBezTo>
                  <a:cubicBezTo>
                    <a:pt x="227" y="256"/>
                    <a:pt x="239" y="244"/>
                    <a:pt x="251" y="220"/>
                  </a:cubicBezTo>
                  <a:cubicBezTo>
                    <a:pt x="275" y="208"/>
                    <a:pt x="287" y="185"/>
                    <a:pt x="287" y="161"/>
                  </a:cubicBezTo>
                  <a:cubicBezTo>
                    <a:pt x="299" y="137"/>
                    <a:pt x="299" y="113"/>
                    <a:pt x="287" y="89"/>
                  </a:cubicBezTo>
                  <a:cubicBezTo>
                    <a:pt x="275" y="66"/>
                    <a:pt x="251" y="54"/>
                    <a:pt x="239" y="30"/>
                  </a:cubicBezTo>
                  <a:cubicBezTo>
                    <a:pt x="227" y="18"/>
                    <a:pt x="215" y="18"/>
                    <a:pt x="203" y="6"/>
                  </a:cubicBezTo>
                  <a:cubicBezTo>
                    <a:pt x="187" y="6"/>
                    <a:pt x="177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5448693" y="1759248"/>
              <a:ext cx="21840" cy="16669"/>
            </a:xfrm>
            <a:custGeom>
              <a:avLst/>
              <a:gdLst/>
              <a:ahLst/>
              <a:cxnLst/>
              <a:rect l="l" t="t" r="r" b="b"/>
              <a:pathLst>
                <a:path w="283" h="216" extrusionOk="0">
                  <a:moveTo>
                    <a:pt x="140" y="1"/>
                  </a:moveTo>
                  <a:cubicBezTo>
                    <a:pt x="1" y="12"/>
                    <a:pt x="19" y="215"/>
                    <a:pt x="141" y="215"/>
                  </a:cubicBezTo>
                  <a:cubicBezTo>
                    <a:pt x="145" y="215"/>
                    <a:pt x="148" y="215"/>
                    <a:pt x="152" y="215"/>
                  </a:cubicBezTo>
                  <a:cubicBezTo>
                    <a:pt x="283" y="191"/>
                    <a:pt x="271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5480565" y="2102892"/>
              <a:ext cx="16592" cy="12039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60" y="1"/>
                  </a:moveTo>
                  <a:cubicBezTo>
                    <a:pt x="48" y="1"/>
                    <a:pt x="36" y="12"/>
                    <a:pt x="36" y="24"/>
                  </a:cubicBezTo>
                  <a:lnTo>
                    <a:pt x="24" y="36"/>
                  </a:lnTo>
                  <a:cubicBezTo>
                    <a:pt x="24" y="60"/>
                    <a:pt x="1" y="72"/>
                    <a:pt x="24" y="84"/>
                  </a:cubicBezTo>
                  <a:cubicBezTo>
                    <a:pt x="24" y="108"/>
                    <a:pt x="24" y="120"/>
                    <a:pt x="36" y="120"/>
                  </a:cubicBezTo>
                  <a:cubicBezTo>
                    <a:pt x="36" y="132"/>
                    <a:pt x="48" y="132"/>
                    <a:pt x="48" y="143"/>
                  </a:cubicBezTo>
                  <a:cubicBezTo>
                    <a:pt x="60" y="155"/>
                    <a:pt x="84" y="155"/>
                    <a:pt x="96" y="155"/>
                  </a:cubicBezTo>
                  <a:lnTo>
                    <a:pt x="155" y="155"/>
                  </a:lnTo>
                  <a:cubicBezTo>
                    <a:pt x="155" y="155"/>
                    <a:pt x="167" y="155"/>
                    <a:pt x="167" y="143"/>
                  </a:cubicBezTo>
                  <a:cubicBezTo>
                    <a:pt x="179" y="143"/>
                    <a:pt x="179" y="132"/>
                    <a:pt x="179" y="120"/>
                  </a:cubicBezTo>
                  <a:cubicBezTo>
                    <a:pt x="179" y="120"/>
                    <a:pt x="179" y="96"/>
                    <a:pt x="203" y="96"/>
                  </a:cubicBezTo>
                  <a:lnTo>
                    <a:pt x="203" y="72"/>
                  </a:lnTo>
                  <a:cubicBezTo>
                    <a:pt x="215" y="60"/>
                    <a:pt x="215" y="48"/>
                    <a:pt x="203" y="48"/>
                  </a:cubicBezTo>
                  <a:cubicBezTo>
                    <a:pt x="203" y="48"/>
                    <a:pt x="203" y="24"/>
                    <a:pt x="179" y="24"/>
                  </a:cubicBezTo>
                  <a:cubicBezTo>
                    <a:pt x="179" y="12"/>
                    <a:pt x="167" y="12"/>
                    <a:pt x="155" y="12"/>
                  </a:cubicBezTo>
                  <a:cubicBezTo>
                    <a:pt x="143" y="12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562598" y="2121259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16" y="1"/>
                  </a:moveTo>
                  <a:cubicBezTo>
                    <a:pt x="1" y="12"/>
                    <a:pt x="8" y="180"/>
                    <a:pt x="117" y="180"/>
                  </a:cubicBezTo>
                  <a:cubicBezTo>
                    <a:pt x="121" y="180"/>
                    <a:pt x="124" y="180"/>
                    <a:pt x="128" y="179"/>
                  </a:cubicBezTo>
                  <a:cubicBezTo>
                    <a:pt x="247" y="179"/>
                    <a:pt x="235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560515" y="2186546"/>
              <a:ext cx="11113" cy="10110"/>
            </a:xfrm>
            <a:custGeom>
              <a:avLst/>
              <a:gdLst/>
              <a:ahLst/>
              <a:cxnLst/>
              <a:rect l="l" t="t" r="r" b="b"/>
              <a:pathLst>
                <a:path w="144" h="131" extrusionOk="0">
                  <a:moveTo>
                    <a:pt x="36" y="0"/>
                  </a:moveTo>
                  <a:cubicBezTo>
                    <a:pt x="24" y="0"/>
                    <a:pt x="24" y="12"/>
                    <a:pt x="12" y="12"/>
                  </a:cubicBezTo>
                  <a:cubicBezTo>
                    <a:pt x="12" y="36"/>
                    <a:pt x="0" y="36"/>
                    <a:pt x="0" y="48"/>
                  </a:cubicBezTo>
                  <a:lnTo>
                    <a:pt x="0" y="71"/>
                  </a:lnTo>
                  <a:cubicBezTo>
                    <a:pt x="0" y="71"/>
                    <a:pt x="0" y="95"/>
                    <a:pt x="12" y="95"/>
                  </a:cubicBezTo>
                  <a:cubicBezTo>
                    <a:pt x="12" y="107"/>
                    <a:pt x="24" y="119"/>
                    <a:pt x="24" y="119"/>
                  </a:cubicBezTo>
                  <a:cubicBezTo>
                    <a:pt x="36" y="131"/>
                    <a:pt x="36" y="131"/>
                    <a:pt x="60" y="131"/>
                  </a:cubicBezTo>
                  <a:lnTo>
                    <a:pt x="96" y="131"/>
                  </a:lnTo>
                  <a:cubicBezTo>
                    <a:pt x="119" y="131"/>
                    <a:pt x="131" y="119"/>
                    <a:pt x="131" y="119"/>
                  </a:cubicBezTo>
                  <a:cubicBezTo>
                    <a:pt x="143" y="107"/>
                    <a:pt x="143" y="107"/>
                    <a:pt x="143" y="95"/>
                  </a:cubicBezTo>
                  <a:cubicBezTo>
                    <a:pt x="143" y="60"/>
                    <a:pt x="143" y="48"/>
                    <a:pt x="131" y="48"/>
                  </a:cubicBezTo>
                  <a:cubicBezTo>
                    <a:pt x="131" y="24"/>
                    <a:pt x="119" y="12"/>
                    <a:pt x="119" y="12"/>
                  </a:cubicBezTo>
                  <a:cubicBezTo>
                    <a:pt x="96" y="0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668941" y="3158596"/>
              <a:ext cx="31332" cy="28554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79" y="1"/>
                  </a:moveTo>
                  <a:cubicBezTo>
                    <a:pt x="155" y="1"/>
                    <a:pt x="143" y="13"/>
                    <a:pt x="107" y="25"/>
                  </a:cubicBezTo>
                  <a:cubicBezTo>
                    <a:pt x="84" y="37"/>
                    <a:pt x="60" y="60"/>
                    <a:pt x="48" y="72"/>
                  </a:cubicBezTo>
                  <a:cubicBezTo>
                    <a:pt x="36" y="84"/>
                    <a:pt x="24" y="120"/>
                    <a:pt x="24" y="132"/>
                  </a:cubicBezTo>
                  <a:cubicBezTo>
                    <a:pt x="0" y="156"/>
                    <a:pt x="0" y="179"/>
                    <a:pt x="0" y="203"/>
                  </a:cubicBezTo>
                  <a:cubicBezTo>
                    <a:pt x="0" y="215"/>
                    <a:pt x="24" y="227"/>
                    <a:pt x="24" y="251"/>
                  </a:cubicBezTo>
                  <a:cubicBezTo>
                    <a:pt x="36" y="275"/>
                    <a:pt x="48" y="310"/>
                    <a:pt x="84" y="322"/>
                  </a:cubicBezTo>
                  <a:cubicBezTo>
                    <a:pt x="96" y="334"/>
                    <a:pt x="107" y="334"/>
                    <a:pt x="119" y="358"/>
                  </a:cubicBezTo>
                  <a:cubicBezTo>
                    <a:pt x="155" y="370"/>
                    <a:pt x="179" y="370"/>
                    <a:pt x="227" y="370"/>
                  </a:cubicBezTo>
                  <a:cubicBezTo>
                    <a:pt x="262" y="370"/>
                    <a:pt x="274" y="358"/>
                    <a:pt x="298" y="334"/>
                  </a:cubicBezTo>
                  <a:cubicBezTo>
                    <a:pt x="334" y="322"/>
                    <a:pt x="346" y="310"/>
                    <a:pt x="357" y="298"/>
                  </a:cubicBezTo>
                  <a:cubicBezTo>
                    <a:pt x="381" y="275"/>
                    <a:pt x="393" y="251"/>
                    <a:pt x="393" y="239"/>
                  </a:cubicBezTo>
                  <a:cubicBezTo>
                    <a:pt x="405" y="203"/>
                    <a:pt x="405" y="191"/>
                    <a:pt x="405" y="156"/>
                  </a:cubicBezTo>
                  <a:cubicBezTo>
                    <a:pt x="405" y="144"/>
                    <a:pt x="405" y="132"/>
                    <a:pt x="393" y="120"/>
                  </a:cubicBezTo>
                  <a:cubicBezTo>
                    <a:pt x="381" y="84"/>
                    <a:pt x="357" y="60"/>
                    <a:pt x="334" y="37"/>
                  </a:cubicBezTo>
                  <a:cubicBezTo>
                    <a:pt x="322" y="25"/>
                    <a:pt x="298" y="25"/>
                    <a:pt x="286" y="13"/>
                  </a:cubicBezTo>
                  <a:cubicBezTo>
                    <a:pt x="262" y="1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3" name="Google Shape;1523;p31"/>
          <p:cNvSpPr/>
          <p:nvPr/>
        </p:nvSpPr>
        <p:spPr>
          <a:xfrm>
            <a:off x="6019918" y="3266096"/>
            <a:ext cx="30406" cy="28554"/>
          </a:xfrm>
          <a:custGeom>
            <a:avLst/>
            <a:gdLst/>
            <a:ahLst/>
            <a:cxnLst/>
            <a:rect l="l" t="t" r="r" b="b"/>
            <a:pathLst>
              <a:path w="394" h="370" extrusionOk="0">
                <a:moveTo>
                  <a:pt x="179" y="1"/>
                </a:moveTo>
                <a:cubicBezTo>
                  <a:pt x="143" y="1"/>
                  <a:pt x="131" y="13"/>
                  <a:pt x="96" y="25"/>
                </a:cubicBezTo>
                <a:cubicBezTo>
                  <a:pt x="72" y="48"/>
                  <a:pt x="60" y="60"/>
                  <a:pt x="36" y="72"/>
                </a:cubicBezTo>
                <a:cubicBezTo>
                  <a:pt x="24" y="96"/>
                  <a:pt x="12" y="120"/>
                  <a:pt x="12" y="132"/>
                </a:cubicBezTo>
                <a:cubicBezTo>
                  <a:pt x="0" y="168"/>
                  <a:pt x="0" y="179"/>
                  <a:pt x="0" y="203"/>
                </a:cubicBezTo>
                <a:cubicBezTo>
                  <a:pt x="0" y="227"/>
                  <a:pt x="12" y="239"/>
                  <a:pt x="12" y="251"/>
                </a:cubicBezTo>
                <a:cubicBezTo>
                  <a:pt x="24" y="287"/>
                  <a:pt x="36" y="310"/>
                  <a:pt x="72" y="322"/>
                </a:cubicBezTo>
                <a:cubicBezTo>
                  <a:pt x="84" y="346"/>
                  <a:pt x="96" y="346"/>
                  <a:pt x="120" y="358"/>
                </a:cubicBezTo>
                <a:cubicBezTo>
                  <a:pt x="143" y="370"/>
                  <a:pt x="179" y="370"/>
                  <a:pt x="215" y="370"/>
                </a:cubicBezTo>
                <a:cubicBezTo>
                  <a:pt x="251" y="370"/>
                  <a:pt x="262" y="358"/>
                  <a:pt x="298" y="346"/>
                </a:cubicBezTo>
                <a:cubicBezTo>
                  <a:pt x="322" y="322"/>
                  <a:pt x="334" y="310"/>
                  <a:pt x="358" y="298"/>
                </a:cubicBezTo>
                <a:cubicBezTo>
                  <a:pt x="370" y="287"/>
                  <a:pt x="381" y="251"/>
                  <a:pt x="381" y="239"/>
                </a:cubicBezTo>
                <a:cubicBezTo>
                  <a:pt x="393" y="215"/>
                  <a:pt x="393" y="191"/>
                  <a:pt x="393" y="168"/>
                </a:cubicBezTo>
                <a:lnTo>
                  <a:pt x="381" y="120"/>
                </a:lnTo>
                <a:cubicBezTo>
                  <a:pt x="370" y="96"/>
                  <a:pt x="358" y="60"/>
                  <a:pt x="322" y="48"/>
                </a:cubicBezTo>
                <a:cubicBezTo>
                  <a:pt x="310" y="25"/>
                  <a:pt x="298" y="25"/>
                  <a:pt x="274" y="13"/>
                </a:cubicBezTo>
                <a:cubicBezTo>
                  <a:pt x="251" y="1"/>
                  <a:pt x="227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31"/>
          <p:cNvSpPr/>
          <p:nvPr/>
        </p:nvSpPr>
        <p:spPr>
          <a:xfrm>
            <a:off x="6063134" y="4300732"/>
            <a:ext cx="31255" cy="29480"/>
          </a:xfrm>
          <a:custGeom>
            <a:avLst/>
            <a:gdLst/>
            <a:ahLst/>
            <a:cxnLst/>
            <a:rect l="l" t="t" r="r" b="b"/>
            <a:pathLst>
              <a:path w="405" h="382" extrusionOk="0">
                <a:moveTo>
                  <a:pt x="179" y="0"/>
                </a:moveTo>
                <a:cubicBezTo>
                  <a:pt x="155" y="0"/>
                  <a:pt x="131" y="24"/>
                  <a:pt x="107" y="36"/>
                </a:cubicBezTo>
                <a:cubicBezTo>
                  <a:pt x="72" y="48"/>
                  <a:pt x="60" y="60"/>
                  <a:pt x="48" y="84"/>
                </a:cubicBezTo>
                <a:cubicBezTo>
                  <a:pt x="36" y="95"/>
                  <a:pt x="12" y="119"/>
                  <a:pt x="12" y="143"/>
                </a:cubicBezTo>
                <a:cubicBezTo>
                  <a:pt x="0" y="167"/>
                  <a:pt x="0" y="179"/>
                  <a:pt x="0" y="215"/>
                </a:cubicBezTo>
                <a:cubicBezTo>
                  <a:pt x="0" y="226"/>
                  <a:pt x="12" y="238"/>
                  <a:pt x="12" y="262"/>
                </a:cubicBezTo>
                <a:cubicBezTo>
                  <a:pt x="36" y="286"/>
                  <a:pt x="48" y="310"/>
                  <a:pt x="72" y="334"/>
                </a:cubicBezTo>
                <a:cubicBezTo>
                  <a:pt x="95" y="346"/>
                  <a:pt x="107" y="346"/>
                  <a:pt x="119" y="357"/>
                </a:cubicBezTo>
                <a:cubicBezTo>
                  <a:pt x="155" y="381"/>
                  <a:pt x="179" y="381"/>
                  <a:pt x="226" y="381"/>
                </a:cubicBezTo>
                <a:cubicBezTo>
                  <a:pt x="250" y="381"/>
                  <a:pt x="274" y="357"/>
                  <a:pt x="298" y="346"/>
                </a:cubicBezTo>
                <a:cubicBezTo>
                  <a:pt x="333" y="334"/>
                  <a:pt x="345" y="322"/>
                  <a:pt x="357" y="298"/>
                </a:cubicBezTo>
                <a:cubicBezTo>
                  <a:pt x="369" y="286"/>
                  <a:pt x="393" y="262"/>
                  <a:pt x="393" y="238"/>
                </a:cubicBezTo>
                <a:cubicBezTo>
                  <a:pt x="405" y="215"/>
                  <a:pt x="405" y="203"/>
                  <a:pt x="405" y="167"/>
                </a:cubicBezTo>
                <a:lnTo>
                  <a:pt x="393" y="119"/>
                </a:lnTo>
                <a:cubicBezTo>
                  <a:pt x="369" y="95"/>
                  <a:pt x="357" y="60"/>
                  <a:pt x="333" y="48"/>
                </a:cubicBezTo>
                <a:cubicBezTo>
                  <a:pt x="310" y="36"/>
                  <a:pt x="298" y="36"/>
                  <a:pt x="286" y="24"/>
                </a:cubicBezTo>
                <a:cubicBezTo>
                  <a:pt x="250" y="0"/>
                  <a:pt x="226" y="0"/>
                  <a:pt x="1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5" name="Google Shape;1525;p31"/>
          <p:cNvGrpSpPr/>
          <p:nvPr/>
        </p:nvGrpSpPr>
        <p:grpSpPr>
          <a:xfrm>
            <a:off x="5677198" y="3110827"/>
            <a:ext cx="1910308" cy="1192683"/>
            <a:chOff x="5677198" y="3110827"/>
            <a:chExt cx="1910308" cy="1192683"/>
          </a:xfrm>
        </p:grpSpPr>
        <p:grpSp>
          <p:nvGrpSpPr>
            <p:cNvPr id="1526" name="Google Shape;1526;p31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527" name="Google Shape;1527;p31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1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1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1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1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8" name="Google Shape;1538;p31"/>
            <p:cNvSpPr/>
            <p:nvPr/>
          </p:nvSpPr>
          <p:spPr>
            <a:xfrm>
              <a:off x="5677198" y="3385557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5768184" y="3909319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6003403" y="4293324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1" name="Google Shape;1541;p31"/>
          <p:cNvSpPr/>
          <p:nvPr/>
        </p:nvSpPr>
        <p:spPr>
          <a:xfrm>
            <a:off x="6004561" y="4345723"/>
            <a:ext cx="19756" cy="13891"/>
          </a:xfrm>
          <a:custGeom>
            <a:avLst/>
            <a:gdLst/>
            <a:ahLst/>
            <a:cxnLst/>
            <a:rect l="l" t="t" r="r" b="b"/>
            <a:pathLst>
              <a:path w="256" h="180" extrusionOk="0">
                <a:moveTo>
                  <a:pt x="126" y="0"/>
                </a:moveTo>
                <a:cubicBezTo>
                  <a:pt x="123" y="0"/>
                  <a:pt x="120" y="0"/>
                  <a:pt x="116" y="1"/>
                </a:cubicBezTo>
                <a:cubicBezTo>
                  <a:pt x="1" y="12"/>
                  <a:pt x="19" y="180"/>
                  <a:pt x="129" y="180"/>
                </a:cubicBezTo>
                <a:cubicBezTo>
                  <a:pt x="132" y="180"/>
                  <a:pt x="136" y="180"/>
                  <a:pt x="140" y="179"/>
                </a:cubicBezTo>
                <a:cubicBezTo>
                  <a:pt x="255" y="168"/>
                  <a:pt x="225" y="0"/>
                  <a:pt x="1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2" name="Google Shape;1542;p31"/>
          <p:cNvGrpSpPr/>
          <p:nvPr/>
        </p:nvGrpSpPr>
        <p:grpSpPr>
          <a:xfrm>
            <a:off x="6764161" y="3891801"/>
            <a:ext cx="294719" cy="366718"/>
            <a:chOff x="6764161" y="3891801"/>
            <a:chExt cx="294719" cy="366718"/>
          </a:xfrm>
        </p:grpSpPr>
        <p:sp>
          <p:nvSpPr>
            <p:cNvPr id="1543" name="Google Shape;1543;p31"/>
            <p:cNvSpPr/>
            <p:nvPr/>
          </p:nvSpPr>
          <p:spPr>
            <a:xfrm>
              <a:off x="7029092" y="3905615"/>
              <a:ext cx="29789" cy="22149"/>
            </a:xfrm>
            <a:custGeom>
              <a:avLst/>
              <a:gdLst/>
              <a:ahLst/>
              <a:cxnLst/>
              <a:rect l="l" t="t" r="r" b="b"/>
              <a:pathLst>
                <a:path w="386" h="287" extrusionOk="0">
                  <a:moveTo>
                    <a:pt x="186" y="0"/>
                  </a:moveTo>
                  <a:cubicBezTo>
                    <a:pt x="183" y="0"/>
                    <a:pt x="179" y="0"/>
                    <a:pt x="175" y="1"/>
                  </a:cubicBezTo>
                  <a:cubicBezTo>
                    <a:pt x="0" y="24"/>
                    <a:pt x="31" y="287"/>
                    <a:pt x="200" y="287"/>
                  </a:cubicBezTo>
                  <a:cubicBezTo>
                    <a:pt x="203" y="287"/>
                    <a:pt x="207" y="287"/>
                    <a:pt x="211" y="286"/>
                  </a:cubicBezTo>
                  <a:cubicBezTo>
                    <a:pt x="386" y="263"/>
                    <a:pt x="355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6995676" y="3891801"/>
              <a:ext cx="17595" cy="16669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60" y="1"/>
                  </a:moveTo>
                  <a:cubicBezTo>
                    <a:pt x="49" y="1"/>
                    <a:pt x="37" y="25"/>
                    <a:pt x="25" y="37"/>
                  </a:cubicBezTo>
                  <a:cubicBezTo>
                    <a:pt x="1" y="49"/>
                    <a:pt x="1" y="60"/>
                    <a:pt x="1" y="84"/>
                  </a:cubicBezTo>
                  <a:lnTo>
                    <a:pt x="1" y="132"/>
                  </a:lnTo>
                  <a:cubicBezTo>
                    <a:pt x="1" y="156"/>
                    <a:pt x="25" y="168"/>
                    <a:pt x="37" y="168"/>
                  </a:cubicBezTo>
                  <a:lnTo>
                    <a:pt x="60" y="191"/>
                  </a:lnTo>
                  <a:cubicBezTo>
                    <a:pt x="84" y="191"/>
                    <a:pt x="96" y="215"/>
                    <a:pt x="108" y="215"/>
                  </a:cubicBezTo>
                  <a:lnTo>
                    <a:pt x="156" y="215"/>
                  </a:lnTo>
                  <a:cubicBezTo>
                    <a:pt x="168" y="215"/>
                    <a:pt x="168" y="191"/>
                    <a:pt x="180" y="191"/>
                  </a:cubicBezTo>
                  <a:cubicBezTo>
                    <a:pt x="203" y="191"/>
                    <a:pt x="203" y="180"/>
                    <a:pt x="203" y="180"/>
                  </a:cubicBezTo>
                  <a:lnTo>
                    <a:pt x="215" y="168"/>
                  </a:lnTo>
                  <a:cubicBezTo>
                    <a:pt x="215" y="156"/>
                    <a:pt x="215" y="156"/>
                    <a:pt x="227" y="132"/>
                  </a:cubicBezTo>
                  <a:lnTo>
                    <a:pt x="227" y="108"/>
                  </a:lnTo>
                  <a:cubicBezTo>
                    <a:pt x="191" y="84"/>
                    <a:pt x="191" y="60"/>
                    <a:pt x="191" y="60"/>
                  </a:cubicBezTo>
                  <a:cubicBezTo>
                    <a:pt x="180" y="49"/>
                    <a:pt x="180" y="37"/>
                    <a:pt x="168" y="25"/>
                  </a:cubicBezTo>
                  <a:cubicBezTo>
                    <a:pt x="156" y="1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7010725" y="3958014"/>
              <a:ext cx="19988" cy="13891"/>
            </a:xfrm>
            <a:custGeom>
              <a:avLst/>
              <a:gdLst/>
              <a:ahLst/>
              <a:cxnLst/>
              <a:rect l="l" t="t" r="r" b="b"/>
              <a:pathLst>
                <a:path w="259" h="180" extrusionOk="0">
                  <a:moveTo>
                    <a:pt x="115" y="0"/>
                  </a:moveTo>
                  <a:cubicBezTo>
                    <a:pt x="0" y="12"/>
                    <a:pt x="19" y="179"/>
                    <a:pt x="128" y="179"/>
                  </a:cubicBezTo>
                  <a:cubicBezTo>
                    <a:pt x="132" y="179"/>
                    <a:pt x="135" y="179"/>
                    <a:pt x="139" y="179"/>
                  </a:cubicBezTo>
                  <a:cubicBezTo>
                    <a:pt x="258" y="179"/>
                    <a:pt x="2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6764161" y="412617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55" y="0"/>
                  </a:moveTo>
                  <a:cubicBezTo>
                    <a:pt x="132" y="0"/>
                    <a:pt x="120" y="24"/>
                    <a:pt x="108" y="24"/>
                  </a:cubicBezTo>
                  <a:cubicBezTo>
                    <a:pt x="84" y="36"/>
                    <a:pt x="60" y="48"/>
                    <a:pt x="48" y="60"/>
                  </a:cubicBezTo>
                  <a:cubicBezTo>
                    <a:pt x="24" y="83"/>
                    <a:pt x="12" y="107"/>
                    <a:pt x="12" y="119"/>
                  </a:cubicBezTo>
                  <a:cubicBezTo>
                    <a:pt x="1" y="143"/>
                    <a:pt x="1" y="167"/>
                    <a:pt x="1" y="202"/>
                  </a:cubicBezTo>
                  <a:cubicBezTo>
                    <a:pt x="1" y="214"/>
                    <a:pt x="1" y="226"/>
                    <a:pt x="12" y="238"/>
                  </a:cubicBezTo>
                  <a:cubicBezTo>
                    <a:pt x="24" y="274"/>
                    <a:pt x="48" y="298"/>
                    <a:pt x="72" y="322"/>
                  </a:cubicBezTo>
                  <a:cubicBezTo>
                    <a:pt x="84" y="333"/>
                    <a:pt x="108" y="333"/>
                    <a:pt x="120" y="345"/>
                  </a:cubicBezTo>
                  <a:cubicBezTo>
                    <a:pt x="143" y="357"/>
                    <a:pt x="179" y="357"/>
                    <a:pt x="203" y="357"/>
                  </a:cubicBezTo>
                  <a:cubicBezTo>
                    <a:pt x="239" y="357"/>
                    <a:pt x="251" y="345"/>
                    <a:pt x="262" y="345"/>
                  </a:cubicBezTo>
                  <a:cubicBezTo>
                    <a:pt x="274" y="333"/>
                    <a:pt x="310" y="322"/>
                    <a:pt x="322" y="298"/>
                  </a:cubicBezTo>
                  <a:cubicBezTo>
                    <a:pt x="334" y="286"/>
                    <a:pt x="358" y="262"/>
                    <a:pt x="358" y="238"/>
                  </a:cubicBezTo>
                  <a:cubicBezTo>
                    <a:pt x="370" y="226"/>
                    <a:pt x="370" y="202"/>
                    <a:pt x="370" y="167"/>
                  </a:cubicBezTo>
                  <a:cubicBezTo>
                    <a:pt x="358" y="155"/>
                    <a:pt x="358" y="143"/>
                    <a:pt x="358" y="119"/>
                  </a:cubicBezTo>
                  <a:cubicBezTo>
                    <a:pt x="334" y="95"/>
                    <a:pt x="322" y="60"/>
                    <a:pt x="298" y="48"/>
                  </a:cubicBezTo>
                  <a:lnTo>
                    <a:pt x="251" y="24"/>
                  </a:lnTo>
                  <a:cubicBezTo>
                    <a:pt x="215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6837706" y="4064588"/>
              <a:ext cx="19370" cy="193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83" y="0"/>
                  </a:moveTo>
                  <a:cubicBezTo>
                    <a:pt x="71" y="0"/>
                    <a:pt x="71" y="0"/>
                    <a:pt x="60" y="12"/>
                  </a:cubicBezTo>
                  <a:cubicBezTo>
                    <a:pt x="36" y="12"/>
                    <a:pt x="24" y="24"/>
                    <a:pt x="24" y="48"/>
                  </a:cubicBezTo>
                  <a:lnTo>
                    <a:pt x="24" y="60"/>
                  </a:lnTo>
                  <a:cubicBezTo>
                    <a:pt x="12" y="72"/>
                    <a:pt x="12" y="84"/>
                    <a:pt x="12" y="107"/>
                  </a:cubicBezTo>
                  <a:cubicBezTo>
                    <a:pt x="12" y="119"/>
                    <a:pt x="0" y="131"/>
                    <a:pt x="12" y="143"/>
                  </a:cubicBezTo>
                  <a:lnTo>
                    <a:pt x="12" y="179"/>
                  </a:lnTo>
                  <a:cubicBezTo>
                    <a:pt x="12" y="191"/>
                    <a:pt x="24" y="203"/>
                    <a:pt x="36" y="227"/>
                  </a:cubicBezTo>
                  <a:cubicBezTo>
                    <a:pt x="60" y="227"/>
                    <a:pt x="60" y="238"/>
                    <a:pt x="71" y="238"/>
                  </a:cubicBezTo>
                  <a:lnTo>
                    <a:pt x="95" y="250"/>
                  </a:lnTo>
                  <a:lnTo>
                    <a:pt x="143" y="250"/>
                  </a:lnTo>
                  <a:cubicBezTo>
                    <a:pt x="155" y="250"/>
                    <a:pt x="155" y="250"/>
                    <a:pt x="179" y="238"/>
                  </a:cubicBezTo>
                  <a:cubicBezTo>
                    <a:pt x="191" y="238"/>
                    <a:pt x="191" y="227"/>
                    <a:pt x="202" y="227"/>
                  </a:cubicBezTo>
                  <a:cubicBezTo>
                    <a:pt x="214" y="227"/>
                    <a:pt x="214" y="203"/>
                    <a:pt x="214" y="191"/>
                  </a:cubicBezTo>
                  <a:cubicBezTo>
                    <a:pt x="214" y="179"/>
                    <a:pt x="238" y="179"/>
                    <a:pt x="238" y="167"/>
                  </a:cubicBezTo>
                  <a:cubicBezTo>
                    <a:pt x="238" y="143"/>
                    <a:pt x="250" y="131"/>
                    <a:pt x="238" y="119"/>
                  </a:cubicBezTo>
                  <a:cubicBezTo>
                    <a:pt x="214" y="107"/>
                    <a:pt x="214" y="107"/>
                    <a:pt x="214" y="84"/>
                  </a:cubicBezTo>
                  <a:cubicBezTo>
                    <a:pt x="214" y="72"/>
                    <a:pt x="202" y="72"/>
                    <a:pt x="202" y="60"/>
                  </a:cubicBezTo>
                  <a:cubicBezTo>
                    <a:pt x="202" y="48"/>
                    <a:pt x="191" y="48"/>
                    <a:pt x="191" y="24"/>
                  </a:cubicBezTo>
                  <a:cubicBezTo>
                    <a:pt x="179" y="24"/>
                    <a:pt x="179" y="12"/>
                    <a:pt x="155" y="12"/>
                  </a:cubicBezTo>
                  <a:cubicBezTo>
                    <a:pt x="143" y="12"/>
                    <a:pt x="143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6776123" y="4064588"/>
              <a:ext cx="20296" cy="18444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96" y="0"/>
                  </a:moveTo>
                  <a:cubicBezTo>
                    <a:pt x="84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48"/>
                  </a:cubicBezTo>
                  <a:cubicBezTo>
                    <a:pt x="36" y="60"/>
                    <a:pt x="24" y="60"/>
                    <a:pt x="24" y="72"/>
                  </a:cubicBezTo>
                  <a:cubicBezTo>
                    <a:pt x="24" y="84"/>
                    <a:pt x="24" y="84"/>
                    <a:pt x="0" y="96"/>
                  </a:cubicBezTo>
                  <a:lnTo>
                    <a:pt x="0" y="143"/>
                  </a:lnTo>
                  <a:cubicBezTo>
                    <a:pt x="0" y="167"/>
                    <a:pt x="0" y="167"/>
                    <a:pt x="24" y="179"/>
                  </a:cubicBezTo>
                  <a:cubicBezTo>
                    <a:pt x="24" y="191"/>
                    <a:pt x="36" y="203"/>
                    <a:pt x="48" y="203"/>
                  </a:cubicBezTo>
                  <a:cubicBezTo>
                    <a:pt x="60" y="203"/>
                    <a:pt x="60" y="227"/>
                    <a:pt x="84" y="227"/>
                  </a:cubicBezTo>
                  <a:lnTo>
                    <a:pt x="107" y="238"/>
                  </a:lnTo>
                  <a:lnTo>
                    <a:pt x="179" y="238"/>
                  </a:lnTo>
                  <a:cubicBezTo>
                    <a:pt x="203" y="238"/>
                    <a:pt x="215" y="227"/>
                    <a:pt x="215" y="203"/>
                  </a:cubicBezTo>
                  <a:cubicBezTo>
                    <a:pt x="227" y="191"/>
                    <a:pt x="227" y="179"/>
                    <a:pt x="227" y="167"/>
                  </a:cubicBezTo>
                  <a:lnTo>
                    <a:pt x="227" y="143"/>
                  </a:lnTo>
                  <a:cubicBezTo>
                    <a:pt x="262" y="119"/>
                    <a:pt x="238" y="107"/>
                    <a:pt x="238" y="84"/>
                  </a:cubicBezTo>
                  <a:cubicBezTo>
                    <a:pt x="238" y="72"/>
                    <a:pt x="238" y="72"/>
                    <a:pt x="227" y="60"/>
                  </a:cubicBezTo>
                  <a:cubicBezTo>
                    <a:pt x="227" y="48"/>
                    <a:pt x="215" y="24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6862478" y="4217078"/>
              <a:ext cx="17518" cy="18444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08" y="1"/>
                  </a:moveTo>
                  <a:cubicBezTo>
                    <a:pt x="96" y="1"/>
                    <a:pt x="60" y="13"/>
                    <a:pt x="48" y="13"/>
                  </a:cubicBezTo>
                  <a:cubicBezTo>
                    <a:pt x="36" y="36"/>
                    <a:pt x="24" y="48"/>
                    <a:pt x="24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24" y="167"/>
                    <a:pt x="24" y="179"/>
                  </a:cubicBezTo>
                  <a:lnTo>
                    <a:pt x="36" y="191"/>
                  </a:lnTo>
                  <a:cubicBezTo>
                    <a:pt x="48" y="215"/>
                    <a:pt x="60" y="227"/>
                    <a:pt x="72" y="227"/>
                  </a:cubicBezTo>
                  <a:cubicBezTo>
                    <a:pt x="96" y="239"/>
                    <a:pt x="108" y="239"/>
                    <a:pt x="131" y="239"/>
                  </a:cubicBezTo>
                  <a:cubicBezTo>
                    <a:pt x="155" y="239"/>
                    <a:pt x="167" y="227"/>
                    <a:pt x="179" y="227"/>
                  </a:cubicBezTo>
                  <a:cubicBezTo>
                    <a:pt x="191" y="203"/>
                    <a:pt x="215" y="191"/>
                    <a:pt x="215" y="179"/>
                  </a:cubicBezTo>
                  <a:lnTo>
                    <a:pt x="215" y="167"/>
                  </a:lnTo>
                  <a:cubicBezTo>
                    <a:pt x="227" y="144"/>
                    <a:pt x="227" y="120"/>
                    <a:pt x="227" y="108"/>
                  </a:cubicBezTo>
                  <a:cubicBezTo>
                    <a:pt x="227" y="72"/>
                    <a:pt x="227" y="60"/>
                    <a:pt x="215" y="48"/>
                  </a:cubicBezTo>
                  <a:cubicBezTo>
                    <a:pt x="191" y="36"/>
                    <a:pt x="179" y="13"/>
                    <a:pt x="167" y="13"/>
                  </a:cubicBezTo>
                  <a:cubicBezTo>
                    <a:pt x="155" y="1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981940" y="4182197"/>
              <a:ext cx="12888" cy="17518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72" y="0"/>
                  </a:moveTo>
                  <a:cubicBezTo>
                    <a:pt x="60" y="0"/>
                    <a:pt x="48" y="0"/>
                    <a:pt x="48" y="24"/>
                  </a:cubicBezTo>
                  <a:cubicBezTo>
                    <a:pt x="36" y="24"/>
                    <a:pt x="36" y="36"/>
                    <a:pt x="12" y="48"/>
                  </a:cubicBezTo>
                  <a:cubicBezTo>
                    <a:pt x="0" y="60"/>
                    <a:pt x="0" y="60"/>
                    <a:pt x="0" y="84"/>
                  </a:cubicBezTo>
                  <a:lnTo>
                    <a:pt x="0" y="119"/>
                  </a:lnTo>
                  <a:lnTo>
                    <a:pt x="0" y="155"/>
                  </a:lnTo>
                  <a:cubicBezTo>
                    <a:pt x="0" y="167"/>
                    <a:pt x="12" y="179"/>
                    <a:pt x="36" y="203"/>
                  </a:cubicBezTo>
                  <a:lnTo>
                    <a:pt x="48" y="215"/>
                  </a:lnTo>
                  <a:cubicBezTo>
                    <a:pt x="60" y="215"/>
                    <a:pt x="72" y="227"/>
                    <a:pt x="96" y="227"/>
                  </a:cubicBezTo>
                  <a:cubicBezTo>
                    <a:pt x="107" y="227"/>
                    <a:pt x="119" y="227"/>
                    <a:pt x="119" y="215"/>
                  </a:cubicBezTo>
                  <a:cubicBezTo>
                    <a:pt x="131" y="215"/>
                    <a:pt x="131" y="203"/>
                    <a:pt x="155" y="191"/>
                  </a:cubicBezTo>
                  <a:cubicBezTo>
                    <a:pt x="167" y="167"/>
                    <a:pt x="167" y="167"/>
                    <a:pt x="167" y="155"/>
                  </a:cubicBezTo>
                  <a:lnTo>
                    <a:pt x="167" y="107"/>
                  </a:lnTo>
                  <a:lnTo>
                    <a:pt x="167" y="84"/>
                  </a:lnTo>
                  <a:cubicBezTo>
                    <a:pt x="167" y="60"/>
                    <a:pt x="155" y="48"/>
                    <a:pt x="131" y="36"/>
                  </a:cubicBezTo>
                  <a:lnTo>
                    <a:pt x="119" y="24"/>
                  </a:lnTo>
                  <a:cubicBezTo>
                    <a:pt x="107" y="24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6987419" y="4243317"/>
              <a:ext cx="15743" cy="15203"/>
            </a:xfrm>
            <a:custGeom>
              <a:avLst/>
              <a:gdLst/>
              <a:ahLst/>
              <a:cxnLst/>
              <a:rect l="l" t="t" r="r" b="b"/>
              <a:pathLst>
                <a:path w="204" h="197" extrusionOk="0">
                  <a:moveTo>
                    <a:pt x="108" y="1"/>
                  </a:moveTo>
                  <a:cubicBezTo>
                    <a:pt x="104" y="1"/>
                    <a:pt x="100" y="2"/>
                    <a:pt x="96" y="6"/>
                  </a:cubicBezTo>
                  <a:cubicBezTo>
                    <a:pt x="84" y="6"/>
                    <a:pt x="60" y="6"/>
                    <a:pt x="48" y="18"/>
                  </a:cubicBezTo>
                  <a:lnTo>
                    <a:pt x="25" y="54"/>
                  </a:lnTo>
                  <a:lnTo>
                    <a:pt x="25" y="66"/>
                  </a:lnTo>
                  <a:cubicBezTo>
                    <a:pt x="25" y="77"/>
                    <a:pt x="1" y="89"/>
                    <a:pt x="1" y="113"/>
                  </a:cubicBezTo>
                  <a:cubicBezTo>
                    <a:pt x="1" y="125"/>
                    <a:pt x="1" y="137"/>
                    <a:pt x="25" y="149"/>
                  </a:cubicBezTo>
                  <a:cubicBezTo>
                    <a:pt x="36" y="173"/>
                    <a:pt x="36" y="185"/>
                    <a:pt x="48" y="185"/>
                  </a:cubicBezTo>
                  <a:cubicBezTo>
                    <a:pt x="72" y="185"/>
                    <a:pt x="84" y="197"/>
                    <a:pt x="96" y="197"/>
                  </a:cubicBezTo>
                  <a:cubicBezTo>
                    <a:pt x="108" y="197"/>
                    <a:pt x="132" y="197"/>
                    <a:pt x="144" y="185"/>
                  </a:cubicBezTo>
                  <a:cubicBezTo>
                    <a:pt x="156" y="173"/>
                    <a:pt x="167" y="173"/>
                    <a:pt x="167" y="149"/>
                  </a:cubicBezTo>
                  <a:cubicBezTo>
                    <a:pt x="167" y="137"/>
                    <a:pt x="191" y="125"/>
                    <a:pt x="191" y="113"/>
                  </a:cubicBezTo>
                  <a:cubicBezTo>
                    <a:pt x="203" y="77"/>
                    <a:pt x="203" y="66"/>
                    <a:pt x="179" y="54"/>
                  </a:cubicBezTo>
                  <a:cubicBezTo>
                    <a:pt x="167" y="18"/>
                    <a:pt x="156" y="18"/>
                    <a:pt x="144" y="6"/>
                  </a:cubicBezTo>
                  <a:cubicBezTo>
                    <a:pt x="128" y="6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6955315" y="4244629"/>
              <a:ext cx="13814" cy="12039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60" y="1"/>
                  </a:moveTo>
                  <a:cubicBezTo>
                    <a:pt x="60" y="1"/>
                    <a:pt x="48" y="1"/>
                    <a:pt x="48" y="13"/>
                  </a:cubicBezTo>
                  <a:lnTo>
                    <a:pt x="24" y="49"/>
                  </a:lnTo>
                  <a:cubicBezTo>
                    <a:pt x="24" y="60"/>
                    <a:pt x="0" y="72"/>
                    <a:pt x="24" y="96"/>
                  </a:cubicBezTo>
                  <a:lnTo>
                    <a:pt x="24" y="108"/>
                  </a:lnTo>
                  <a:cubicBezTo>
                    <a:pt x="24" y="120"/>
                    <a:pt x="36" y="132"/>
                    <a:pt x="36" y="132"/>
                  </a:cubicBezTo>
                  <a:cubicBezTo>
                    <a:pt x="36" y="132"/>
                    <a:pt x="48" y="156"/>
                    <a:pt x="60" y="156"/>
                  </a:cubicBezTo>
                  <a:lnTo>
                    <a:pt x="95" y="156"/>
                  </a:lnTo>
                  <a:cubicBezTo>
                    <a:pt x="107" y="156"/>
                    <a:pt x="119" y="156"/>
                    <a:pt x="119" y="132"/>
                  </a:cubicBezTo>
                  <a:lnTo>
                    <a:pt x="155" y="108"/>
                  </a:lnTo>
                  <a:lnTo>
                    <a:pt x="155" y="72"/>
                  </a:lnTo>
                  <a:cubicBezTo>
                    <a:pt x="155" y="60"/>
                    <a:pt x="179" y="60"/>
                    <a:pt x="167" y="49"/>
                  </a:cubicBezTo>
                  <a:lnTo>
                    <a:pt x="143" y="13"/>
                  </a:lnTo>
                  <a:cubicBezTo>
                    <a:pt x="119" y="13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31"/>
          <p:cNvGrpSpPr/>
          <p:nvPr/>
        </p:nvGrpSpPr>
        <p:grpSpPr>
          <a:xfrm flipH="1">
            <a:off x="7855205" y="696309"/>
            <a:ext cx="871283" cy="493034"/>
            <a:chOff x="6499193" y="92109"/>
            <a:chExt cx="871283" cy="493034"/>
          </a:xfrm>
        </p:grpSpPr>
        <p:sp>
          <p:nvSpPr>
            <p:cNvPr id="1554" name="Google Shape;1554;p31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31"/>
          <p:cNvGrpSpPr/>
          <p:nvPr/>
        </p:nvGrpSpPr>
        <p:grpSpPr>
          <a:xfrm>
            <a:off x="5941825" y="1091948"/>
            <a:ext cx="1132346" cy="640125"/>
            <a:chOff x="75300" y="3702036"/>
            <a:chExt cx="1132346" cy="640125"/>
          </a:xfrm>
        </p:grpSpPr>
        <p:sp>
          <p:nvSpPr>
            <p:cNvPr id="1564" name="Google Shape;1564;p31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3" name="Google Shape;1573;p31"/>
          <p:cNvSpPr/>
          <p:nvPr/>
        </p:nvSpPr>
        <p:spPr>
          <a:xfrm rot="-276572" flipH="1">
            <a:off x="5254668" y="4170689"/>
            <a:ext cx="439762" cy="328737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4" name="Google Shape;1574;p31"/>
          <p:cNvGrpSpPr/>
          <p:nvPr/>
        </p:nvGrpSpPr>
        <p:grpSpPr>
          <a:xfrm rot="-5400000">
            <a:off x="7918259" y="3031751"/>
            <a:ext cx="348363" cy="342683"/>
            <a:chOff x="8351027" y="3635349"/>
            <a:chExt cx="348363" cy="342683"/>
          </a:xfrm>
        </p:grpSpPr>
        <p:sp>
          <p:nvSpPr>
            <p:cNvPr id="1575" name="Google Shape;1575;p31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31"/>
          <p:cNvGrpSpPr/>
          <p:nvPr/>
        </p:nvGrpSpPr>
        <p:grpSpPr>
          <a:xfrm flipH="1">
            <a:off x="7579382" y="2057307"/>
            <a:ext cx="791411" cy="1080114"/>
            <a:chOff x="480371" y="2406470"/>
            <a:chExt cx="791411" cy="1080114"/>
          </a:xfrm>
        </p:grpSpPr>
        <p:sp>
          <p:nvSpPr>
            <p:cNvPr id="1587" name="Google Shape;1587;p31"/>
            <p:cNvSpPr/>
            <p:nvPr/>
          </p:nvSpPr>
          <p:spPr>
            <a:xfrm>
              <a:off x="10968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10279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10166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9" name="Google Shape;1599;p31"/>
          <p:cNvGrpSpPr/>
          <p:nvPr/>
        </p:nvGrpSpPr>
        <p:grpSpPr>
          <a:xfrm flipH="1">
            <a:off x="5965478" y="2398312"/>
            <a:ext cx="2209227" cy="404031"/>
            <a:chOff x="676459" y="2747475"/>
            <a:chExt cx="2209227" cy="404031"/>
          </a:xfrm>
        </p:grpSpPr>
        <p:sp>
          <p:nvSpPr>
            <p:cNvPr id="1600" name="Google Shape;1600;p31"/>
            <p:cNvSpPr/>
            <p:nvPr/>
          </p:nvSpPr>
          <p:spPr>
            <a:xfrm>
              <a:off x="2189649" y="28852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2144405" y="28712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2178881" y="28373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2134135" y="28087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2204173" y="28012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2513914" y="29632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1"/>
          <p:cNvGrpSpPr/>
          <p:nvPr/>
        </p:nvGrpSpPr>
        <p:grpSpPr>
          <a:xfrm>
            <a:off x="4502178" y="292474"/>
            <a:ext cx="602833" cy="495062"/>
            <a:chOff x="668641" y="1116349"/>
            <a:chExt cx="602833" cy="495062"/>
          </a:xfrm>
        </p:grpSpPr>
        <p:sp>
          <p:nvSpPr>
            <p:cNvPr id="1623" name="Google Shape;1623;p3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1"/>
          <p:cNvSpPr/>
          <p:nvPr/>
        </p:nvSpPr>
        <p:spPr>
          <a:xfrm rot="-5400000" flipH="1">
            <a:off x="5531191" y="1588859"/>
            <a:ext cx="251543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31"/>
          <p:cNvSpPr/>
          <p:nvPr/>
        </p:nvSpPr>
        <p:spPr>
          <a:xfrm flipH="1">
            <a:off x="6866661" y="3742869"/>
            <a:ext cx="1277212" cy="759380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31"/>
          <p:cNvSpPr/>
          <p:nvPr/>
        </p:nvSpPr>
        <p:spPr>
          <a:xfrm>
            <a:off x="6214522" y="4418252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31"/>
          <p:cNvSpPr txBox="1">
            <a:spLocks noGrp="1"/>
          </p:cNvSpPr>
          <p:nvPr>
            <p:ph type="title"/>
          </p:nvPr>
        </p:nvSpPr>
        <p:spPr>
          <a:xfrm>
            <a:off x="613483" y="160838"/>
            <a:ext cx="3342300" cy="11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Krisis Moral</a:t>
            </a:r>
            <a:endParaRPr sz="3200" dirty="0"/>
          </a:p>
        </p:txBody>
      </p:sp>
      <p:sp>
        <p:nvSpPr>
          <p:cNvPr id="1450" name="Google Shape;1450;p31"/>
          <p:cNvSpPr txBox="1">
            <a:spLocks noGrp="1"/>
          </p:cNvSpPr>
          <p:nvPr>
            <p:ph type="subTitle" idx="1"/>
          </p:nvPr>
        </p:nvSpPr>
        <p:spPr>
          <a:xfrm>
            <a:off x="432859" y="1663960"/>
            <a:ext cx="3709200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digital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diakses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milenial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ibarat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pisau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dimanfaatkan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berguna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mendongkrak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mana media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menyajikan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dibutuhkan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kebanyakan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begitupun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sebaliknya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disalahgunakan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merugikan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lain.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sadari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krisis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moral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melanda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era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milenial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Hal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prihatin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menimpa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penerus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bangsa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dibiarkan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Indonesia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kedepannya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Krisis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moral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kalangan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remaja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Karena pada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remaja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ketidakpastian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jati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sesungguhnya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1" name="Google Shape;1451;p31"/>
          <p:cNvSpPr/>
          <p:nvPr/>
        </p:nvSpPr>
        <p:spPr>
          <a:xfrm rot="21268458">
            <a:off x="689609" y="1079671"/>
            <a:ext cx="2291158" cy="214792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31"/>
          <p:cNvSpPr/>
          <p:nvPr/>
        </p:nvSpPr>
        <p:spPr>
          <a:xfrm>
            <a:off x="5673494" y="2798360"/>
            <a:ext cx="592453" cy="603952"/>
          </a:xfrm>
          <a:custGeom>
            <a:avLst/>
            <a:gdLst/>
            <a:ahLst/>
            <a:cxnLst/>
            <a:rect l="l" t="t" r="r" b="b"/>
            <a:pathLst>
              <a:path w="7677" h="7826" extrusionOk="0">
                <a:moveTo>
                  <a:pt x="328" y="1"/>
                </a:moveTo>
                <a:cubicBezTo>
                  <a:pt x="279" y="1"/>
                  <a:pt x="229" y="30"/>
                  <a:pt x="203" y="97"/>
                </a:cubicBezTo>
                <a:cubicBezTo>
                  <a:pt x="108" y="287"/>
                  <a:pt x="96" y="490"/>
                  <a:pt x="60" y="704"/>
                </a:cubicBezTo>
                <a:cubicBezTo>
                  <a:pt x="37" y="895"/>
                  <a:pt x="25" y="1109"/>
                  <a:pt x="25" y="1299"/>
                </a:cubicBezTo>
                <a:cubicBezTo>
                  <a:pt x="1" y="1704"/>
                  <a:pt x="48" y="2121"/>
                  <a:pt x="108" y="2514"/>
                </a:cubicBezTo>
                <a:cubicBezTo>
                  <a:pt x="239" y="3323"/>
                  <a:pt x="537" y="4109"/>
                  <a:pt x="953" y="4800"/>
                </a:cubicBezTo>
                <a:cubicBezTo>
                  <a:pt x="1822" y="6217"/>
                  <a:pt x="3227" y="7229"/>
                  <a:pt x="4823" y="7645"/>
                </a:cubicBezTo>
                <a:cubicBezTo>
                  <a:pt x="5319" y="7761"/>
                  <a:pt x="5816" y="7825"/>
                  <a:pt x="6310" y="7825"/>
                </a:cubicBezTo>
                <a:cubicBezTo>
                  <a:pt x="6729" y="7825"/>
                  <a:pt x="7146" y="7779"/>
                  <a:pt x="7561" y="7681"/>
                </a:cubicBezTo>
                <a:cubicBezTo>
                  <a:pt x="7676" y="7647"/>
                  <a:pt x="7658" y="7490"/>
                  <a:pt x="7549" y="7490"/>
                </a:cubicBezTo>
                <a:cubicBezTo>
                  <a:pt x="7546" y="7490"/>
                  <a:pt x="7542" y="7490"/>
                  <a:pt x="7537" y="7491"/>
                </a:cubicBezTo>
                <a:cubicBezTo>
                  <a:pt x="7253" y="7530"/>
                  <a:pt x="6966" y="7549"/>
                  <a:pt x="6680" y="7549"/>
                </a:cubicBezTo>
                <a:cubicBezTo>
                  <a:pt x="5406" y="7549"/>
                  <a:pt x="4132" y="7169"/>
                  <a:pt x="3073" y="6479"/>
                </a:cubicBezTo>
                <a:cubicBezTo>
                  <a:pt x="1763" y="5621"/>
                  <a:pt x="870" y="4264"/>
                  <a:pt x="525" y="2740"/>
                </a:cubicBezTo>
                <a:cubicBezTo>
                  <a:pt x="441" y="2311"/>
                  <a:pt x="382" y="1883"/>
                  <a:pt x="382" y="1442"/>
                </a:cubicBezTo>
                <a:cubicBezTo>
                  <a:pt x="382" y="1240"/>
                  <a:pt x="382" y="1014"/>
                  <a:pt x="394" y="811"/>
                </a:cubicBezTo>
                <a:cubicBezTo>
                  <a:pt x="406" y="585"/>
                  <a:pt x="465" y="359"/>
                  <a:pt x="453" y="133"/>
                </a:cubicBezTo>
                <a:cubicBezTo>
                  <a:pt x="453" y="51"/>
                  <a:pt x="392" y="1"/>
                  <a:pt x="3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31"/>
          <p:cNvSpPr/>
          <p:nvPr/>
        </p:nvSpPr>
        <p:spPr>
          <a:xfrm>
            <a:off x="5652349" y="2668867"/>
            <a:ext cx="110202" cy="146551"/>
          </a:xfrm>
          <a:custGeom>
            <a:avLst/>
            <a:gdLst/>
            <a:ahLst/>
            <a:cxnLst/>
            <a:rect l="l" t="t" r="r" b="b"/>
            <a:pathLst>
              <a:path w="1428" h="1899" extrusionOk="0">
                <a:moveTo>
                  <a:pt x="787" y="1"/>
                </a:moveTo>
                <a:cubicBezTo>
                  <a:pt x="763" y="1"/>
                  <a:pt x="739" y="13"/>
                  <a:pt x="727" y="37"/>
                </a:cubicBezTo>
                <a:cubicBezTo>
                  <a:pt x="656" y="96"/>
                  <a:pt x="608" y="179"/>
                  <a:pt x="572" y="251"/>
                </a:cubicBezTo>
                <a:cubicBezTo>
                  <a:pt x="442" y="572"/>
                  <a:pt x="430" y="941"/>
                  <a:pt x="430" y="1287"/>
                </a:cubicBezTo>
                <a:cubicBezTo>
                  <a:pt x="394" y="1025"/>
                  <a:pt x="334" y="775"/>
                  <a:pt x="251" y="537"/>
                </a:cubicBezTo>
                <a:cubicBezTo>
                  <a:pt x="239" y="489"/>
                  <a:pt x="203" y="453"/>
                  <a:pt x="156" y="453"/>
                </a:cubicBezTo>
                <a:cubicBezTo>
                  <a:pt x="132" y="453"/>
                  <a:pt x="96" y="489"/>
                  <a:pt x="84" y="525"/>
                </a:cubicBezTo>
                <a:cubicBezTo>
                  <a:pt x="1" y="703"/>
                  <a:pt x="25" y="906"/>
                  <a:pt x="84" y="1108"/>
                </a:cubicBezTo>
                <a:cubicBezTo>
                  <a:pt x="132" y="1299"/>
                  <a:pt x="215" y="1477"/>
                  <a:pt x="358" y="1620"/>
                </a:cubicBezTo>
                <a:cubicBezTo>
                  <a:pt x="418" y="1715"/>
                  <a:pt x="477" y="1858"/>
                  <a:pt x="596" y="1894"/>
                </a:cubicBezTo>
                <a:cubicBezTo>
                  <a:pt x="609" y="1897"/>
                  <a:pt x="623" y="1899"/>
                  <a:pt x="638" y="1899"/>
                </a:cubicBezTo>
                <a:cubicBezTo>
                  <a:pt x="733" y="1899"/>
                  <a:pt x="858" y="1840"/>
                  <a:pt x="930" y="1799"/>
                </a:cubicBezTo>
                <a:cubicBezTo>
                  <a:pt x="1061" y="1739"/>
                  <a:pt x="1156" y="1644"/>
                  <a:pt x="1251" y="1537"/>
                </a:cubicBezTo>
                <a:cubicBezTo>
                  <a:pt x="1275" y="1525"/>
                  <a:pt x="1382" y="1358"/>
                  <a:pt x="1418" y="1263"/>
                </a:cubicBezTo>
                <a:cubicBezTo>
                  <a:pt x="1427" y="1216"/>
                  <a:pt x="1412" y="1200"/>
                  <a:pt x="1388" y="1200"/>
                </a:cubicBezTo>
                <a:cubicBezTo>
                  <a:pt x="1351" y="1200"/>
                  <a:pt x="1292" y="1237"/>
                  <a:pt x="1263" y="1251"/>
                </a:cubicBezTo>
                <a:cubicBezTo>
                  <a:pt x="1156" y="1322"/>
                  <a:pt x="1061" y="1382"/>
                  <a:pt x="953" y="1465"/>
                </a:cubicBezTo>
                <a:cubicBezTo>
                  <a:pt x="1061" y="1239"/>
                  <a:pt x="1144" y="1013"/>
                  <a:pt x="1251" y="787"/>
                </a:cubicBezTo>
                <a:cubicBezTo>
                  <a:pt x="1299" y="703"/>
                  <a:pt x="1323" y="632"/>
                  <a:pt x="1334" y="537"/>
                </a:cubicBezTo>
                <a:cubicBezTo>
                  <a:pt x="1358" y="525"/>
                  <a:pt x="1358" y="513"/>
                  <a:pt x="1334" y="489"/>
                </a:cubicBezTo>
                <a:cubicBezTo>
                  <a:pt x="1324" y="473"/>
                  <a:pt x="1306" y="466"/>
                  <a:pt x="1286" y="466"/>
                </a:cubicBezTo>
                <a:cubicBezTo>
                  <a:pt x="1262" y="466"/>
                  <a:pt x="1235" y="476"/>
                  <a:pt x="1215" y="489"/>
                </a:cubicBezTo>
                <a:cubicBezTo>
                  <a:pt x="1001" y="632"/>
                  <a:pt x="894" y="894"/>
                  <a:pt x="823" y="1144"/>
                </a:cubicBezTo>
                <a:cubicBezTo>
                  <a:pt x="799" y="810"/>
                  <a:pt x="953" y="453"/>
                  <a:pt x="870" y="108"/>
                </a:cubicBezTo>
                <a:cubicBezTo>
                  <a:pt x="858" y="60"/>
                  <a:pt x="834" y="1"/>
                  <a:pt x="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31"/>
          <p:cNvSpPr/>
          <p:nvPr/>
        </p:nvSpPr>
        <p:spPr>
          <a:xfrm>
            <a:off x="7013194" y="2327384"/>
            <a:ext cx="313398" cy="808150"/>
          </a:xfrm>
          <a:custGeom>
            <a:avLst/>
            <a:gdLst/>
            <a:ahLst/>
            <a:cxnLst/>
            <a:rect l="l" t="t" r="r" b="b"/>
            <a:pathLst>
              <a:path w="4061" h="10472" extrusionOk="0">
                <a:moveTo>
                  <a:pt x="1893" y="0"/>
                </a:moveTo>
                <a:cubicBezTo>
                  <a:pt x="1795" y="0"/>
                  <a:pt x="1709" y="106"/>
                  <a:pt x="1786" y="211"/>
                </a:cubicBezTo>
                <a:cubicBezTo>
                  <a:pt x="1905" y="413"/>
                  <a:pt x="2084" y="556"/>
                  <a:pt x="2215" y="735"/>
                </a:cubicBezTo>
                <a:cubicBezTo>
                  <a:pt x="2346" y="913"/>
                  <a:pt x="2465" y="1080"/>
                  <a:pt x="2584" y="1259"/>
                </a:cubicBezTo>
                <a:cubicBezTo>
                  <a:pt x="2846" y="1628"/>
                  <a:pt x="3036" y="2021"/>
                  <a:pt x="3203" y="2414"/>
                </a:cubicBezTo>
                <a:cubicBezTo>
                  <a:pt x="3774" y="3866"/>
                  <a:pt x="3810" y="5497"/>
                  <a:pt x="3215" y="6938"/>
                </a:cubicBezTo>
                <a:cubicBezTo>
                  <a:pt x="2620" y="8391"/>
                  <a:pt x="1477" y="9605"/>
                  <a:pt x="83" y="10307"/>
                </a:cubicBezTo>
                <a:cubicBezTo>
                  <a:pt x="1" y="10349"/>
                  <a:pt x="35" y="10471"/>
                  <a:pt x="108" y="10471"/>
                </a:cubicBezTo>
                <a:cubicBezTo>
                  <a:pt x="119" y="10471"/>
                  <a:pt x="131" y="10468"/>
                  <a:pt x="143" y="10462"/>
                </a:cubicBezTo>
                <a:cubicBezTo>
                  <a:pt x="1012" y="10105"/>
                  <a:pt x="1750" y="9569"/>
                  <a:pt x="2381" y="8879"/>
                </a:cubicBezTo>
                <a:cubicBezTo>
                  <a:pt x="3477" y="7640"/>
                  <a:pt x="4060" y="6009"/>
                  <a:pt x="3977" y="4354"/>
                </a:cubicBezTo>
                <a:cubicBezTo>
                  <a:pt x="3929" y="3533"/>
                  <a:pt x="3739" y="2735"/>
                  <a:pt x="3393" y="1985"/>
                </a:cubicBezTo>
                <a:cubicBezTo>
                  <a:pt x="3227" y="1616"/>
                  <a:pt x="3024" y="1247"/>
                  <a:pt x="2786" y="913"/>
                </a:cubicBezTo>
                <a:cubicBezTo>
                  <a:pt x="2667" y="771"/>
                  <a:pt x="2548" y="604"/>
                  <a:pt x="2405" y="449"/>
                </a:cubicBezTo>
                <a:cubicBezTo>
                  <a:pt x="2274" y="294"/>
                  <a:pt x="2143" y="128"/>
                  <a:pt x="1965" y="20"/>
                </a:cubicBezTo>
                <a:cubicBezTo>
                  <a:pt x="1941" y="7"/>
                  <a:pt x="1917" y="0"/>
                  <a:pt x="18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31"/>
          <p:cNvSpPr/>
          <p:nvPr/>
        </p:nvSpPr>
        <p:spPr>
          <a:xfrm>
            <a:off x="7076552" y="2240720"/>
            <a:ext cx="113135" cy="121933"/>
          </a:xfrm>
          <a:custGeom>
            <a:avLst/>
            <a:gdLst/>
            <a:ahLst/>
            <a:cxnLst/>
            <a:rect l="l" t="t" r="r" b="b"/>
            <a:pathLst>
              <a:path w="1466" h="1580" extrusionOk="0">
                <a:moveTo>
                  <a:pt x="191" y="0"/>
                </a:moveTo>
                <a:cubicBezTo>
                  <a:pt x="144" y="24"/>
                  <a:pt x="155" y="84"/>
                  <a:pt x="179" y="131"/>
                </a:cubicBezTo>
                <a:cubicBezTo>
                  <a:pt x="275" y="453"/>
                  <a:pt x="608" y="679"/>
                  <a:pt x="786" y="977"/>
                </a:cubicBezTo>
                <a:cubicBezTo>
                  <a:pt x="596" y="810"/>
                  <a:pt x="370" y="632"/>
                  <a:pt x="96" y="620"/>
                </a:cubicBezTo>
                <a:cubicBezTo>
                  <a:pt x="60" y="620"/>
                  <a:pt x="1" y="643"/>
                  <a:pt x="1" y="679"/>
                </a:cubicBezTo>
                <a:cubicBezTo>
                  <a:pt x="1" y="703"/>
                  <a:pt x="13" y="715"/>
                  <a:pt x="13" y="727"/>
                </a:cubicBezTo>
                <a:cubicBezTo>
                  <a:pt x="72" y="798"/>
                  <a:pt x="144" y="846"/>
                  <a:pt x="215" y="893"/>
                </a:cubicBezTo>
                <a:cubicBezTo>
                  <a:pt x="429" y="1024"/>
                  <a:pt x="620" y="1155"/>
                  <a:pt x="834" y="1298"/>
                </a:cubicBezTo>
                <a:cubicBezTo>
                  <a:pt x="715" y="1298"/>
                  <a:pt x="572" y="1274"/>
                  <a:pt x="453" y="1274"/>
                </a:cubicBezTo>
                <a:cubicBezTo>
                  <a:pt x="394" y="1274"/>
                  <a:pt x="251" y="1274"/>
                  <a:pt x="358" y="1370"/>
                </a:cubicBezTo>
                <a:cubicBezTo>
                  <a:pt x="429" y="1429"/>
                  <a:pt x="608" y="1501"/>
                  <a:pt x="632" y="1513"/>
                </a:cubicBezTo>
                <a:cubicBezTo>
                  <a:pt x="743" y="1550"/>
                  <a:pt x="848" y="1580"/>
                  <a:pt x="956" y="1580"/>
                </a:cubicBezTo>
                <a:cubicBezTo>
                  <a:pt x="986" y="1580"/>
                  <a:pt x="1017" y="1577"/>
                  <a:pt x="1048" y="1572"/>
                </a:cubicBezTo>
                <a:cubicBezTo>
                  <a:pt x="1156" y="1572"/>
                  <a:pt x="1322" y="1560"/>
                  <a:pt x="1394" y="1477"/>
                </a:cubicBezTo>
                <a:cubicBezTo>
                  <a:pt x="1465" y="1382"/>
                  <a:pt x="1453" y="1215"/>
                  <a:pt x="1453" y="1120"/>
                </a:cubicBezTo>
                <a:cubicBezTo>
                  <a:pt x="1406" y="953"/>
                  <a:pt x="1382" y="751"/>
                  <a:pt x="1334" y="560"/>
                </a:cubicBezTo>
                <a:cubicBezTo>
                  <a:pt x="1275" y="370"/>
                  <a:pt x="1203" y="179"/>
                  <a:pt x="1037" y="72"/>
                </a:cubicBezTo>
                <a:cubicBezTo>
                  <a:pt x="1020" y="64"/>
                  <a:pt x="993" y="45"/>
                  <a:pt x="966" y="45"/>
                </a:cubicBezTo>
                <a:cubicBezTo>
                  <a:pt x="953" y="45"/>
                  <a:pt x="941" y="49"/>
                  <a:pt x="929" y="60"/>
                </a:cubicBezTo>
                <a:cubicBezTo>
                  <a:pt x="894" y="84"/>
                  <a:pt x="906" y="131"/>
                  <a:pt x="906" y="179"/>
                </a:cubicBezTo>
                <a:cubicBezTo>
                  <a:pt x="965" y="429"/>
                  <a:pt x="1037" y="667"/>
                  <a:pt x="1156" y="905"/>
                </a:cubicBezTo>
                <a:cubicBezTo>
                  <a:pt x="965" y="608"/>
                  <a:pt x="775" y="310"/>
                  <a:pt x="489" y="108"/>
                </a:cubicBezTo>
                <a:cubicBezTo>
                  <a:pt x="417" y="60"/>
                  <a:pt x="334" y="12"/>
                  <a:pt x="2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31"/>
          <p:cNvSpPr/>
          <p:nvPr/>
        </p:nvSpPr>
        <p:spPr>
          <a:xfrm>
            <a:off x="5838873" y="2880316"/>
            <a:ext cx="161831" cy="339945"/>
          </a:xfrm>
          <a:custGeom>
            <a:avLst/>
            <a:gdLst/>
            <a:ahLst/>
            <a:cxnLst/>
            <a:rect l="l" t="t" r="r" b="b"/>
            <a:pathLst>
              <a:path w="2097" h="4405" extrusionOk="0">
                <a:moveTo>
                  <a:pt x="1649" y="1"/>
                </a:moveTo>
                <a:cubicBezTo>
                  <a:pt x="1412" y="1"/>
                  <a:pt x="1141" y="85"/>
                  <a:pt x="942" y="285"/>
                </a:cubicBezTo>
                <a:cubicBezTo>
                  <a:pt x="620" y="606"/>
                  <a:pt x="644" y="1142"/>
                  <a:pt x="644" y="1618"/>
                </a:cubicBezTo>
                <a:cubicBezTo>
                  <a:pt x="644" y="2071"/>
                  <a:pt x="596" y="2511"/>
                  <a:pt x="525" y="2964"/>
                </a:cubicBezTo>
                <a:cubicBezTo>
                  <a:pt x="453" y="3369"/>
                  <a:pt x="322" y="3797"/>
                  <a:pt x="1" y="4035"/>
                </a:cubicBezTo>
                <a:cubicBezTo>
                  <a:pt x="382" y="3928"/>
                  <a:pt x="834" y="3762"/>
                  <a:pt x="1049" y="3440"/>
                </a:cubicBezTo>
                <a:lnTo>
                  <a:pt x="1049" y="3440"/>
                </a:lnTo>
                <a:cubicBezTo>
                  <a:pt x="1156" y="3762"/>
                  <a:pt x="1168" y="4083"/>
                  <a:pt x="989" y="4405"/>
                </a:cubicBezTo>
                <a:cubicBezTo>
                  <a:pt x="1323" y="4107"/>
                  <a:pt x="1477" y="3678"/>
                  <a:pt x="1537" y="3238"/>
                </a:cubicBezTo>
                <a:cubicBezTo>
                  <a:pt x="1596" y="2809"/>
                  <a:pt x="1537" y="2369"/>
                  <a:pt x="1465" y="1928"/>
                </a:cubicBezTo>
                <a:cubicBezTo>
                  <a:pt x="1430" y="1690"/>
                  <a:pt x="1394" y="1452"/>
                  <a:pt x="1394" y="1214"/>
                </a:cubicBezTo>
                <a:cubicBezTo>
                  <a:pt x="1418" y="678"/>
                  <a:pt x="1751" y="499"/>
                  <a:pt x="2096" y="142"/>
                </a:cubicBezTo>
                <a:cubicBezTo>
                  <a:pt x="2002" y="53"/>
                  <a:pt x="1836" y="1"/>
                  <a:pt x="1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31"/>
          <p:cNvSpPr/>
          <p:nvPr/>
        </p:nvSpPr>
        <p:spPr>
          <a:xfrm>
            <a:off x="6243175" y="3565675"/>
            <a:ext cx="988734" cy="390107"/>
          </a:xfrm>
          <a:custGeom>
            <a:avLst/>
            <a:gdLst/>
            <a:ahLst/>
            <a:cxnLst/>
            <a:rect l="l" t="t" r="r" b="b"/>
            <a:pathLst>
              <a:path w="12812" h="5055" extrusionOk="0">
                <a:moveTo>
                  <a:pt x="12217" y="0"/>
                </a:moveTo>
                <a:cubicBezTo>
                  <a:pt x="12217" y="0"/>
                  <a:pt x="560" y="2691"/>
                  <a:pt x="441" y="2989"/>
                </a:cubicBezTo>
                <a:cubicBezTo>
                  <a:pt x="298" y="3263"/>
                  <a:pt x="203" y="4310"/>
                  <a:pt x="179" y="4394"/>
                </a:cubicBezTo>
                <a:cubicBezTo>
                  <a:pt x="167" y="4465"/>
                  <a:pt x="1" y="4679"/>
                  <a:pt x="620" y="4906"/>
                </a:cubicBezTo>
                <a:cubicBezTo>
                  <a:pt x="907" y="5007"/>
                  <a:pt x="1111" y="5055"/>
                  <a:pt x="1317" y="5055"/>
                </a:cubicBezTo>
                <a:cubicBezTo>
                  <a:pt x="1548" y="5055"/>
                  <a:pt x="1780" y="4995"/>
                  <a:pt x="2132" y="4882"/>
                </a:cubicBezTo>
                <a:cubicBezTo>
                  <a:pt x="2787" y="4679"/>
                  <a:pt x="8657" y="2846"/>
                  <a:pt x="12288" y="2501"/>
                </a:cubicBezTo>
                <a:cubicBezTo>
                  <a:pt x="12812" y="2453"/>
                  <a:pt x="12217" y="0"/>
                  <a:pt x="12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31"/>
          <p:cNvSpPr/>
          <p:nvPr/>
        </p:nvSpPr>
        <p:spPr>
          <a:xfrm>
            <a:off x="6263394" y="3538125"/>
            <a:ext cx="943743" cy="386789"/>
          </a:xfrm>
          <a:custGeom>
            <a:avLst/>
            <a:gdLst/>
            <a:ahLst/>
            <a:cxnLst/>
            <a:rect l="l" t="t" r="r" b="b"/>
            <a:pathLst>
              <a:path w="12229" h="5012" extrusionOk="0">
                <a:moveTo>
                  <a:pt x="11633" y="0"/>
                </a:moveTo>
                <a:cubicBezTo>
                  <a:pt x="11633" y="0"/>
                  <a:pt x="513" y="2631"/>
                  <a:pt x="394" y="2929"/>
                </a:cubicBezTo>
                <a:cubicBezTo>
                  <a:pt x="274" y="3215"/>
                  <a:pt x="155" y="4203"/>
                  <a:pt x="179" y="4346"/>
                </a:cubicBezTo>
                <a:cubicBezTo>
                  <a:pt x="179" y="4346"/>
                  <a:pt x="1" y="4632"/>
                  <a:pt x="596" y="4858"/>
                </a:cubicBezTo>
                <a:cubicBezTo>
                  <a:pt x="874" y="4963"/>
                  <a:pt x="1068" y="5012"/>
                  <a:pt x="1261" y="5012"/>
                </a:cubicBezTo>
                <a:cubicBezTo>
                  <a:pt x="1482" y="5012"/>
                  <a:pt x="1700" y="4948"/>
                  <a:pt x="2037" y="4834"/>
                </a:cubicBezTo>
                <a:cubicBezTo>
                  <a:pt x="2656" y="4632"/>
                  <a:pt x="8240" y="2834"/>
                  <a:pt x="11728" y="2500"/>
                </a:cubicBezTo>
                <a:cubicBezTo>
                  <a:pt x="12228" y="2453"/>
                  <a:pt x="11633" y="0"/>
                  <a:pt x="11633" y="0"/>
                </a:cubicBezTo>
                <a:close/>
              </a:path>
            </a:pathLst>
          </a:custGeom>
          <a:solidFill>
            <a:srgbClr val="E0E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31"/>
          <p:cNvSpPr/>
          <p:nvPr/>
        </p:nvSpPr>
        <p:spPr>
          <a:xfrm>
            <a:off x="5941820" y="2546705"/>
            <a:ext cx="1282761" cy="1367265"/>
          </a:xfrm>
          <a:custGeom>
            <a:avLst/>
            <a:gdLst/>
            <a:ahLst/>
            <a:cxnLst/>
            <a:rect l="l" t="t" r="r" b="b"/>
            <a:pathLst>
              <a:path w="16622" h="17717" extrusionOk="0">
                <a:moveTo>
                  <a:pt x="13616" y="0"/>
                </a:moveTo>
                <a:cubicBezTo>
                  <a:pt x="13257" y="0"/>
                  <a:pt x="11025" y="12"/>
                  <a:pt x="6954" y="1334"/>
                </a:cubicBezTo>
                <a:cubicBezTo>
                  <a:pt x="4358" y="2167"/>
                  <a:pt x="2084" y="3298"/>
                  <a:pt x="893" y="4025"/>
                </a:cubicBezTo>
                <a:cubicBezTo>
                  <a:pt x="358" y="4358"/>
                  <a:pt x="48" y="4608"/>
                  <a:pt x="24" y="4703"/>
                </a:cubicBezTo>
                <a:cubicBezTo>
                  <a:pt x="0" y="5037"/>
                  <a:pt x="1441" y="7227"/>
                  <a:pt x="2608" y="10740"/>
                </a:cubicBezTo>
                <a:cubicBezTo>
                  <a:pt x="3882" y="14609"/>
                  <a:pt x="4060" y="17717"/>
                  <a:pt x="4060" y="17717"/>
                </a:cubicBezTo>
                <a:cubicBezTo>
                  <a:pt x="4060" y="17717"/>
                  <a:pt x="4358" y="17526"/>
                  <a:pt x="5073" y="17217"/>
                </a:cubicBezTo>
                <a:cubicBezTo>
                  <a:pt x="5965" y="16788"/>
                  <a:pt x="7525" y="16193"/>
                  <a:pt x="9966" y="15550"/>
                </a:cubicBezTo>
                <a:cubicBezTo>
                  <a:pt x="14050" y="14454"/>
                  <a:pt x="16205" y="14573"/>
                  <a:pt x="16407" y="14443"/>
                </a:cubicBezTo>
                <a:cubicBezTo>
                  <a:pt x="16622" y="14312"/>
                  <a:pt x="16169" y="10668"/>
                  <a:pt x="15657" y="7858"/>
                </a:cubicBezTo>
                <a:cubicBezTo>
                  <a:pt x="15109" y="4787"/>
                  <a:pt x="13931" y="0"/>
                  <a:pt x="13633" y="0"/>
                </a:cubicBezTo>
                <a:cubicBezTo>
                  <a:pt x="13628" y="0"/>
                  <a:pt x="13622" y="0"/>
                  <a:pt x="136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31"/>
          <p:cNvSpPr/>
          <p:nvPr/>
        </p:nvSpPr>
        <p:spPr>
          <a:xfrm>
            <a:off x="6159598" y="2665085"/>
            <a:ext cx="949222" cy="1101869"/>
          </a:xfrm>
          <a:custGeom>
            <a:avLst/>
            <a:gdLst/>
            <a:ahLst/>
            <a:cxnLst/>
            <a:rect l="l" t="t" r="r" b="b"/>
            <a:pathLst>
              <a:path w="12300" h="14278" extrusionOk="0">
                <a:moveTo>
                  <a:pt x="9802" y="1"/>
                </a:moveTo>
                <a:cubicBezTo>
                  <a:pt x="9297" y="1"/>
                  <a:pt x="7709" y="55"/>
                  <a:pt x="5060" y="907"/>
                </a:cubicBezTo>
                <a:cubicBezTo>
                  <a:pt x="3167" y="1538"/>
                  <a:pt x="1500" y="2395"/>
                  <a:pt x="643" y="2967"/>
                </a:cubicBezTo>
                <a:cubicBezTo>
                  <a:pt x="250" y="3241"/>
                  <a:pt x="12" y="3431"/>
                  <a:pt x="12" y="3514"/>
                </a:cubicBezTo>
                <a:cubicBezTo>
                  <a:pt x="0" y="3776"/>
                  <a:pt x="1084" y="5598"/>
                  <a:pt x="1965" y="8515"/>
                </a:cubicBezTo>
                <a:cubicBezTo>
                  <a:pt x="2929" y="11718"/>
                  <a:pt x="3096" y="14278"/>
                  <a:pt x="3096" y="14278"/>
                </a:cubicBezTo>
                <a:cubicBezTo>
                  <a:pt x="3096" y="14278"/>
                  <a:pt x="3322" y="14135"/>
                  <a:pt x="3846" y="13897"/>
                </a:cubicBezTo>
                <a:cubicBezTo>
                  <a:pt x="4501" y="13575"/>
                  <a:pt x="5644" y="13135"/>
                  <a:pt x="7430" y="12658"/>
                </a:cubicBezTo>
                <a:cubicBezTo>
                  <a:pt x="10406" y="11873"/>
                  <a:pt x="12002" y="12027"/>
                  <a:pt x="12145" y="11932"/>
                </a:cubicBezTo>
                <a:cubicBezTo>
                  <a:pt x="12299" y="11813"/>
                  <a:pt x="11942" y="8813"/>
                  <a:pt x="11502" y="6491"/>
                </a:cubicBezTo>
                <a:cubicBezTo>
                  <a:pt x="11073" y="3967"/>
                  <a:pt x="10180" y="14"/>
                  <a:pt x="9954" y="2"/>
                </a:cubicBezTo>
                <a:cubicBezTo>
                  <a:pt x="9926" y="2"/>
                  <a:pt x="9876" y="1"/>
                  <a:pt x="98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31"/>
          <p:cNvSpPr/>
          <p:nvPr/>
        </p:nvSpPr>
        <p:spPr>
          <a:xfrm>
            <a:off x="5941820" y="2857242"/>
            <a:ext cx="392422" cy="1056723"/>
          </a:xfrm>
          <a:custGeom>
            <a:avLst/>
            <a:gdLst/>
            <a:ahLst/>
            <a:cxnLst/>
            <a:rect l="l" t="t" r="r" b="b"/>
            <a:pathLst>
              <a:path w="5085" h="13693" extrusionOk="0">
                <a:moveTo>
                  <a:pt x="893" y="1"/>
                </a:moveTo>
                <a:cubicBezTo>
                  <a:pt x="358" y="334"/>
                  <a:pt x="48" y="584"/>
                  <a:pt x="24" y="691"/>
                </a:cubicBezTo>
                <a:cubicBezTo>
                  <a:pt x="0" y="1013"/>
                  <a:pt x="1441" y="3203"/>
                  <a:pt x="2608" y="6716"/>
                </a:cubicBezTo>
                <a:cubicBezTo>
                  <a:pt x="3882" y="10585"/>
                  <a:pt x="4060" y="13693"/>
                  <a:pt x="4060" y="13693"/>
                </a:cubicBezTo>
                <a:cubicBezTo>
                  <a:pt x="4060" y="13693"/>
                  <a:pt x="4358" y="13502"/>
                  <a:pt x="5073" y="13193"/>
                </a:cubicBezTo>
                <a:cubicBezTo>
                  <a:pt x="5084" y="12216"/>
                  <a:pt x="5001" y="9597"/>
                  <a:pt x="3691" y="5954"/>
                </a:cubicBezTo>
                <a:cubicBezTo>
                  <a:pt x="2644" y="2989"/>
                  <a:pt x="1548" y="1048"/>
                  <a:pt x="8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31"/>
          <p:cNvSpPr/>
          <p:nvPr/>
        </p:nvSpPr>
        <p:spPr>
          <a:xfrm>
            <a:off x="6365415" y="3150802"/>
            <a:ext cx="160827" cy="104569"/>
          </a:xfrm>
          <a:custGeom>
            <a:avLst/>
            <a:gdLst/>
            <a:ahLst/>
            <a:cxnLst/>
            <a:rect l="l" t="t" r="r" b="b"/>
            <a:pathLst>
              <a:path w="2084" h="1355" extrusionOk="0">
                <a:moveTo>
                  <a:pt x="1056" y="1"/>
                </a:moveTo>
                <a:cubicBezTo>
                  <a:pt x="682" y="1"/>
                  <a:pt x="309" y="242"/>
                  <a:pt x="167" y="614"/>
                </a:cubicBezTo>
                <a:cubicBezTo>
                  <a:pt x="119" y="733"/>
                  <a:pt x="0" y="1054"/>
                  <a:pt x="119" y="1304"/>
                </a:cubicBezTo>
                <a:cubicBezTo>
                  <a:pt x="130" y="1325"/>
                  <a:pt x="158" y="1354"/>
                  <a:pt x="196" y="1354"/>
                </a:cubicBezTo>
                <a:cubicBezTo>
                  <a:pt x="202" y="1354"/>
                  <a:pt x="208" y="1354"/>
                  <a:pt x="215" y="1352"/>
                </a:cubicBezTo>
                <a:cubicBezTo>
                  <a:pt x="250" y="1352"/>
                  <a:pt x="286" y="1316"/>
                  <a:pt x="298" y="1269"/>
                </a:cubicBezTo>
                <a:cubicBezTo>
                  <a:pt x="310" y="1209"/>
                  <a:pt x="310" y="1150"/>
                  <a:pt x="334" y="1114"/>
                </a:cubicBezTo>
                <a:cubicBezTo>
                  <a:pt x="334" y="1054"/>
                  <a:pt x="346" y="1007"/>
                  <a:pt x="346" y="959"/>
                </a:cubicBezTo>
                <a:cubicBezTo>
                  <a:pt x="369" y="852"/>
                  <a:pt x="405" y="757"/>
                  <a:pt x="453" y="661"/>
                </a:cubicBezTo>
                <a:cubicBezTo>
                  <a:pt x="548" y="483"/>
                  <a:pt x="715" y="352"/>
                  <a:pt x="893" y="304"/>
                </a:cubicBezTo>
                <a:cubicBezTo>
                  <a:pt x="945" y="290"/>
                  <a:pt x="998" y="284"/>
                  <a:pt x="1052" y="284"/>
                </a:cubicBezTo>
                <a:cubicBezTo>
                  <a:pt x="1182" y="284"/>
                  <a:pt x="1314" y="324"/>
                  <a:pt x="1441" y="399"/>
                </a:cubicBezTo>
                <a:cubicBezTo>
                  <a:pt x="1548" y="459"/>
                  <a:pt x="1619" y="530"/>
                  <a:pt x="1703" y="602"/>
                </a:cubicBezTo>
                <a:cubicBezTo>
                  <a:pt x="1715" y="614"/>
                  <a:pt x="1727" y="638"/>
                  <a:pt x="1739" y="661"/>
                </a:cubicBezTo>
                <a:cubicBezTo>
                  <a:pt x="1798" y="721"/>
                  <a:pt x="1858" y="816"/>
                  <a:pt x="1953" y="828"/>
                </a:cubicBezTo>
                <a:cubicBezTo>
                  <a:pt x="1977" y="828"/>
                  <a:pt x="2000" y="828"/>
                  <a:pt x="2024" y="816"/>
                </a:cubicBezTo>
                <a:cubicBezTo>
                  <a:pt x="2036" y="792"/>
                  <a:pt x="2060" y="780"/>
                  <a:pt x="2072" y="757"/>
                </a:cubicBezTo>
                <a:cubicBezTo>
                  <a:pt x="2084" y="638"/>
                  <a:pt x="2012" y="530"/>
                  <a:pt x="1953" y="459"/>
                </a:cubicBezTo>
                <a:cubicBezTo>
                  <a:pt x="1905" y="399"/>
                  <a:pt x="1834" y="316"/>
                  <a:pt x="1739" y="245"/>
                </a:cubicBezTo>
                <a:cubicBezTo>
                  <a:pt x="1560" y="114"/>
                  <a:pt x="1369" y="42"/>
                  <a:pt x="1155" y="7"/>
                </a:cubicBezTo>
                <a:cubicBezTo>
                  <a:pt x="1122" y="3"/>
                  <a:pt x="1089" y="1"/>
                  <a:pt x="10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31"/>
          <p:cNvSpPr/>
          <p:nvPr/>
        </p:nvSpPr>
        <p:spPr>
          <a:xfrm>
            <a:off x="6789859" y="3019842"/>
            <a:ext cx="159053" cy="104877"/>
          </a:xfrm>
          <a:custGeom>
            <a:avLst/>
            <a:gdLst/>
            <a:ahLst/>
            <a:cxnLst/>
            <a:rect l="l" t="t" r="r" b="b"/>
            <a:pathLst>
              <a:path w="2061" h="1359" extrusionOk="0">
                <a:moveTo>
                  <a:pt x="1044" y="1"/>
                </a:moveTo>
                <a:cubicBezTo>
                  <a:pt x="829" y="1"/>
                  <a:pt x="618" y="69"/>
                  <a:pt x="453" y="203"/>
                </a:cubicBezTo>
                <a:cubicBezTo>
                  <a:pt x="287" y="322"/>
                  <a:pt x="168" y="501"/>
                  <a:pt x="96" y="703"/>
                </a:cubicBezTo>
                <a:cubicBezTo>
                  <a:pt x="49" y="811"/>
                  <a:pt x="37" y="918"/>
                  <a:pt x="25" y="1025"/>
                </a:cubicBezTo>
                <a:cubicBezTo>
                  <a:pt x="1" y="1108"/>
                  <a:pt x="1" y="1239"/>
                  <a:pt x="84" y="1334"/>
                </a:cubicBezTo>
                <a:cubicBezTo>
                  <a:pt x="96" y="1346"/>
                  <a:pt x="120" y="1358"/>
                  <a:pt x="144" y="1358"/>
                </a:cubicBezTo>
                <a:lnTo>
                  <a:pt x="156" y="1358"/>
                </a:lnTo>
                <a:cubicBezTo>
                  <a:pt x="180" y="1358"/>
                  <a:pt x="203" y="1346"/>
                  <a:pt x="215" y="1334"/>
                </a:cubicBezTo>
                <a:cubicBezTo>
                  <a:pt x="275" y="1263"/>
                  <a:pt x="287" y="1168"/>
                  <a:pt x="299" y="1084"/>
                </a:cubicBezTo>
                <a:cubicBezTo>
                  <a:pt x="299" y="1049"/>
                  <a:pt x="322" y="1037"/>
                  <a:pt x="322" y="1001"/>
                </a:cubicBezTo>
                <a:cubicBezTo>
                  <a:pt x="334" y="906"/>
                  <a:pt x="358" y="799"/>
                  <a:pt x="418" y="692"/>
                </a:cubicBezTo>
                <a:cubicBezTo>
                  <a:pt x="525" y="501"/>
                  <a:pt x="680" y="370"/>
                  <a:pt x="834" y="322"/>
                </a:cubicBezTo>
                <a:cubicBezTo>
                  <a:pt x="900" y="301"/>
                  <a:pt x="970" y="290"/>
                  <a:pt x="1042" y="290"/>
                </a:cubicBezTo>
                <a:cubicBezTo>
                  <a:pt x="1167" y="290"/>
                  <a:pt x="1297" y="322"/>
                  <a:pt x="1418" y="382"/>
                </a:cubicBezTo>
                <a:cubicBezTo>
                  <a:pt x="1513" y="430"/>
                  <a:pt x="1596" y="489"/>
                  <a:pt x="1668" y="572"/>
                </a:cubicBezTo>
                <a:cubicBezTo>
                  <a:pt x="1704" y="608"/>
                  <a:pt x="1727" y="644"/>
                  <a:pt x="1775" y="692"/>
                </a:cubicBezTo>
                <a:cubicBezTo>
                  <a:pt x="1811" y="739"/>
                  <a:pt x="1858" y="787"/>
                  <a:pt x="1882" y="822"/>
                </a:cubicBezTo>
                <a:cubicBezTo>
                  <a:pt x="1905" y="845"/>
                  <a:pt x="1927" y="853"/>
                  <a:pt x="1953" y="853"/>
                </a:cubicBezTo>
                <a:cubicBezTo>
                  <a:pt x="1968" y="853"/>
                  <a:pt x="1984" y="851"/>
                  <a:pt x="2001" y="846"/>
                </a:cubicBezTo>
                <a:cubicBezTo>
                  <a:pt x="2037" y="822"/>
                  <a:pt x="2061" y="787"/>
                  <a:pt x="2049" y="751"/>
                </a:cubicBezTo>
                <a:cubicBezTo>
                  <a:pt x="1989" y="465"/>
                  <a:pt x="1727" y="275"/>
                  <a:pt x="1632" y="191"/>
                </a:cubicBezTo>
                <a:cubicBezTo>
                  <a:pt x="1458" y="63"/>
                  <a:pt x="1249" y="1"/>
                  <a:pt x="10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31"/>
          <p:cNvSpPr/>
          <p:nvPr/>
        </p:nvSpPr>
        <p:spPr>
          <a:xfrm>
            <a:off x="6581342" y="3141850"/>
            <a:ext cx="166384" cy="88440"/>
          </a:xfrm>
          <a:custGeom>
            <a:avLst/>
            <a:gdLst/>
            <a:ahLst/>
            <a:cxnLst/>
            <a:rect l="l" t="t" r="r" b="b"/>
            <a:pathLst>
              <a:path w="2156" h="1146" extrusionOk="0">
                <a:moveTo>
                  <a:pt x="2061" y="1"/>
                </a:moveTo>
                <a:cubicBezTo>
                  <a:pt x="2052" y="1"/>
                  <a:pt x="2044" y="2"/>
                  <a:pt x="2036" y="3"/>
                </a:cubicBezTo>
                <a:lnTo>
                  <a:pt x="72" y="575"/>
                </a:lnTo>
                <a:cubicBezTo>
                  <a:pt x="12" y="587"/>
                  <a:pt x="0" y="646"/>
                  <a:pt x="12" y="694"/>
                </a:cubicBezTo>
                <a:cubicBezTo>
                  <a:pt x="97" y="845"/>
                  <a:pt x="331" y="1145"/>
                  <a:pt x="833" y="1145"/>
                </a:cubicBezTo>
                <a:cubicBezTo>
                  <a:pt x="965" y="1145"/>
                  <a:pt x="1115" y="1125"/>
                  <a:pt x="1286" y="1075"/>
                </a:cubicBezTo>
                <a:cubicBezTo>
                  <a:pt x="2108" y="837"/>
                  <a:pt x="2155" y="301"/>
                  <a:pt x="2143" y="75"/>
                </a:cubicBezTo>
                <a:cubicBezTo>
                  <a:pt x="2143" y="25"/>
                  <a:pt x="2102" y="1"/>
                  <a:pt x="2061" y="1"/>
                </a:cubicBezTo>
                <a:close/>
              </a:path>
            </a:pathLst>
          </a:custGeom>
          <a:solidFill>
            <a:srgbClr val="A33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6591451" y="3187999"/>
            <a:ext cx="127798" cy="41905"/>
          </a:xfrm>
          <a:custGeom>
            <a:avLst/>
            <a:gdLst/>
            <a:ahLst/>
            <a:cxnLst/>
            <a:rect l="l" t="t" r="r" b="b"/>
            <a:pathLst>
              <a:path w="1656" h="543" extrusionOk="0">
                <a:moveTo>
                  <a:pt x="881" y="1"/>
                </a:moveTo>
                <a:cubicBezTo>
                  <a:pt x="691" y="1"/>
                  <a:pt x="488" y="48"/>
                  <a:pt x="310" y="96"/>
                </a:cubicBezTo>
                <a:cubicBezTo>
                  <a:pt x="214" y="120"/>
                  <a:pt x="95" y="167"/>
                  <a:pt x="0" y="239"/>
                </a:cubicBezTo>
                <a:cubicBezTo>
                  <a:pt x="124" y="381"/>
                  <a:pt x="347" y="542"/>
                  <a:pt x="722" y="542"/>
                </a:cubicBezTo>
                <a:cubicBezTo>
                  <a:pt x="852" y="542"/>
                  <a:pt x="999" y="523"/>
                  <a:pt x="1167" y="477"/>
                </a:cubicBezTo>
                <a:cubicBezTo>
                  <a:pt x="1369" y="418"/>
                  <a:pt x="1536" y="334"/>
                  <a:pt x="1655" y="227"/>
                </a:cubicBezTo>
                <a:cubicBezTo>
                  <a:pt x="1429" y="96"/>
                  <a:pt x="1143" y="13"/>
                  <a:pt x="8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329530" y="3864251"/>
            <a:ext cx="157200" cy="509107"/>
          </a:xfrm>
          <a:custGeom>
            <a:avLst/>
            <a:gdLst/>
            <a:ahLst/>
            <a:cxnLst/>
            <a:rect l="l" t="t" r="r" b="b"/>
            <a:pathLst>
              <a:path w="2037" h="6597" extrusionOk="0">
                <a:moveTo>
                  <a:pt x="1537" y="1"/>
                </a:moveTo>
                <a:lnTo>
                  <a:pt x="1049" y="167"/>
                </a:lnTo>
                <a:cubicBezTo>
                  <a:pt x="1049" y="167"/>
                  <a:pt x="1" y="1787"/>
                  <a:pt x="191" y="3275"/>
                </a:cubicBezTo>
                <a:cubicBezTo>
                  <a:pt x="370" y="4763"/>
                  <a:pt x="1596" y="6597"/>
                  <a:pt x="1596" y="6597"/>
                </a:cubicBezTo>
                <a:cubicBezTo>
                  <a:pt x="1596" y="6597"/>
                  <a:pt x="2037" y="6513"/>
                  <a:pt x="1942" y="6359"/>
                </a:cubicBezTo>
                <a:cubicBezTo>
                  <a:pt x="1823" y="6228"/>
                  <a:pt x="763" y="4430"/>
                  <a:pt x="656" y="3251"/>
                </a:cubicBezTo>
                <a:cubicBezTo>
                  <a:pt x="513" y="1608"/>
                  <a:pt x="1537" y="1"/>
                  <a:pt x="15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6228513" y="4282365"/>
            <a:ext cx="302362" cy="183825"/>
          </a:xfrm>
          <a:custGeom>
            <a:avLst/>
            <a:gdLst/>
            <a:ahLst/>
            <a:cxnLst/>
            <a:rect l="l" t="t" r="r" b="b"/>
            <a:pathLst>
              <a:path w="3918" h="2382" extrusionOk="0">
                <a:moveTo>
                  <a:pt x="3632" y="0"/>
                </a:moveTo>
                <a:lnTo>
                  <a:pt x="1500" y="214"/>
                </a:lnTo>
                <a:lnTo>
                  <a:pt x="1917" y="976"/>
                </a:lnTo>
                <a:cubicBezTo>
                  <a:pt x="1917" y="976"/>
                  <a:pt x="1629" y="928"/>
                  <a:pt x="1291" y="928"/>
                </a:cubicBezTo>
                <a:cubicBezTo>
                  <a:pt x="915" y="928"/>
                  <a:pt x="479" y="988"/>
                  <a:pt x="310" y="1238"/>
                </a:cubicBezTo>
                <a:cubicBezTo>
                  <a:pt x="0" y="1715"/>
                  <a:pt x="167" y="2381"/>
                  <a:pt x="167" y="2381"/>
                </a:cubicBezTo>
                <a:lnTo>
                  <a:pt x="3917" y="2012"/>
                </a:lnTo>
                <a:lnTo>
                  <a:pt x="3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31"/>
          <p:cNvSpPr/>
          <p:nvPr/>
        </p:nvSpPr>
        <p:spPr>
          <a:xfrm>
            <a:off x="6229439" y="4353980"/>
            <a:ext cx="112132" cy="111283"/>
          </a:xfrm>
          <a:custGeom>
            <a:avLst/>
            <a:gdLst/>
            <a:ahLst/>
            <a:cxnLst/>
            <a:rect l="l" t="t" r="r" b="b"/>
            <a:pathLst>
              <a:path w="1453" h="1442" extrusionOk="0">
                <a:moveTo>
                  <a:pt x="988" y="1"/>
                </a:moveTo>
                <a:cubicBezTo>
                  <a:pt x="703" y="25"/>
                  <a:pt x="441" y="120"/>
                  <a:pt x="322" y="298"/>
                </a:cubicBezTo>
                <a:cubicBezTo>
                  <a:pt x="0" y="775"/>
                  <a:pt x="167" y="1441"/>
                  <a:pt x="167" y="1441"/>
                </a:cubicBezTo>
                <a:lnTo>
                  <a:pt x="1453" y="1310"/>
                </a:lnTo>
                <a:cubicBezTo>
                  <a:pt x="1417" y="1191"/>
                  <a:pt x="1405" y="1037"/>
                  <a:pt x="1393" y="906"/>
                </a:cubicBezTo>
                <a:cubicBezTo>
                  <a:pt x="1393" y="882"/>
                  <a:pt x="1369" y="834"/>
                  <a:pt x="1369" y="799"/>
                </a:cubicBezTo>
                <a:lnTo>
                  <a:pt x="1369" y="787"/>
                </a:lnTo>
                <a:cubicBezTo>
                  <a:pt x="1357" y="727"/>
                  <a:pt x="1334" y="668"/>
                  <a:pt x="1310" y="608"/>
                </a:cubicBezTo>
                <a:cubicBezTo>
                  <a:pt x="1238" y="429"/>
                  <a:pt x="1155" y="239"/>
                  <a:pt x="1048" y="72"/>
                </a:cubicBezTo>
                <a:cubicBezTo>
                  <a:pt x="1036" y="48"/>
                  <a:pt x="1012" y="25"/>
                  <a:pt x="9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31"/>
          <p:cNvSpPr/>
          <p:nvPr/>
        </p:nvSpPr>
        <p:spPr>
          <a:xfrm>
            <a:off x="6238622" y="4416489"/>
            <a:ext cx="293178" cy="49699"/>
          </a:xfrm>
          <a:custGeom>
            <a:avLst/>
            <a:gdLst/>
            <a:ahLst/>
            <a:cxnLst/>
            <a:rect l="l" t="t" r="r" b="b"/>
            <a:pathLst>
              <a:path w="3799" h="644" extrusionOk="0">
                <a:moveTo>
                  <a:pt x="3751" y="0"/>
                </a:moveTo>
                <a:cubicBezTo>
                  <a:pt x="3513" y="24"/>
                  <a:pt x="3274" y="36"/>
                  <a:pt x="3060" y="72"/>
                </a:cubicBezTo>
                <a:cubicBezTo>
                  <a:pt x="2465" y="131"/>
                  <a:pt x="1869" y="167"/>
                  <a:pt x="1274" y="215"/>
                </a:cubicBezTo>
                <a:cubicBezTo>
                  <a:pt x="988" y="250"/>
                  <a:pt x="691" y="262"/>
                  <a:pt x="405" y="274"/>
                </a:cubicBezTo>
                <a:cubicBezTo>
                  <a:pt x="274" y="286"/>
                  <a:pt x="143" y="286"/>
                  <a:pt x="0" y="286"/>
                </a:cubicBezTo>
                <a:cubicBezTo>
                  <a:pt x="0" y="500"/>
                  <a:pt x="48" y="643"/>
                  <a:pt x="48" y="643"/>
                </a:cubicBezTo>
                <a:lnTo>
                  <a:pt x="3798" y="274"/>
                </a:lnTo>
                <a:lnTo>
                  <a:pt x="3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31"/>
          <p:cNvSpPr/>
          <p:nvPr/>
        </p:nvSpPr>
        <p:spPr>
          <a:xfrm>
            <a:off x="7022378" y="3701651"/>
            <a:ext cx="190230" cy="587206"/>
          </a:xfrm>
          <a:custGeom>
            <a:avLst/>
            <a:gdLst/>
            <a:ahLst/>
            <a:cxnLst/>
            <a:rect l="l" t="t" r="r" b="b"/>
            <a:pathLst>
              <a:path w="2465" h="7609" extrusionOk="0">
                <a:moveTo>
                  <a:pt x="500" y="0"/>
                </a:moveTo>
                <a:lnTo>
                  <a:pt x="0" y="48"/>
                </a:lnTo>
                <a:cubicBezTo>
                  <a:pt x="0" y="48"/>
                  <a:pt x="1477" y="1632"/>
                  <a:pt x="1786" y="3560"/>
                </a:cubicBezTo>
                <a:cubicBezTo>
                  <a:pt x="2012" y="4930"/>
                  <a:pt x="1488" y="7251"/>
                  <a:pt x="1417" y="7430"/>
                </a:cubicBezTo>
                <a:cubicBezTo>
                  <a:pt x="1334" y="7608"/>
                  <a:pt x="1798" y="7608"/>
                  <a:pt x="1798" y="7608"/>
                </a:cubicBezTo>
                <a:cubicBezTo>
                  <a:pt x="1798" y="7608"/>
                  <a:pt x="2465" y="5239"/>
                  <a:pt x="2250" y="3477"/>
                </a:cubicBezTo>
                <a:cubicBezTo>
                  <a:pt x="2024" y="1727"/>
                  <a:pt x="500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31"/>
          <p:cNvSpPr/>
          <p:nvPr/>
        </p:nvSpPr>
        <p:spPr>
          <a:xfrm>
            <a:off x="7100475" y="4206969"/>
            <a:ext cx="299584" cy="173792"/>
          </a:xfrm>
          <a:custGeom>
            <a:avLst/>
            <a:gdLst/>
            <a:ahLst/>
            <a:cxnLst/>
            <a:rect l="l" t="t" r="r" b="b"/>
            <a:pathLst>
              <a:path w="3882" h="2252" extrusionOk="0">
                <a:moveTo>
                  <a:pt x="2131" y="1"/>
                </a:moveTo>
                <a:lnTo>
                  <a:pt x="0" y="227"/>
                </a:lnTo>
                <a:lnTo>
                  <a:pt x="107" y="2251"/>
                </a:lnTo>
                <a:lnTo>
                  <a:pt x="3858" y="1870"/>
                </a:lnTo>
                <a:cubicBezTo>
                  <a:pt x="3858" y="1870"/>
                  <a:pt x="3882" y="1191"/>
                  <a:pt x="3489" y="775"/>
                </a:cubicBezTo>
                <a:cubicBezTo>
                  <a:pt x="3363" y="646"/>
                  <a:pt x="3159" y="601"/>
                  <a:pt x="2937" y="601"/>
                </a:cubicBezTo>
                <a:cubicBezTo>
                  <a:pt x="2442" y="601"/>
                  <a:pt x="1858" y="822"/>
                  <a:pt x="1858" y="822"/>
                </a:cubicBezTo>
                <a:lnTo>
                  <a:pt x="21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1"/>
          <p:cNvSpPr/>
          <p:nvPr/>
        </p:nvSpPr>
        <p:spPr>
          <a:xfrm>
            <a:off x="7297109" y="4253272"/>
            <a:ext cx="103874" cy="109045"/>
          </a:xfrm>
          <a:custGeom>
            <a:avLst/>
            <a:gdLst/>
            <a:ahLst/>
            <a:cxnLst/>
            <a:rect l="l" t="t" r="r" b="b"/>
            <a:pathLst>
              <a:path w="1346" h="1413" extrusionOk="0">
                <a:moveTo>
                  <a:pt x="409" y="0"/>
                </a:moveTo>
                <a:cubicBezTo>
                  <a:pt x="352" y="0"/>
                  <a:pt x="295" y="3"/>
                  <a:pt x="238" y="8"/>
                </a:cubicBezTo>
                <a:lnTo>
                  <a:pt x="191" y="103"/>
                </a:lnTo>
                <a:cubicBezTo>
                  <a:pt x="119" y="294"/>
                  <a:pt x="60" y="484"/>
                  <a:pt x="24" y="675"/>
                </a:cubicBezTo>
                <a:cubicBezTo>
                  <a:pt x="12" y="734"/>
                  <a:pt x="12" y="794"/>
                  <a:pt x="0" y="853"/>
                </a:cubicBezTo>
                <a:lnTo>
                  <a:pt x="0" y="877"/>
                </a:lnTo>
                <a:lnTo>
                  <a:pt x="0" y="972"/>
                </a:lnTo>
                <a:cubicBezTo>
                  <a:pt x="12" y="1127"/>
                  <a:pt x="12" y="1258"/>
                  <a:pt x="36" y="1413"/>
                </a:cubicBezTo>
                <a:lnTo>
                  <a:pt x="1322" y="1270"/>
                </a:lnTo>
                <a:cubicBezTo>
                  <a:pt x="1322" y="1270"/>
                  <a:pt x="1346" y="591"/>
                  <a:pt x="953" y="175"/>
                </a:cubicBezTo>
                <a:cubicBezTo>
                  <a:pt x="830" y="43"/>
                  <a:pt x="625" y="0"/>
                  <a:pt x="4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31"/>
          <p:cNvSpPr/>
          <p:nvPr/>
        </p:nvSpPr>
        <p:spPr>
          <a:xfrm>
            <a:off x="7108733" y="4325504"/>
            <a:ext cx="290400" cy="56104"/>
          </a:xfrm>
          <a:custGeom>
            <a:avLst/>
            <a:gdLst/>
            <a:ahLst/>
            <a:cxnLst/>
            <a:rect l="l" t="t" r="r" b="b"/>
            <a:pathLst>
              <a:path w="3763" h="727" extrusionOk="0">
                <a:moveTo>
                  <a:pt x="3727" y="1"/>
                </a:moveTo>
                <a:cubicBezTo>
                  <a:pt x="3596" y="25"/>
                  <a:pt x="3465" y="36"/>
                  <a:pt x="3334" y="60"/>
                </a:cubicBezTo>
                <a:cubicBezTo>
                  <a:pt x="3048" y="84"/>
                  <a:pt x="2751" y="132"/>
                  <a:pt x="2465" y="155"/>
                </a:cubicBezTo>
                <a:cubicBezTo>
                  <a:pt x="1870" y="239"/>
                  <a:pt x="1274" y="310"/>
                  <a:pt x="679" y="370"/>
                </a:cubicBezTo>
                <a:cubicBezTo>
                  <a:pt x="453" y="382"/>
                  <a:pt x="215" y="417"/>
                  <a:pt x="0" y="453"/>
                </a:cubicBezTo>
                <a:lnTo>
                  <a:pt x="12" y="727"/>
                </a:lnTo>
                <a:lnTo>
                  <a:pt x="3763" y="358"/>
                </a:lnTo>
                <a:cubicBezTo>
                  <a:pt x="3763" y="358"/>
                  <a:pt x="3763" y="203"/>
                  <a:pt x="3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31"/>
          <p:cNvSpPr/>
          <p:nvPr/>
        </p:nvSpPr>
        <p:spPr>
          <a:xfrm>
            <a:off x="6275356" y="3991044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43" y="1"/>
                  <a:pt x="108" y="1"/>
                  <a:pt x="96" y="13"/>
                </a:cubicBezTo>
                <a:cubicBezTo>
                  <a:pt x="84" y="25"/>
                  <a:pt x="60" y="25"/>
                  <a:pt x="48" y="48"/>
                </a:cubicBezTo>
                <a:cubicBezTo>
                  <a:pt x="36" y="60"/>
                  <a:pt x="36" y="72"/>
                  <a:pt x="24" y="84"/>
                </a:cubicBezTo>
                <a:cubicBezTo>
                  <a:pt x="24" y="108"/>
                  <a:pt x="0" y="120"/>
                  <a:pt x="24" y="144"/>
                </a:cubicBezTo>
                <a:cubicBezTo>
                  <a:pt x="24" y="168"/>
                  <a:pt x="24" y="179"/>
                  <a:pt x="36" y="191"/>
                </a:cubicBezTo>
                <a:cubicBezTo>
                  <a:pt x="48" y="227"/>
                  <a:pt x="72" y="239"/>
                  <a:pt x="84" y="251"/>
                </a:cubicBezTo>
                <a:cubicBezTo>
                  <a:pt x="96" y="251"/>
                  <a:pt x="96" y="263"/>
                  <a:pt x="108" y="263"/>
                </a:cubicBezTo>
                <a:cubicBezTo>
                  <a:pt x="143" y="287"/>
                  <a:pt x="155" y="287"/>
                  <a:pt x="191" y="287"/>
                </a:cubicBezTo>
                <a:cubicBezTo>
                  <a:pt x="203" y="287"/>
                  <a:pt x="227" y="287"/>
                  <a:pt x="239" y="263"/>
                </a:cubicBezTo>
                <a:cubicBezTo>
                  <a:pt x="262" y="251"/>
                  <a:pt x="274" y="251"/>
                  <a:pt x="286" y="239"/>
                </a:cubicBezTo>
                <a:cubicBezTo>
                  <a:pt x="298" y="227"/>
                  <a:pt x="298" y="203"/>
                  <a:pt x="322" y="191"/>
                </a:cubicBezTo>
                <a:cubicBezTo>
                  <a:pt x="322" y="179"/>
                  <a:pt x="334" y="168"/>
                  <a:pt x="322" y="132"/>
                </a:cubicBezTo>
                <a:cubicBezTo>
                  <a:pt x="322" y="120"/>
                  <a:pt x="322" y="108"/>
                  <a:pt x="298" y="84"/>
                </a:cubicBezTo>
                <a:cubicBezTo>
                  <a:pt x="286" y="60"/>
                  <a:pt x="274" y="48"/>
                  <a:pt x="262" y="25"/>
                </a:cubicBezTo>
                <a:cubicBezTo>
                  <a:pt x="239" y="25"/>
                  <a:pt x="239" y="13"/>
                  <a:pt x="227" y="13"/>
                </a:cubicBezTo>
                <a:cubicBezTo>
                  <a:pt x="203" y="1"/>
                  <a:pt x="191" y="1"/>
                  <a:pt x="1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31"/>
          <p:cNvSpPr/>
          <p:nvPr/>
        </p:nvSpPr>
        <p:spPr>
          <a:xfrm>
            <a:off x="6236770" y="4037038"/>
            <a:ext cx="14740" cy="13814"/>
          </a:xfrm>
          <a:custGeom>
            <a:avLst/>
            <a:gdLst/>
            <a:ahLst/>
            <a:cxnLst/>
            <a:rect l="l" t="t" r="r" b="b"/>
            <a:pathLst>
              <a:path w="191" h="179" extrusionOk="0">
                <a:moveTo>
                  <a:pt x="84" y="0"/>
                </a:moveTo>
                <a:cubicBezTo>
                  <a:pt x="72" y="0"/>
                  <a:pt x="60" y="0"/>
                  <a:pt x="48" y="12"/>
                </a:cubicBezTo>
                <a:lnTo>
                  <a:pt x="12" y="48"/>
                </a:lnTo>
                <a:cubicBezTo>
                  <a:pt x="12" y="60"/>
                  <a:pt x="0" y="72"/>
                  <a:pt x="0" y="83"/>
                </a:cubicBezTo>
                <a:cubicBezTo>
                  <a:pt x="0" y="107"/>
                  <a:pt x="0" y="119"/>
                  <a:pt x="12" y="131"/>
                </a:cubicBezTo>
                <a:lnTo>
                  <a:pt x="48" y="167"/>
                </a:lnTo>
                <a:cubicBezTo>
                  <a:pt x="60" y="167"/>
                  <a:pt x="72" y="179"/>
                  <a:pt x="84" y="179"/>
                </a:cubicBezTo>
                <a:cubicBezTo>
                  <a:pt x="108" y="179"/>
                  <a:pt x="119" y="179"/>
                  <a:pt x="131" y="167"/>
                </a:cubicBezTo>
                <a:lnTo>
                  <a:pt x="143" y="143"/>
                </a:lnTo>
                <a:lnTo>
                  <a:pt x="179" y="119"/>
                </a:lnTo>
                <a:cubicBezTo>
                  <a:pt x="179" y="107"/>
                  <a:pt x="191" y="83"/>
                  <a:pt x="179" y="72"/>
                </a:cubicBezTo>
                <a:cubicBezTo>
                  <a:pt x="191" y="72"/>
                  <a:pt x="191" y="60"/>
                  <a:pt x="179" y="48"/>
                </a:cubicBezTo>
                <a:lnTo>
                  <a:pt x="143" y="12"/>
                </a:lnTo>
                <a:lnTo>
                  <a:pt x="131" y="12"/>
                </a:lnTo>
                <a:cubicBezTo>
                  <a:pt x="119" y="12"/>
                  <a:pt x="108" y="0"/>
                  <a:pt x="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31"/>
          <p:cNvSpPr/>
          <p:nvPr/>
        </p:nvSpPr>
        <p:spPr>
          <a:xfrm>
            <a:off x="6242558" y="3983635"/>
            <a:ext cx="14277" cy="12193"/>
          </a:xfrm>
          <a:custGeom>
            <a:avLst/>
            <a:gdLst/>
            <a:ahLst/>
            <a:cxnLst/>
            <a:rect l="l" t="t" r="r" b="b"/>
            <a:pathLst>
              <a:path w="185" h="158" extrusionOk="0">
                <a:moveTo>
                  <a:pt x="101" y="1"/>
                </a:moveTo>
                <a:cubicBezTo>
                  <a:pt x="98" y="1"/>
                  <a:pt x="95" y="1"/>
                  <a:pt x="92" y="2"/>
                </a:cubicBezTo>
                <a:cubicBezTo>
                  <a:pt x="1" y="24"/>
                  <a:pt x="8" y="157"/>
                  <a:pt x="93" y="157"/>
                </a:cubicBezTo>
                <a:cubicBezTo>
                  <a:pt x="96" y="157"/>
                  <a:pt x="100" y="157"/>
                  <a:pt x="104" y="156"/>
                </a:cubicBezTo>
                <a:cubicBezTo>
                  <a:pt x="184" y="145"/>
                  <a:pt x="176" y="1"/>
                  <a:pt x="1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31"/>
          <p:cNvSpPr/>
          <p:nvPr/>
        </p:nvSpPr>
        <p:spPr>
          <a:xfrm>
            <a:off x="6159598" y="3974529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31" y="1"/>
                  <a:pt x="107" y="1"/>
                  <a:pt x="95" y="24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0" y="120"/>
                  <a:pt x="12" y="155"/>
                </a:cubicBezTo>
                <a:cubicBezTo>
                  <a:pt x="12" y="167"/>
                  <a:pt x="12" y="179"/>
                  <a:pt x="36" y="203"/>
                </a:cubicBezTo>
                <a:cubicBezTo>
                  <a:pt x="48" y="227"/>
                  <a:pt x="60" y="239"/>
                  <a:pt x="72" y="251"/>
                </a:cubicBezTo>
                <a:cubicBezTo>
                  <a:pt x="95" y="251"/>
                  <a:pt x="95" y="274"/>
                  <a:pt x="107" y="274"/>
                </a:cubicBezTo>
                <a:cubicBezTo>
                  <a:pt x="143" y="286"/>
                  <a:pt x="155" y="286"/>
                  <a:pt x="179" y="286"/>
                </a:cubicBezTo>
                <a:cubicBezTo>
                  <a:pt x="203" y="286"/>
                  <a:pt x="226" y="286"/>
                  <a:pt x="238" y="274"/>
                </a:cubicBezTo>
                <a:cubicBezTo>
                  <a:pt x="250" y="251"/>
                  <a:pt x="274" y="251"/>
                  <a:pt x="286" y="239"/>
                </a:cubicBezTo>
                <a:cubicBezTo>
                  <a:pt x="298" y="227"/>
                  <a:pt x="298" y="215"/>
                  <a:pt x="310" y="203"/>
                </a:cubicBezTo>
                <a:cubicBezTo>
                  <a:pt x="310" y="179"/>
                  <a:pt x="334" y="167"/>
                  <a:pt x="310" y="143"/>
                </a:cubicBezTo>
                <a:cubicBezTo>
                  <a:pt x="310" y="120"/>
                  <a:pt x="298" y="108"/>
                  <a:pt x="298" y="96"/>
                </a:cubicBezTo>
                <a:cubicBezTo>
                  <a:pt x="286" y="60"/>
                  <a:pt x="274" y="48"/>
                  <a:pt x="250" y="36"/>
                </a:cubicBezTo>
                <a:lnTo>
                  <a:pt x="226" y="24"/>
                </a:lnTo>
                <a:cubicBezTo>
                  <a:pt x="191" y="1"/>
                  <a:pt x="179" y="1"/>
                  <a:pt x="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31"/>
          <p:cNvSpPr/>
          <p:nvPr/>
        </p:nvSpPr>
        <p:spPr>
          <a:xfrm>
            <a:off x="5848134" y="3457249"/>
            <a:ext cx="18444" cy="16592"/>
          </a:xfrm>
          <a:custGeom>
            <a:avLst/>
            <a:gdLst/>
            <a:ahLst/>
            <a:cxnLst/>
            <a:rect l="l" t="t" r="r" b="b"/>
            <a:pathLst>
              <a:path w="239" h="215" extrusionOk="0">
                <a:moveTo>
                  <a:pt x="83" y="0"/>
                </a:moveTo>
                <a:cubicBezTo>
                  <a:pt x="60" y="0"/>
                  <a:pt x="60" y="12"/>
                  <a:pt x="48" y="12"/>
                </a:cubicBezTo>
                <a:lnTo>
                  <a:pt x="24" y="36"/>
                </a:lnTo>
                <a:cubicBezTo>
                  <a:pt x="24" y="60"/>
                  <a:pt x="0" y="60"/>
                  <a:pt x="0" y="72"/>
                </a:cubicBezTo>
                <a:lnTo>
                  <a:pt x="0" y="119"/>
                </a:lnTo>
                <a:lnTo>
                  <a:pt x="0" y="143"/>
                </a:lnTo>
                <a:cubicBezTo>
                  <a:pt x="0" y="155"/>
                  <a:pt x="24" y="155"/>
                  <a:pt x="24" y="179"/>
                </a:cubicBezTo>
                <a:lnTo>
                  <a:pt x="48" y="203"/>
                </a:lnTo>
                <a:cubicBezTo>
                  <a:pt x="60" y="215"/>
                  <a:pt x="83" y="215"/>
                  <a:pt x="95" y="215"/>
                </a:cubicBezTo>
                <a:lnTo>
                  <a:pt x="155" y="215"/>
                </a:lnTo>
                <a:cubicBezTo>
                  <a:pt x="167" y="215"/>
                  <a:pt x="167" y="203"/>
                  <a:pt x="179" y="203"/>
                </a:cubicBezTo>
                <a:cubicBezTo>
                  <a:pt x="202" y="191"/>
                  <a:pt x="214" y="179"/>
                  <a:pt x="214" y="155"/>
                </a:cubicBezTo>
                <a:cubicBezTo>
                  <a:pt x="226" y="143"/>
                  <a:pt x="226" y="107"/>
                  <a:pt x="226" y="96"/>
                </a:cubicBezTo>
                <a:cubicBezTo>
                  <a:pt x="238" y="72"/>
                  <a:pt x="226" y="60"/>
                  <a:pt x="214" y="36"/>
                </a:cubicBezTo>
                <a:cubicBezTo>
                  <a:pt x="202" y="24"/>
                  <a:pt x="179" y="12"/>
                  <a:pt x="167" y="12"/>
                </a:cubicBezTo>
                <a:cubicBezTo>
                  <a:pt x="155" y="12"/>
                  <a:pt x="155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31"/>
          <p:cNvSpPr/>
          <p:nvPr/>
        </p:nvSpPr>
        <p:spPr>
          <a:xfrm>
            <a:off x="5813175" y="3478394"/>
            <a:ext cx="15666" cy="15666"/>
          </a:xfrm>
          <a:custGeom>
            <a:avLst/>
            <a:gdLst/>
            <a:ahLst/>
            <a:cxnLst/>
            <a:rect l="l" t="t" r="r" b="b"/>
            <a:pathLst>
              <a:path w="203" h="203" extrusionOk="0">
                <a:moveTo>
                  <a:pt x="96" y="0"/>
                </a:moveTo>
                <a:cubicBezTo>
                  <a:pt x="84" y="0"/>
                  <a:pt x="72" y="0"/>
                  <a:pt x="60" y="24"/>
                </a:cubicBezTo>
                <a:lnTo>
                  <a:pt x="36" y="36"/>
                </a:lnTo>
                <a:lnTo>
                  <a:pt x="12" y="60"/>
                </a:lnTo>
                <a:cubicBezTo>
                  <a:pt x="12" y="84"/>
                  <a:pt x="1" y="95"/>
                  <a:pt x="12" y="107"/>
                </a:cubicBezTo>
                <a:cubicBezTo>
                  <a:pt x="12" y="119"/>
                  <a:pt x="12" y="143"/>
                  <a:pt x="24" y="155"/>
                </a:cubicBezTo>
                <a:lnTo>
                  <a:pt x="60" y="179"/>
                </a:lnTo>
                <a:lnTo>
                  <a:pt x="72" y="179"/>
                </a:lnTo>
                <a:cubicBezTo>
                  <a:pt x="84" y="179"/>
                  <a:pt x="108" y="203"/>
                  <a:pt x="120" y="203"/>
                </a:cubicBezTo>
                <a:cubicBezTo>
                  <a:pt x="132" y="203"/>
                  <a:pt x="143" y="203"/>
                  <a:pt x="155" y="179"/>
                </a:cubicBezTo>
                <a:cubicBezTo>
                  <a:pt x="179" y="167"/>
                  <a:pt x="191" y="167"/>
                  <a:pt x="191" y="155"/>
                </a:cubicBezTo>
                <a:cubicBezTo>
                  <a:pt x="191" y="143"/>
                  <a:pt x="203" y="119"/>
                  <a:pt x="203" y="107"/>
                </a:cubicBezTo>
                <a:cubicBezTo>
                  <a:pt x="191" y="84"/>
                  <a:pt x="191" y="60"/>
                  <a:pt x="179" y="48"/>
                </a:cubicBezTo>
                <a:cubicBezTo>
                  <a:pt x="155" y="36"/>
                  <a:pt x="155" y="24"/>
                  <a:pt x="143" y="24"/>
                </a:cubicBezTo>
                <a:cubicBezTo>
                  <a:pt x="132" y="24"/>
                  <a:pt x="120" y="0"/>
                  <a:pt x="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31"/>
          <p:cNvSpPr/>
          <p:nvPr/>
        </p:nvSpPr>
        <p:spPr>
          <a:xfrm>
            <a:off x="5802139" y="3427770"/>
            <a:ext cx="17287" cy="13891"/>
          </a:xfrm>
          <a:custGeom>
            <a:avLst/>
            <a:gdLst/>
            <a:ahLst/>
            <a:cxnLst/>
            <a:rect l="l" t="t" r="r" b="b"/>
            <a:pathLst>
              <a:path w="224" h="180" extrusionOk="0">
                <a:moveTo>
                  <a:pt x="118" y="1"/>
                </a:moveTo>
                <a:cubicBezTo>
                  <a:pt x="115" y="1"/>
                  <a:pt x="111" y="1"/>
                  <a:pt x="108" y="1"/>
                </a:cubicBezTo>
                <a:cubicBezTo>
                  <a:pt x="1" y="25"/>
                  <a:pt x="25" y="180"/>
                  <a:pt x="120" y="180"/>
                </a:cubicBezTo>
                <a:cubicBezTo>
                  <a:pt x="223" y="168"/>
                  <a:pt x="216" y="1"/>
                  <a:pt x="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31"/>
          <p:cNvSpPr/>
          <p:nvPr/>
        </p:nvSpPr>
        <p:spPr>
          <a:xfrm>
            <a:off x="5739707" y="3957088"/>
            <a:ext cx="24850" cy="22997"/>
          </a:xfrm>
          <a:custGeom>
            <a:avLst/>
            <a:gdLst/>
            <a:ahLst/>
            <a:cxnLst/>
            <a:rect l="l" t="t" r="r" b="b"/>
            <a:pathLst>
              <a:path w="322" h="298" extrusionOk="0">
                <a:moveTo>
                  <a:pt x="143" y="0"/>
                </a:moveTo>
                <a:cubicBezTo>
                  <a:pt x="131" y="0"/>
                  <a:pt x="95" y="24"/>
                  <a:pt x="83" y="24"/>
                </a:cubicBezTo>
                <a:cubicBezTo>
                  <a:pt x="72" y="36"/>
                  <a:pt x="60" y="36"/>
                  <a:pt x="36" y="48"/>
                </a:cubicBezTo>
                <a:cubicBezTo>
                  <a:pt x="24" y="72"/>
                  <a:pt x="12" y="84"/>
                  <a:pt x="12" y="107"/>
                </a:cubicBezTo>
                <a:cubicBezTo>
                  <a:pt x="0" y="131"/>
                  <a:pt x="0" y="155"/>
                  <a:pt x="12" y="167"/>
                </a:cubicBezTo>
                <a:cubicBezTo>
                  <a:pt x="12" y="179"/>
                  <a:pt x="12" y="203"/>
                  <a:pt x="24" y="215"/>
                </a:cubicBezTo>
                <a:cubicBezTo>
                  <a:pt x="36" y="238"/>
                  <a:pt x="60" y="262"/>
                  <a:pt x="72" y="274"/>
                </a:cubicBezTo>
                <a:lnTo>
                  <a:pt x="95" y="286"/>
                </a:lnTo>
                <a:cubicBezTo>
                  <a:pt x="131" y="298"/>
                  <a:pt x="143" y="298"/>
                  <a:pt x="179" y="298"/>
                </a:cubicBezTo>
                <a:cubicBezTo>
                  <a:pt x="191" y="298"/>
                  <a:pt x="214" y="286"/>
                  <a:pt x="238" y="286"/>
                </a:cubicBezTo>
                <a:cubicBezTo>
                  <a:pt x="250" y="274"/>
                  <a:pt x="262" y="274"/>
                  <a:pt x="274" y="262"/>
                </a:cubicBezTo>
                <a:cubicBezTo>
                  <a:pt x="298" y="238"/>
                  <a:pt x="310" y="227"/>
                  <a:pt x="310" y="203"/>
                </a:cubicBezTo>
                <a:cubicBezTo>
                  <a:pt x="322" y="179"/>
                  <a:pt x="322" y="155"/>
                  <a:pt x="310" y="143"/>
                </a:cubicBezTo>
                <a:cubicBezTo>
                  <a:pt x="298" y="131"/>
                  <a:pt x="298" y="107"/>
                  <a:pt x="298" y="96"/>
                </a:cubicBezTo>
                <a:cubicBezTo>
                  <a:pt x="274" y="72"/>
                  <a:pt x="262" y="48"/>
                  <a:pt x="250" y="36"/>
                </a:cubicBezTo>
                <a:lnTo>
                  <a:pt x="214" y="24"/>
                </a:lnTo>
                <a:cubicBezTo>
                  <a:pt x="191" y="0"/>
                  <a:pt x="179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31"/>
          <p:cNvSpPr/>
          <p:nvPr/>
        </p:nvSpPr>
        <p:spPr>
          <a:xfrm>
            <a:off x="5787785" y="3944046"/>
            <a:ext cx="16592" cy="11344"/>
          </a:xfrm>
          <a:custGeom>
            <a:avLst/>
            <a:gdLst/>
            <a:ahLst/>
            <a:cxnLst/>
            <a:rect l="l" t="t" r="r" b="b"/>
            <a:pathLst>
              <a:path w="215" h="147" extrusionOk="0">
                <a:moveTo>
                  <a:pt x="125" y="0"/>
                </a:moveTo>
                <a:cubicBezTo>
                  <a:pt x="118" y="0"/>
                  <a:pt x="111" y="1"/>
                  <a:pt x="103" y="3"/>
                </a:cubicBezTo>
                <a:cubicBezTo>
                  <a:pt x="0" y="14"/>
                  <a:pt x="7" y="146"/>
                  <a:pt x="103" y="146"/>
                </a:cubicBezTo>
                <a:cubicBezTo>
                  <a:pt x="107" y="146"/>
                  <a:pt x="111" y="146"/>
                  <a:pt x="115" y="145"/>
                </a:cubicBezTo>
                <a:cubicBezTo>
                  <a:pt x="215" y="134"/>
                  <a:pt x="212" y="0"/>
                  <a:pt x="1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31"/>
          <p:cNvSpPr/>
          <p:nvPr/>
        </p:nvSpPr>
        <p:spPr>
          <a:xfrm>
            <a:off x="5538752" y="3979082"/>
            <a:ext cx="28940" cy="22226"/>
          </a:xfrm>
          <a:custGeom>
            <a:avLst/>
            <a:gdLst/>
            <a:ahLst/>
            <a:cxnLst/>
            <a:rect l="l" t="t" r="r" b="b"/>
            <a:pathLst>
              <a:path w="375" h="288" extrusionOk="0">
                <a:moveTo>
                  <a:pt x="186" y="1"/>
                </a:moveTo>
                <a:cubicBezTo>
                  <a:pt x="182" y="1"/>
                  <a:pt x="179" y="1"/>
                  <a:pt x="175" y="1"/>
                </a:cubicBezTo>
                <a:cubicBezTo>
                  <a:pt x="0" y="24"/>
                  <a:pt x="19" y="287"/>
                  <a:pt x="199" y="287"/>
                </a:cubicBezTo>
                <a:cubicBezTo>
                  <a:pt x="203" y="287"/>
                  <a:pt x="207" y="287"/>
                  <a:pt x="211" y="287"/>
                </a:cubicBezTo>
                <a:cubicBezTo>
                  <a:pt x="374" y="275"/>
                  <a:pt x="355" y="1"/>
                  <a:pt x="1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31"/>
          <p:cNvSpPr/>
          <p:nvPr/>
        </p:nvSpPr>
        <p:spPr>
          <a:xfrm>
            <a:off x="6127418" y="3711761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0"/>
                </a:moveTo>
                <a:cubicBezTo>
                  <a:pt x="131" y="0"/>
                  <a:pt x="108" y="0"/>
                  <a:pt x="96" y="12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1" y="119"/>
                  <a:pt x="12" y="155"/>
                </a:cubicBezTo>
                <a:cubicBezTo>
                  <a:pt x="12" y="167"/>
                  <a:pt x="12" y="179"/>
                  <a:pt x="36" y="191"/>
                </a:cubicBezTo>
                <a:cubicBezTo>
                  <a:pt x="48" y="227"/>
                  <a:pt x="60" y="238"/>
                  <a:pt x="72" y="250"/>
                </a:cubicBezTo>
                <a:cubicBezTo>
                  <a:pt x="96" y="250"/>
                  <a:pt x="96" y="274"/>
                  <a:pt x="108" y="274"/>
                </a:cubicBezTo>
                <a:cubicBezTo>
                  <a:pt x="131" y="286"/>
                  <a:pt x="155" y="286"/>
                  <a:pt x="179" y="286"/>
                </a:cubicBezTo>
                <a:cubicBezTo>
                  <a:pt x="191" y="286"/>
                  <a:pt x="227" y="286"/>
                  <a:pt x="239" y="274"/>
                </a:cubicBezTo>
                <a:cubicBezTo>
                  <a:pt x="251" y="250"/>
                  <a:pt x="274" y="250"/>
                  <a:pt x="286" y="238"/>
                </a:cubicBezTo>
                <a:cubicBezTo>
                  <a:pt x="298" y="227"/>
                  <a:pt x="298" y="215"/>
                  <a:pt x="310" y="191"/>
                </a:cubicBezTo>
                <a:cubicBezTo>
                  <a:pt x="310" y="179"/>
                  <a:pt x="334" y="167"/>
                  <a:pt x="310" y="131"/>
                </a:cubicBezTo>
                <a:cubicBezTo>
                  <a:pt x="310" y="108"/>
                  <a:pt x="310" y="108"/>
                  <a:pt x="298" y="96"/>
                </a:cubicBezTo>
                <a:cubicBezTo>
                  <a:pt x="286" y="60"/>
                  <a:pt x="274" y="48"/>
                  <a:pt x="251" y="36"/>
                </a:cubicBezTo>
                <a:cubicBezTo>
                  <a:pt x="239" y="36"/>
                  <a:pt x="239" y="12"/>
                  <a:pt x="227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31"/>
          <p:cNvSpPr/>
          <p:nvPr/>
        </p:nvSpPr>
        <p:spPr>
          <a:xfrm>
            <a:off x="6094311" y="3748108"/>
            <a:ext cx="15743" cy="13737"/>
          </a:xfrm>
          <a:custGeom>
            <a:avLst/>
            <a:gdLst/>
            <a:ahLst/>
            <a:cxnLst/>
            <a:rect l="l" t="t" r="r" b="b"/>
            <a:pathLst>
              <a:path w="204" h="178" extrusionOk="0">
                <a:moveTo>
                  <a:pt x="120" y="0"/>
                </a:moveTo>
                <a:cubicBezTo>
                  <a:pt x="116" y="0"/>
                  <a:pt x="112" y="2"/>
                  <a:pt x="108" y="6"/>
                </a:cubicBezTo>
                <a:cubicBezTo>
                  <a:pt x="84" y="6"/>
                  <a:pt x="72" y="6"/>
                  <a:pt x="60" y="18"/>
                </a:cubicBezTo>
                <a:lnTo>
                  <a:pt x="49" y="18"/>
                </a:lnTo>
                <a:lnTo>
                  <a:pt x="13" y="53"/>
                </a:lnTo>
                <a:cubicBezTo>
                  <a:pt x="13" y="65"/>
                  <a:pt x="1" y="77"/>
                  <a:pt x="13" y="101"/>
                </a:cubicBezTo>
                <a:cubicBezTo>
                  <a:pt x="13" y="113"/>
                  <a:pt x="13" y="125"/>
                  <a:pt x="25" y="137"/>
                </a:cubicBezTo>
                <a:lnTo>
                  <a:pt x="60" y="172"/>
                </a:lnTo>
                <a:lnTo>
                  <a:pt x="72" y="172"/>
                </a:lnTo>
                <a:cubicBezTo>
                  <a:pt x="88" y="172"/>
                  <a:pt x="99" y="178"/>
                  <a:pt x="108" y="178"/>
                </a:cubicBezTo>
                <a:cubicBezTo>
                  <a:pt x="112" y="178"/>
                  <a:pt x="116" y="176"/>
                  <a:pt x="120" y="172"/>
                </a:cubicBezTo>
                <a:cubicBezTo>
                  <a:pt x="132" y="172"/>
                  <a:pt x="156" y="172"/>
                  <a:pt x="168" y="160"/>
                </a:cubicBezTo>
                <a:lnTo>
                  <a:pt x="191" y="125"/>
                </a:lnTo>
                <a:cubicBezTo>
                  <a:pt x="191" y="113"/>
                  <a:pt x="203" y="101"/>
                  <a:pt x="191" y="77"/>
                </a:cubicBezTo>
                <a:cubicBezTo>
                  <a:pt x="191" y="65"/>
                  <a:pt x="191" y="53"/>
                  <a:pt x="179" y="41"/>
                </a:cubicBezTo>
                <a:lnTo>
                  <a:pt x="144" y="6"/>
                </a:lnTo>
                <a:cubicBezTo>
                  <a:pt x="136" y="6"/>
                  <a:pt x="128" y="0"/>
                  <a:pt x="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31"/>
          <p:cNvSpPr/>
          <p:nvPr/>
        </p:nvSpPr>
        <p:spPr>
          <a:xfrm>
            <a:off x="6088832" y="3687837"/>
            <a:ext cx="12039" cy="14817"/>
          </a:xfrm>
          <a:custGeom>
            <a:avLst/>
            <a:gdLst/>
            <a:ahLst/>
            <a:cxnLst/>
            <a:rect l="l" t="t" r="r" b="b"/>
            <a:pathLst>
              <a:path w="156" h="192" extrusionOk="0">
                <a:moveTo>
                  <a:pt x="72" y="1"/>
                </a:moveTo>
                <a:cubicBezTo>
                  <a:pt x="60" y="1"/>
                  <a:pt x="36" y="1"/>
                  <a:pt x="36" y="13"/>
                </a:cubicBezTo>
                <a:cubicBezTo>
                  <a:pt x="24" y="13"/>
                  <a:pt x="24" y="25"/>
                  <a:pt x="12" y="25"/>
                </a:cubicBezTo>
                <a:cubicBezTo>
                  <a:pt x="0" y="48"/>
                  <a:pt x="0" y="48"/>
                  <a:pt x="0" y="60"/>
                </a:cubicBezTo>
                <a:lnTo>
                  <a:pt x="0" y="84"/>
                </a:lnTo>
                <a:lnTo>
                  <a:pt x="0" y="120"/>
                </a:lnTo>
                <a:cubicBezTo>
                  <a:pt x="0" y="132"/>
                  <a:pt x="12" y="144"/>
                  <a:pt x="24" y="167"/>
                </a:cubicBezTo>
                <a:lnTo>
                  <a:pt x="36" y="179"/>
                </a:lnTo>
                <a:cubicBezTo>
                  <a:pt x="60" y="179"/>
                  <a:pt x="72" y="191"/>
                  <a:pt x="84" y="191"/>
                </a:cubicBezTo>
                <a:cubicBezTo>
                  <a:pt x="96" y="191"/>
                  <a:pt x="120" y="191"/>
                  <a:pt x="120" y="179"/>
                </a:cubicBezTo>
                <a:cubicBezTo>
                  <a:pt x="131" y="179"/>
                  <a:pt x="131" y="167"/>
                  <a:pt x="143" y="167"/>
                </a:cubicBezTo>
                <a:cubicBezTo>
                  <a:pt x="155" y="144"/>
                  <a:pt x="155" y="144"/>
                  <a:pt x="155" y="132"/>
                </a:cubicBezTo>
                <a:lnTo>
                  <a:pt x="155" y="108"/>
                </a:lnTo>
                <a:lnTo>
                  <a:pt x="155" y="72"/>
                </a:lnTo>
                <a:cubicBezTo>
                  <a:pt x="155" y="60"/>
                  <a:pt x="143" y="48"/>
                  <a:pt x="131" y="25"/>
                </a:cubicBezTo>
                <a:lnTo>
                  <a:pt x="120" y="13"/>
                </a:lnTo>
                <a:cubicBezTo>
                  <a:pt x="96" y="13"/>
                  <a:pt x="84" y="1"/>
                  <a:pt x="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31"/>
          <p:cNvSpPr/>
          <p:nvPr/>
        </p:nvSpPr>
        <p:spPr>
          <a:xfrm>
            <a:off x="6286391" y="2626654"/>
            <a:ext cx="20296" cy="19370"/>
          </a:xfrm>
          <a:custGeom>
            <a:avLst/>
            <a:gdLst/>
            <a:ahLst/>
            <a:cxnLst/>
            <a:rect l="l" t="t" r="r" b="b"/>
            <a:pathLst>
              <a:path w="263" h="251" extrusionOk="0">
                <a:moveTo>
                  <a:pt x="84" y="0"/>
                </a:moveTo>
                <a:cubicBezTo>
                  <a:pt x="72" y="0"/>
                  <a:pt x="72" y="12"/>
                  <a:pt x="60" y="12"/>
                </a:cubicBezTo>
                <a:lnTo>
                  <a:pt x="12" y="60"/>
                </a:lnTo>
                <a:cubicBezTo>
                  <a:pt x="12" y="72"/>
                  <a:pt x="12" y="72"/>
                  <a:pt x="0" y="83"/>
                </a:cubicBezTo>
                <a:lnTo>
                  <a:pt x="0" y="167"/>
                </a:lnTo>
                <a:cubicBezTo>
                  <a:pt x="0" y="179"/>
                  <a:pt x="12" y="191"/>
                  <a:pt x="24" y="203"/>
                </a:cubicBezTo>
                <a:cubicBezTo>
                  <a:pt x="36" y="226"/>
                  <a:pt x="60" y="238"/>
                  <a:pt x="72" y="238"/>
                </a:cubicBezTo>
                <a:cubicBezTo>
                  <a:pt x="84" y="250"/>
                  <a:pt x="96" y="250"/>
                  <a:pt x="119" y="250"/>
                </a:cubicBezTo>
                <a:lnTo>
                  <a:pt x="155" y="250"/>
                </a:lnTo>
                <a:cubicBezTo>
                  <a:pt x="179" y="250"/>
                  <a:pt x="191" y="238"/>
                  <a:pt x="203" y="226"/>
                </a:cubicBezTo>
                <a:cubicBezTo>
                  <a:pt x="215" y="203"/>
                  <a:pt x="238" y="191"/>
                  <a:pt x="238" y="179"/>
                </a:cubicBezTo>
                <a:cubicBezTo>
                  <a:pt x="250" y="167"/>
                  <a:pt x="250" y="143"/>
                  <a:pt x="250" y="131"/>
                </a:cubicBezTo>
                <a:cubicBezTo>
                  <a:pt x="262" y="83"/>
                  <a:pt x="262" y="72"/>
                  <a:pt x="250" y="60"/>
                </a:cubicBezTo>
                <a:cubicBezTo>
                  <a:pt x="250" y="48"/>
                  <a:pt x="238" y="24"/>
                  <a:pt x="238" y="24"/>
                </a:cubicBezTo>
                <a:cubicBezTo>
                  <a:pt x="238" y="12"/>
                  <a:pt x="215" y="12"/>
                  <a:pt x="203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31"/>
          <p:cNvSpPr/>
          <p:nvPr/>
        </p:nvSpPr>
        <p:spPr>
          <a:xfrm>
            <a:off x="6243175" y="2606435"/>
            <a:ext cx="12965" cy="17518"/>
          </a:xfrm>
          <a:custGeom>
            <a:avLst/>
            <a:gdLst/>
            <a:ahLst/>
            <a:cxnLst/>
            <a:rect l="l" t="t" r="r" b="b"/>
            <a:pathLst>
              <a:path w="168" h="227" extrusionOk="0">
                <a:moveTo>
                  <a:pt x="84" y="0"/>
                </a:moveTo>
                <a:cubicBezTo>
                  <a:pt x="60" y="0"/>
                  <a:pt x="48" y="0"/>
                  <a:pt x="48" y="24"/>
                </a:cubicBezTo>
                <a:cubicBezTo>
                  <a:pt x="36" y="24"/>
                  <a:pt x="36" y="36"/>
                  <a:pt x="25" y="48"/>
                </a:cubicBezTo>
                <a:cubicBezTo>
                  <a:pt x="1" y="60"/>
                  <a:pt x="1" y="60"/>
                  <a:pt x="1" y="84"/>
                </a:cubicBezTo>
                <a:lnTo>
                  <a:pt x="1" y="119"/>
                </a:lnTo>
                <a:lnTo>
                  <a:pt x="1" y="155"/>
                </a:lnTo>
                <a:cubicBezTo>
                  <a:pt x="1" y="167"/>
                  <a:pt x="25" y="179"/>
                  <a:pt x="36" y="203"/>
                </a:cubicBezTo>
                <a:lnTo>
                  <a:pt x="48" y="214"/>
                </a:lnTo>
                <a:cubicBezTo>
                  <a:pt x="60" y="214"/>
                  <a:pt x="84" y="226"/>
                  <a:pt x="96" y="226"/>
                </a:cubicBezTo>
                <a:cubicBezTo>
                  <a:pt x="108" y="226"/>
                  <a:pt x="120" y="226"/>
                  <a:pt x="120" y="214"/>
                </a:cubicBezTo>
                <a:cubicBezTo>
                  <a:pt x="144" y="214"/>
                  <a:pt x="144" y="203"/>
                  <a:pt x="155" y="179"/>
                </a:cubicBezTo>
                <a:cubicBezTo>
                  <a:pt x="167" y="167"/>
                  <a:pt x="167" y="167"/>
                  <a:pt x="167" y="155"/>
                </a:cubicBezTo>
                <a:lnTo>
                  <a:pt x="167" y="107"/>
                </a:lnTo>
                <a:lnTo>
                  <a:pt x="167" y="84"/>
                </a:lnTo>
                <a:cubicBezTo>
                  <a:pt x="167" y="60"/>
                  <a:pt x="155" y="48"/>
                  <a:pt x="144" y="36"/>
                </a:cubicBezTo>
                <a:lnTo>
                  <a:pt x="120" y="24"/>
                </a:lnTo>
                <a:cubicBezTo>
                  <a:pt x="108" y="24"/>
                  <a:pt x="96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31"/>
          <p:cNvSpPr/>
          <p:nvPr/>
        </p:nvSpPr>
        <p:spPr>
          <a:xfrm>
            <a:off x="6264629" y="2565766"/>
            <a:ext cx="14045" cy="10495"/>
          </a:xfrm>
          <a:custGeom>
            <a:avLst/>
            <a:gdLst/>
            <a:ahLst/>
            <a:cxnLst/>
            <a:rect l="l" t="t" r="r" b="b"/>
            <a:pathLst>
              <a:path w="182" h="136" extrusionOk="0">
                <a:moveTo>
                  <a:pt x="99" y="1"/>
                </a:moveTo>
                <a:cubicBezTo>
                  <a:pt x="93" y="1"/>
                  <a:pt x="87" y="2"/>
                  <a:pt x="80" y="3"/>
                </a:cubicBezTo>
                <a:cubicBezTo>
                  <a:pt x="0" y="15"/>
                  <a:pt x="8" y="135"/>
                  <a:pt x="92" y="135"/>
                </a:cubicBezTo>
                <a:cubicBezTo>
                  <a:pt x="96" y="135"/>
                  <a:pt x="100" y="135"/>
                  <a:pt x="104" y="134"/>
                </a:cubicBezTo>
                <a:cubicBezTo>
                  <a:pt x="181" y="134"/>
                  <a:pt x="176" y="1"/>
                  <a:pt x="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31"/>
          <p:cNvSpPr/>
          <p:nvPr/>
        </p:nvSpPr>
        <p:spPr>
          <a:xfrm>
            <a:off x="6238622" y="2507116"/>
            <a:ext cx="17518" cy="14971"/>
          </a:xfrm>
          <a:custGeom>
            <a:avLst/>
            <a:gdLst/>
            <a:ahLst/>
            <a:cxnLst/>
            <a:rect l="l" t="t" r="r" b="b"/>
            <a:pathLst>
              <a:path w="227" h="194" extrusionOk="0">
                <a:moveTo>
                  <a:pt x="111" y="0"/>
                </a:moveTo>
                <a:cubicBezTo>
                  <a:pt x="92" y="0"/>
                  <a:pt x="74" y="8"/>
                  <a:pt x="60" y="25"/>
                </a:cubicBezTo>
                <a:cubicBezTo>
                  <a:pt x="0" y="85"/>
                  <a:pt x="24" y="144"/>
                  <a:pt x="84" y="180"/>
                </a:cubicBezTo>
                <a:lnTo>
                  <a:pt x="95" y="180"/>
                </a:lnTo>
                <a:cubicBezTo>
                  <a:pt x="108" y="190"/>
                  <a:pt x="121" y="194"/>
                  <a:pt x="133" y="194"/>
                </a:cubicBezTo>
                <a:cubicBezTo>
                  <a:pt x="181" y="194"/>
                  <a:pt x="226" y="132"/>
                  <a:pt x="226" y="85"/>
                </a:cubicBezTo>
                <a:cubicBezTo>
                  <a:pt x="210" y="43"/>
                  <a:pt x="157" y="0"/>
                  <a:pt x="1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31"/>
          <p:cNvSpPr/>
          <p:nvPr/>
        </p:nvSpPr>
        <p:spPr>
          <a:xfrm>
            <a:off x="6653883" y="2531039"/>
            <a:ext cx="17518" cy="18444"/>
          </a:xfrm>
          <a:custGeom>
            <a:avLst/>
            <a:gdLst/>
            <a:ahLst/>
            <a:cxnLst/>
            <a:rect l="l" t="t" r="r" b="b"/>
            <a:pathLst>
              <a:path w="227" h="239" extrusionOk="0">
                <a:moveTo>
                  <a:pt x="96" y="1"/>
                </a:moveTo>
                <a:cubicBezTo>
                  <a:pt x="84" y="1"/>
                  <a:pt x="72" y="13"/>
                  <a:pt x="37" y="13"/>
                </a:cubicBezTo>
                <a:cubicBezTo>
                  <a:pt x="25" y="37"/>
                  <a:pt x="13" y="48"/>
                  <a:pt x="13" y="60"/>
                </a:cubicBezTo>
                <a:lnTo>
                  <a:pt x="13" y="72"/>
                </a:lnTo>
                <a:cubicBezTo>
                  <a:pt x="13" y="96"/>
                  <a:pt x="13" y="96"/>
                  <a:pt x="1" y="108"/>
                </a:cubicBezTo>
                <a:lnTo>
                  <a:pt x="1" y="156"/>
                </a:lnTo>
                <a:cubicBezTo>
                  <a:pt x="1" y="168"/>
                  <a:pt x="1" y="168"/>
                  <a:pt x="13" y="179"/>
                </a:cubicBezTo>
                <a:cubicBezTo>
                  <a:pt x="13" y="191"/>
                  <a:pt x="25" y="191"/>
                  <a:pt x="37" y="215"/>
                </a:cubicBezTo>
                <a:lnTo>
                  <a:pt x="60" y="227"/>
                </a:lnTo>
                <a:cubicBezTo>
                  <a:pt x="72" y="227"/>
                  <a:pt x="72" y="227"/>
                  <a:pt x="84" y="239"/>
                </a:cubicBezTo>
                <a:lnTo>
                  <a:pt x="132" y="239"/>
                </a:lnTo>
                <a:cubicBezTo>
                  <a:pt x="144" y="239"/>
                  <a:pt x="156" y="239"/>
                  <a:pt x="156" y="227"/>
                </a:cubicBezTo>
                <a:cubicBezTo>
                  <a:pt x="156" y="227"/>
                  <a:pt x="179" y="227"/>
                  <a:pt x="179" y="215"/>
                </a:cubicBezTo>
                <a:cubicBezTo>
                  <a:pt x="191" y="191"/>
                  <a:pt x="203" y="179"/>
                  <a:pt x="203" y="168"/>
                </a:cubicBezTo>
                <a:cubicBezTo>
                  <a:pt x="227" y="144"/>
                  <a:pt x="227" y="132"/>
                  <a:pt x="227" y="108"/>
                </a:cubicBezTo>
                <a:cubicBezTo>
                  <a:pt x="215" y="72"/>
                  <a:pt x="215" y="72"/>
                  <a:pt x="203" y="60"/>
                </a:cubicBezTo>
                <a:cubicBezTo>
                  <a:pt x="203" y="48"/>
                  <a:pt x="191" y="37"/>
                  <a:pt x="179" y="13"/>
                </a:cubicBezTo>
                <a:cubicBezTo>
                  <a:pt x="156" y="1"/>
                  <a:pt x="144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31"/>
          <p:cNvSpPr/>
          <p:nvPr/>
        </p:nvSpPr>
        <p:spPr>
          <a:xfrm>
            <a:off x="6624481" y="2531965"/>
            <a:ext cx="13891" cy="13891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60" y="1"/>
                </a:moveTo>
                <a:lnTo>
                  <a:pt x="48" y="13"/>
                </a:lnTo>
                <a:cubicBezTo>
                  <a:pt x="37" y="13"/>
                  <a:pt x="37" y="36"/>
                  <a:pt x="25" y="48"/>
                </a:cubicBezTo>
                <a:lnTo>
                  <a:pt x="1" y="60"/>
                </a:lnTo>
                <a:lnTo>
                  <a:pt x="1" y="96"/>
                </a:lnTo>
                <a:lnTo>
                  <a:pt x="1" y="132"/>
                </a:lnTo>
                <a:lnTo>
                  <a:pt x="25" y="156"/>
                </a:lnTo>
                <a:lnTo>
                  <a:pt x="37" y="167"/>
                </a:lnTo>
                <a:cubicBezTo>
                  <a:pt x="48" y="179"/>
                  <a:pt x="48" y="179"/>
                  <a:pt x="60" y="179"/>
                </a:cubicBezTo>
                <a:lnTo>
                  <a:pt x="120" y="179"/>
                </a:lnTo>
                <a:cubicBezTo>
                  <a:pt x="144" y="179"/>
                  <a:pt x="156" y="179"/>
                  <a:pt x="156" y="167"/>
                </a:cubicBezTo>
                <a:lnTo>
                  <a:pt x="167" y="156"/>
                </a:lnTo>
                <a:lnTo>
                  <a:pt x="179" y="132"/>
                </a:lnTo>
                <a:lnTo>
                  <a:pt x="179" y="108"/>
                </a:lnTo>
                <a:lnTo>
                  <a:pt x="179" y="84"/>
                </a:lnTo>
                <a:cubicBezTo>
                  <a:pt x="179" y="60"/>
                  <a:pt x="179" y="48"/>
                  <a:pt x="167" y="48"/>
                </a:cubicBezTo>
                <a:lnTo>
                  <a:pt x="167" y="36"/>
                </a:lnTo>
                <a:lnTo>
                  <a:pt x="156" y="13"/>
                </a:lnTo>
                <a:cubicBezTo>
                  <a:pt x="156" y="13"/>
                  <a:pt x="144" y="1"/>
                  <a:pt x="1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31"/>
          <p:cNvSpPr/>
          <p:nvPr/>
        </p:nvSpPr>
        <p:spPr>
          <a:xfrm>
            <a:off x="6664301" y="2493379"/>
            <a:ext cx="18753" cy="13891"/>
          </a:xfrm>
          <a:custGeom>
            <a:avLst/>
            <a:gdLst/>
            <a:ahLst/>
            <a:cxnLst/>
            <a:rect l="l" t="t" r="r" b="b"/>
            <a:pathLst>
              <a:path w="243" h="180" extrusionOk="0">
                <a:moveTo>
                  <a:pt x="128" y="0"/>
                </a:moveTo>
                <a:cubicBezTo>
                  <a:pt x="124" y="0"/>
                  <a:pt x="120" y="0"/>
                  <a:pt x="116" y="1"/>
                </a:cubicBezTo>
                <a:cubicBezTo>
                  <a:pt x="1" y="12"/>
                  <a:pt x="8" y="180"/>
                  <a:pt x="117" y="180"/>
                </a:cubicBezTo>
                <a:cubicBezTo>
                  <a:pt x="120" y="180"/>
                  <a:pt x="124" y="180"/>
                  <a:pt x="128" y="179"/>
                </a:cubicBezTo>
                <a:cubicBezTo>
                  <a:pt x="243" y="156"/>
                  <a:pt x="236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31"/>
          <p:cNvSpPr/>
          <p:nvPr/>
        </p:nvSpPr>
        <p:spPr>
          <a:xfrm>
            <a:off x="7039818" y="2512672"/>
            <a:ext cx="19370" cy="17518"/>
          </a:xfrm>
          <a:custGeom>
            <a:avLst/>
            <a:gdLst/>
            <a:ahLst/>
            <a:cxnLst/>
            <a:rect l="l" t="t" r="r" b="b"/>
            <a:pathLst>
              <a:path w="251" h="227" extrusionOk="0">
                <a:moveTo>
                  <a:pt x="72" y="1"/>
                </a:moveTo>
                <a:cubicBezTo>
                  <a:pt x="60" y="1"/>
                  <a:pt x="60" y="13"/>
                  <a:pt x="36" y="13"/>
                </a:cubicBezTo>
                <a:lnTo>
                  <a:pt x="12" y="48"/>
                </a:lnTo>
                <a:cubicBezTo>
                  <a:pt x="12" y="60"/>
                  <a:pt x="0" y="60"/>
                  <a:pt x="0" y="72"/>
                </a:cubicBezTo>
                <a:lnTo>
                  <a:pt x="0" y="120"/>
                </a:lnTo>
                <a:lnTo>
                  <a:pt x="0" y="156"/>
                </a:lnTo>
                <a:cubicBezTo>
                  <a:pt x="0" y="167"/>
                  <a:pt x="12" y="167"/>
                  <a:pt x="12" y="179"/>
                </a:cubicBezTo>
                <a:lnTo>
                  <a:pt x="36" y="203"/>
                </a:lnTo>
                <a:cubicBezTo>
                  <a:pt x="60" y="227"/>
                  <a:pt x="72" y="227"/>
                  <a:pt x="84" y="227"/>
                </a:cubicBezTo>
                <a:lnTo>
                  <a:pt x="155" y="227"/>
                </a:lnTo>
                <a:cubicBezTo>
                  <a:pt x="179" y="227"/>
                  <a:pt x="191" y="203"/>
                  <a:pt x="203" y="191"/>
                </a:cubicBezTo>
                <a:cubicBezTo>
                  <a:pt x="203" y="179"/>
                  <a:pt x="215" y="179"/>
                  <a:pt x="215" y="167"/>
                </a:cubicBezTo>
                <a:cubicBezTo>
                  <a:pt x="239" y="156"/>
                  <a:pt x="239" y="120"/>
                  <a:pt x="239" y="108"/>
                </a:cubicBezTo>
                <a:cubicBezTo>
                  <a:pt x="250" y="72"/>
                  <a:pt x="239" y="60"/>
                  <a:pt x="239" y="60"/>
                </a:cubicBezTo>
                <a:cubicBezTo>
                  <a:pt x="239" y="48"/>
                  <a:pt x="215" y="36"/>
                  <a:pt x="203" y="36"/>
                </a:cubicBezTo>
                <a:cubicBezTo>
                  <a:pt x="191" y="13"/>
                  <a:pt x="179" y="13"/>
                  <a:pt x="1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31"/>
          <p:cNvSpPr/>
          <p:nvPr/>
        </p:nvSpPr>
        <p:spPr>
          <a:xfrm>
            <a:off x="6999689" y="2489675"/>
            <a:ext cx="19756" cy="14894"/>
          </a:xfrm>
          <a:custGeom>
            <a:avLst/>
            <a:gdLst/>
            <a:ahLst/>
            <a:cxnLst/>
            <a:rect l="l" t="t" r="r" b="b"/>
            <a:pathLst>
              <a:path w="256" h="193" extrusionOk="0">
                <a:moveTo>
                  <a:pt x="137" y="1"/>
                </a:moveTo>
                <a:cubicBezTo>
                  <a:pt x="134" y="1"/>
                  <a:pt x="131" y="1"/>
                  <a:pt x="128" y="1"/>
                </a:cubicBezTo>
                <a:cubicBezTo>
                  <a:pt x="1" y="13"/>
                  <a:pt x="19" y="192"/>
                  <a:pt x="129" y="192"/>
                </a:cubicBezTo>
                <a:cubicBezTo>
                  <a:pt x="132" y="192"/>
                  <a:pt x="136" y="192"/>
                  <a:pt x="139" y="192"/>
                </a:cubicBezTo>
                <a:cubicBezTo>
                  <a:pt x="255" y="192"/>
                  <a:pt x="247" y="1"/>
                  <a:pt x="1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31"/>
          <p:cNvSpPr/>
          <p:nvPr/>
        </p:nvSpPr>
        <p:spPr>
          <a:xfrm>
            <a:off x="7042597" y="2446382"/>
            <a:ext cx="19679" cy="13119"/>
          </a:xfrm>
          <a:custGeom>
            <a:avLst/>
            <a:gdLst/>
            <a:ahLst/>
            <a:cxnLst/>
            <a:rect l="l" t="t" r="r" b="b"/>
            <a:pathLst>
              <a:path w="255" h="170" extrusionOk="0">
                <a:moveTo>
                  <a:pt x="140" y="0"/>
                </a:moveTo>
                <a:cubicBezTo>
                  <a:pt x="134" y="0"/>
                  <a:pt x="127" y="1"/>
                  <a:pt x="119" y="2"/>
                </a:cubicBezTo>
                <a:cubicBezTo>
                  <a:pt x="0" y="14"/>
                  <a:pt x="36" y="169"/>
                  <a:pt x="143" y="169"/>
                </a:cubicBezTo>
                <a:cubicBezTo>
                  <a:pt x="255" y="158"/>
                  <a:pt x="241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31"/>
          <p:cNvSpPr/>
          <p:nvPr/>
        </p:nvSpPr>
        <p:spPr>
          <a:xfrm>
            <a:off x="7026005" y="2333557"/>
            <a:ext cx="11113" cy="11036"/>
          </a:xfrm>
          <a:custGeom>
            <a:avLst/>
            <a:gdLst/>
            <a:ahLst/>
            <a:cxnLst/>
            <a:rect l="l" t="t" r="r" b="b"/>
            <a:pathLst>
              <a:path w="144" h="143" extrusionOk="0">
                <a:moveTo>
                  <a:pt x="25" y="0"/>
                </a:moveTo>
                <a:cubicBezTo>
                  <a:pt x="25" y="0"/>
                  <a:pt x="13" y="0"/>
                  <a:pt x="13" y="12"/>
                </a:cubicBezTo>
                <a:cubicBezTo>
                  <a:pt x="1" y="12"/>
                  <a:pt x="1" y="24"/>
                  <a:pt x="1" y="48"/>
                </a:cubicBezTo>
                <a:lnTo>
                  <a:pt x="1" y="71"/>
                </a:lnTo>
                <a:lnTo>
                  <a:pt x="1" y="107"/>
                </a:lnTo>
                <a:cubicBezTo>
                  <a:pt x="1" y="119"/>
                  <a:pt x="13" y="119"/>
                  <a:pt x="13" y="131"/>
                </a:cubicBezTo>
                <a:cubicBezTo>
                  <a:pt x="25" y="131"/>
                  <a:pt x="25" y="143"/>
                  <a:pt x="37" y="143"/>
                </a:cubicBezTo>
                <a:lnTo>
                  <a:pt x="96" y="143"/>
                </a:lnTo>
                <a:cubicBezTo>
                  <a:pt x="120" y="143"/>
                  <a:pt x="120" y="143"/>
                  <a:pt x="132" y="131"/>
                </a:cubicBezTo>
                <a:cubicBezTo>
                  <a:pt x="144" y="131"/>
                  <a:pt x="144" y="119"/>
                  <a:pt x="144" y="119"/>
                </a:cubicBezTo>
                <a:cubicBezTo>
                  <a:pt x="132" y="71"/>
                  <a:pt x="132" y="60"/>
                  <a:pt x="120" y="48"/>
                </a:cubicBezTo>
                <a:lnTo>
                  <a:pt x="96" y="24"/>
                </a:lnTo>
                <a:cubicBezTo>
                  <a:pt x="96" y="24"/>
                  <a:pt x="84" y="24"/>
                  <a:pt x="84" y="12"/>
                </a:cubicBezTo>
                <a:cubicBezTo>
                  <a:pt x="72" y="12"/>
                  <a:pt x="72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31"/>
          <p:cNvSpPr/>
          <p:nvPr/>
        </p:nvSpPr>
        <p:spPr>
          <a:xfrm>
            <a:off x="7168695" y="2669793"/>
            <a:ext cx="20065" cy="15743"/>
          </a:xfrm>
          <a:custGeom>
            <a:avLst/>
            <a:gdLst/>
            <a:ahLst/>
            <a:cxnLst/>
            <a:rect l="l" t="t" r="r" b="b"/>
            <a:pathLst>
              <a:path w="260" h="204" extrusionOk="0">
                <a:moveTo>
                  <a:pt x="116" y="1"/>
                </a:moveTo>
                <a:cubicBezTo>
                  <a:pt x="1" y="24"/>
                  <a:pt x="9" y="204"/>
                  <a:pt x="118" y="204"/>
                </a:cubicBezTo>
                <a:cubicBezTo>
                  <a:pt x="121" y="204"/>
                  <a:pt x="125" y="203"/>
                  <a:pt x="128" y="203"/>
                </a:cubicBezTo>
                <a:cubicBezTo>
                  <a:pt x="259" y="179"/>
                  <a:pt x="235" y="1"/>
                  <a:pt x="1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9" name="Google Shape;1499;p31"/>
          <p:cNvGrpSpPr/>
          <p:nvPr/>
        </p:nvGrpSpPr>
        <p:grpSpPr>
          <a:xfrm flipH="1">
            <a:off x="5584819" y="793989"/>
            <a:ext cx="2177707" cy="2146599"/>
            <a:chOff x="5378544" y="1040551"/>
            <a:chExt cx="2177707" cy="2146599"/>
          </a:xfrm>
        </p:grpSpPr>
        <p:sp>
          <p:nvSpPr>
            <p:cNvPr id="1500" name="Google Shape;1500;p31"/>
            <p:cNvSpPr/>
            <p:nvPr/>
          </p:nvSpPr>
          <p:spPr>
            <a:xfrm>
              <a:off x="6951281" y="2107885"/>
              <a:ext cx="31101" cy="23229"/>
            </a:xfrm>
            <a:custGeom>
              <a:avLst/>
              <a:gdLst/>
              <a:ahLst/>
              <a:cxnLst/>
              <a:rect l="l" t="t" r="r" b="b"/>
              <a:pathLst>
                <a:path w="403" h="301" extrusionOk="0">
                  <a:moveTo>
                    <a:pt x="206" y="0"/>
                  </a:moveTo>
                  <a:cubicBezTo>
                    <a:pt x="199" y="0"/>
                    <a:pt x="192" y="1"/>
                    <a:pt x="184" y="2"/>
                  </a:cubicBezTo>
                  <a:cubicBezTo>
                    <a:pt x="0" y="13"/>
                    <a:pt x="27" y="301"/>
                    <a:pt x="199" y="301"/>
                  </a:cubicBezTo>
                  <a:cubicBezTo>
                    <a:pt x="206" y="301"/>
                    <a:pt x="213" y="300"/>
                    <a:pt x="220" y="299"/>
                  </a:cubicBezTo>
                  <a:cubicBezTo>
                    <a:pt x="403" y="277"/>
                    <a:pt x="38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904824" y="2074933"/>
              <a:ext cx="18444" cy="15666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07" y="0"/>
                  </a:moveTo>
                  <a:cubicBezTo>
                    <a:pt x="95" y="0"/>
                    <a:pt x="95" y="24"/>
                    <a:pt x="71" y="24"/>
                  </a:cubicBezTo>
                  <a:cubicBezTo>
                    <a:pt x="60" y="24"/>
                    <a:pt x="48" y="36"/>
                    <a:pt x="48" y="36"/>
                  </a:cubicBezTo>
                  <a:cubicBezTo>
                    <a:pt x="48" y="36"/>
                    <a:pt x="36" y="36"/>
                    <a:pt x="36" y="48"/>
                  </a:cubicBezTo>
                  <a:cubicBezTo>
                    <a:pt x="12" y="48"/>
                    <a:pt x="12" y="72"/>
                    <a:pt x="12" y="84"/>
                  </a:cubicBezTo>
                  <a:cubicBezTo>
                    <a:pt x="12" y="95"/>
                    <a:pt x="0" y="95"/>
                    <a:pt x="0" y="107"/>
                  </a:cubicBezTo>
                  <a:lnTo>
                    <a:pt x="0" y="143"/>
                  </a:lnTo>
                  <a:cubicBezTo>
                    <a:pt x="0" y="155"/>
                    <a:pt x="0" y="155"/>
                    <a:pt x="12" y="167"/>
                  </a:cubicBezTo>
                  <a:lnTo>
                    <a:pt x="36" y="191"/>
                  </a:lnTo>
                  <a:cubicBezTo>
                    <a:pt x="48" y="203"/>
                    <a:pt x="60" y="203"/>
                    <a:pt x="71" y="203"/>
                  </a:cubicBezTo>
                  <a:lnTo>
                    <a:pt x="107" y="203"/>
                  </a:lnTo>
                  <a:cubicBezTo>
                    <a:pt x="119" y="203"/>
                    <a:pt x="131" y="203"/>
                    <a:pt x="155" y="191"/>
                  </a:cubicBezTo>
                  <a:cubicBezTo>
                    <a:pt x="155" y="191"/>
                    <a:pt x="167" y="191"/>
                    <a:pt x="167" y="167"/>
                  </a:cubicBezTo>
                  <a:cubicBezTo>
                    <a:pt x="167" y="167"/>
                    <a:pt x="179" y="167"/>
                    <a:pt x="179" y="155"/>
                  </a:cubicBezTo>
                  <a:lnTo>
                    <a:pt x="214" y="119"/>
                  </a:lnTo>
                  <a:cubicBezTo>
                    <a:pt x="226" y="119"/>
                    <a:pt x="226" y="107"/>
                    <a:pt x="226" y="95"/>
                  </a:cubicBezTo>
                  <a:cubicBezTo>
                    <a:pt x="226" y="84"/>
                    <a:pt x="238" y="84"/>
                    <a:pt x="238" y="60"/>
                  </a:cubicBezTo>
                  <a:lnTo>
                    <a:pt x="238" y="48"/>
                  </a:lnTo>
                  <a:cubicBezTo>
                    <a:pt x="226" y="48"/>
                    <a:pt x="226" y="48"/>
                    <a:pt x="214" y="36"/>
                  </a:cubicBezTo>
                  <a:cubicBezTo>
                    <a:pt x="214" y="36"/>
                    <a:pt x="214" y="24"/>
                    <a:pt x="191" y="24"/>
                  </a:cubicBezTo>
                  <a:cubicBezTo>
                    <a:pt x="191" y="0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974587" y="2037273"/>
              <a:ext cx="12965" cy="17518"/>
            </a:xfrm>
            <a:custGeom>
              <a:avLst/>
              <a:gdLst/>
              <a:ahLst/>
              <a:cxnLst/>
              <a:rect l="l" t="t" r="r" b="b"/>
              <a:pathLst>
                <a:path w="168" h="227" extrusionOk="0">
                  <a:moveTo>
                    <a:pt x="84" y="0"/>
                  </a:moveTo>
                  <a:cubicBezTo>
                    <a:pt x="60" y="0"/>
                    <a:pt x="49" y="0"/>
                    <a:pt x="49" y="12"/>
                  </a:cubicBezTo>
                  <a:cubicBezTo>
                    <a:pt x="37" y="12"/>
                    <a:pt x="37" y="36"/>
                    <a:pt x="25" y="48"/>
                  </a:cubicBezTo>
                  <a:cubicBezTo>
                    <a:pt x="1" y="60"/>
                    <a:pt x="1" y="60"/>
                    <a:pt x="1" y="71"/>
                  </a:cubicBezTo>
                  <a:lnTo>
                    <a:pt x="1" y="119"/>
                  </a:lnTo>
                  <a:lnTo>
                    <a:pt x="1" y="155"/>
                  </a:lnTo>
                  <a:cubicBezTo>
                    <a:pt x="1" y="167"/>
                    <a:pt x="25" y="179"/>
                    <a:pt x="37" y="191"/>
                  </a:cubicBezTo>
                  <a:lnTo>
                    <a:pt x="49" y="214"/>
                  </a:lnTo>
                  <a:cubicBezTo>
                    <a:pt x="60" y="214"/>
                    <a:pt x="84" y="226"/>
                    <a:pt x="96" y="226"/>
                  </a:cubicBezTo>
                  <a:cubicBezTo>
                    <a:pt x="108" y="226"/>
                    <a:pt x="120" y="226"/>
                    <a:pt x="120" y="214"/>
                  </a:cubicBezTo>
                  <a:cubicBezTo>
                    <a:pt x="144" y="214"/>
                    <a:pt x="144" y="191"/>
                    <a:pt x="156" y="179"/>
                  </a:cubicBezTo>
                  <a:cubicBezTo>
                    <a:pt x="168" y="167"/>
                    <a:pt x="168" y="167"/>
                    <a:pt x="168" y="155"/>
                  </a:cubicBezTo>
                  <a:lnTo>
                    <a:pt x="168" y="107"/>
                  </a:lnTo>
                  <a:lnTo>
                    <a:pt x="168" y="83"/>
                  </a:lnTo>
                  <a:cubicBezTo>
                    <a:pt x="168" y="60"/>
                    <a:pt x="156" y="48"/>
                    <a:pt x="144" y="36"/>
                  </a:cubicBezTo>
                  <a:lnTo>
                    <a:pt x="120" y="12"/>
                  </a:lnTo>
                  <a:cubicBezTo>
                    <a:pt x="108" y="12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6917635" y="1993208"/>
              <a:ext cx="12965" cy="11962"/>
            </a:xfrm>
            <a:custGeom>
              <a:avLst/>
              <a:gdLst/>
              <a:ahLst/>
              <a:cxnLst/>
              <a:rect l="l" t="t" r="r" b="b"/>
              <a:pathLst>
                <a:path w="168" h="155" extrusionOk="0">
                  <a:moveTo>
                    <a:pt x="73" y="1"/>
                  </a:moveTo>
                  <a:cubicBezTo>
                    <a:pt x="68" y="1"/>
                    <a:pt x="64" y="4"/>
                    <a:pt x="60" y="11"/>
                  </a:cubicBezTo>
                  <a:cubicBezTo>
                    <a:pt x="48" y="11"/>
                    <a:pt x="25" y="11"/>
                    <a:pt x="25" y="23"/>
                  </a:cubicBezTo>
                  <a:cubicBezTo>
                    <a:pt x="13" y="23"/>
                    <a:pt x="13" y="35"/>
                    <a:pt x="13" y="59"/>
                  </a:cubicBezTo>
                  <a:lnTo>
                    <a:pt x="1" y="71"/>
                  </a:lnTo>
                  <a:lnTo>
                    <a:pt x="1" y="95"/>
                  </a:lnTo>
                  <a:lnTo>
                    <a:pt x="1" y="119"/>
                  </a:lnTo>
                  <a:cubicBezTo>
                    <a:pt x="1" y="119"/>
                    <a:pt x="1" y="131"/>
                    <a:pt x="13" y="131"/>
                  </a:cubicBezTo>
                  <a:cubicBezTo>
                    <a:pt x="13" y="142"/>
                    <a:pt x="25" y="142"/>
                    <a:pt x="48" y="142"/>
                  </a:cubicBezTo>
                  <a:lnTo>
                    <a:pt x="60" y="154"/>
                  </a:lnTo>
                  <a:lnTo>
                    <a:pt x="108" y="154"/>
                  </a:lnTo>
                  <a:cubicBezTo>
                    <a:pt x="108" y="154"/>
                    <a:pt x="120" y="154"/>
                    <a:pt x="120" y="142"/>
                  </a:cubicBezTo>
                  <a:cubicBezTo>
                    <a:pt x="132" y="142"/>
                    <a:pt x="132" y="131"/>
                    <a:pt x="132" y="119"/>
                  </a:cubicBezTo>
                  <a:lnTo>
                    <a:pt x="156" y="95"/>
                  </a:lnTo>
                  <a:lnTo>
                    <a:pt x="156" y="71"/>
                  </a:lnTo>
                  <a:cubicBezTo>
                    <a:pt x="167" y="71"/>
                    <a:pt x="144" y="59"/>
                    <a:pt x="144" y="59"/>
                  </a:cubicBezTo>
                  <a:cubicBezTo>
                    <a:pt x="144" y="59"/>
                    <a:pt x="144" y="35"/>
                    <a:pt x="132" y="35"/>
                  </a:cubicBezTo>
                  <a:lnTo>
                    <a:pt x="108" y="11"/>
                  </a:lnTo>
                  <a:cubicBezTo>
                    <a:pt x="92" y="11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7484790" y="1868600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04" y="0"/>
                  </a:moveTo>
                  <a:cubicBezTo>
                    <a:pt x="0" y="12"/>
                    <a:pt x="8" y="180"/>
                    <a:pt x="117" y="180"/>
                  </a:cubicBezTo>
                  <a:cubicBezTo>
                    <a:pt x="120" y="180"/>
                    <a:pt x="124" y="179"/>
                    <a:pt x="128" y="179"/>
                  </a:cubicBezTo>
                  <a:cubicBezTo>
                    <a:pt x="247" y="179"/>
                    <a:pt x="223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445896" y="1831403"/>
              <a:ext cx="12965" cy="13814"/>
            </a:xfrm>
            <a:custGeom>
              <a:avLst/>
              <a:gdLst/>
              <a:ahLst/>
              <a:cxnLst/>
              <a:rect l="l" t="t" r="r" b="b"/>
              <a:pathLst>
                <a:path w="168" h="179" extrusionOk="0">
                  <a:moveTo>
                    <a:pt x="75" y="1"/>
                  </a:moveTo>
                  <a:cubicBezTo>
                    <a:pt x="70" y="1"/>
                    <a:pt x="64" y="2"/>
                    <a:pt x="61" y="6"/>
                  </a:cubicBezTo>
                  <a:lnTo>
                    <a:pt x="49" y="6"/>
                  </a:lnTo>
                  <a:cubicBezTo>
                    <a:pt x="37" y="6"/>
                    <a:pt x="13" y="18"/>
                    <a:pt x="13" y="30"/>
                  </a:cubicBezTo>
                  <a:cubicBezTo>
                    <a:pt x="1" y="42"/>
                    <a:pt x="1" y="66"/>
                    <a:pt x="1" y="78"/>
                  </a:cubicBezTo>
                  <a:lnTo>
                    <a:pt x="1" y="125"/>
                  </a:lnTo>
                  <a:cubicBezTo>
                    <a:pt x="1" y="125"/>
                    <a:pt x="1" y="137"/>
                    <a:pt x="13" y="137"/>
                  </a:cubicBezTo>
                  <a:lnTo>
                    <a:pt x="49" y="173"/>
                  </a:lnTo>
                  <a:cubicBezTo>
                    <a:pt x="57" y="173"/>
                    <a:pt x="70" y="178"/>
                    <a:pt x="81" y="178"/>
                  </a:cubicBezTo>
                  <a:cubicBezTo>
                    <a:pt x="87" y="178"/>
                    <a:pt x="92" y="177"/>
                    <a:pt x="96" y="173"/>
                  </a:cubicBezTo>
                  <a:cubicBezTo>
                    <a:pt x="108" y="173"/>
                    <a:pt x="120" y="173"/>
                    <a:pt x="132" y="149"/>
                  </a:cubicBezTo>
                  <a:lnTo>
                    <a:pt x="168" y="125"/>
                  </a:lnTo>
                  <a:lnTo>
                    <a:pt x="168" y="113"/>
                  </a:lnTo>
                  <a:lnTo>
                    <a:pt x="168" y="90"/>
                  </a:lnTo>
                  <a:cubicBezTo>
                    <a:pt x="168" y="78"/>
                    <a:pt x="168" y="78"/>
                    <a:pt x="156" y="54"/>
                  </a:cubicBezTo>
                  <a:cubicBezTo>
                    <a:pt x="132" y="18"/>
                    <a:pt x="120" y="18"/>
                    <a:pt x="108" y="6"/>
                  </a:cubicBezTo>
                  <a:cubicBezTo>
                    <a:pt x="100" y="6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32328" y="1651748"/>
              <a:ext cx="23923" cy="19370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31" y="1"/>
                  </a:moveTo>
                  <a:cubicBezTo>
                    <a:pt x="119" y="1"/>
                    <a:pt x="107" y="1"/>
                    <a:pt x="84" y="12"/>
                  </a:cubicBezTo>
                  <a:cubicBezTo>
                    <a:pt x="72" y="12"/>
                    <a:pt x="60" y="24"/>
                    <a:pt x="48" y="36"/>
                  </a:cubicBezTo>
                  <a:cubicBezTo>
                    <a:pt x="24" y="48"/>
                    <a:pt x="24" y="72"/>
                    <a:pt x="12" y="84"/>
                  </a:cubicBezTo>
                  <a:cubicBezTo>
                    <a:pt x="12" y="96"/>
                    <a:pt x="0" y="120"/>
                    <a:pt x="12" y="132"/>
                  </a:cubicBezTo>
                  <a:cubicBezTo>
                    <a:pt x="12" y="143"/>
                    <a:pt x="12" y="155"/>
                    <a:pt x="24" y="155"/>
                  </a:cubicBezTo>
                  <a:cubicBezTo>
                    <a:pt x="48" y="179"/>
                    <a:pt x="48" y="203"/>
                    <a:pt x="72" y="215"/>
                  </a:cubicBezTo>
                  <a:cubicBezTo>
                    <a:pt x="84" y="215"/>
                    <a:pt x="84" y="239"/>
                    <a:pt x="107" y="239"/>
                  </a:cubicBezTo>
                  <a:cubicBezTo>
                    <a:pt x="119" y="251"/>
                    <a:pt x="143" y="251"/>
                    <a:pt x="179" y="251"/>
                  </a:cubicBezTo>
                  <a:cubicBezTo>
                    <a:pt x="191" y="251"/>
                    <a:pt x="214" y="251"/>
                    <a:pt x="226" y="239"/>
                  </a:cubicBezTo>
                  <a:cubicBezTo>
                    <a:pt x="238" y="239"/>
                    <a:pt x="250" y="215"/>
                    <a:pt x="262" y="203"/>
                  </a:cubicBezTo>
                  <a:cubicBezTo>
                    <a:pt x="286" y="191"/>
                    <a:pt x="286" y="179"/>
                    <a:pt x="298" y="155"/>
                  </a:cubicBezTo>
                  <a:cubicBezTo>
                    <a:pt x="298" y="143"/>
                    <a:pt x="310" y="132"/>
                    <a:pt x="298" y="120"/>
                  </a:cubicBezTo>
                  <a:cubicBezTo>
                    <a:pt x="286" y="96"/>
                    <a:pt x="286" y="96"/>
                    <a:pt x="286" y="84"/>
                  </a:cubicBezTo>
                  <a:cubicBezTo>
                    <a:pt x="262" y="72"/>
                    <a:pt x="262" y="36"/>
                    <a:pt x="238" y="24"/>
                  </a:cubicBezTo>
                  <a:cubicBezTo>
                    <a:pt x="226" y="24"/>
                    <a:pt x="226" y="12"/>
                    <a:pt x="203" y="12"/>
                  </a:cubicBezTo>
                  <a:cubicBezTo>
                    <a:pt x="191" y="1"/>
                    <a:pt x="167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315476" y="1110546"/>
              <a:ext cx="16515" cy="14817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60" y="1"/>
                  </a:moveTo>
                  <a:lnTo>
                    <a:pt x="36" y="13"/>
                  </a:lnTo>
                  <a:cubicBezTo>
                    <a:pt x="24" y="25"/>
                    <a:pt x="12" y="48"/>
                    <a:pt x="12" y="60"/>
                  </a:cubicBezTo>
                  <a:cubicBezTo>
                    <a:pt x="12" y="72"/>
                    <a:pt x="0" y="84"/>
                    <a:pt x="0" y="84"/>
                  </a:cubicBezTo>
                  <a:lnTo>
                    <a:pt x="0" y="132"/>
                  </a:lnTo>
                  <a:cubicBezTo>
                    <a:pt x="0" y="144"/>
                    <a:pt x="12" y="168"/>
                    <a:pt x="12" y="168"/>
                  </a:cubicBezTo>
                  <a:cubicBezTo>
                    <a:pt x="24" y="179"/>
                    <a:pt x="24" y="179"/>
                    <a:pt x="36" y="179"/>
                  </a:cubicBezTo>
                  <a:cubicBezTo>
                    <a:pt x="60" y="179"/>
                    <a:pt x="72" y="191"/>
                    <a:pt x="84" y="191"/>
                  </a:cubicBezTo>
                  <a:cubicBezTo>
                    <a:pt x="96" y="191"/>
                    <a:pt x="119" y="191"/>
                    <a:pt x="119" y="179"/>
                  </a:cubicBezTo>
                  <a:cubicBezTo>
                    <a:pt x="131" y="179"/>
                    <a:pt x="131" y="168"/>
                    <a:pt x="143" y="168"/>
                  </a:cubicBezTo>
                  <a:lnTo>
                    <a:pt x="155" y="144"/>
                  </a:lnTo>
                  <a:lnTo>
                    <a:pt x="179" y="132"/>
                  </a:lnTo>
                  <a:cubicBezTo>
                    <a:pt x="179" y="132"/>
                    <a:pt x="191" y="120"/>
                    <a:pt x="191" y="108"/>
                  </a:cubicBezTo>
                  <a:cubicBezTo>
                    <a:pt x="191" y="84"/>
                    <a:pt x="203" y="84"/>
                    <a:pt x="191" y="72"/>
                  </a:cubicBezTo>
                  <a:lnTo>
                    <a:pt x="191" y="72"/>
                  </a:lnTo>
                  <a:cubicBezTo>
                    <a:pt x="198" y="76"/>
                    <a:pt x="203" y="77"/>
                    <a:pt x="206" y="77"/>
                  </a:cubicBezTo>
                  <a:cubicBezTo>
                    <a:pt x="214" y="77"/>
                    <a:pt x="211" y="69"/>
                    <a:pt x="203" y="60"/>
                  </a:cubicBezTo>
                  <a:lnTo>
                    <a:pt x="191" y="48"/>
                  </a:lnTo>
                  <a:cubicBezTo>
                    <a:pt x="191" y="25"/>
                    <a:pt x="179" y="25"/>
                    <a:pt x="155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281752" y="1089401"/>
              <a:ext cx="17209" cy="13042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4" y="1"/>
                  </a:moveTo>
                  <a:cubicBezTo>
                    <a:pt x="1" y="24"/>
                    <a:pt x="19" y="168"/>
                    <a:pt x="106" y="168"/>
                  </a:cubicBezTo>
                  <a:cubicBezTo>
                    <a:pt x="109" y="168"/>
                    <a:pt x="112" y="168"/>
                    <a:pt x="116" y="168"/>
                  </a:cubicBezTo>
                  <a:cubicBezTo>
                    <a:pt x="223" y="168"/>
                    <a:pt x="211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341482" y="1040551"/>
              <a:ext cx="16669" cy="11344"/>
            </a:xfrm>
            <a:custGeom>
              <a:avLst/>
              <a:gdLst/>
              <a:ahLst/>
              <a:cxnLst/>
              <a:rect l="l" t="t" r="r" b="b"/>
              <a:pathLst>
                <a:path w="216" h="147" extrusionOk="0">
                  <a:moveTo>
                    <a:pt x="125" y="0"/>
                  </a:moveTo>
                  <a:cubicBezTo>
                    <a:pt x="119" y="0"/>
                    <a:pt x="111" y="1"/>
                    <a:pt x="104" y="3"/>
                  </a:cubicBezTo>
                  <a:cubicBezTo>
                    <a:pt x="1" y="14"/>
                    <a:pt x="19" y="147"/>
                    <a:pt x="105" y="147"/>
                  </a:cubicBezTo>
                  <a:cubicBezTo>
                    <a:pt x="108" y="147"/>
                    <a:pt x="112" y="146"/>
                    <a:pt x="116" y="146"/>
                  </a:cubicBezTo>
                  <a:cubicBezTo>
                    <a:pt x="215" y="135"/>
                    <a:pt x="212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27051" y="1261184"/>
              <a:ext cx="29248" cy="21377"/>
            </a:xfrm>
            <a:custGeom>
              <a:avLst/>
              <a:gdLst/>
              <a:ahLst/>
              <a:cxnLst/>
              <a:rect l="l" t="t" r="r" b="b"/>
              <a:pathLst>
                <a:path w="379" h="277" extrusionOk="0">
                  <a:moveTo>
                    <a:pt x="192" y="0"/>
                  </a:moveTo>
                  <a:cubicBezTo>
                    <a:pt x="186" y="0"/>
                    <a:pt x="179" y="0"/>
                    <a:pt x="172" y="1"/>
                  </a:cubicBezTo>
                  <a:cubicBezTo>
                    <a:pt x="0" y="13"/>
                    <a:pt x="26" y="277"/>
                    <a:pt x="187" y="277"/>
                  </a:cubicBezTo>
                  <a:cubicBezTo>
                    <a:pt x="193" y="277"/>
                    <a:pt x="200" y="276"/>
                    <a:pt x="207" y="275"/>
                  </a:cubicBezTo>
                  <a:cubicBezTo>
                    <a:pt x="379" y="264"/>
                    <a:pt x="353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1761" y="1339359"/>
              <a:ext cx="13891" cy="11499"/>
            </a:xfrm>
            <a:custGeom>
              <a:avLst/>
              <a:gdLst/>
              <a:ahLst/>
              <a:cxnLst/>
              <a:rect l="l" t="t" r="r" b="b"/>
              <a:pathLst>
                <a:path w="180" h="149" extrusionOk="0">
                  <a:moveTo>
                    <a:pt x="96" y="0"/>
                  </a:moveTo>
                  <a:cubicBezTo>
                    <a:pt x="72" y="0"/>
                    <a:pt x="72" y="0"/>
                    <a:pt x="60" y="12"/>
                  </a:cubicBezTo>
                  <a:lnTo>
                    <a:pt x="48" y="12"/>
                  </a:lnTo>
                  <a:lnTo>
                    <a:pt x="13" y="36"/>
                  </a:lnTo>
                  <a:cubicBezTo>
                    <a:pt x="13" y="60"/>
                    <a:pt x="1" y="72"/>
                    <a:pt x="13" y="84"/>
                  </a:cubicBezTo>
                  <a:cubicBezTo>
                    <a:pt x="13" y="96"/>
                    <a:pt x="13" y="96"/>
                    <a:pt x="36" y="120"/>
                  </a:cubicBezTo>
                  <a:cubicBezTo>
                    <a:pt x="36" y="131"/>
                    <a:pt x="48" y="131"/>
                    <a:pt x="48" y="131"/>
                  </a:cubicBezTo>
                  <a:cubicBezTo>
                    <a:pt x="48" y="131"/>
                    <a:pt x="60" y="131"/>
                    <a:pt x="60" y="143"/>
                  </a:cubicBezTo>
                  <a:cubicBezTo>
                    <a:pt x="68" y="143"/>
                    <a:pt x="81" y="149"/>
                    <a:pt x="93" y="149"/>
                  </a:cubicBezTo>
                  <a:cubicBezTo>
                    <a:pt x="99" y="149"/>
                    <a:pt x="104" y="147"/>
                    <a:pt x="108" y="143"/>
                  </a:cubicBezTo>
                  <a:cubicBezTo>
                    <a:pt x="120" y="143"/>
                    <a:pt x="132" y="143"/>
                    <a:pt x="132" y="131"/>
                  </a:cubicBezTo>
                  <a:lnTo>
                    <a:pt x="167" y="96"/>
                  </a:lnTo>
                  <a:lnTo>
                    <a:pt x="167" y="84"/>
                  </a:lnTo>
                  <a:lnTo>
                    <a:pt x="167" y="72"/>
                  </a:lnTo>
                  <a:lnTo>
                    <a:pt x="167" y="36"/>
                  </a:lnTo>
                  <a:cubicBezTo>
                    <a:pt x="179" y="36"/>
                    <a:pt x="179" y="36"/>
                    <a:pt x="167" y="24"/>
                  </a:cubicBezTo>
                  <a:cubicBezTo>
                    <a:pt x="167" y="12"/>
                    <a:pt x="155" y="12"/>
                    <a:pt x="155" y="12"/>
                  </a:cubicBezTo>
                  <a:cubicBezTo>
                    <a:pt x="155" y="12"/>
                    <a:pt x="132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588991" y="1504737"/>
              <a:ext cx="12965" cy="11113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24" y="1"/>
                  </a:moveTo>
                  <a:cubicBezTo>
                    <a:pt x="24" y="1"/>
                    <a:pt x="12" y="1"/>
                    <a:pt x="12" y="12"/>
                  </a:cubicBezTo>
                  <a:lnTo>
                    <a:pt x="12" y="24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0" y="96"/>
                    <a:pt x="12" y="96"/>
                  </a:cubicBezTo>
                  <a:cubicBezTo>
                    <a:pt x="12" y="96"/>
                    <a:pt x="12" y="108"/>
                    <a:pt x="24" y="108"/>
                  </a:cubicBezTo>
                  <a:lnTo>
                    <a:pt x="48" y="132"/>
                  </a:lnTo>
                  <a:lnTo>
                    <a:pt x="60" y="143"/>
                  </a:lnTo>
                  <a:lnTo>
                    <a:pt x="120" y="143"/>
                  </a:lnTo>
                  <a:cubicBezTo>
                    <a:pt x="120" y="143"/>
                    <a:pt x="131" y="143"/>
                    <a:pt x="131" y="132"/>
                  </a:cubicBezTo>
                  <a:lnTo>
                    <a:pt x="143" y="108"/>
                  </a:lnTo>
                  <a:lnTo>
                    <a:pt x="167" y="96"/>
                  </a:lnTo>
                  <a:lnTo>
                    <a:pt x="167" y="84"/>
                  </a:lnTo>
                  <a:cubicBezTo>
                    <a:pt x="167" y="72"/>
                    <a:pt x="167" y="72"/>
                    <a:pt x="143" y="60"/>
                  </a:cubicBezTo>
                  <a:cubicBezTo>
                    <a:pt x="143" y="36"/>
                    <a:pt x="143" y="36"/>
                    <a:pt x="131" y="36"/>
                  </a:cubicBezTo>
                  <a:cubicBezTo>
                    <a:pt x="131" y="24"/>
                    <a:pt x="120" y="24"/>
                    <a:pt x="120" y="12"/>
                  </a:cubicBezTo>
                  <a:lnTo>
                    <a:pt x="108" y="12"/>
                  </a:lnTo>
                  <a:cubicBezTo>
                    <a:pt x="108" y="12"/>
                    <a:pt x="84" y="12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565994" y="1433971"/>
              <a:ext cx="11113" cy="12965"/>
            </a:xfrm>
            <a:custGeom>
              <a:avLst/>
              <a:gdLst/>
              <a:ahLst/>
              <a:cxnLst/>
              <a:rect l="l" t="t" r="r" b="b"/>
              <a:pathLst>
                <a:path w="144" h="168" extrusionOk="0">
                  <a:moveTo>
                    <a:pt x="60" y="1"/>
                  </a:moveTo>
                  <a:cubicBezTo>
                    <a:pt x="48" y="1"/>
                    <a:pt x="48" y="1"/>
                    <a:pt x="48" y="25"/>
                  </a:cubicBezTo>
                  <a:cubicBezTo>
                    <a:pt x="25" y="25"/>
                    <a:pt x="25" y="37"/>
                    <a:pt x="13" y="37"/>
                  </a:cubicBezTo>
                  <a:lnTo>
                    <a:pt x="1" y="48"/>
                  </a:lnTo>
                  <a:lnTo>
                    <a:pt x="1" y="60"/>
                  </a:lnTo>
                  <a:lnTo>
                    <a:pt x="1" y="108"/>
                  </a:lnTo>
                  <a:lnTo>
                    <a:pt x="1" y="120"/>
                  </a:lnTo>
                  <a:cubicBezTo>
                    <a:pt x="1" y="144"/>
                    <a:pt x="13" y="144"/>
                    <a:pt x="13" y="156"/>
                  </a:cubicBezTo>
                  <a:cubicBezTo>
                    <a:pt x="25" y="156"/>
                    <a:pt x="25" y="168"/>
                    <a:pt x="48" y="168"/>
                  </a:cubicBezTo>
                  <a:lnTo>
                    <a:pt x="84" y="168"/>
                  </a:lnTo>
                  <a:cubicBezTo>
                    <a:pt x="108" y="168"/>
                    <a:pt x="108" y="168"/>
                    <a:pt x="108" y="156"/>
                  </a:cubicBezTo>
                  <a:cubicBezTo>
                    <a:pt x="120" y="156"/>
                    <a:pt x="120" y="144"/>
                    <a:pt x="132" y="144"/>
                  </a:cubicBezTo>
                  <a:lnTo>
                    <a:pt x="144" y="120"/>
                  </a:lnTo>
                  <a:lnTo>
                    <a:pt x="144" y="108"/>
                  </a:lnTo>
                  <a:lnTo>
                    <a:pt x="144" y="60"/>
                  </a:lnTo>
                  <a:cubicBezTo>
                    <a:pt x="144" y="48"/>
                    <a:pt x="144" y="48"/>
                    <a:pt x="132" y="48"/>
                  </a:cubicBezTo>
                  <a:cubicBezTo>
                    <a:pt x="132" y="37"/>
                    <a:pt x="120" y="37"/>
                    <a:pt x="120" y="2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5527408" y="1436749"/>
              <a:ext cx="13891" cy="1389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60" y="1"/>
                  </a:moveTo>
                  <a:cubicBezTo>
                    <a:pt x="36" y="1"/>
                    <a:pt x="25" y="12"/>
                    <a:pt x="13" y="24"/>
                  </a:cubicBezTo>
                  <a:cubicBezTo>
                    <a:pt x="1" y="36"/>
                    <a:pt x="1" y="36"/>
                    <a:pt x="1" y="60"/>
                  </a:cubicBezTo>
                  <a:lnTo>
                    <a:pt x="1" y="96"/>
                  </a:lnTo>
                  <a:cubicBezTo>
                    <a:pt x="1" y="120"/>
                    <a:pt x="13" y="132"/>
                    <a:pt x="13" y="143"/>
                  </a:cubicBezTo>
                  <a:lnTo>
                    <a:pt x="25" y="155"/>
                  </a:lnTo>
                  <a:cubicBezTo>
                    <a:pt x="36" y="179"/>
                    <a:pt x="60" y="179"/>
                    <a:pt x="72" y="179"/>
                  </a:cubicBezTo>
                  <a:lnTo>
                    <a:pt x="108" y="179"/>
                  </a:lnTo>
                  <a:lnTo>
                    <a:pt x="132" y="155"/>
                  </a:lnTo>
                  <a:cubicBezTo>
                    <a:pt x="144" y="143"/>
                    <a:pt x="156" y="132"/>
                    <a:pt x="156" y="120"/>
                  </a:cubicBezTo>
                  <a:cubicBezTo>
                    <a:pt x="156" y="96"/>
                    <a:pt x="179" y="84"/>
                    <a:pt x="179" y="84"/>
                  </a:cubicBezTo>
                  <a:lnTo>
                    <a:pt x="167" y="60"/>
                  </a:lnTo>
                  <a:cubicBezTo>
                    <a:pt x="167" y="48"/>
                    <a:pt x="156" y="24"/>
                    <a:pt x="144" y="12"/>
                  </a:cubicBezTo>
                  <a:cubicBezTo>
                    <a:pt x="132" y="1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5503562" y="1285185"/>
              <a:ext cx="18444" cy="1844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7" y="0"/>
                  </a:moveTo>
                  <a:cubicBezTo>
                    <a:pt x="95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36"/>
                  </a:cubicBezTo>
                  <a:cubicBezTo>
                    <a:pt x="24" y="60"/>
                    <a:pt x="24" y="71"/>
                    <a:pt x="24" y="83"/>
                  </a:cubicBezTo>
                  <a:cubicBezTo>
                    <a:pt x="24" y="107"/>
                    <a:pt x="0" y="119"/>
                    <a:pt x="24" y="131"/>
                  </a:cubicBezTo>
                  <a:lnTo>
                    <a:pt x="24" y="167"/>
                  </a:lnTo>
                  <a:cubicBezTo>
                    <a:pt x="24" y="179"/>
                    <a:pt x="36" y="191"/>
                    <a:pt x="48" y="202"/>
                  </a:cubicBezTo>
                  <a:lnTo>
                    <a:pt x="84" y="226"/>
                  </a:lnTo>
                  <a:cubicBezTo>
                    <a:pt x="95" y="238"/>
                    <a:pt x="119" y="238"/>
                    <a:pt x="143" y="238"/>
                  </a:cubicBezTo>
                  <a:cubicBezTo>
                    <a:pt x="155" y="238"/>
                    <a:pt x="167" y="238"/>
                    <a:pt x="179" y="226"/>
                  </a:cubicBezTo>
                  <a:cubicBezTo>
                    <a:pt x="203" y="226"/>
                    <a:pt x="214" y="202"/>
                    <a:pt x="214" y="191"/>
                  </a:cubicBezTo>
                  <a:cubicBezTo>
                    <a:pt x="226" y="179"/>
                    <a:pt x="226" y="167"/>
                    <a:pt x="226" y="143"/>
                  </a:cubicBezTo>
                  <a:cubicBezTo>
                    <a:pt x="226" y="131"/>
                    <a:pt x="238" y="119"/>
                    <a:pt x="226" y="107"/>
                  </a:cubicBezTo>
                  <a:cubicBezTo>
                    <a:pt x="238" y="107"/>
                    <a:pt x="238" y="83"/>
                    <a:pt x="226" y="71"/>
                  </a:cubicBezTo>
                  <a:cubicBezTo>
                    <a:pt x="226" y="60"/>
                    <a:pt x="214" y="48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cubicBezTo>
                    <a:pt x="155" y="0"/>
                    <a:pt x="119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708453" y="1363282"/>
              <a:ext cx="24850" cy="22071"/>
            </a:xfrm>
            <a:custGeom>
              <a:avLst/>
              <a:gdLst/>
              <a:ahLst/>
              <a:cxnLst/>
              <a:rect l="l" t="t" r="r" b="b"/>
              <a:pathLst>
                <a:path w="322" h="286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24"/>
                    <a:pt x="60" y="24"/>
                    <a:pt x="48" y="48"/>
                  </a:cubicBezTo>
                  <a:cubicBezTo>
                    <a:pt x="24" y="60"/>
                    <a:pt x="24" y="71"/>
                    <a:pt x="12" y="83"/>
                  </a:cubicBezTo>
                  <a:cubicBezTo>
                    <a:pt x="12" y="107"/>
                    <a:pt x="0" y="119"/>
                    <a:pt x="12" y="143"/>
                  </a:cubicBezTo>
                  <a:lnTo>
                    <a:pt x="24" y="191"/>
                  </a:lnTo>
                  <a:cubicBezTo>
                    <a:pt x="48" y="226"/>
                    <a:pt x="60" y="238"/>
                    <a:pt x="72" y="250"/>
                  </a:cubicBezTo>
                  <a:cubicBezTo>
                    <a:pt x="84" y="250"/>
                    <a:pt x="84" y="262"/>
                    <a:pt x="107" y="262"/>
                  </a:cubicBezTo>
                  <a:cubicBezTo>
                    <a:pt x="131" y="286"/>
                    <a:pt x="143" y="286"/>
                    <a:pt x="179" y="286"/>
                  </a:cubicBezTo>
                  <a:cubicBezTo>
                    <a:pt x="191" y="286"/>
                    <a:pt x="226" y="286"/>
                    <a:pt x="238" y="262"/>
                  </a:cubicBezTo>
                  <a:cubicBezTo>
                    <a:pt x="250" y="250"/>
                    <a:pt x="262" y="250"/>
                    <a:pt x="286" y="238"/>
                  </a:cubicBezTo>
                  <a:cubicBezTo>
                    <a:pt x="298" y="226"/>
                    <a:pt x="298" y="202"/>
                    <a:pt x="310" y="191"/>
                  </a:cubicBezTo>
                  <a:cubicBezTo>
                    <a:pt x="310" y="179"/>
                    <a:pt x="322" y="167"/>
                    <a:pt x="310" y="131"/>
                  </a:cubicBezTo>
                  <a:cubicBezTo>
                    <a:pt x="298" y="119"/>
                    <a:pt x="298" y="107"/>
                    <a:pt x="298" y="83"/>
                  </a:cubicBezTo>
                  <a:cubicBezTo>
                    <a:pt x="286" y="60"/>
                    <a:pt x="262" y="48"/>
                    <a:pt x="250" y="24"/>
                  </a:cubicBezTo>
                  <a:cubicBezTo>
                    <a:pt x="238" y="24"/>
                    <a:pt x="238" y="12"/>
                    <a:pt x="226" y="12"/>
                  </a:cubicBez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5378544" y="1725756"/>
              <a:ext cx="23075" cy="21608"/>
            </a:xfrm>
            <a:custGeom>
              <a:avLst/>
              <a:gdLst/>
              <a:ahLst/>
              <a:cxnLst/>
              <a:rect l="l" t="t" r="r" b="b"/>
              <a:pathLst>
                <a:path w="299" h="280" extrusionOk="0">
                  <a:moveTo>
                    <a:pt x="165" y="1"/>
                  </a:moveTo>
                  <a:cubicBezTo>
                    <a:pt x="158" y="1"/>
                    <a:pt x="152" y="2"/>
                    <a:pt x="144" y="6"/>
                  </a:cubicBezTo>
                  <a:cubicBezTo>
                    <a:pt x="108" y="6"/>
                    <a:pt x="96" y="18"/>
                    <a:pt x="60" y="30"/>
                  </a:cubicBezTo>
                  <a:lnTo>
                    <a:pt x="37" y="66"/>
                  </a:lnTo>
                  <a:cubicBezTo>
                    <a:pt x="13" y="77"/>
                    <a:pt x="1" y="113"/>
                    <a:pt x="1" y="125"/>
                  </a:cubicBezTo>
                  <a:lnTo>
                    <a:pt x="1" y="196"/>
                  </a:lnTo>
                  <a:cubicBezTo>
                    <a:pt x="1" y="208"/>
                    <a:pt x="13" y="208"/>
                    <a:pt x="13" y="220"/>
                  </a:cubicBezTo>
                  <a:cubicBezTo>
                    <a:pt x="37" y="244"/>
                    <a:pt x="49" y="256"/>
                    <a:pt x="72" y="268"/>
                  </a:cubicBezTo>
                  <a:cubicBezTo>
                    <a:pt x="96" y="280"/>
                    <a:pt x="108" y="280"/>
                    <a:pt x="132" y="280"/>
                  </a:cubicBezTo>
                  <a:cubicBezTo>
                    <a:pt x="156" y="280"/>
                    <a:pt x="180" y="280"/>
                    <a:pt x="191" y="268"/>
                  </a:cubicBezTo>
                  <a:cubicBezTo>
                    <a:pt x="227" y="256"/>
                    <a:pt x="239" y="244"/>
                    <a:pt x="251" y="220"/>
                  </a:cubicBezTo>
                  <a:cubicBezTo>
                    <a:pt x="275" y="208"/>
                    <a:pt x="287" y="185"/>
                    <a:pt x="287" y="161"/>
                  </a:cubicBezTo>
                  <a:cubicBezTo>
                    <a:pt x="299" y="137"/>
                    <a:pt x="299" y="113"/>
                    <a:pt x="287" y="89"/>
                  </a:cubicBezTo>
                  <a:cubicBezTo>
                    <a:pt x="275" y="66"/>
                    <a:pt x="251" y="54"/>
                    <a:pt x="239" y="30"/>
                  </a:cubicBezTo>
                  <a:cubicBezTo>
                    <a:pt x="227" y="18"/>
                    <a:pt x="215" y="18"/>
                    <a:pt x="203" y="6"/>
                  </a:cubicBezTo>
                  <a:cubicBezTo>
                    <a:pt x="187" y="6"/>
                    <a:pt x="177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5448693" y="1759248"/>
              <a:ext cx="21840" cy="16669"/>
            </a:xfrm>
            <a:custGeom>
              <a:avLst/>
              <a:gdLst/>
              <a:ahLst/>
              <a:cxnLst/>
              <a:rect l="l" t="t" r="r" b="b"/>
              <a:pathLst>
                <a:path w="283" h="216" extrusionOk="0">
                  <a:moveTo>
                    <a:pt x="140" y="1"/>
                  </a:moveTo>
                  <a:cubicBezTo>
                    <a:pt x="1" y="12"/>
                    <a:pt x="19" y="215"/>
                    <a:pt x="141" y="215"/>
                  </a:cubicBezTo>
                  <a:cubicBezTo>
                    <a:pt x="145" y="215"/>
                    <a:pt x="148" y="215"/>
                    <a:pt x="152" y="215"/>
                  </a:cubicBezTo>
                  <a:cubicBezTo>
                    <a:pt x="283" y="191"/>
                    <a:pt x="271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5480565" y="2102892"/>
              <a:ext cx="16592" cy="12039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60" y="1"/>
                  </a:moveTo>
                  <a:cubicBezTo>
                    <a:pt x="48" y="1"/>
                    <a:pt x="36" y="12"/>
                    <a:pt x="36" y="24"/>
                  </a:cubicBezTo>
                  <a:lnTo>
                    <a:pt x="24" y="36"/>
                  </a:lnTo>
                  <a:cubicBezTo>
                    <a:pt x="24" y="60"/>
                    <a:pt x="1" y="72"/>
                    <a:pt x="24" y="84"/>
                  </a:cubicBezTo>
                  <a:cubicBezTo>
                    <a:pt x="24" y="108"/>
                    <a:pt x="24" y="120"/>
                    <a:pt x="36" y="120"/>
                  </a:cubicBezTo>
                  <a:cubicBezTo>
                    <a:pt x="36" y="132"/>
                    <a:pt x="48" y="132"/>
                    <a:pt x="48" y="143"/>
                  </a:cubicBezTo>
                  <a:cubicBezTo>
                    <a:pt x="60" y="155"/>
                    <a:pt x="84" y="155"/>
                    <a:pt x="96" y="155"/>
                  </a:cubicBezTo>
                  <a:lnTo>
                    <a:pt x="155" y="155"/>
                  </a:lnTo>
                  <a:cubicBezTo>
                    <a:pt x="155" y="155"/>
                    <a:pt x="167" y="155"/>
                    <a:pt x="167" y="143"/>
                  </a:cubicBezTo>
                  <a:cubicBezTo>
                    <a:pt x="179" y="143"/>
                    <a:pt x="179" y="132"/>
                    <a:pt x="179" y="120"/>
                  </a:cubicBezTo>
                  <a:cubicBezTo>
                    <a:pt x="179" y="120"/>
                    <a:pt x="179" y="96"/>
                    <a:pt x="203" y="96"/>
                  </a:cubicBezTo>
                  <a:lnTo>
                    <a:pt x="203" y="72"/>
                  </a:lnTo>
                  <a:cubicBezTo>
                    <a:pt x="215" y="60"/>
                    <a:pt x="215" y="48"/>
                    <a:pt x="203" y="48"/>
                  </a:cubicBezTo>
                  <a:cubicBezTo>
                    <a:pt x="203" y="48"/>
                    <a:pt x="203" y="24"/>
                    <a:pt x="179" y="24"/>
                  </a:cubicBezTo>
                  <a:cubicBezTo>
                    <a:pt x="179" y="12"/>
                    <a:pt x="167" y="12"/>
                    <a:pt x="155" y="12"/>
                  </a:cubicBezTo>
                  <a:cubicBezTo>
                    <a:pt x="143" y="12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562598" y="2121259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16" y="1"/>
                  </a:moveTo>
                  <a:cubicBezTo>
                    <a:pt x="1" y="12"/>
                    <a:pt x="8" y="180"/>
                    <a:pt x="117" y="180"/>
                  </a:cubicBezTo>
                  <a:cubicBezTo>
                    <a:pt x="121" y="180"/>
                    <a:pt x="124" y="180"/>
                    <a:pt x="128" y="179"/>
                  </a:cubicBezTo>
                  <a:cubicBezTo>
                    <a:pt x="247" y="179"/>
                    <a:pt x="235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560515" y="2186546"/>
              <a:ext cx="11113" cy="10110"/>
            </a:xfrm>
            <a:custGeom>
              <a:avLst/>
              <a:gdLst/>
              <a:ahLst/>
              <a:cxnLst/>
              <a:rect l="l" t="t" r="r" b="b"/>
              <a:pathLst>
                <a:path w="144" h="131" extrusionOk="0">
                  <a:moveTo>
                    <a:pt x="36" y="0"/>
                  </a:moveTo>
                  <a:cubicBezTo>
                    <a:pt x="24" y="0"/>
                    <a:pt x="24" y="12"/>
                    <a:pt x="12" y="12"/>
                  </a:cubicBezTo>
                  <a:cubicBezTo>
                    <a:pt x="12" y="36"/>
                    <a:pt x="0" y="36"/>
                    <a:pt x="0" y="48"/>
                  </a:cubicBezTo>
                  <a:lnTo>
                    <a:pt x="0" y="71"/>
                  </a:lnTo>
                  <a:cubicBezTo>
                    <a:pt x="0" y="71"/>
                    <a:pt x="0" y="95"/>
                    <a:pt x="12" y="95"/>
                  </a:cubicBezTo>
                  <a:cubicBezTo>
                    <a:pt x="12" y="107"/>
                    <a:pt x="24" y="119"/>
                    <a:pt x="24" y="119"/>
                  </a:cubicBezTo>
                  <a:cubicBezTo>
                    <a:pt x="36" y="131"/>
                    <a:pt x="36" y="131"/>
                    <a:pt x="60" y="131"/>
                  </a:cubicBezTo>
                  <a:lnTo>
                    <a:pt x="96" y="131"/>
                  </a:lnTo>
                  <a:cubicBezTo>
                    <a:pt x="119" y="131"/>
                    <a:pt x="131" y="119"/>
                    <a:pt x="131" y="119"/>
                  </a:cubicBezTo>
                  <a:cubicBezTo>
                    <a:pt x="143" y="107"/>
                    <a:pt x="143" y="107"/>
                    <a:pt x="143" y="95"/>
                  </a:cubicBezTo>
                  <a:cubicBezTo>
                    <a:pt x="143" y="60"/>
                    <a:pt x="143" y="48"/>
                    <a:pt x="131" y="48"/>
                  </a:cubicBezTo>
                  <a:cubicBezTo>
                    <a:pt x="131" y="24"/>
                    <a:pt x="119" y="12"/>
                    <a:pt x="119" y="12"/>
                  </a:cubicBezTo>
                  <a:cubicBezTo>
                    <a:pt x="96" y="0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668941" y="3158596"/>
              <a:ext cx="31332" cy="28554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79" y="1"/>
                  </a:moveTo>
                  <a:cubicBezTo>
                    <a:pt x="155" y="1"/>
                    <a:pt x="143" y="13"/>
                    <a:pt x="107" y="25"/>
                  </a:cubicBezTo>
                  <a:cubicBezTo>
                    <a:pt x="84" y="37"/>
                    <a:pt x="60" y="60"/>
                    <a:pt x="48" y="72"/>
                  </a:cubicBezTo>
                  <a:cubicBezTo>
                    <a:pt x="36" y="84"/>
                    <a:pt x="24" y="120"/>
                    <a:pt x="24" y="132"/>
                  </a:cubicBezTo>
                  <a:cubicBezTo>
                    <a:pt x="0" y="156"/>
                    <a:pt x="0" y="179"/>
                    <a:pt x="0" y="203"/>
                  </a:cubicBezTo>
                  <a:cubicBezTo>
                    <a:pt x="0" y="215"/>
                    <a:pt x="24" y="227"/>
                    <a:pt x="24" y="251"/>
                  </a:cubicBezTo>
                  <a:cubicBezTo>
                    <a:pt x="36" y="275"/>
                    <a:pt x="48" y="310"/>
                    <a:pt x="84" y="322"/>
                  </a:cubicBezTo>
                  <a:cubicBezTo>
                    <a:pt x="96" y="334"/>
                    <a:pt x="107" y="334"/>
                    <a:pt x="119" y="358"/>
                  </a:cubicBezTo>
                  <a:cubicBezTo>
                    <a:pt x="155" y="370"/>
                    <a:pt x="179" y="370"/>
                    <a:pt x="227" y="370"/>
                  </a:cubicBezTo>
                  <a:cubicBezTo>
                    <a:pt x="262" y="370"/>
                    <a:pt x="274" y="358"/>
                    <a:pt x="298" y="334"/>
                  </a:cubicBezTo>
                  <a:cubicBezTo>
                    <a:pt x="334" y="322"/>
                    <a:pt x="346" y="310"/>
                    <a:pt x="357" y="298"/>
                  </a:cubicBezTo>
                  <a:cubicBezTo>
                    <a:pt x="381" y="275"/>
                    <a:pt x="393" y="251"/>
                    <a:pt x="393" y="239"/>
                  </a:cubicBezTo>
                  <a:cubicBezTo>
                    <a:pt x="405" y="203"/>
                    <a:pt x="405" y="191"/>
                    <a:pt x="405" y="156"/>
                  </a:cubicBezTo>
                  <a:cubicBezTo>
                    <a:pt x="405" y="144"/>
                    <a:pt x="405" y="132"/>
                    <a:pt x="393" y="120"/>
                  </a:cubicBezTo>
                  <a:cubicBezTo>
                    <a:pt x="381" y="84"/>
                    <a:pt x="357" y="60"/>
                    <a:pt x="334" y="37"/>
                  </a:cubicBezTo>
                  <a:cubicBezTo>
                    <a:pt x="322" y="25"/>
                    <a:pt x="298" y="25"/>
                    <a:pt x="286" y="13"/>
                  </a:cubicBezTo>
                  <a:cubicBezTo>
                    <a:pt x="262" y="1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3" name="Google Shape;1523;p31"/>
          <p:cNvSpPr/>
          <p:nvPr/>
        </p:nvSpPr>
        <p:spPr>
          <a:xfrm>
            <a:off x="6019918" y="3266096"/>
            <a:ext cx="30406" cy="28554"/>
          </a:xfrm>
          <a:custGeom>
            <a:avLst/>
            <a:gdLst/>
            <a:ahLst/>
            <a:cxnLst/>
            <a:rect l="l" t="t" r="r" b="b"/>
            <a:pathLst>
              <a:path w="394" h="370" extrusionOk="0">
                <a:moveTo>
                  <a:pt x="179" y="1"/>
                </a:moveTo>
                <a:cubicBezTo>
                  <a:pt x="143" y="1"/>
                  <a:pt x="131" y="13"/>
                  <a:pt x="96" y="25"/>
                </a:cubicBezTo>
                <a:cubicBezTo>
                  <a:pt x="72" y="48"/>
                  <a:pt x="60" y="60"/>
                  <a:pt x="36" y="72"/>
                </a:cubicBezTo>
                <a:cubicBezTo>
                  <a:pt x="24" y="96"/>
                  <a:pt x="12" y="120"/>
                  <a:pt x="12" y="132"/>
                </a:cubicBezTo>
                <a:cubicBezTo>
                  <a:pt x="0" y="168"/>
                  <a:pt x="0" y="179"/>
                  <a:pt x="0" y="203"/>
                </a:cubicBezTo>
                <a:cubicBezTo>
                  <a:pt x="0" y="227"/>
                  <a:pt x="12" y="239"/>
                  <a:pt x="12" y="251"/>
                </a:cubicBezTo>
                <a:cubicBezTo>
                  <a:pt x="24" y="287"/>
                  <a:pt x="36" y="310"/>
                  <a:pt x="72" y="322"/>
                </a:cubicBezTo>
                <a:cubicBezTo>
                  <a:pt x="84" y="346"/>
                  <a:pt x="96" y="346"/>
                  <a:pt x="120" y="358"/>
                </a:cubicBezTo>
                <a:cubicBezTo>
                  <a:pt x="143" y="370"/>
                  <a:pt x="179" y="370"/>
                  <a:pt x="215" y="370"/>
                </a:cubicBezTo>
                <a:cubicBezTo>
                  <a:pt x="251" y="370"/>
                  <a:pt x="262" y="358"/>
                  <a:pt x="298" y="346"/>
                </a:cubicBezTo>
                <a:cubicBezTo>
                  <a:pt x="322" y="322"/>
                  <a:pt x="334" y="310"/>
                  <a:pt x="358" y="298"/>
                </a:cubicBezTo>
                <a:cubicBezTo>
                  <a:pt x="370" y="287"/>
                  <a:pt x="381" y="251"/>
                  <a:pt x="381" y="239"/>
                </a:cubicBezTo>
                <a:cubicBezTo>
                  <a:pt x="393" y="215"/>
                  <a:pt x="393" y="191"/>
                  <a:pt x="393" y="168"/>
                </a:cubicBezTo>
                <a:lnTo>
                  <a:pt x="381" y="120"/>
                </a:lnTo>
                <a:cubicBezTo>
                  <a:pt x="370" y="96"/>
                  <a:pt x="358" y="60"/>
                  <a:pt x="322" y="48"/>
                </a:cubicBezTo>
                <a:cubicBezTo>
                  <a:pt x="310" y="25"/>
                  <a:pt x="298" y="25"/>
                  <a:pt x="274" y="13"/>
                </a:cubicBezTo>
                <a:cubicBezTo>
                  <a:pt x="251" y="1"/>
                  <a:pt x="227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31"/>
          <p:cNvSpPr/>
          <p:nvPr/>
        </p:nvSpPr>
        <p:spPr>
          <a:xfrm>
            <a:off x="6063134" y="4300732"/>
            <a:ext cx="31255" cy="29480"/>
          </a:xfrm>
          <a:custGeom>
            <a:avLst/>
            <a:gdLst/>
            <a:ahLst/>
            <a:cxnLst/>
            <a:rect l="l" t="t" r="r" b="b"/>
            <a:pathLst>
              <a:path w="405" h="382" extrusionOk="0">
                <a:moveTo>
                  <a:pt x="179" y="0"/>
                </a:moveTo>
                <a:cubicBezTo>
                  <a:pt x="155" y="0"/>
                  <a:pt x="131" y="24"/>
                  <a:pt x="107" y="36"/>
                </a:cubicBezTo>
                <a:cubicBezTo>
                  <a:pt x="72" y="48"/>
                  <a:pt x="60" y="60"/>
                  <a:pt x="48" y="84"/>
                </a:cubicBezTo>
                <a:cubicBezTo>
                  <a:pt x="36" y="95"/>
                  <a:pt x="12" y="119"/>
                  <a:pt x="12" y="143"/>
                </a:cubicBezTo>
                <a:cubicBezTo>
                  <a:pt x="0" y="167"/>
                  <a:pt x="0" y="179"/>
                  <a:pt x="0" y="215"/>
                </a:cubicBezTo>
                <a:cubicBezTo>
                  <a:pt x="0" y="226"/>
                  <a:pt x="12" y="238"/>
                  <a:pt x="12" y="262"/>
                </a:cubicBezTo>
                <a:cubicBezTo>
                  <a:pt x="36" y="286"/>
                  <a:pt x="48" y="310"/>
                  <a:pt x="72" y="334"/>
                </a:cubicBezTo>
                <a:cubicBezTo>
                  <a:pt x="95" y="346"/>
                  <a:pt x="107" y="346"/>
                  <a:pt x="119" y="357"/>
                </a:cubicBezTo>
                <a:cubicBezTo>
                  <a:pt x="155" y="381"/>
                  <a:pt x="179" y="381"/>
                  <a:pt x="226" y="381"/>
                </a:cubicBezTo>
                <a:cubicBezTo>
                  <a:pt x="250" y="381"/>
                  <a:pt x="274" y="357"/>
                  <a:pt x="298" y="346"/>
                </a:cubicBezTo>
                <a:cubicBezTo>
                  <a:pt x="333" y="334"/>
                  <a:pt x="345" y="322"/>
                  <a:pt x="357" y="298"/>
                </a:cubicBezTo>
                <a:cubicBezTo>
                  <a:pt x="369" y="286"/>
                  <a:pt x="393" y="262"/>
                  <a:pt x="393" y="238"/>
                </a:cubicBezTo>
                <a:cubicBezTo>
                  <a:pt x="405" y="215"/>
                  <a:pt x="405" y="203"/>
                  <a:pt x="405" y="167"/>
                </a:cubicBezTo>
                <a:lnTo>
                  <a:pt x="393" y="119"/>
                </a:lnTo>
                <a:cubicBezTo>
                  <a:pt x="369" y="95"/>
                  <a:pt x="357" y="60"/>
                  <a:pt x="333" y="48"/>
                </a:cubicBezTo>
                <a:cubicBezTo>
                  <a:pt x="310" y="36"/>
                  <a:pt x="298" y="36"/>
                  <a:pt x="286" y="24"/>
                </a:cubicBezTo>
                <a:cubicBezTo>
                  <a:pt x="250" y="0"/>
                  <a:pt x="226" y="0"/>
                  <a:pt x="1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5" name="Google Shape;1525;p31"/>
          <p:cNvGrpSpPr/>
          <p:nvPr/>
        </p:nvGrpSpPr>
        <p:grpSpPr>
          <a:xfrm>
            <a:off x="5677198" y="3110827"/>
            <a:ext cx="1910308" cy="1192683"/>
            <a:chOff x="5677198" y="3110827"/>
            <a:chExt cx="1910308" cy="1192683"/>
          </a:xfrm>
        </p:grpSpPr>
        <p:grpSp>
          <p:nvGrpSpPr>
            <p:cNvPr id="1526" name="Google Shape;1526;p31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527" name="Google Shape;1527;p31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1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1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1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1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8" name="Google Shape;1538;p31"/>
            <p:cNvSpPr/>
            <p:nvPr/>
          </p:nvSpPr>
          <p:spPr>
            <a:xfrm>
              <a:off x="5677198" y="3385557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5768184" y="3909319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6003403" y="4293324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1" name="Google Shape;1541;p31"/>
          <p:cNvSpPr/>
          <p:nvPr/>
        </p:nvSpPr>
        <p:spPr>
          <a:xfrm>
            <a:off x="6004561" y="4345723"/>
            <a:ext cx="19756" cy="13891"/>
          </a:xfrm>
          <a:custGeom>
            <a:avLst/>
            <a:gdLst/>
            <a:ahLst/>
            <a:cxnLst/>
            <a:rect l="l" t="t" r="r" b="b"/>
            <a:pathLst>
              <a:path w="256" h="180" extrusionOk="0">
                <a:moveTo>
                  <a:pt x="126" y="0"/>
                </a:moveTo>
                <a:cubicBezTo>
                  <a:pt x="123" y="0"/>
                  <a:pt x="120" y="0"/>
                  <a:pt x="116" y="1"/>
                </a:cubicBezTo>
                <a:cubicBezTo>
                  <a:pt x="1" y="12"/>
                  <a:pt x="19" y="180"/>
                  <a:pt x="129" y="180"/>
                </a:cubicBezTo>
                <a:cubicBezTo>
                  <a:pt x="132" y="180"/>
                  <a:pt x="136" y="180"/>
                  <a:pt x="140" y="179"/>
                </a:cubicBezTo>
                <a:cubicBezTo>
                  <a:pt x="255" y="168"/>
                  <a:pt x="225" y="0"/>
                  <a:pt x="1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2" name="Google Shape;1542;p31"/>
          <p:cNvGrpSpPr/>
          <p:nvPr/>
        </p:nvGrpSpPr>
        <p:grpSpPr>
          <a:xfrm>
            <a:off x="6764161" y="3891801"/>
            <a:ext cx="294719" cy="366718"/>
            <a:chOff x="6764161" y="3891801"/>
            <a:chExt cx="294719" cy="366718"/>
          </a:xfrm>
        </p:grpSpPr>
        <p:sp>
          <p:nvSpPr>
            <p:cNvPr id="1543" name="Google Shape;1543;p31"/>
            <p:cNvSpPr/>
            <p:nvPr/>
          </p:nvSpPr>
          <p:spPr>
            <a:xfrm>
              <a:off x="7029092" y="3905615"/>
              <a:ext cx="29789" cy="22149"/>
            </a:xfrm>
            <a:custGeom>
              <a:avLst/>
              <a:gdLst/>
              <a:ahLst/>
              <a:cxnLst/>
              <a:rect l="l" t="t" r="r" b="b"/>
              <a:pathLst>
                <a:path w="386" h="287" extrusionOk="0">
                  <a:moveTo>
                    <a:pt x="186" y="0"/>
                  </a:moveTo>
                  <a:cubicBezTo>
                    <a:pt x="183" y="0"/>
                    <a:pt x="179" y="0"/>
                    <a:pt x="175" y="1"/>
                  </a:cubicBezTo>
                  <a:cubicBezTo>
                    <a:pt x="0" y="24"/>
                    <a:pt x="31" y="287"/>
                    <a:pt x="200" y="287"/>
                  </a:cubicBezTo>
                  <a:cubicBezTo>
                    <a:pt x="203" y="287"/>
                    <a:pt x="207" y="287"/>
                    <a:pt x="211" y="286"/>
                  </a:cubicBezTo>
                  <a:cubicBezTo>
                    <a:pt x="386" y="263"/>
                    <a:pt x="355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6995676" y="3891801"/>
              <a:ext cx="17595" cy="16669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60" y="1"/>
                  </a:moveTo>
                  <a:cubicBezTo>
                    <a:pt x="49" y="1"/>
                    <a:pt x="37" y="25"/>
                    <a:pt x="25" y="37"/>
                  </a:cubicBezTo>
                  <a:cubicBezTo>
                    <a:pt x="1" y="49"/>
                    <a:pt x="1" y="60"/>
                    <a:pt x="1" y="84"/>
                  </a:cubicBezTo>
                  <a:lnTo>
                    <a:pt x="1" y="132"/>
                  </a:lnTo>
                  <a:cubicBezTo>
                    <a:pt x="1" y="156"/>
                    <a:pt x="25" y="168"/>
                    <a:pt x="37" y="168"/>
                  </a:cubicBezTo>
                  <a:lnTo>
                    <a:pt x="60" y="191"/>
                  </a:lnTo>
                  <a:cubicBezTo>
                    <a:pt x="84" y="191"/>
                    <a:pt x="96" y="215"/>
                    <a:pt x="108" y="215"/>
                  </a:cubicBezTo>
                  <a:lnTo>
                    <a:pt x="156" y="215"/>
                  </a:lnTo>
                  <a:cubicBezTo>
                    <a:pt x="168" y="215"/>
                    <a:pt x="168" y="191"/>
                    <a:pt x="180" y="191"/>
                  </a:cubicBezTo>
                  <a:cubicBezTo>
                    <a:pt x="203" y="191"/>
                    <a:pt x="203" y="180"/>
                    <a:pt x="203" y="180"/>
                  </a:cubicBezTo>
                  <a:lnTo>
                    <a:pt x="215" y="168"/>
                  </a:lnTo>
                  <a:cubicBezTo>
                    <a:pt x="215" y="156"/>
                    <a:pt x="215" y="156"/>
                    <a:pt x="227" y="132"/>
                  </a:cubicBezTo>
                  <a:lnTo>
                    <a:pt x="227" y="108"/>
                  </a:lnTo>
                  <a:cubicBezTo>
                    <a:pt x="191" y="84"/>
                    <a:pt x="191" y="60"/>
                    <a:pt x="191" y="60"/>
                  </a:cubicBezTo>
                  <a:cubicBezTo>
                    <a:pt x="180" y="49"/>
                    <a:pt x="180" y="37"/>
                    <a:pt x="168" y="25"/>
                  </a:cubicBezTo>
                  <a:cubicBezTo>
                    <a:pt x="156" y="1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7010725" y="3958014"/>
              <a:ext cx="19988" cy="13891"/>
            </a:xfrm>
            <a:custGeom>
              <a:avLst/>
              <a:gdLst/>
              <a:ahLst/>
              <a:cxnLst/>
              <a:rect l="l" t="t" r="r" b="b"/>
              <a:pathLst>
                <a:path w="259" h="180" extrusionOk="0">
                  <a:moveTo>
                    <a:pt x="115" y="0"/>
                  </a:moveTo>
                  <a:cubicBezTo>
                    <a:pt x="0" y="12"/>
                    <a:pt x="19" y="179"/>
                    <a:pt x="128" y="179"/>
                  </a:cubicBezTo>
                  <a:cubicBezTo>
                    <a:pt x="132" y="179"/>
                    <a:pt x="135" y="179"/>
                    <a:pt x="139" y="179"/>
                  </a:cubicBezTo>
                  <a:cubicBezTo>
                    <a:pt x="258" y="179"/>
                    <a:pt x="2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6764161" y="412617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55" y="0"/>
                  </a:moveTo>
                  <a:cubicBezTo>
                    <a:pt x="132" y="0"/>
                    <a:pt x="120" y="24"/>
                    <a:pt x="108" y="24"/>
                  </a:cubicBezTo>
                  <a:cubicBezTo>
                    <a:pt x="84" y="36"/>
                    <a:pt x="60" y="48"/>
                    <a:pt x="48" y="60"/>
                  </a:cubicBezTo>
                  <a:cubicBezTo>
                    <a:pt x="24" y="83"/>
                    <a:pt x="12" y="107"/>
                    <a:pt x="12" y="119"/>
                  </a:cubicBezTo>
                  <a:cubicBezTo>
                    <a:pt x="1" y="143"/>
                    <a:pt x="1" y="167"/>
                    <a:pt x="1" y="202"/>
                  </a:cubicBezTo>
                  <a:cubicBezTo>
                    <a:pt x="1" y="214"/>
                    <a:pt x="1" y="226"/>
                    <a:pt x="12" y="238"/>
                  </a:cubicBezTo>
                  <a:cubicBezTo>
                    <a:pt x="24" y="274"/>
                    <a:pt x="48" y="298"/>
                    <a:pt x="72" y="322"/>
                  </a:cubicBezTo>
                  <a:cubicBezTo>
                    <a:pt x="84" y="333"/>
                    <a:pt x="108" y="333"/>
                    <a:pt x="120" y="345"/>
                  </a:cubicBezTo>
                  <a:cubicBezTo>
                    <a:pt x="143" y="357"/>
                    <a:pt x="179" y="357"/>
                    <a:pt x="203" y="357"/>
                  </a:cubicBezTo>
                  <a:cubicBezTo>
                    <a:pt x="239" y="357"/>
                    <a:pt x="251" y="345"/>
                    <a:pt x="262" y="345"/>
                  </a:cubicBezTo>
                  <a:cubicBezTo>
                    <a:pt x="274" y="333"/>
                    <a:pt x="310" y="322"/>
                    <a:pt x="322" y="298"/>
                  </a:cubicBezTo>
                  <a:cubicBezTo>
                    <a:pt x="334" y="286"/>
                    <a:pt x="358" y="262"/>
                    <a:pt x="358" y="238"/>
                  </a:cubicBezTo>
                  <a:cubicBezTo>
                    <a:pt x="370" y="226"/>
                    <a:pt x="370" y="202"/>
                    <a:pt x="370" y="167"/>
                  </a:cubicBezTo>
                  <a:cubicBezTo>
                    <a:pt x="358" y="155"/>
                    <a:pt x="358" y="143"/>
                    <a:pt x="358" y="119"/>
                  </a:cubicBezTo>
                  <a:cubicBezTo>
                    <a:pt x="334" y="95"/>
                    <a:pt x="322" y="60"/>
                    <a:pt x="298" y="48"/>
                  </a:cubicBezTo>
                  <a:lnTo>
                    <a:pt x="251" y="24"/>
                  </a:lnTo>
                  <a:cubicBezTo>
                    <a:pt x="215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6837706" y="4064588"/>
              <a:ext cx="19370" cy="193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83" y="0"/>
                  </a:moveTo>
                  <a:cubicBezTo>
                    <a:pt x="71" y="0"/>
                    <a:pt x="71" y="0"/>
                    <a:pt x="60" y="12"/>
                  </a:cubicBezTo>
                  <a:cubicBezTo>
                    <a:pt x="36" y="12"/>
                    <a:pt x="24" y="24"/>
                    <a:pt x="24" y="48"/>
                  </a:cubicBezTo>
                  <a:lnTo>
                    <a:pt x="24" y="60"/>
                  </a:lnTo>
                  <a:cubicBezTo>
                    <a:pt x="12" y="72"/>
                    <a:pt x="12" y="84"/>
                    <a:pt x="12" y="107"/>
                  </a:cubicBezTo>
                  <a:cubicBezTo>
                    <a:pt x="12" y="119"/>
                    <a:pt x="0" y="131"/>
                    <a:pt x="12" y="143"/>
                  </a:cubicBezTo>
                  <a:lnTo>
                    <a:pt x="12" y="179"/>
                  </a:lnTo>
                  <a:cubicBezTo>
                    <a:pt x="12" y="191"/>
                    <a:pt x="24" y="203"/>
                    <a:pt x="36" y="227"/>
                  </a:cubicBezTo>
                  <a:cubicBezTo>
                    <a:pt x="60" y="227"/>
                    <a:pt x="60" y="238"/>
                    <a:pt x="71" y="238"/>
                  </a:cubicBezTo>
                  <a:lnTo>
                    <a:pt x="95" y="250"/>
                  </a:lnTo>
                  <a:lnTo>
                    <a:pt x="143" y="250"/>
                  </a:lnTo>
                  <a:cubicBezTo>
                    <a:pt x="155" y="250"/>
                    <a:pt x="155" y="250"/>
                    <a:pt x="179" y="238"/>
                  </a:cubicBezTo>
                  <a:cubicBezTo>
                    <a:pt x="191" y="238"/>
                    <a:pt x="191" y="227"/>
                    <a:pt x="202" y="227"/>
                  </a:cubicBezTo>
                  <a:cubicBezTo>
                    <a:pt x="214" y="227"/>
                    <a:pt x="214" y="203"/>
                    <a:pt x="214" y="191"/>
                  </a:cubicBezTo>
                  <a:cubicBezTo>
                    <a:pt x="214" y="179"/>
                    <a:pt x="238" y="179"/>
                    <a:pt x="238" y="167"/>
                  </a:cubicBezTo>
                  <a:cubicBezTo>
                    <a:pt x="238" y="143"/>
                    <a:pt x="250" y="131"/>
                    <a:pt x="238" y="119"/>
                  </a:cubicBezTo>
                  <a:cubicBezTo>
                    <a:pt x="214" y="107"/>
                    <a:pt x="214" y="107"/>
                    <a:pt x="214" y="84"/>
                  </a:cubicBezTo>
                  <a:cubicBezTo>
                    <a:pt x="214" y="72"/>
                    <a:pt x="202" y="72"/>
                    <a:pt x="202" y="60"/>
                  </a:cubicBezTo>
                  <a:cubicBezTo>
                    <a:pt x="202" y="48"/>
                    <a:pt x="191" y="48"/>
                    <a:pt x="191" y="24"/>
                  </a:cubicBezTo>
                  <a:cubicBezTo>
                    <a:pt x="179" y="24"/>
                    <a:pt x="179" y="12"/>
                    <a:pt x="155" y="12"/>
                  </a:cubicBezTo>
                  <a:cubicBezTo>
                    <a:pt x="143" y="12"/>
                    <a:pt x="143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6776123" y="4064588"/>
              <a:ext cx="20296" cy="18444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96" y="0"/>
                  </a:moveTo>
                  <a:cubicBezTo>
                    <a:pt x="84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48"/>
                  </a:cubicBezTo>
                  <a:cubicBezTo>
                    <a:pt x="36" y="60"/>
                    <a:pt x="24" y="60"/>
                    <a:pt x="24" y="72"/>
                  </a:cubicBezTo>
                  <a:cubicBezTo>
                    <a:pt x="24" y="84"/>
                    <a:pt x="24" y="84"/>
                    <a:pt x="0" y="96"/>
                  </a:cubicBezTo>
                  <a:lnTo>
                    <a:pt x="0" y="143"/>
                  </a:lnTo>
                  <a:cubicBezTo>
                    <a:pt x="0" y="167"/>
                    <a:pt x="0" y="167"/>
                    <a:pt x="24" y="179"/>
                  </a:cubicBezTo>
                  <a:cubicBezTo>
                    <a:pt x="24" y="191"/>
                    <a:pt x="36" y="203"/>
                    <a:pt x="48" y="203"/>
                  </a:cubicBezTo>
                  <a:cubicBezTo>
                    <a:pt x="60" y="203"/>
                    <a:pt x="60" y="227"/>
                    <a:pt x="84" y="227"/>
                  </a:cubicBezTo>
                  <a:lnTo>
                    <a:pt x="107" y="238"/>
                  </a:lnTo>
                  <a:lnTo>
                    <a:pt x="179" y="238"/>
                  </a:lnTo>
                  <a:cubicBezTo>
                    <a:pt x="203" y="238"/>
                    <a:pt x="215" y="227"/>
                    <a:pt x="215" y="203"/>
                  </a:cubicBezTo>
                  <a:cubicBezTo>
                    <a:pt x="227" y="191"/>
                    <a:pt x="227" y="179"/>
                    <a:pt x="227" y="167"/>
                  </a:cubicBezTo>
                  <a:lnTo>
                    <a:pt x="227" y="143"/>
                  </a:lnTo>
                  <a:cubicBezTo>
                    <a:pt x="262" y="119"/>
                    <a:pt x="238" y="107"/>
                    <a:pt x="238" y="84"/>
                  </a:cubicBezTo>
                  <a:cubicBezTo>
                    <a:pt x="238" y="72"/>
                    <a:pt x="238" y="72"/>
                    <a:pt x="227" y="60"/>
                  </a:cubicBezTo>
                  <a:cubicBezTo>
                    <a:pt x="227" y="48"/>
                    <a:pt x="215" y="24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6862478" y="4217078"/>
              <a:ext cx="17518" cy="18444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08" y="1"/>
                  </a:moveTo>
                  <a:cubicBezTo>
                    <a:pt x="96" y="1"/>
                    <a:pt x="60" y="13"/>
                    <a:pt x="48" y="13"/>
                  </a:cubicBezTo>
                  <a:cubicBezTo>
                    <a:pt x="36" y="36"/>
                    <a:pt x="24" y="48"/>
                    <a:pt x="24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24" y="167"/>
                    <a:pt x="24" y="179"/>
                  </a:cubicBezTo>
                  <a:lnTo>
                    <a:pt x="36" y="191"/>
                  </a:lnTo>
                  <a:cubicBezTo>
                    <a:pt x="48" y="215"/>
                    <a:pt x="60" y="227"/>
                    <a:pt x="72" y="227"/>
                  </a:cubicBezTo>
                  <a:cubicBezTo>
                    <a:pt x="96" y="239"/>
                    <a:pt x="108" y="239"/>
                    <a:pt x="131" y="239"/>
                  </a:cubicBezTo>
                  <a:cubicBezTo>
                    <a:pt x="155" y="239"/>
                    <a:pt x="167" y="227"/>
                    <a:pt x="179" y="227"/>
                  </a:cubicBezTo>
                  <a:cubicBezTo>
                    <a:pt x="191" y="203"/>
                    <a:pt x="215" y="191"/>
                    <a:pt x="215" y="179"/>
                  </a:cubicBezTo>
                  <a:lnTo>
                    <a:pt x="215" y="167"/>
                  </a:lnTo>
                  <a:cubicBezTo>
                    <a:pt x="227" y="144"/>
                    <a:pt x="227" y="120"/>
                    <a:pt x="227" y="108"/>
                  </a:cubicBezTo>
                  <a:cubicBezTo>
                    <a:pt x="227" y="72"/>
                    <a:pt x="227" y="60"/>
                    <a:pt x="215" y="48"/>
                  </a:cubicBezTo>
                  <a:cubicBezTo>
                    <a:pt x="191" y="36"/>
                    <a:pt x="179" y="13"/>
                    <a:pt x="167" y="13"/>
                  </a:cubicBezTo>
                  <a:cubicBezTo>
                    <a:pt x="155" y="1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981940" y="4182197"/>
              <a:ext cx="12888" cy="17518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72" y="0"/>
                  </a:moveTo>
                  <a:cubicBezTo>
                    <a:pt x="60" y="0"/>
                    <a:pt x="48" y="0"/>
                    <a:pt x="48" y="24"/>
                  </a:cubicBezTo>
                  <a:cubicBezTo>
                    <a:pt x="36" y="24"/>
                    <a:pt x="36" y="36"/>
                    <a:pt x="12" y="48"/>
                  </a:cubicBezTo>
                  <a:cubicBezTo>
                    <a:pt x="0" y="60"/>
                    <a:pt x="0" y="60"/>
                    <a:pt x="0" y="84"/>
                  </a:cubicBezTo>
                  <a:lnTo>
                    <a:pt x="0" y="119"/>
                  </a:lnTo>
                  <a:lnTo>
                    <a:pt x="0" y="155"/>
                  </a:lnTo>
                  <a:cubicBezTo>
                    <a:pt x="0" y="167"/>
                    <a:pt x="12" y="179"/>
                    <a:pt x="36" y="203"/>
                  </a:cubicBezTo>
                  <a:lnTo>
                    <a:pt x="48" y="215"/>
                  </a:lnTo>
                  <a:cubicBezTo>
                    <a:pt x="60" y="215"/>
                    <a:pt x="72" y="227"/>
                    <a:pt x="96" y="227"/>
                  </a:cubicBezTo>
                  <a:cubicBezTo>
                    <a:pt x="107" y="227"/>
                    <a:pt x="119" y="227"/>
                    <a:pt x="119" y="215"/>
                  </a:cubicBezTo>
                  <a:cubicBezTo>
                    <a:pt x="131" y="215"/>
                    <a:pt x="131" y="203"/>
                    <a:pt x="155" y="191"/>
                  </a:cubicBezTo>
                  <a:cubicBezTo>
                    <a:pt x="167" y="167"/>
                    <a:pt x="167" y="167"/>
                    <a:pt x="167" y="155"/>
                  </a:cubicBezTo>
                  <a:lnTo>
                    <a:pt x="167" y="107"/>
                  </a:lnTo>
                  <a:lnTo>
                    <a:pt x="167" y="84"/>
                  </a:lnTo>
                  <a:cubicBezTo>
                    <a:pt x="167" y="60"/>
                    <a:pt x="155" y="48"/>
                    <a:pt x="131" y="36"/>
                  </a:cubicBezTo>
                  <a:lnTo>
                    <a:pt x="119" y="24"/>
                  </a:lnTo>
                  <a:cubicBezTo>
                    <a:pt x="107" y="24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6987419" y="4243317"/>
              <a:ext cx="15743" cy="15203"/>
            </a:xfrm>
            <a:custGeom>
              <a:avLst/>
              <a:gdLst/>
              <a:ahLst/>
              <a:cxnLst/>
              <a:rect l="l" t="t" r="r" b="b"/>
              <a:pathLst>
                <a:path w="204" h="197" extrusionOk="0">
                  <a:moveTo>
                    <a:pt x="108" y="1"/>
                  </a:moveTo>
                  <a:cubicBezTo>
                    <a:pt x="104" y="1"/>
                    <a:pt x="100" y="2"/>
                    <a:pt x="96" y="6"/>
                  </a:cubicBezTo>
                  <a:cubicBezTo>
                    <a:pt x="84" y="6"/>
                    <a:pt x="60" y="6"/>
                    <a:pt x="48" y="18"/>
                  </a:cubicBezTo>
                  <a:lnTo>
                    <a:pt x="25" y="54"/>
                  </a:lnTo>
                  <a:lnTo>
                    <a:pt x="25" y="66"/>
                  </a:lnTo>
                  <a:cubicBezTo>
                    <a:pt x="25" y="77"/>
                    <a:pt x="1" y="89"/>
                    <a:pt x="1" y="113"/>
                  </a:cubicBezTo>
                  <a:cubicBezTo>
                    <a:pt x="1" y="125"/>
                    <a:pt x="1" y="137"/>
                    <a:pt x="25" y="149"/>
                  </a:cubicBezTo>
                  <a:cubicBezTo>
                    <a:pt x="36" y="173"/>
                    <a:pt x="36" y="185"/>
                    <a:pt x="48" y="185"/>
                  </a:cubicBezTo>
                  <a:cubicBezTo>
                    <a:pt x="72" y="185"/>
                    <a:pt x="84" y="197"/>
                    <a:pt x="96" y="197"/>
                  </a:cubicBezTo>
                  <a:cubicBezTo>
                    <a:pt x="108" y="197"/>
                    <a:pt x="132" y="197"/>
                    <a:pt x="144" y="185"/>
                  </a:cubicBezTo>
                  <a:cubicBezTo>
                    <a:pt x="156" y="173"/>
                    <a:pt x="167" y="173"/>
                    <a:pt x="167" y="149"/>
                  </a:cubicBezTo>
                  <a:cubicBezTo>
                    <a:pt x="167" y="137"/>
                    <a:pt x="191" y="125"/>
                    <a:pt x="191" y="113"/>
                  </a:cubicBezTo>
                  <a:cubicBezTo>
                    <a:pt x="203" y="77"/>
                    <a:pt x="203" y="66"/>
                    <a:pt x="179" y="54"/>
                  </a:cubicBezTo>
                  <a:cubicBezTo>
                    <a:pt x="167" y="18"/>
                    <a:pt x="156" y="18"/>
                    <a:pt x="144" y="6"/>
                  </a:cubicBezTo>
                  <a:cubicBezTo>
                    <a:pt x="128" y="6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6955315" y="4244629"/>
              <a:ext cx="13814" cy="12039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60" y="1"/>
                  </a:moveTo>
                  <a:cubicBezTo>
                    <a:pt x="60" y="1"/>
                    <a:pt x="48" y="1"/>
                    <a:pt x="48" y="13"/>
                  </a:cubicBezTo>
                  <a:lnTo>
                    <a:pt x="24" y="49"/>
                  </a:lnTo>
                  <a:cubicBezTo>
                    <a:pt x="24" y="60"/>
                    <a:pt x="0" y="72"/>
                    <a:pt x="24" y="96"/>
                  </a:cubicBezTo>
                  <a:lnTo>
                    <a:pt x="24" y="108"/>
                  </a:lnTo>
                  <a:cubicBezTo>
                    <a:pt x="24" y="120"/>
                    <a:pt x="36" y="132"/>
                    <a:pt x="36" y="132"/>
                  </a:cubicBezTo>
                  <a:cubicBezTo>
                    <a:pt x="36" y="132"/>
                    <a:pt x="48" y="156"/>
                    <a:pt x="60" y="156"/>
                  </a:cubicBezTo>
                  <a:lnTo>
                    <a:pt x="95" y="156"/>
                  </a:lnTo>
                  <a:cubicBezTo>
                    <a:pt x="107" y="156"/>
                    <a:pt x="119" y="156"/>
                    <a:pt x="119" y="132"/>
                  </a:cubicBezTo>
                  <a:lnTo>
                    <a:pt x="155" y="108"/>
                  </a:lnTo>
                  <a:lnTo>
                    <a:pt x="155" y="72"/>
                  </a:lnTo>
                  <a:cubicBezTo>
                    <a:pt x="155" y="60"/>
                    <a:pt x="179" y="60"/>
                    <a:pt x="167" y="49"/>
                  </a:cubicBezTo>
                  <a:lnTo>
                    <a:pt x="143" y="13"/>
                  </a:lnTo>
                  <a:cubicBezTo>
                    <a:pt x="119" y="13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31"/>
          <p:cNvGrpSpPr/>
          <p:nvPr/>
        </p:nvGrpSpPr>
        <p:grpSpPr>
          <a:xfrm flipH="1">
            <a:off x="7855205" y="696309"/>
            <a:ext cx="871283" cy="493034"/>
            <a:chOff x="6499193" y="92109"/>
            <a:chExt cx="871283" cy="493034"/>
          </a:xfrm>
        </p:grpSpPr>
        <p:sp>
          <p:nvSpPr>
            <p:cNvPr id="1554" name="Google Shape;1554;p31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31"/>
          <p:cNvGrpSpPr/>
          <p:nvPr/>
        </p:nvGrpSpPr>
        <p:grpSpPr>
          <a:xfrm>
            <a:off x="5941825" y="1091948"/>
            <a:ext cx="1132346" cy="640125"/>
            <a:chOff x="75300" y="3702036"/>
            <a:chExt cx="1132346" cy="640125"/>
          </a:xfrm>
        </p:grpSpPr>
        <p:sp>
          <p:nvSpPr>
            <p:cNvPr id="1564" name="Google Shape;1564;p31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3" name="Google Shape;1573;p31"/>
          <p:cNvSpPr/>
          <p:nvPr/>
        </p:nvSpPr>
        <p:spPr>
          <a:xfrm rot="-276572" flipH="1">
            <a:off x="5254668" y="4170689"/>
            <a:ext cx="439762" cy="328737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4" name="Google Shape;1574;p31"/>
          <p:cNvGrpSpPr/>
          <p:nvPr/>
        </p:nvGrpSpPr>
        <p:grpSpPr>
          <a:xfrm rot="-5400000">
            <a:off x="7918259" y="3031751"/>
            <a:ext cx="348363" cy="342683"/>
            <a:chOff x="8351027" y="3635349"/>
            <a:chExt cx="348363" cy="342683"/>
          </a:xfrm>
        </p:grpSpPr>
        <p:sp>
          <p:nvSpPr>
            <p:cNvPr id="1575" name="Google Shape;1575;p31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31"/>
          <p:cNvGrpSpPr/>
          <p:nvPr/>
        </p:nvGrpSpPr>
        <p:grpSpPr>
          <a:xfrm flipH="1">
            <a:off x="7579382" y="2057307"/>
            <a:ext cx="791411" cy="1080114"/>
            <a:chOff x="480371" y="2406470"/>
            <a:chExt cx="791411" cy="1080114"/>
          </a:xfrm>
        </p:grpSpPr>
        <p:sp>
          <p:nvSpPr>
            <p:cNvPr id="1587" name="Google Shape;1587;p31"/>
            <p:cNvSpPr/>
            <p:nvPr/>
          </p:nvSpPr>
          <p:spPr>
            <a:xfrm>
              <a:off x="10968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10279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10166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9" name="Google Shape;1599;p31"/>
          <p:cNvGrpSpPr/>
          <p:nvPr/>
        </p:nvGrpSpPr>
        <p:grpSpPr>
          <a:xfrm flipH="1">
            <a:off x="5965478" y="2398312"/>
            <a:ext cx="2209227" cy="404031"/>
            <a:chOff x="676459" y="2747475"/>
            <a:chExt cx="2209227" cy="404031"/>
          </a:xfrm>
        </p:grpSpPr>
        <p:sp>
          <p:nvSpPr>
            <p:cNvPr id="1600" name="Google Shape;1600;p31"/>
            <p:cNvSpPr/>
            <p:nvPr/>
          </p:nvSpPr>
          <p:spPr>
            <a:xfrm>
              <a:off x="2189649" y="28852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2144405" y="28712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2178881" y="28373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2134135" y="28087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2204173" y="28012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2513914" y="29632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1"/>
          <p:cNvGrpSpPr/>
          <p:nvPr/>
        </p:nvGrpSpPr>
        <p:grpSpPr>
          <a:xfrm>
            <a:off x="4502178" y="292474"/>
            <a:ext cx="602833" cy="495062"/>
            <a:chOff x="668641" y="1116349"/>
            <a:chExt cx="602833" cy="495062"/>
          </a:xfrm>
        </p:grpSpPr>
        <p:sp>
          <p:nvSpPr>
            <p:cNvPr id="1623" name="Google Shape;1623;p3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31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p38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0" name="Google Shape;2210;p38"/>
          <p:cNvGrpSpPr/>
          <p:nvPr/>
        </p:nvGrpSpPr>
        <p:grpSpPr>
          <a:xfrm rot="852159">
            <a:off x="1576941" y="539855"/>
            <a:ext cx="5990117" cy="4066598"/>
            <a:chOff x="-3037299" y="1501574"/>
            <a:chExt cx="579850" cy="393651"/>
          </a:xfrm>
        </p:grpSpPr>
        <p:sp>
          <p:nvSpPr>
            <p:cNvPr id="2211" name="Google Shape;2211;p38"/>
            <p:cNvSpPr/>
            <p:nvPr/>
          </p:nvSpPr>
          <p:spPr>
            <a:xfrm>
              <a:off x="-3037299" y="1501574"/>
              <a:ext cx="579850" cy="393651"/>
            </a:xfrm>
            <a:custGeom>
              <a:avLst/>
              <a:gdLst/>
              <a:ahLst/>
              <a:cxnLst/>
              <a:rect l="l" t="t" r="r" b="b"/>
              <a:pathLst>
                <a:path w="23194" h="15377" extrusionOk="0">
                  <a:moveTo>
                    <a:pt x="17076" y="1"/>
                  </a:moveTo>
                  <a:cubicBezTo>
                    <a:pt x="15015" y="1"/>
                    <a:pt x="12935" y="727"/>
                    <a:pt x="10942" y="1117"/>
                  </a:cubicBezTo>
                  <a:cubicBezTo>
                    <a:pt x="8621" y="1569"/>
                    <a:pt x="6287" y="2069"/>
                    <a:pt x="4108" y="3117"/>
                  </a:cubicBezTo>
                  <a:cubicBezTo>
                    <a:pt x="3346" y="3474"/>
                    <a:pt x="2608" y="3915"/>
                    <a:pt x="2013" y="4546"/>
                  </a:cubicBezTo>
                  <a:cubicBezTo>
                    <a:pt x="1" y="6653"/>
                    <a:pt x="1132" y="10118"/>
                    <a:pt x="2453" y="12416"/>
                  </a:cubicBezTo>
                  <a:cubicBezTo>
                    <a:pt x="3687" y="14539"/>
                    <a:pt x="5487" y="15376"/>
                    <a:pt x="7518" y="15376"/>
                  </a:cubicBezTo>
                  <a:cubicBezTo>
                    <a:pt x="7936" y="15376"/>
                    <a:pt x="8364" y="15341"/>
                    <a:pt x="8799" y="15273"/>
                  </a:cubicBezTo>
                  <a:cubicBezTo>
                    <a:pt x="10050" y="15071"/>
                    <a:pt x="11264" y="14654"/>
                    <a:pt x="12478" y="14226"/>
                  </a:cubicBezTo>
                  <a:cubicBezTo>
                    <a:pt x="14455" y="13547"/>
                    <a:pt x="16431" y="12833"/>
                    <a:pt x="18372" y="12011"/>
                  </a:cubicBezTo>
                  <a:cubicBezTo>
                    <a:pt x="19979" y="11344"/>
                    <a:pt x="22384" y="10761"/>
                    <a:pt x="22932" y="8654"/>
                  </a:cubicBezTo>
                  <a:cubicBezTo>
                    <a:pt x="23194" y="7665"/>
                    <a:pt x="23123" y="6594"/>
                    <a:pt x="22980" y="5570"/>
                  </a:cubicBezTo>
                  <a:cubicBezTo>
                    <a:pt x="22849" y="4605"/>
                    <a:pt x="22658" y="3593"/>
                    <a:pt x="22218" y="2736"/>
                  </a:cubicBezTo>
                  <a:cubicBezTo>
                    <a:pt x="22158" y="2641"/>
                    <a:pt x="22122" y="2534"/>
                    <a:pt x="22063" y="2439"/>
                  </a:cubicBezTo>
                  <a:cubicBezTo>
                    <a:pt x="21503" y="1522"/>
                    <a:pt x="20658" y="879"/>
                    <a:pt x="19741" y="498"/>
                  </a:cubicBezTo>
                  <a:cubicBezTo>
                    <a:pt x="18862" y="137"/>
                    <a:pt x="17971" y="1"/>
                    <a:pt x="170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8"/>
            <p:cNvSpPr/>
            <p:nvPr/>
          </p:nvSpPr>
          <p:spPr>
            <a:xfrm>
              <a:off x="-2559471" y="1733580"/>
              <a:ext cx="54800" cy="117825"/>
            </a:xfrm>
            <a:custGeom>
              <a:avLst/>
              <a:gdLst/>
              <a:ahLst/>
              <a:cxnLst/>
              <a:rect l="l" t="t" r="r" b="b"/>
              <a:pathLst>
                <a:path w="2192" h="4713" extrusionOk="0">
                  <a:moveTo>
                    <a:pt x="1607" y="1"/>
                  </a:moveTo>
                  <a:cubicBezTo>
                    <a:pt x="1584" y="1"/>
                    <a:pt x="1560" y="4"/>
                    <a:pt x="1537" y="10"/>
                  </a:cubicBezTo>
                  <a:cubicBezTo>
                    <a:pt x="1108" y="129"/>
                    <a:pt x="203" y="296"/>
                    <a:pt x="96" y="808"/>
                  </a:cubicBezTo>
                  <a:cubicBezTo>
                    <a:pt x="1" y="1236"/>
                    <a:pt x="596" y="2093"/>
                    <a:pt x="703" y="2558"/>
                  </a:cubicBezTo>
                  <a:cubicBezTo>
                    <a:pt x="870" y="3272"/>
                    <a:pt x="870" y="4058"/>
                    <a:pt x="537" y="4713"/>
                  </a:cubicBezTo>
                  <a:cubicBezTo>
                    <a:pt x="1703" y="3546"/>
                    <a:pt x="2192" y="1736"/>
                    <a:pt x="1763" y="153"/>
                  </a:cubicBezTo>
                  <a:cubicBezTo>
                    <a:pt x="1751" y="93"/>
                    <a:pt x="1727" y="34"/>
                    <a:pt x="1668" y="10"/>
                  </a:cubicBezTo>
                  <a:cubicBezTo>
                    <a:pt x="1650" y="4"/>
                    <a:pt x="1629" y="1"/>
                    <a:pt x="1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3" name="Google Shape;2213;p38"/>
          <p:cNvSpPr txBox="1">
            <a:spLocks noGrp="1"/>
          </p:cNvSpPr>
          <p:nvPr>
            <p:ph type="title"/>
          </p:nvPr>
        </p:nvSpPr>
        <p:spPr>
          <a:xfrm>
            <a:off x="1792950" y="1077600"/>
            <a:ext cx="5884382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K</a:t>
            </a:r>
            <a:r>
              <a:rPr lang="en" dirty="0"/>
              <a:t>ris</a:t>
            </a:r>
            <a:r>
              <a:rPr lang="en-ID" dirty="0"/>
              <a:t>is Moral di </a:t>
            </a:r>
            <a:r>
              <a:rPr lang="en-ID" dirty="0" err="1"/>
              <a:t>Sekitar</a:t>
            </a:r>
            <a:r>
              <a:rPr lang="en-ID" dirty="0"/>
              <a:t> Kita</a:t>
            </a:r>
            <a:endParaRPr dirty="0"/>
          </a:p>
        </p:txBody>
      </p:sp>
      <p:grpSp>
        <p:nvGrpSpPr>
          <p:cNvPr id="2214" name="Google Shape;2214;p38"/>
          <p:cNvGrpSpPr/>
          <p:nvPr/>
        </p:nvGrpSpPr>
        <p:grpSpPr>
          <a:xfrm flipH="1">
            <a:off x="500931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759523" y="4075298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3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0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88" y="1906811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2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595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2" y="876324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259609" y="471541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38"/>
          <p:cNvSpPr/>
          <p:nvPr/>
        </p:nvSpPr>
        <p:spPr>
          <a:xfrm rot="-541255">
            <a:off x="3471319" y="3328155"/>
            <a:ext cx="2382064" cy="375938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Google Shape;3252;p46"/>
          <p:cNvSpPr/>
          <p:nvPr/>
        </p:nvSpPr>
        <p:spPr>
          <a:xfrm flipH="1">
            <a:off x="-844172" y="3853584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3" name="Google Shape;3253;p46"/>
          <p:cNvSpPr/>
          <p:nvPr/>
        </p:nvSpPr>
        <p:spPr>
          <a:xfrm flipH="1">
            <a:off x="6959852" y="3762775"/>
            <a:ext cx="2230798" cy="1635111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4" name="Google Shape;3254;p46"/>
          <p:cNvSpPr/>
          <p:nvPr/>
        </p:nvSpPr>
        <p:spPr>
          <a:xfrm flipH="1">
            <a:off x="-232875" y="4577820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46"/>
          <p:cNvSpPr/>
          <p:nvPr/>
        </p:nvSpPr>
        <p:spPr>
          <a:xfrm flipH="1">
            <a:off x="4221159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46"/>
          <p:cNvSpPr/>
          <p:nvPr/>
        </p:nvSpPr>
        <p:spPr>
          <a:xfrm flipH="1">
            <a:off x="1967520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3" name="Google Shape;3263;p46"/>
          <p:cNvGrpSpPr/>
          <p:nvPr/>
        </p:nvGrpSpPr>
        <p:grpSpPr>
          <a:xfrm>
            <a:off x="-84156" y="3840061"/>
            <a:ext cx="1763400" cy="1201893"/>
            <a:chOff x="1176669" y="3655136"/>
            <a:chExt cx="1763400" cy="1201893"/>
          </a:xfrm>
        </p:grpSpPr>
        <p:sp>
          <p:nvSpPr>
            <p:cNvPr id="3264" name="Google Shape;3264;p4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7" name="Google Shape;3267;p4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268" name="Google Shape;3268;p4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4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4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4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4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4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4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4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4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4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4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4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4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4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4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4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4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85" name="Google Shape;3285;p46"/>
          <p:cNvGrpSpPr/>
          <p:nvPr/>
        </p:nvGrpSpPr>
        <p:grpSpPr>
          <a:xfrm flipH="1">
            <a:off x="6618932" y="3950711"/>
            <a:ext cx="1992000" cy="1049493"/>
            <a:chOff x="948069" y="3807536"/>
            <a:chExt cx="1992000" cy="1049493"/>
          </a:xfrm>
        </p:grpSpPr>
        <p:sp>
          <p:nvSpPr>
            <p:cNvPr id="3286" name="Google Shape;3286;p4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9" name="Google Shape;3289;p46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3290" name="Google Shape;3290;p4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4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4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4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4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4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4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4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4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4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4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4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4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4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4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7" name="Google Shape;3307;p46"/>
          <p:cNvSpPr txBox="1">
            <a:spLocks noGrp="1"/>
          </p:cNvSpPr>
          <p:nvPr>
            <p:ph type="title"/>
          </p:nvPr>
        </p:nvSpPr>
        <p:spPr>
          <a:xfrm>
            <a:off x="2305725" y="368825"/>
            <a:ext cx="4532400" cy="10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Tawuran </a:t>
            </a:r>
            <a:r>
              <a:rPr lang="en-ID" dirty="0" err="1"/>
              <a:t>Pelajar</a:t>
            </a:r>
            <a:endParaRPr dirty="0"/>
          </a:p>
        </p:txBody>
      </p:sp>
      <p:sp>
        <p:nvSpPr>
          <p:cNvPr id="3312" name="Google Shape;3312;p46"/>
          <p:cNvSpPr/>
          <p:nvPr/>
        </p:nvSpPr>
        <p:spPr>
          <a:xfrm>
            <a:off x="7508487" y="4924940"/>
            <a:ext cx="1009777" cy="116995"/>
          </a:xfrm>
          <a:custGeom>
            <a:avLst/>
            <a:gdLst/>
            <a:ahLst/>
            <a:cxnLst/>
            <a:rect l="l" t="t" r="r" b="b"/>
            <a:pathLst>
              <a:path w="20861" h="2417" extrusionOk="0">
                <a:moveTo>
                  <a:pt x="10431" y="0"/>
                </a:moveTo>
                <a:cubicBezTo>
                  <a:pt x="4668" y="0"/>
                  <a:pt x="1" y="548"/>
                  <a:pt x="1" y="1214"/>
                </a:cubicBezTo>
                <a:cubicBezTo>
                  <a:pt x="1" y="1869"/>
                  <a:pt x="4668" y="2417"/>
                  <a:pt x="10431" y="2417"/>
                </a:cubicBezTo>
                <a:cubicBezTo>
                  <a:pt x="16193" y="2417"/>
                  <a:pt x="20860" y="1869"/>
                  <a:pt x="20860" y="1214"/>
                </a:cubicBezTo>
                <a:cubicBezTo>
                  <a:pt x="20860" y="548"/>
                  <a:pt x="16193" y="0"/>
                  <a:pt x="10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46"/>
          <p:cNvSpPr/>
          <p:nvPr/>
        </p:nvSpPr>
        <p:spPr>
          <a:xfrm>
            <a:off x="7733812" y="4080613"/>
            <a:ext cx="572922" cy="816689"/>
          </a:xfrm>
          <a:custGeom>
            <a:avLst/>
            <a:gdLst/>
            <a:ahLst/>
            <a:cxnLst/>
            <a:rect l="l" t="t" r="r" b="b"/>
            <a:pathLst>
              <a:path w="11836" h="16872" extrusionOk="0">
                <a:moveTo>
                  <a:pt x="9693" y="0"/>
                </a:moveTo>
                <a:cubicBezTo>
                  <a:pt x="9693" y="0"/>
                  <a:pt x="9455" y="36"/>
                  <a:pt x="9383" y="36"/>
                </a:cubicBezTo>
                <a:cubicBezTo>
                  <a:pt x="9347" y="36"/>
                  <a:pt x="9335" y="48"/>
                  <a:pt x="9300" y="48"/>
                </a:cubicBezTo>
                <a:cubicBezTo>
                  <a:pt x="8728" y="131"/>
                  <a:pt x="8133" y="191"/>
                  <a:pt x="7550" y="250"/>
                </a:cubicBezTo>
                <a:cubicBezTo>
                  <a:pt x="6371" y="370"/>
                  <a:pt x="5192" y="429"/>
                  <a:pt x="4025" y="429"/>
                </a:cubicBezTo>
                <a:cubicBezTo>
                  <a:pt x="2847" y="429"/>
                  <a:pt x="1668" y="405"/>
                  <a:pt x="489" y="250"/>
                </a:cubicBezTo>
                <a:cubicBezTo>
                  <a:pt x="465" y="252"/>
                  <a:pt x="441" y="253"/>
                  <a:pt x="418" y="253"/>
                </a:cubicBezTo>
                <a:cubicBezTo>
                  <a:pt x="271" y="253"/>
                  <a:pt x="145" y="223"/>
                  <a:pt x="1" y="203"/>
                </a:cubicBezTo>
                <a:lnTo>
                  <a:pt x="1" y="203"/>
                </a:lnTo>
                <a:cubicBezTo>
                  <a:pt x="13" y="3215"/>
                  <a:pt x="156" y="6073"/>
                  <a:pt x="334" y="7323"/>
                </a:cubicBezTo>
                <a:cubicBezTo>
                  <a:pt x="751" y="10323"/>
                  <a:pt x="1430" y="16872"/>
                  <a:pt x="1430" y="16872"/>
                </a:cubicBezTo>
                <a:lnTo>
                  <a:pt x="4883" y="16872"/>
                </a:lnTo>
                <a:cubicBezTo>
                  <a:pt x="4871" y="14085"/>
                  <a:pt x="4394" y="3537"/>
                  <a:pt x="4621" y="3489"/>
                </a:cubicBezTo>
                <a:cubicBezTo>
                  <a:pt x="4680" y="3477"/>
                  <a:pt x="4716" y="3477"/>
                  <a:pt x="4799" y="3477"/>
                </a:cubicBezTo>
                <a:cubicBezTo>
                  <a:pt x="4883" y="3477"/>
                  <a:pt x="4990" y="3489"/>
                  <a:pt x="5097" y="3513"/>
                </a:cubicBezTo>
                <a:cubicBezTo>
                  <a:pt x="5228" y="3560"/>
                  <a:pt x="5395" y="3620"/>
                  <a:pt x="5597" y="3727"/>
                </a:cubicBezTo>
                <a:cubicBezTo>
                  <a:pt x="6240" y="4084"/>
                  <a:pt x="8407" y="16860"/>
                  <a:pt x="8407" y="16860"/>
                </a:cubicBezTo>
                <a:lnTo>
                  <a:pt x="11836" y="16860"/>
                </a:lnTo>
                <a:cubicBezTo>
                  <a:pt x="11479" y="13443"/>
                  <a:pt x="9836" y="2120"/>
                  <a:pt x="9705" y="608"/>
                </a:cubicBezTo>
                <a:cubicBezTo>
                  <a:pt x="9693" y="477"/>
                  <a:pt x="9693" y="227"/>
                  <a:pt x="9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46"/>
          <p:cNvSpPr/>
          <p:nvPr/>
        </p:nvSpPr>
        <p:spPr>
          <a:xfrm>
            <a:off x="8182767" y="4082937"/>
            <a:ext cx="93422" cy="814947"/>
          </a:xfrm>
          <a:custGeom>
            <a:avLst/>
            <a:gdLst/>
            <a:ahLst/>
            <a:cxnLst/>
            <a:rect l="l" t="t" r="r" b="b"/>
            <a:pathLst>
              <a:path w="1930" h="16836" extrusionOk="0">
                <a:moveTo>
                  <a:pt x="72" y="0"/>
                </a:moveTo>
                <a:cubicBezTo>
                  <a:pt x="49" y="0"/>
                  <a:pt x="25" y="12"/>
                  <a:pt x="1" y="12"/>
                </a:cubicBezTo>
                <a:cubicBezTo>
                  <a:pt x="13" y="1298"/>
                  <a:pt x="108" y="2560"/>
                  <a:pt x="203" y="3846"/>
                </a:cubicBezTo>
                <a:cubicBezTo>
                  <a:pt x="322" y="5358"/>
                  <a:pt x="441" y="6894"/>
                  <a:pt x="596" y="8406"/>
                </a:cubicBezTo>
                <a:cubicBezTo>
                  <a:pt x="739" y="9930"/>
                  <a:pt x="906" y="11442"/>
                  <a:pt x="1132" y="12954"/>
                </a:cubicBezTo>
                <a:cubicBezTo>
                  <a:pt x="1323" y="14264"/>
                  <a:pt x="1573" y="15550"/>
                  <a:pt x="1870" y="16835"/>
                </a:cubicBezTo>
                <a:lnTo>
                  <a:pt x="1930" y="16835"/>
                </a:lnTo>
                <a:cubicBezTo>
                  <a:pt x="1680" y="15728"/>
                  <a:pt x="1477" y="14633"/>
                  <a:pt x="1299" y="13514"/>
                </a:cubicBezTo>
                <a:cubicBezTo>
                  <a:pt x="1061" y="12002"/>
                  <a:pt x="858" y="10478"/>
                  <a:pt x="715" y="8965"/>
                </a:cubicBezTo>
                <a:cubicBezTo>
                  <a:pt x="561" y="7441"/>
                  <a:pt x="441" y="5929"/>
                  <a:pt x="322" y="4405"/>
                </a:cubicBezTo>
                <a:cubicBezTo>
                  <a:pt x="227" y="2929"/>
                  <a:pt x="108" y="1476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46"/>
          <p:cNvSpPr/>
          <p:nvPr/>
        </p:nvSpPr>
        <p:spPr>
          <a:xfrm>
            <a:off x="7859471" y="4221617"/>
            <a:ext cx="154848" cy="37223"/>
          </a:xfrm>
          <a:custGeom>
            <a:avLst/>
            <a:gdLst/>
            <a:ahLst/>
            <a:cxnLst/>
            <a:rect l="l" t="t" r="r" b="b"/>
            <a:pathLst>
              <a:path w="3199" h="769" extrusionOk="0">
                <a:moveTo>
                  <a:pt x="211" y="0"/>
                </a:moveTo>
                <a:cubicBezTo>
                  <a:pt x="148" y="0"/>
                  <a:pt x="86" y="2"/>
                  <a:pt x="24" y="4"/>
                </a:cubicBezTo>
                <a:cubicBezTo>
                  <a:pt x="1" y="4"/>
                  <a:pt x="1" y="52"/>
                  <a:pt x="24" y="52"/>
                </a:cubicBezTo>
                <a:cubicBezTo>
                  <a:pt x="274" y="64"/>
                  <a:pt x="548" y="88"/>
                  <a:pt x="798" y="112"/>
                </a:cubicBezTo>
                <a:cubicBezTo>
                  <a:pt x="1072" y="147"/>
                  <a:pt x="1334" y="183"/>
                  <a:pt x="1608" y="243"/>
                </a:cubicBezTo>
                <a:cubicBezTo>
                  <a:pt x="1977" y="338"/>
                  <a:pt x="2334" y="433"/>
                  <a:pt x="2679" y="576"/>
                </a:cubicBezTo>
                <a:cubicBezTo>
                  <a:pt x="2394" y="493"/>
                  <a:pt x="2096" y="457"/>
                  <a:pt x="1798" y="445"/>
                </a:cubicBezTo>
                <a:cubicBezTo>
                  <a:pt x="1656" y="433"/>
                  <a:pt x="1510" y="426"/>
                  <a:pt x="1364" y="426"/>
                </a:cubicBezTo>
                <a:cubicBezTo>
                  <a:pt x="1072" y="426"/>
                  <a:pt x="778" y="453"/>
                  <a:pt x="501" y="516"/>
                </a:cubicBezTo>
                <a:cubicBezTo>
                  <a:pt x="477" y="528"/>
                  <a:pt x="477" y="576"/>
                  <a:pt x="513" y="576"/>
                </a:cubicBezTo>
                <a:cubicBezTo>
                  <a:pt x="875" y="547"/>
                  <a:pt x="1221" y="525"/>
                  <a:pt x="1572" y="525"/>
                </a:cubicBezTo>
                <a:cubicBezTo>
                  <a:pt x="1647" y="525"/>
                  <a:pt x="1722" y="526"/>
                  <a:pt x="1798" y="528"/>
                </a:cubicBezTo>
                <a:cubicBezTo>
                  <a:pt x="2215" y="564"/>
                  <a:pt x="2644" y="600"/>
                  <a:pt x="3049" y="719"/>
                </a:cubicBezTo>
                <a:lnTo>
                  <a:pt x="3132" y="766"/>
                </a:lnTo>
                <a:cubicBezTo>
                  <a:pt x="3137" y="768"/>
                  <a:pt x="3142" y="769"/>
                  <a:pt x="3146" y="769"/>
                </a:cubicBezTo>
                <a:cubicBezTo>
                  <a:pt x="3176" y="769"/>
                  <a:pt x="3198" y="739"/>
                  <a:pt x="3168" y="719"/>
                </a:cubicBezTo>
                <a:cubicBezTo>
                  <a:pt x="3156" y="719"/>
                  <a:pt x="3132" y="707"/>
                  <a:pt x="3120" y="707"/>
                </a:cubicBezTo>
                <a:lnTo>
                  <a:pt x="3108" y="695"/>
                </a:lnTo>
                <a:cubicBezTo>
                  <a:pt x="3096" y="695"/>
                  <a:pt x="3072" y="695"/>
                  <a:pt x="3060" y="683"/>
                </a:cubicBezTo>
                <a:cubicBezTo>
                  <a:pt x="2596" y="469"/>
                  <a:pt x="2120" y="302"/>
                  <a:pt x="1632" y="183"/>
                </a:cubicBezTo>
                <a:cubicBezTo>
                  <a:pt x="1168" y="78"/>
                  <a:pt x="686" y="0"/>
                  <a:pt x="2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46"/>
          <p:cNvSpPr/>
          <p:nvPr/>
        </p:nvSpPr>
        <p:spPr>
          <a:xfrm>
            <a:off x="8031211" y="4888540"/>
            <a:ext cx="301466" cy="94922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2992" y="1"/>
                </a:moveTo>
                <a:cubicBezTo>
                  <a:pt x="2561" y="1"/>
                  <a:pt x="2242" y="8"/>
                  <a:pt x="2203" y="26"/>
                </a:cubicBezTo>
                <a:cubicBezTo>
                  <a:pt x="2203" y="26"/>
                  <a:pt x="1906" y="61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96" y="1847"/>
                  <a:pt x="227" y="1847"/>
                </a:cubicBezTo>
                <a:cubicBezTo>
                  <a:pt x="923" y="1870"/>
                  <a:pt x="2945" y="1961"/>
                  <a:pt x="4412" y="1961"/>
                </a:cubicBezTo>
                <a:cubicBezTo>
                  <a:pt x="5304" y="1961"/>
                  <a:pt x="5990" y="1927"/>
                  <a:pt x="6049" y="1824"/>
                </a:cubicBezTo>
                <a:cubicBezTo>
                  <a:pt x="6228" y="1514"/>
                  <a:pt x="5894" y="109"/>
                  <a:pt x="5739" y="73"/>
                </a:cubicBezTo>
                <a:cubicBezTo>
                  <a:pt x="5631" y="40"/>
                  <a:pt x="4002" y="1"/>
                  <a:pt x="29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46"/>
          <p:cNvSpPr/>
          <p:nvPr/>
        </p:nvSpPr>
        <p:spPr>
          <a:xfrm>
            <a:off x="8031211" y="4954903"/>
            <a:ext cx="295125" cy="28753"/>
          </a:xfrm>
          <a:custGeom>
            <a:avLst/>
            <a:gdLst/>
            <a:ahLst/>
            <a:cxnLst/>
            <a:rect l="l" t="t" r="r" b="b"/>
            <a:pathLst>
              <a:path w="6097" h="594" extrusionOk="0">
                <a:moveTo>
                  <a:pt x="203" y="0"/>
                </a:moveTo>
                <a:cubicBezTo>
                  <a:pt x="143" y="72"/>
                  <a:pt x="96" y="143"/>
                  <a:pt x="60" y="203"/>
                </a:cubicBezTo>
                <a:cubicBezTo>
                  <a:pt x="1" y="322"/>
                  <a:pt x="96" y="453"/>
                  <a:pt x="227" y="476"/>
                </a:cubicBezTo>
                <a:cubicBezTo>
                  <a:pt x="921" y="506"/>
                  <a:pt x="2897" y="593"/>
                  <a:pt x="4356" y="593"/>
                </a:cubicBezTo>
                <a:cubicBezTo>
                  <a:pt x="5275" y="593"/>
                  <a:pt x="5989" y="558"/>
                  <a:pt x="6049" y="453"/>
                </a:cubicBezTo>
                <a:cubicBezTo>
                  <a:pt x="6073" y="417"/>
                  <a:pt x="6097" y="334"/>
                  <a:pt x="6097" y="250"/>
                </a:cubicBezTo>
                <a:lnTo>
                  <a:pt x="3787" y="250"/>
                </a:lnTo>
                <a:cubicBezTo>
                  <a:pt x="2596" y="238"/>
                  <a:pt x="1394" y="191"/>
                  <a:pt x="2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46"/>
          <p:cNvSpPr/>
          <p:nvPr/>
        </p:nvSpPr>
        <p:spPr>
          <a:xfrm>
            <a:off x="7693490" y="4888540"/>
            <a:ext cx="301466" cy="94922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2987" y="1"/>
                </a:moveTo>
                <a:cubicBezTo>
                  <a:pt x="2556" y="1"/>
                  <a:pt x="2239" y="8"/>
                  <a:pt x="2203" y="26"/>
                </a:cubicBezTo>
                <a:cubicBezTo>
                  <a:pt x="2203" y="26"/>
                  <a:pt x="1906" y="61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96" y="1847"/>
                  <a:pt x="227" y="1847"/>
                </a:cubicBezTo>
                <a:cubicBezTo>
                  <a:pt x="923" y="1870"/>
                  <a:pt x="2945" y="1961"/>
                  <a:pt x="4412" y="1961"/>
                </a:cubicBezTo>
                <a:cubicBezTo>
                  <a:pt x="5304" y="1961"/>
                  <a:pt x="5990" y="1927"/>
                  <a:pt x="6049" y="1824"/>
                </a:cubicBezTo>
                <a:cubicBezTo>
                  <a:pt x="6228" y="1514"/>
                  <a:pt x="5894" y="109"/>
                  <a:pt x="5727" y="73"/>
                </a:cubicBezTo>
                <a:cubicBezTo>
                  <a:pt x="5627" y="40"/>
                  <a:pt x="3995" y="1"/>
                  <a:pt x="29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46"/>
          <p:cNvSpPr/>
          <p:nvPr/>
        </p:nvSpPr>
        <p:spPr>
          <a:xfrm>
            <a:off x="7693490" y="4956597"/>
            <a:ext cx="294544" cy="26429"/>
          </a:xfrm>
          <a:custGeom>
            <a:avLst/>
            <a:gdLst/>
            <a:ahLst/>
            <a:cxnLst/>
            <a:rect l="l" t="t" r="r" b="b"/>
            <a:pathLst>
              <a:path w="6085" h="546" extrusionOk="0">
                <a:moveTo>
                  <a:pt x="155" y="1"/>
                </a:moveTo>
                <a:cubicBezTo>
                  <a:pt x="120" y="60"/>
                  <a:pt x="72" y="108"/>
                  <a:pt x="60" y="156"/>
                </a:cubicBezTo>
                <a:cubicBezTo>
                  <a:pt x="1" y="275"/>
                  <a:pt x="96" y="406"/>
                  <a:pt x="227" y="418"/>
                </a:cubicBezTo>
                <a:cubicBezTo>
                  <a:pt x="925" y="454"/>
                  <a:pt x="2921" y="546"/>
                  <a:pt x="4383" y="546"/>
                </a:cubicBezTo>
                <a:cubicBezTo>
                  <a:pt x="5289" y="546"/>
                  <a:pt x="5990" y="510"/>
                  <a:pt x="6049" y="406"/>
                </a:cubicBezTo>
                <a:cubicBezTo>
                  <a:pt x="6073" y="358"/>
                  <a:pt x="6085" y="299"/>
                  <a:pt x="6085" y="215"/>
                </a:cubicBezTo>
                <a:lnTo>
                  <a:pt x="6085" y="215"/>
                </a:lnTo>
                <a:cubicBezTo>
                  <a:pt x="6037" y="227"/>
                  <a:pt x="5966" y="227"/>
                  <a:pt x="5894" y="239"/>
                </a:cubicBezTo>
                <a:cubicBezTo>
                  <a:pt x="5394" y="266"/>
                  <a:pt x="4901" y="279"/>
                  <a:pt x="4404" y="279"/>
                </a:cubicBezTo>
                <a:cubicBezTo>
                  <a:pt x="4238" y="279"/>
                  <a:pt x="4072" y="278"/>
                  <a:pt x="3906" y="275"/>
                </a:cubicBezTo>
                <a:cubicBezTo>
                  <a:pt x="2858" y="263"/>
                  <a:pt x="1822" y="203"/>
                  <a:pt x="786" y="37"/>
                </a:cubicBezTo>
                <a:cubicBezTo>
                  <a:pt x="584" y="25"/>
                  <a:pt x="370" y="25"/>
                  <a:pt x="1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46"/>
          <p:cNvSpPr/>
          <p:nvPr/>
        </p:nvSpPr>
        <p:spPr>
          <a:xfrm>
            <a:off x="7843933" y="3549176"/>
            <a:ext cx="573454" cy="574809"/>
          </a:xfrm>
          <a:custGeom>
            <a:avLst/>
            <a:gdLst/>
            <a:ahLst/>
            <a:cxnLst/>
            <a:rect l="l" t="t" r="r" b="b"/>
            <a:pathLst>
              <a:path w="11847" h="11875" extrusionOk="0">
                <a:moveTo>
                  <a:pt x="5893" y="1"/>
                </a:moveTo>
                <a:cubicBezTo>
                  <a:pt x="3773" y="1"/>
                  <a:pt x="1970" y="295"/>
                  <a:pt x="1786" y="526"/>
                </a:cubicBezTo>
                <a:cubicBezTo>
                  <a:pt x="0" y="2764"/>
                  <a:pt x="357" y="10503"/>
                  <a:pt x="1310" y="11325"/>
                </a:cubicBezTo>
                <a:cubicBezTo>
                  <a:pt x="1767" y="11709"/>
                  <a:pt x="3711" y="11875"/>
                  <a:pt x="5741" y="11875"/>
                </a:cubicBezTo>
                <a:cubicBezTo>
                  <a:pt x="8048" y="11875"/>
                  <a:pt x="10467" y="11661"/>
                  <a:pt x="10942" y="11313"/>
                </a:cubicBezTo>
                <a:cubicBezTo>
                  <a:pt x="11847" y="10658"/>
                  <a:pt x="11335" y="6324"/>
                  <a:pt x="11299" y="4479"/>
                </a:cubicBezTo>
                <a:cubicBezTo>
                  <a:pt x="11275" y="2633"/>
                  <a:pt x="10644" y="359"/>
                  <a:pt x="7799" y="85"/>
                </a:cubicBezTo>
                <a:cubicBezTo>
                  <a:pt x="7158" y="26"/>
                  <a:pt x="6512" y="1"/>
                  <a:pt x="5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46"/>
          <p:cNvSpPr/>
          <p:nvPr/>
        </p:nvSpPr>
        <p:spPr>
          <a:xfrm>
            <a:off x="8236981" y="3573427"/>
            <a:ext cx="180405" cy="541797"/>
          </a:xfrm>
          <a:custGeom>
            <a:avLst/>
            <a:gdLst/>
            <a:ahLst/>
            <a:cxnLst/>
            <a:rect l="l" t="t" r="r" b="b"/>
            <a:pathLst>
              <a:path w="3727" h="11193" extrusionOk="0">
                <a:moveTo>
                  <a:pt x="1167" y="1"/>
                </a:moveTo>
                <a:cubicBezTo>
                  <a:pt x="965" y="144"/>
                  <a:pt x="786" y="322"/>
                  <a:pt x="631" y="525"/>
                </a:cubicBezTo>
                <a:cubicBezTo>
                  <a:pt x="310" y="1013"/>
                  <a:pt x="203" y="1632"/>
                  <a:pt x="143" y="2204"/>
                </a:cubicBezTo>
                <a:cubicBezTo>
                  <a:pt x="36" y="3561"/>
                  <a:pt x="0" y="4930"/>
                  <a:pt x="12" y="6287"/>
                </a:cubicBezTo>
                <a:cubicBezTo>
                  <a:pt x="12" y="6990"/>
                  <a:pt x="36" y="7680"/>
                  <a:pt x="95" y="8383"/>
                </a:cubicBezTo>
                <a:cubicBezTo>
                  <a:pt x="131" y="8800"/>
                  <a:pt x="179" y="9216"/>
                  <a:pt x="262" y="9633"/>
                </a:cubicBezTo>
                <a:cubicBezTo>
                  <a:pt x="357" y="10038"/>
                  <a:pt x="476" y="10419"/>
                  <a:pt x="726" y="10752"/>
                </a:cubicBezTo>
                <a:cubicBezTo>
                  <a:pt x="857" y="10943"/>
                  <a:pt x="1036" y="11086"/>
                  <a:pt x="1250" y="11193"/>
                </a:cubicBezTo>
                <a:cubicBezTo>
                  <a:pt x="2036" y="11109"/>
                  <a:pt x="2631" y="10967"/>
                  <a:pt x="2834" y="10824"/>
                </a:cubicBezTo>
                <a:cubicBezTo>
                  <a:pt x="3727" y="10169"/>
                  <a:pt x="3227" y="5835"/>
                  <a:pt x="3191" y="3990"/>
                </a:cubicBezTo>
                <a:cubicBezTo>
                  <a:pt x="3155" y="2537"/>
                  <a:pt x="2750" y="799"/>
                  <a:pt x="11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46"/>
          <p:cNvSpPr/>
          <p:nvPr/>
        </p:nvSpPr>
        <p:spPr>
          <a:xfrm>
            <a:off x="7571316" y="3612635"/>
            <a:ext cx="238056" cy="537199"/>
          </a:xfrm>
          <a:custGeom>
            <a:avLst/>
            <a:gdLst/>
            <a:ahLst/>
            <a:cxnLst/>
            <a:rect l="l" t="t" r="r" b="b"/>
            <a:pathLst>
              <a:path w="4918" h="11098" extrusionOk="0">
                <a:moveTo>
                  <a:pt x="4918" y="1"/>
                </a:moveTo>
                <a:lnTo>
                  <a:pt x="4918" y="1"/>
                </a:lnTo>
                <a:cubicBezTo>
                  <a:pt x="4917" y="1"/>
                  <a:pt x="441" y="3537"/>
                  <a:pt x="227" y="5073"/>
                </a:cubicBezTo>
                <a:cubicBezTo>
                  <a:pt x="0" y="6597"/>
                  <a:pt x="3370" y="11097"/>
                  <a:pt x="3370" y="11097"/>
                </a:cubicBezTo>
                <a:lnTo>
                  <a:pt x="49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46"/>
          <p:cNvSpPr/>
          <p:nvPr/>
        </p:nvSpPr>
        <p:spPr>
          <a:xfrm>
            <a:off x="7623158" y="3612635"/>
            <a:ext cx="186214" cy="537199"/>
          </a:xfrm>
          <a:custGeom>
            <a:avLst/>
            <a:gdLst/>
            <a:ahLst/>
            <a:cxnLst/>
            <a:rect l="l" t="t" r="r" b="b"/>
            <a:pathLst>
              <a:path w="3847" h="11098" extrusionOk="0">
                <a:moveTo>
                  <a:pt x="3847" y="1"/>
                </a:moveTo>
                <a:cubicBezTo>
                  <a:pt x="3847" y="1"/>
                  <a:pt x="3716" y="108"/>
                  <a:pt x="3513" y="286"/>
                </a:cubicBezTo>
                <a:lnTo>
                  <a:pt x="3513" y="322"/>
                </a:lnTo>
                <a:cubicBezTo>
                  <a:pt x="3311" y="1858"/>
                  <a:pt x="2656" y="3275"/>
                  <a:pt x="1906" y="4608"/>
                </a:cubicBezTo>
                <a:cubicBezTo>
                  <a:pt x="1525" y="5263"/>
                  <a:pt x="1156" y="5930"/>
                  <a:pt x="739" y="6561"/>
                </a:cubicBezTo>
                <a:cubicBezTo>
                  <a:pt x="549" y="6859"/>
                  <a:pt x="322" y="7144"/>
                  <a:pt x="96" y="7418"/>
                </a:cubicBezTo>
                <a:cubicBezTo>
                  <a:pt x="72" y="7466"/>
                  <a:pt x="25" y="7501"/>
                  <a:pt x="1" y="7537"/>
                </a:cubicBezTo>
                <a:cubicBezTo>
                  <a:pt x="930" y="9264"/>
                  <a:pt x="2323" y="11097"/>
                  <a:pt x="2323" y="11097"/>
                </a:cubicBezTo>
                <a:lnTo>
                  <a:pt x="38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46"/>
          <p:cNvSpPr/>
          <p:nvPr/>
        </p:nvSpPr>
        <p:spPr>
          <a:xfrm>
            <a:off x="7650410" y="3864437"/>
            <a:ext cx="88823" cy="69510"/>
          </a:xfrm>
          <a:custGeom>
            <a:avLst/>
            <a:gdLst/>
            <a:ahLst/>
            <a:cxnLst/>
            <a:rect l="l" t="t" r="r" b="b"/>
            <a:pathLst>
              <a:path w="1835" h="1436" extrusionOk="0">
                <a:moveTo>
                  <a:pt x="50" y="0"/>
                </a:moveTo>
                <a:cubicBezTo>
                  <a:pt x="27" y="0"/>
                  <a:pt x="1" y="50"/>
                  <a:pt x="33" y="61"/>
                </a:cubicBezTo>
                <a:cubicBezTo>
                  <a:pt x="200" y="156"/>
                  <a:pt x="343" y="228"/>
                  <a:pt x="510" y="323"/>
                </a:cubicBezTo>
                <a:cubicBezTo>
                  <a:pt x="676" y="406"/>
                  <a:pt x="819" y="525"/>
                  <a:pt x="974" y="633"/>
                </a:cubicBezTo>
                <a:cubicBezTo>
                  <a:pt x="1272" y="859"/>
                  <a:pt x="1522" y="1121"/>
                  <a:pt x="1760" y="1407"/>
                </a:cubicBezTo>
                <a:cubicBezTo>
                  <a:pt x="1768" y="1428"/>
                  <a:pt x="1781" y="1435"/>
                  <a:pt x="1793" y="1435"/>
                </a:cubicBezTo>
                <a:cubicBezTo>
                  <a:pt x="1815" y="1435"/>
                  <a:pt x="1835" y="1410"/>
                  <a:pt x="1819" y="1395"/>
                </a:cubicBezTo>
                <a:cubicBezTo>
                  <a:pt x="1724" y="1276"/>
                  <a:pt x="1617" y="1156"/>
                  <a:pt x="1522" y="1037"/>
                </a:cubicBezTo>
                <a:cubicBezTo>
                  <a:pt x="1486" y="978"/>
                  <a:pt x="1438" y="895"/>
                  <a:pt x="1414" y="835"/>
                </a:cubicBezTo>
                <a:cubicBezTo>
                  <a:pt x="1367" y="764"/>
                  <a:pt x="1331" y="692"/>
                  <a:pt x="1272" y="597"/>
                </a:cubicBezTo>
                <a:cubicBezTo>
                  <a:pt x="1176" y="454"/>
                  <a:pt x="1093" y="287"/>
                  <a:pt x="974" y="144"/>
                </a:cubicBezTo>
                <a:cubicBezTo>
                  <a:pt x="967" y="134"/>
                  <a:pt x="957" y="129"/>
                  <a:pt x="948" y="129"/>
                </a:cubicBezTo>
                <a:cubicBezTo>
                  <a:pt x="928" y="129"/>
                  <a:pt x="910" y="152"/>
                  <a:pt x="926" y="168"/>
                </a:cubicBezTo>
                <a:cubicBezTo>
                  <a:pt x="998" y="335"/>
                  <a:pt x="1117" y="478"/>
                  <a:pt x="1200" y="645"/>
                </a:cubicBezTo>
                <a:cubicBezTo>
                  <a:pt x="1248" y="704"/>
                  <a:pt x="1295" y="775"/>
                  <a:pt x="1331" y="835"/>
                </a:cubicBezTo>
                <a:cubicBezTo>
                  <a:pt x="1224" y="752"/>
                  <a:pt x="1129" y="656"/>
                  <a:pt x="1033" y="573"/>
                </a:cubicBezTo>
                <a:cubicBezTo>
                  <a:pt x="748" y="347"/>
                  <a:pt x="414" y="121"/>
                  <a:pt x="57" y="2"/>
                </a:cubicBezTo>
                <a:cubicBezTo>
                  <a:pt x="55" y="1"/>
                  <a:pt x="53" y="0"/>
                  <a:pt x="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46"/>
          <p:cNvSpPr/>
          <p:nvPr/>
        </p:nvSpPr>
        <p:spPr>
          <a:xfrm>
            <a:off x="7718274" y="3553823"/>
            <a:ext cx="514110" cy="649644"/>
          </a:xfrm>
          <a:custGeom>
            <a:avLst/>
            <a:gdLst/>
            <a:ahLst/>
            <a:cxnLst/>
            <a:rect l="l" t="t" r="r" b="b"/>
            <a:pathLst>
              <a:path w="10621" h="13421" extrusionOk="0">
                <a:moveTo>
                  <a:pt x="6506" y="0"/>
                </a:moveTo>
                <a:cubicBezTo>
                  <a:pt x="4453" y="0"/>
                  <a:pt x="1590" y="831"/>
                  <a:pt x="1310" y="1251"/>
                </a:cubicBezTo>
                <a:cubicBezTo>
                  <a:pt x="477" y="2478"/>
                  <a:pt x="108" y="7824"/>
                  <a:pt x="1" y="12919"/>
                </a:cubicBezTo>
                <a:cubicBezTo>
                  <a:pt x="1825" y="13305"/>
                  <a:pt x="3703" y="13420"/>
                  <a:pt x="5564" y="13420"/>
                </a:cubicBezTo>
                <a:cubicBezTo>
                  <a:pt x="5658" y="13420"/>
                  <a:pt x="5752" y="13420"/>
                  <a:pt x="5846" y="13419"/>
                </a:cubicBezTo>
                <a:cubicBezTo>
                  <a:pt x="6930" y="13408"/>
                  <a:pt x="8013" y="13348"/>
                  <a:pt x="9097" y="13241"/>
                </a:cubicBezTo>
                <a:cubicBezTo>
                  <a:pt x="9609" y="13193"/>
                  <a:pt x="10121" y="13134"/>
                  <a:pt x="10621" y="13062"/>
                </a:cubicBezTo>
                <a:cubicBezTo>
                  <a:pt x="10609" y="12955"/>
                  <a:pt x="10597" y="12872"/>
                  <a:pt x="10597" y="12800"/>
                </a:cubicBezTo>
                <a:cubicBezTo>
                  <a:pt x="10359" y="10991"/>
                  <a:pt x="10549" y="1954"/>
                  <a:pt x="10359" y="1442"/>
                </a:cubicBezTo>
                <a:cubicBezTo>
                  <a:pt x="10145" y="918"/>
                  <a:pt x="8716" y="61"/>
                  <a:pt x="6632" y="1"/>
                </a:cubicBezTo>
                <a:cubicBezTo>
                  <a:pt x="6590" y="0"/>
                  <a:pt x="6548" y="0"/>
                  <a:pt x="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46"/>
          <p:cNvSpPr/>
          <p:nvPr/>
        </p:nvSpPr>
        <p:spPr>
          <a:xfrm>
            <a:off x="7840448" y="3558566"/>
            <a:ext cx="261871" cy="206835"/>
          </a:xfrm>
          <a:custGeom>
            <a:avLst/>
            <a:gdLst/>
            <a:ahLst/>
            <a:cxnLst/>
            <a:rect l="l" t="t" r="r" b="b"/>
            <a:pathLst>
              <a:path w="5410" h="4273" extrusionOk="0">
                <a:moveTo>
                  <a:pt x="3914" y="0"/>
                </a:moveTo>
                <a:cubicBezTo>
                  <a:pt x="3535" y="0"/>
                  <a:pt x="3090" y="42"/>
                  <a:pt x="2632" y="106"/>
                </a:cubicBezTo>
                <a:cubicBezTo>
                  <a:pt x="1525" y="248"/>
                  <a:pt x="548" y="225"/>
                  <a:pt x="334" y="820"/>
                </a:cubicBezTo>
                <a:cubicBezTo>
                  <a:pt x="1" y="1725"/>
                  <a:pt x="477" y="3023"/>
                  <a:pt x="822" y="3737"/>
                </a:cubicBezTo>
                <a:cubicBezTo>
                  <a:pt x="965" y="4058"/>
                  <a:pt x="1084" y="4273"/>
                  <a:pt x="1084" y="4273"/>
                </a:cubicBezTo>
                <a:cubicBezTo>
                  <a:pt x="1084" y="4273"/>
                  <a:pt x="1287" y="4118"/>
                  <a:pt x="1596" y="3868"/>
                </a:cubicBezTo>
                <a:cubicBezTo>
                  <a:pt x="2310" y="3273"/>
                  <a:pt x="3656" y="2141"/>
                  <a:pt x="4632" y="1094"/>
                </a:cubicBezTo>
                <a:cubicBezTo>
                  <a:pt x="5409" y="265"/>
                  <a:pt x="4875" y="0"/>
                  <a:pt x="3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46"/>
          <p:cNvSpPr/>
          <p:nvPr/>
        </p:nvSpPr>
        <p:spPr>
          <a:xfrm>
            <a:off x="7869249" y="3498544"/>
            <a:ext cx="187957" cy="121981"/>
          </a:xfrm>
          <a:custGeom>
            <a:avLst/>
            <a:gdLst/>
            <a:ahLst/>
            <a:cxnLst/>
            <a:rect l="l" t="t" r="r" b="b"/>
            <a:pathLst>
              <a:path w="3883" h="2520" extrusionOk="0">
                <a:moveTo>
                  <a:pt x="3513" y="0"/>
                </a:moveTo>
                <a:lnTo>
                  <a:pt x="1" y="417"/>
                </a:lnTo>
                <a:lnTo>
                  <a:pt x="299" y="2060"/>
                </a:lnTo>
                <a:cubicBezTo>
                  <a:pt x="311" y="2108"/>
                  <a:pt x="334" y="2167"/>
                  <a:pt x="370" y="2191"/>
                </a:cubicBezTo>
                <a:cubicBezTo>
                  <a:pt x="487" y="2308"/>
                  <a:pt x="786" y="2519"/>
                  <a:pt x="1483" y="2519"/>
                </a:cubicBezTo>
                <a:cubicBezTo>
                  <a:pt x="1710" y="2519"/>
                  <a:pt x="1980" y="2497"/>
                  <a:pt x="2299" y="2441"/>
                </a:cubicBezTo>
                <a:cubicBezTo>
                  <a:pt x="3882" y="2179"/>
                  <a:pt x="3799" y="1357"/>
                  <a:pt x="3799" y="1357"/>
                </a:cubicBezTo>
                <a:lnTo>
                  <a:pt x="3513" y="0"/>
                </a:ln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46"/>
          <p:cNvSpPr/>
          <p:nvPr/>
        </p:nvSpPr>
        <p:spPr>
          <a:xfrm>
            <a:off x="7871000" y="3469500"/>
            <a:ext cx="154845" cy="98950"/>
          </a:xfrm>
          <a:custGeom>
            <a:avLst/>
            <a:gdLst/>
            <a:ahLst/>
            <a:cxnLst/>
            <a:rect l="l" t="t" r="r" b="b"/>
            <a:pathLst>
              <a:path w="4394" h="2044" extrusionOk="0">
                <a:moveTo>
                  <a:pt x="3333" y="1"/>
                </a:moveTo>
                <a:cubicBezTo>
                  <a:pt x="3271" y="1"/>
                  <a:pt x="3207" y="2"/>
                  <a:pt x="3143" y="5"/>
                </a:cubicBezTo>
                <a:cubicBezTo>
                  <a:pt x="2310" y="41"/>
                  <a:pt x="1512" y="219"/>
                  <a:pt x="714" y="422"/>
                </a:cubicBezTo>
                <a:cubicBezTo>
                  <a:pt x="524" y="469"/>
                  <a:pt x="321" y="541"/>
                  <a:pt x="214" y="683"/>
                </a:cubicBezTo>
                <a:cubicBezTo>
                  <a:pt x="83" y="862"/>
                  <a:pt x="0" y="1279"/>
                  <a:pt x="119" y="1481"/>
                </a:cubicBezTo>
                <a:cubicBezTo>
                  <a:pt x="274" y="1755"/>
                  <a:pt x="691" y="1934"/>
                  <a:pt x="1000" y="1993"/>
                </a:cubicBezTo>
                <a:cubicBezTo>
                  <a:pt x="1185" y="2029"/>
                  <a:pt x="1378" y="2044"/>
                  <a:pt x="1572" y="2044"/>
                </a:cubicBezTo>
                <a:cubicBezTo>
                  <a:pt x="1765" y="2044"/>
                  <a:pt x="1959" y="2029"/>
                  <a:pt x="2143" y="2005"/>
                </a:cubicBezTo>
                <a:cubicBezTo>
                  <a:pt x="2607" y="1946"/>
                  <a:pt x="3072" y="1826"/>
                  <a:pt x="3477" y="1612"/>
                </a:cubicBezTo>
                <a:cubicBezTo>
                  <a:pt x="3870" y="1410"/>
                  <a:pt x="4215" y="1076"/>
                  <a:pt x="4334" y="683"/>
                </a:cubicBezTo>
                <a:cubicBezTo>
                  <a:pt x="4382" y="541"/>
                  <a:pt x="4393" y="398"/>
                  <a:pt x="4322" y="279"/>
                </a:cubicBezTo>
                <a:cubicBezTo>
                  <a:pt x="4251" y="172"/>
                  <a:pt x="4096" y="112"/>
                  <a:pt x="3965" y="64"/>
                </a:cubicBezTo>
                <a:cubicBezTo>
                  <a:pt x="3752" y="18"/>
                  <a:pt x="3547" y="1"/>
                  <a:pt x="3333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46"/>
          <p:cNvSpPr/>
          <p:nvPr/>
        </p:nvSpPr>
        <p:spPr>
          <a:xfrm>
            <a:off x="7854872" y="3533686"/>
            <a:ext cx="226197" cy="148845"/>
          </a:xfrm>
          <a:custGeom>
            <a:avLst/>
            <a:gdLst/>
            <a:ahLst/>
            <a:cxnLst/>
            <a:rect l="l" t="t" r="r" b="b"/>
            <a:pathLst>
              <a:path w="4673" h="3075" extrusionOk="0">
                <a:moveTo>
                  <a:pt x="3982" y="0"/>
                </a:moveTo>
                <a:cubicBezTo>
                  <a:pt x="3940" y="0"/>
                  <a:pt x="3899" y="15"/>
                  <a:pt x="3858" y="48"/>
                </a:cubicBezTo>
                <a:cubicBezTo>
                  <a:pt x="3507" y="331"/>
                  <a:pt x="2683" y="1366"/>
                  <a:pt x="1274" y="1366"/>
                </a:cubicBezTo>
                <a:cubicBezTo>
                  <a:pt x="1200" y="1366"/>
                  <a:pt x="1125" y="1364"/>
                  <a:pt x="1048" y="1358"/>
                </a:cubicBezTo>
                <a:cubicBezTo>
                  <a:pt x="691" y="1334"/>
                  <a:pt x="536" y="881"/>
                  <a:pt x="477" y="691"/>
                </a:cubicBezTo>
                <a:cubicBezTo>
                  <a:pt x="470" y="665"/>
                  <a:pt x="454" y="654"/>
                  <a:pt x="436" y="654"/>
                </a:cubicBezTo>
                <a:cubicBezTo>
                  <a:pt x="420" y="654"/>
                  <a:pt x="404" y="662"/>
                  <a:pt x="393" y="679"/>
                </a:cubicBezTo>
                <a:cubicBezTo>
                  <a:pt x="250" y="917"/>
                  <a:pt x="0" y="1524"/>
                  <a:pt x="0" y="1691"/>
                </a:cubicBezTo>
                <a:cubicBezTo>
                  <a:pt x="0" y="1941"/>
                  <a:pt x="215" y="2834"/>
                  <a:pt x="346" y="2846"/>
                </a:cubicBezTo>
                <a:cubicBezTo>
                  <a:pt x="346" y="2846"/>
                  <a:pt x="347" y="2846"/>
                  <a:pt x="348" y="2846"/>
                </a:cubicBezTo>
                <a:cubicBezTo>
                  <a:pt x="496" y="2846"/>
                  <a:pt x="1072" y="1929"/>
                  <a:pt x="1072" y="1929"/>
                </a:cubicBezTo>
                <a:cubicBezTo>
                  <a:pt x="1072" y="1929"/>
                  <a:pt x="1650" y="3074"/>
                  <a:pt x="1877" y="3074"/>
                </a:cubicBezTo>
                <a:cubicBezTo>
                  <a:pt x="1883" y="3074"/>
                  <a:pt x="1888" y="3074"/>
                  <a:pt x="1893" y="3072"/>
                </a:cubicBezTo>
                <a:cubicBezTo>
                  <a:pt x="2215" y="2965"/>
                  <a:pt x="3810" y="2929"/>
                  <a:pt x="4620" y="1084"/>
                </a:cubicBezTo>
                <a:cubicBezTo>
                  <a:pt x="4673" y="957"/>
                  <a:pt x="4321" y="0"/>
                  <a:pt x="3982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46"/>
          <p:cNvSpPr/>
          <p:nvPr/>
        </p:nvSpPr>
        <p:spPr>
          <a:xfrm>
            <a:off x="7854291" y="3523908"/>
            <a:ext cx="230843" cy="147103"/>
          </a:xfrm>
          <a:custGeom>
            <a:avLst/>
            <a:gdLst/>
            <a:ahLst/>
            <a:cxnLst/>
            <a:rect l="l" t="t" r="r" b="b"/>
            <a:pathLst>
              <a:path w="4769" h="3039" extrusionOk="0">
                <a:moveTo>
                  <a:pt x="4069" y="0"/>
                </a:moveTo>
                <a:cubicBezTo>
                  <a:pt x="4026" y="0"/>
                  <a:pt x="3983" y="15"/>
                  <a:pt x="3941" y="48"/>
                </a:cubicBezTo>
                <a:cubicBezTo>
                  <a:pt x="3581" y="329"/>
                  <a:pt x="2752" y="1356"/>
                  <a:pt x="1324" y="1356"/>
                </a:cubicBezTo>
                <a:cubicBezTo>
                  <a:pt x="1242" y="1356"/>
                  <a:pt x="1158" y="1353"/>
                  <a:pt x="1072" y="1345"/>
                </a:cubicBezTo>
                <a:cubicBezTo>
                  <a:pt x="703" y="1310"/>
                  <a:pt x="560" y="869"/>
                  <a:pt x="489" y="667"/>
                </a:cubicBezTo>
                <a:cubicBezTo>
                  <a:pt x="482" y="647"/>
                  <a:pt x="465" y="638"/>
                  <a:pt x="446" y="638"/>
                </a:cubicBezTo>
                <a:cubicBezTo>
                  <a:pt x="431" y="638"/>
                  <a:pt x="416" y="644"/>
                  <a:pt x="405" y="655"/>
                </a:cubicBezTo>
                <a:cubicBezTo>
                  <a:pt x="262" y="893"/>
                  <a:pt x="12" y="1500"/>
                  <a:pt x="0" y="1655"/>
                </a:cubicBezTo>
                <a:cubicBezTo>
                  <a:pt x="0" y="1905"/>
                  <a:pt x="215" y="2798"/>
                  <a:pt x="358" y="2810"/>
                </a:cubicBezTo>
                <a:cubicBezTo>
                  <a:pt x="360" y="2810"/>
                  <a:pt x="362" y="2810"/>
                  <a:pt x="364" y="2810"/>
                </a:cubicBezTo>
                <a:cubicBezTo>
                  <a:pt x="527" y="2810"/>
                  <a:pt x="1108" y="1893"/>
                  <a:pt x="1108" y="1893"/>
                </a:cubicBezTo>
                <a:cubicBezTo>
                  <a:pt x="1108" y="1893"/>
                  <a:pt x="1697" y="3038"/>
                  <a:pt x="1925" y="3038"/>
                </a:cubicBezTo>
                <a:cubicBezTo>
                  <a:pt x="1931" y="3038"/>
                  <a:pt x="1936" y="3038"/>
                  <a:pt x="1941" y="3036"/>
                </a:cubicBezTo>
                <a:cubicBezTo>
                  <a:pt x="2263" y="2953"/>
                  <a:pt x="3882" y="2917"/>
                  <a:pt x="4715" y="1072"/>
                </a:cubicBezTo>
                <a:cubicBezTo>
                  <a:pt x="4768" y="955"/>
                  <a:pt x="4416" y="0"/>
                  <a:pt x="40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46"/>
          <p:cNvSpPr/>
          <p:nvPr/>
        </p:nvSpPr>
        <p:spPr>
          <a:xfrm>
            <a:off x="7880236" y="3658764"/>
            <a:ext cx="37514" cy="106636"/>
          </a:xfrm>
          <a:custGeom>
            <a:avLst/>
            <a:gdLst/>
            <a:ahLst/>
            <a:cxnLst/>
            <a:rect l="l" t="t" r="r" b="b"/>
            <a:pathLst>
              <a:path w="775" h="2203" extrusionOk="0">
                <a:moveTo>
                  <a:pt x="476" y="0"/>
                </a:moveTo>
                <a:cubicBezTo>
                  <a:pt x="417" y="0"/>
                  <a:pt x="322" y="179"/>
                  <a:pt x="250" y="488"/>
                </a:cubicBezTo>
                <a:cubicBezTo>
                  <a:pt x="167" y="786"/>
                  <a:pt x="95" y="1203"/>
                  <a:pt x="0" y="1667"/>
                </a:cubicBezTo>
                <a:cubicBezTo>
                  <a:pt x="143" y="1988"/>
                  <a:pt x="262" y="2203"/>
                  <a:pt x="262" y="2203"/>
                </a:cubicBezTo>
                <a:cubicBezTo>
                  <a:pt x="262" y="2203"/>
                  <a:pt x="465" y="2048"/>
                  <a:pt x="774" y="1798"/>
                </a:cubicBezTo>
                <a:cubicBezTo>
                  <a:pt x="715" y="1274"/>
                  <a:pt x="655" y="845"/>
                  <a:pt x="595" y="512"/>
                </a:cubicBezTo>
                <a:cubicBezTo>
                  <a:pt x="536" y="191"/>
                  <a:pt x="512" y="0"/>
                  <a:pt x="4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46"/>
          <p:cNvSpPr/>
          <p:nvPr/>
        </p:nvSpPr>
        <p:spPr>
          <a:xfrm>
            <a:off x="7873315" y="3612635"/>
            <a:ext cx="67477" cy="69268"/>
          </a:xfrm>
          <a:custGeom>
            <a:avLst/>
            <a:gdLst/>
            <a:ahLst/>
            <a:cxnLst/>
            <a:rect l="l" t="t" r="r" b="b"/>
            <a:pathLst>
              <a:path w="1394" h="1431" extrusionOk="0">
                <a:moveTo>
                  <a:pt x="685" y="0"/>
                </a:moveTo>
                <a:cubicBezTo>
                  <a:pt x="365" y="0"/>
                  <a:pt x="24" y="942"/>
                  <a:pt x="0" y="1024"/>
                </a:cubicBezTo>
                <a:cubicBezTo>
                  <a:pt x="0" y="1120"/>
                  <a:pt x="203" y="1394"/>
                  <a:pt x="548" y="1429"/>
                </a:cubicBezTo>
                <a:cubicBezTo>
                  <a:pt x="563" y="1430"/>
                  <a:pt x="578" y="1431"/>
                  <a:pt x="593" y="1431"/>
                </a:cubicBezTo>
                <a:cubicBezTo>
                  <a:pt x="913" y="1431"/>
                  <a:pt x="1242" y="1198"/>
                  <a:pt x="1322" y="1096"/>
                </a:cubicBezTo>
                <a:cubicBezTo>
                  <a:pt x="1393" y="1001"/>
                  <a:pt x="869" y="12"/>
                  <a:pt x="691" y="1"/>
                </a:cubicBezTo>
                <a:cubicBezTo>
                  <a:pt x="689" y="0"/>
                  <a:pt x="687" y="0"/>
                  <a:pt x="6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46"/>
          <p:cNvSpPr/>
          <p:nvPr/>
        </p:nvSpPr>
        <p:spPr>
          <a:xfrm>
            <a:off x="8032373" y="3554452"/>
            <a:ext cx="199429" cy="528437"/>
          </a:xfrm>
          <a:custGeom>
            <a:avLst/>
            <a:gdLst/>
            <a:ahLst/>
            <a:cxnLst/>
            <a:rect l="l" t="t" r="r" b="b"/>
            <a:pathLst>
              <a:path w="4120" h="10917" extrusionOk="0">
                <a:moveTo>
                  <a:pt x="1215" y="0"/>
                </a:moveTo>
                <a:cubicBezTo>
                  <a:pt x="1191" y="0"/>
                  <a:pt x="1155" y="12"/>
                  <a:pt x="1143" y="36"/>
                </a:cubicBezTo>
                <a:cubicBezTo>
                  <a:pt x="179" y="1738"/>
                  <a:pt x="0" y="3953"/>
                  <a:pt x="370" y="5917"/>
                </a:cubicBezTo>
                <a:cubicBezTo>
                  <a:pt x="751" y="7941"/>
                  <a:pt x="1882" y="9763"/>
                  <a:pt x="3453" y="10847"/>
                </a:cubicBezTo>
                <a:cubicBezTo>
                  <a:pt x="3518" y="10894"/>
                  <a:pt x="3593" y="10916"/>
                  <a:pt x="3667" y="10916"/>
                </a:cubicBezTo>
                <a:cubicBezTo>
                  <a:pt x="3800" y="10916"/>
                  <a:pt x="3932" y="10845"/>
                  <a:pt x="4001" y="10716"/>
                </a:cubicBezTo>
                <a:cubicBezTo>
                  <a:pt x="4120" y="10454"/>
                  <a:pt x="3989" y="10132"/>
                  <a:pt x="3822" y="9894"/>
                </a:cubicBezTo>
                <a:cubicBezTo>
                  <a:pt x="3394" y="9239"/>
                  <a:pt x="2275" y="7513"/>
                  <a:pt x="1905" y="5370"/>
                </a:cubicBezTo>
                <a:cubicBezTo>
                  <a:pt x="1524" y="3227"/>
                  <a:pt x="2203" y="1500"/>
                  <a:pt x="2656" y="500"/>
                </a:cubicBezTo>
                <a:cubicBezTo>
                  <a:pt x="2691" y="441"/>
                  <a:pt x="2679" y="381"/>
                  <a:pt x="2632" y="357"/>
                </a:cubicBezTo>
                <a:cubicBezTo>
                  <a:pt x="2263" y="191"/>
                  <a:pt x="1572" y="36"/>
                  <a:pt x="12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46"/>
          <p:cNvSpPr/>
          <p:nvPr/>
        </p:nvSpPr>
        <p:spPr>
          <a:xfrm>
            <a:off x="7669288" y="3573911"/>
            <a:ext cx="193136" cy="436177"/>
          </a:xfrm>
          <a:custGeom>
            <a:avLst/>
            <a:gdLst/>
            <a:ahLst/>
            <a:cxnLst/>
            <a:rect l="l" t="t" r="r" b="b"/>
            <a:pathLst>
              <a:path w="3990" h="9011" extrusionOk="0">
                <a:moveTo>
                  <a:pt x="3846" y="0"/>
                </a:moveTo>
                <a:cubicBezTo>
                  <a:pt x="3624" y="0"/>
                  <a:pt x="3217" y="152"/>
                  <a:pt x="3156" y="170"/>
                </a:cubicBezTo>
                <a:cubicBezTo>
                  <a:pt x="3108" y="205"/>
                  <a:pt x="3048" y="229"/>
                  <a:pt x="3001" y="253"/>
                </a:cubicBezTo>
                <a:cubicBezTo>
                  <a:pt x="2465" y="503"/>
                  <a:pt x="2001" y="884"/>
                  <a:pt x="1739" y="1467"/>
                </a:cubicBezTo>
                <a:cubicBezTo>
                  <a:pt x="0" y="5158"/>
                  <a:pt x="774" y="8825"/>
                  <a:pt x="893" y="8968"/>
                </a:cubicBezTo>
                <a:cubicBezTo>
                  <a:pt x="917" y="8998"/>
                  <a:pt x="942" y="9010"/>
                  <a:pt x="966" y="9010"/>
                </a:cubicBezTo>
                <a:cubicBezTo>
                  <a:pt x="1091" y="9010"/>
                  <a:pt x="1215" y="8691"/>
                  <a:pt x="1215" y="8611"/>
                </a:cubicBezTo>
                <a:cubicBezTo>
                  <a:pt x="1548" y="5039"/>
                  <a:pt x="2167" y="3075"/>
                  <a:pt x="2632" y="2110"/>
                </a:cubicBezTo>
                <a:cubicBezTo>
                  <a:pt x="2834" y="1682"/>
                  <a:pt x="3072" y="1277"/>
                  <a:pt x="3358" y="884"/>
                </a:cubicBezTo>
                <a:cubicBezTo>
                  <a:pt x="3513" y="693"/>
                  <a:pt x="3656" y="515"/>
                  <a:pt x="3810" y="336"/>
                </a:cubicBezTo>
                <a:cubicBezTo>
                  <a:pt x="3858" y="277"/>
                  <a:pt x="3989" y="158"/>
                  <a:pt x="3989" y="74"/>
                </a:cubicBezTo>
                <a:cubicBezTo>
                  <a:pt x="3983" y="20"/>
                  <a:pt x="3926" y="0"/>
                  <a:pt x="38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46"/>
          <p:cNvSpPr/>
          <p:nvPr/>
        </p:nvSpPr>
        <p:spPr>
          <a:xfrm>
            <a:off x="7946503" y="4001665"/>
            <a:ext cx="521031" cy="432838"/>
          </a:xfrm>
          <a:custGeom>
            <a:avLst/>
            <a:gdLst/>
            <a:ahLst/>
            <a:cxnLst/>
            <a:rect l="l" t="t" r="r" b="b"/>
            <a:pathLst>
              <a:path w="10764" h="8942" extrusionOk="0">
                <a:moveTo>
                  <a:pt x="10264" y="0"/>
                </a:moveTo>
                <a:lnTo>
                  <a:pt x="84" y="1167"/>
                </a:lnTo>
                <a:cubicBezTo>
                  <a:pt x="48" y="1167"/>
                  <a:pt x="0" y="1215"/>
                  <a:pt x="12" y="1274"/>
                </a:cubicBezTo>
                <a:lnTo>
                  <a:pt x="739" y="8227"/>
                </a:lnTo>
                <a:cubicBezTo>
                  <a:pt x="739" y="8227"/>
                  <a:pt x="739" y="8263"/>
                  <a:pt x="762" y="8275"/>
                </a:cubicBezTo>
                <a:lnTo>
                  <a:pt x="1334" y="8906"/>
                </a:lnTo>
                <a:cubicBezTo>
                  <a:pt x="1358" y="8942"/>
                  <a:pt x="1405" y="8942"/>
                  <a:pt x="1429" y="8942"/>
                </a:cubicBezTo>
                <a:lnTo>
                  <a:pt x="10680" y="6715"/>
                </a:lnTo>
                <a:cubicBezTo>
                  <a:pt x="10728" y="6692"/>
                  <a:pt x="10764" y="6668"/>
                  <a:pt x="10764" y="6620"/>
                </a:cubicBezTo>
                <a:lnTo>
                  <a:pt x="10323" y="36"/>
                </a:lnTo>
                <a:lnTo>
                  <a:pt x="102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46"/>
          <p:cNvSpPr/>
          <p:nvPr/>
        </p:nvSpPr>
        <p:spPr>
          <a:xfrm>
            <a:off x="7953425" y="4008006"/>
            <a:ext cx="521031" cy="415557"/>
          </a:xfrm>
          <a:custGeom>
            <a:avLst/>
            <a:gdLst/>
            <a:ahLst/>
            <a:cxnLst/>
            <a:rect l="l" t="t" r="r" b="b"/>
            <a:pathLst>
              <a:path w="10764" h="8585" extrusionOk="0">
                <a:moveTo>
                  <a:pt x="10085" y="0"/>
                </a:moveTo>
                <a:lnTo>
                  <a:pt x="0" y="1191"/>
                </a:lnTo>
                <a:lnTo>
                  <a:pt x="703" y="8108"/>
                </a:lnTo>
                <a:lnTo>
                  <a:pt x="1191" y="8585"/>
                </a:lnTo>
                <a:lnTo>
                  <a:pt x="10764" y="6715"/>
                </a:lnTo>
                <a:lnTo>
                  <a:pt x="10644" y="631"/>
                </a:lnTo>
                <a:lnTo>
                  <a:pt x="100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46"/>
          <p:cNvSpPr/>
          <p:nvPr/>
        </p:nvSpPr>
        <p:spPr>
          <a:xfrm>
            <a:off x="7977627" y="4032789"/>
            <a:ext cx="520451" cy="401713"/>
          </a:xfrm>
          <a:custGeom>
            <a:avLst/>
            <a:gdLst/>
            <a:ahLst/>
            <a:cxnLst/>
            <a:rect l="l" t="t" r="r" b="b"/>
            <a:pathLst>
              <a:path w="10752" h="8299" extrusionOk="0">
                <a:moveTo>
                  <a:pt x="10264" y="0"/>
                </a:moveTo>
                <a:lnTo>
                  <a:pt x="84" y="1227"/>
                </a:lnTo>
                <a:cubicBezTo>
                  <a:pt x="36" y="1227"/>
                  <a:pt x="0" y="1274"/>
                  <a:pt x="12" y="1334"/>
                </a:cubicBezTo>
                <a:lnTo>
                  <a:pt x="655" y="8073"/>
                </a:lnTo>
                <a:lnTo>
                  <a:pt x="655" y="8108"/>
                </a:lnTo>
                <a:lnTo>
                  <a:pt x="715" y="8251"/>
                </a:lnTo>
                <a:cubicBezTo>
                  <a:pt x="727" y="8275"/>
                  <a:pt x="774" y="8299"/>
                  <a:pt x="810" y="8299"/>
                </a:cubicBezTo>
                <a:lnTo>
                  <a:pt x="10680" y="6763"/>
                </a:lnTo>
                <a:cubicBezTo>
                  <a:pt x="10728" y="6763"/>
                  <a:pt x="10752" y="6727"/>
                  <a:pt x="10752" y="6680"/>
                </a:cubicBezTo>
                <a:lnTo>
                  <a:pt x="10323" y="60"/>
                </a:lnTo>
                <a:lnTo>
                  <a:pt x="102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46"/>
          <p:cNvSpPr/>
          <p:nvPr/>
        </p:nvSpPr>
        <p:spPr>
          <a:xfrm>
            <a:off x="8027194" y="4072094"/>
            <a:ext cx="434580" cy="322668"/>
          </a:xfrm>
          <a:custGeom>
            <a:avLst/>
            <a:gdLst/>
            <a:ahLst/>
            <a:cxnLst/>
            <a:rect l="l" t="t" r="r" b="b"/>
            <a:pathLst>
              <a:path w="8978" h="6666" extrusionOk="0">
                <a:moveTo>
                  <a:pt x="8525" y="1"/>
                </a:moveTo>
                <a:cubicBezTo>
                  <a:pt x="8510" y="1"/>
                  <a:pt x="8495" y="4"/>
                  <a:pt x="8478" y="10"/>
                </a:cubicBezTo>
                <a:cubicBezTo>
                  <a:pt x="7454" y="129"/>
                  <a:pt x="6394" y="331"/>
                  <a:pt x="5370" y="367"/>
                </a:cubicBezTo>
                <a:cubicBezTo>
                  <a:pt x="3798" y="557"/>
                  <a:pt x="2227" y="724"/>
                  <a:pt x="655" y="927"/>
                </a:cubicBezTo>
                <a:cubicBezTo>
                  <a:pt x="465" y="938"/>
                  <a:pt x="286" y="962"/>
                  <a:pt x="84" y="986"/>
                </a:cubicBezTo>
                <a:cubicBezTo>
                  <a:pt x="60" y="986"/>
                  <a:pt x="48" y="986"/>
                  <a:pt x="12" y="1010"/>
                </a:cubicBezTo>
                <a:cubicBezTo>
                  <a:pt x="0" y="1034"/>
                  <a:pt x="0" y="1069"/>
                  <a:pt x="0" y="1105"/>
                </a:cubicBezTo>
                <a:cubicBezTo>
                  <a:pt x="131" y="2486"/>
                  <a:pt x="191" y="3903"/>
                  <a:pt x="417" y="5272"/>
                </a:cubicBezTo>
                <a:cubicBezTo>
                  <a:pt x="465" y="5701"/>
                  <a:pt x="477" y="6153"/>
                  <a:pt x="560" y="6582"/>
                </a:cubicBezTo>
                <a:cubicBezTo>
                  <a:pt x="560" y="6606"/>
                  <a:pt x="584" y="6641"/>
                  <a:pt x="607" y="6653"/>
                </a:cubicBezTo>
                <a:cubicBezTo>
                  <a:pt x="643" y="6665"/>
                  <a:pt x="667" y="6665"/>
                  <a:pt x="679" y="6665"/>
                </a:cubicBezTo>
                <a:lnTo>
                  <a:pt x="703" y="6665"/>
                </a:lnTo>
                <a:cubicBezTo>
                  <a:pt x="2155" y="6463"/>
                  <a:pt x="3632" y="6237"/>
                  <a:pt x="5084" y="6010"/>
                </a:cubicBezTo>
                <a:cubicBezTo>
                  <a:pt x="6322" y="5832"/>
                  <a:pt x="7573" y="5641"/>
                  <a:pt x="8811" y="5463"/>
                </a:cubicBezTo>
                <a:cubicBezTo>
                  <a:pt x="8835" y="5463"/>
                  <a:pt x="8882" y="5451"/>
                  <a:pt x="8918" y="5451"/>
                </a:cubicBezTo>
                <a:cubicBezTo>
                  <a:pt x="8954" y="5451"/>
                  <a:pt x="8978" y="5403"/>
                  <a:pt x="8978" y="5368"/>
                </a:cubicBezTo>
                <a:cubicBezTo>
                  <a:pt x="8894" y="4213"/>
                  <a:pt x="8811" y="3046"/>
                  <a:pt x="8739" y="1879"/>
                </a:cubicBezTo>
                <a:cubicBezTo>
                  <a:pt x="8704" y="1498"/>
                  <a:pt x="8692" y="1129"/>
                  <a:pt x="8656" y="748"/>
                </a:cubicBezTo>
                <a:cubicBezTo>
                  <a:pt x="8656" y="641"/>
                  <a:pt x="8680" y="57"/>
                  <a:pt x="8573" y="10"/>
                </a:cubicBezTo>
                <a:cubicBezTo>
                  <a:pt x="8555" y="4"/>
                  <a:pt x="8540" y="1"/>
                  <a:pt x="85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46"/>
          <p:cNvSpPr/>
          <p:nvPr/>
        </p:nvSpPr>
        <p:spPr>
          <a:xfrm>
            <a:off x="8169940" y="4277718"/>
            <a:ext cx="189264" cy="129919"/>
          </a:xfrm>
          <a:custGeom>
            <a:avLst/>
            <a:gdLst/>
            <a:ahLst/>
            <a:cxnLst/>
            <a:rect l="l" t="t" r="r" b="b"/>
            <a:pathLst>
              <a:path w="3910" h="2684" extrusionOk="0">
                <a:moveTo>
                  <a:pt x="3552" y="0"/>
                </a:moveTo>
                <a:lnTo>
                  <a:pt x="849" y="358"/>
                </a:lnTo>
                <a:cubicBezTo>
                  <a:pt x="1055" y="1420"/>
                  <a:pt x="1" y="2471"/>
                  <a:pt x="282" y="2471"/>
                </a:cubicBezTo>
                <a:cubicBezTo>
                  <a:pt x="294" y="2471"/>
                  <a:pt x="308" y="2469"/>
                  <a:pt x="325" y="2465"/>
                </a:cubicBezTo>
                <a:cubicBezTo>
                  <a:pt x="696" y="2391"/>
                  <a:pt x="1086" y="2005"/>
                  <a:pt x="1268" y="2005"/>
                </a:cubicBezTo>
                <a:cubicBezTo>
                  <a:pt x="1291" y="2005"/>
                  <a:pt x="1310" y="2011"/>
                  <a:pt x="1326" y="2024"/>
                </a:cubicBezTo>
                <a:cubicBezTo>
                  <a:pt x="1457" y="2155"/>
                  <a:pt x="933" y="2596"/>
                  <a:pt x="1576" y="2679"/>
                </a:cubicBezTo>
                <a:cubicBezTo>
                  <a:pt x="1603" y="2682"/>
                  <a:pt x="1633" y="2683"/>
                  <a:pt x="1663" y="2683"/>
                </a:cubicBezTo>
                <a:cubicBezTo>
                  <a:pt x="2351" y="2683"/>
                  <a:pt x="3793" y="2066"/>
                  <a:pt x="3850" y="1667"/>
                </a:cubicBezTo>
                <a:cubicBezTo>
                  <a:pt x="3909" y="1250"/>
                  <a:pt x="3552" y="0"/>
                  <a:pt x="3552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46"/>
          <p:cNvSpPr/>
          <p:nvPr/>
        </p:nvSpPr>
        <p:spPr>
          <a:xfrm>
            <a:off x="8107885" y="3606439"/>
            <a:ext cx="248995" cy="712280"/>
          </a:xfrm>
          <a:custGeom>
            <a:avLst/>
            <a:gdLst/>
            <a:ahLst/>
            <a:cxnLst/>
            <a:rect l="l" t="t" r="r" b="b"/>
            <a:pathLst>
              <a:path w="5144" h="14715" extrusionOk="0">
                <a:moveTo>
                  <a:pt x="1818" y="0"/>
                </a:moveTo>
                <a:cubicBezTo>
                  <a:pt x="1060" y="0"/>
                  <a:pt x="289" y="1578"/>
                  <a:pt x="167" y="2784"/>
                </a:cubicBezTo>
                <a:cubicBezTo>
                  <a:pt x="0" y="4320"/>
                  <a:pt x="857" y="5248"/>
                  <a:pt x="1215" y="8582"/>
                </a:cubicBezTo>
                <a:cubicBezTo>
                  <a:pt x="1572" y="11916"/>
                  <a:pt x="1798" y="14714"/>
                  <a:pt x="1798" y="14714"/>
                </a:cubicBezTo>
                <a:cubicBezTo>
                  <a:pt x="1820" y="14714"/>
                  <a:pt x="1843" y="14714"/>
                  <a:pt x="1866" y="14714"/>
                </a:cubicBezTo>
                <a:cubicBezTo>
                  <a:pt x="2869" y="14714"/>
                  <a:pt x="5143" y="14464"/>
                  <a:pt x="5132" y="13952"/>
                </a:cubicBezTo>
                <a:cubicBezTo>
                  <a:pt x="5001" y="7451"/>
                  <a:pt x="3167" y="1403"/>
                  <a:pt x="2405" y="367"/>
                </a:cubicBezTo>
                <a:cubicBezTo>
                  <a:pt x="2219" y="110"/>
                  <a:pt x="2019" y="0"/>
                  <a:pt x="18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46"/>
          <p:cNvSpPr/>
          <p:nvPr/>
        </p:nvSpPr>
        <p:spPr>
          <a:xfrm>
            <a:off x="8100963" y="3302165"/>
            <a:ext cx="216177" cy="162350"/>
          </a:xfrm>
          <a:custGeom>
            <a:avLst/>
            <a:gdLst/>
            <a:ahLst/>
            <a:cxnLst/>
            <a:rect l="l" t="t" r="r" b="b"/>
            <a:pathLst>
              <a:path w="4466" h="3354" extrusionOk="0">
                <a:moveTo>
                  <a:pt x="1414" y="1"/>
                </a:moveTo>
                <a:cubicBezTo>
                  <a:pt x="1221" y="1"/>
                  <a:pt x="1029" y="48"/>
                  <a:pt x="846" y="164"/>
                </a:cubicBezTo>
                <a:cubicBezTo>
                  <a:pt x="548" y="342"/>
                  <a:pt x="310" y="628"/>
                  <a:pt x="226" y="950"/>
                </a:cubicBezTo>
                <a:cubicBezTo>
                  <a:pt x="0" y="1974"/>
                  <a:pt x="369" y="2628"/>
                  <a:pt x="810" y="2902"/>
                </a:cubicBezTo>
                <a:cubicBezTo>
                  <a:pt x="988" y="2986"/>
                  <a:pt x="1143" y="3128"/>
                  <a:pt x="1322" y="3200"/>
                </a:cubicBezTo>
                <a:cubicBezTo>
                  <a:pt x="1560" y="3295"/>
                  <a:pt x="1819" y="3353"/>
                  <a:pt x="2079" y="3353"/>
                </a:cubicBezTo>
                <a:cubicBezTo>
                  <a:pt x="2208" y="3353"/>
                  <a:pt x="2338" y="3339"/>
                  <a:pt x="2465" y="3307"/>
                </a:cubicBezTo>
                <a:cubicBezTo>
                  <a:pt x="2536" y="3271"/>
                  <a:pt x="2632" y="3224"/>
                  <a:pt x="2620" y="3152"/>
                </a:cubicBezTo>
                <a:cubicBezTo>
                  <a:pt x="2596" y="3128"/>
                  <a:pt x="2584" y="3105"/>
                  <a:pt x="2572" y="3081"/>
                </a:cubicBezTo>
                <a:lnTo>
                  <a:pt x="2084" y="2414"/>
                </a:lnTo>
                <a:lnTo>
                  <a:pt x="2084" y="2414"/>
                </a:lnTo>
                <a:cubicBezTo>
                  <a:pt x="2279" y="2491"/>
                  <a:pt x="2487" y="2528"/>
                  <a:pt x="2697" y="2528"/>
                </a:cubicBezTo>
                <a:cubicBezTo>
                  <a:pt x="3360" y="2528"/>
                  <a:pt x="4036" y="2163"/>
                  <a:pt x="4334" y="1557"/>
                </a:cubicBezTo>
                <a:cubicBezTo>
                  <a:pt x="4441" y="1366"/>
                  <a:pt x="4465" y="1069"/>
                  <a:pt x="4251" y="1009"/>
                </a:cubicBezTo>
                <a:cubicBezTo>
                  <a:pt x="4233" y="1006"/>
                  <a:pt x="4215" y="1004"/>
                  <a:pt x="4195" y="1004"/>
                </a:cubicBezTo>
                <a:cubicBezTo>
                  <a:pt x="4148" y="1004"/>
                  <a:pt x="4095" y="1013"/>
                  <a:pt x="4036" y="1021"/>
                </a:cubicBezTo>
                <a:cubicBezTo>
                  <a:pt x="3983" y="1031"/>
                  <a:pt x="3931" y="1036"/>
                  <a:pt x="3881" y="1036"/>
                </a:cubicBezTo>
                <a:cubicBezTo>
                  <a:pt x="3517" y="1036"/>
                  <a:pt x="3230" y="793"/>
                  <a:pt x="2905" y="604"/>
                </a:cubicBezTo>
                <a:cubicBezTo>
                  <a:pt x="2471" y="344"/>
                  <a:pt x="1935" y="1"/>
                  <a:pt x="14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46"/>
          <p:cNvSpPr/>
          <p:nvPr/>
        </p:nvSpPr>
        <p:spPr>
          <a:xfrm>
            <a:off x="7629499" y="2926834"/>
            <a:ext cx="107265" cy="284621"/>
          </a:xfrm>
          <a:custGeom>
            <a:avLst/>
            <a:gdLst/>
            <a:ahLst/>
            <a:cxnLst/>
            <a:rect l="l" t="t" r="r" b="b"/>
            <a:pathLst>
              <a:path w="2216" h="5880" extrusionOk="0">
                <a:moveTo>
                  <a:pt x="1673" y="0"/>
                </a:moveTo>
                <a:cubicBezTo>
                  <a:pt x="1556" y="0"/>
                  <a:pt x="1427" y="53"/>
                  <a:pt x="1323" y="131"/>
                </a:cubicBezTo>
                <a:cubicBezTo>
                  <a:pt x="1192" y="238"/>
                  <a:pt x="1108" y="405"/>
                  <a:pt x="1013" y="548"/>
                </a:cubicBezTo>
                <a:cubicBezTo>
                  <a:pt x="525" y="1393"/>
                  <a:pt x="132" y="2322"/>
                  <a:pt x="60" y="3298"/>
                </a:cubicBezTo>
                <a:cubicBezTo>
                  <a:pt x="1" y="4048"/>
                  <a:pt x="144" y="4822"/>
                  <a:pt x="537" y="5441"/>
                </a:cubicBezTo>
                <a:cubicBezTo>
                  <a:pt x="665" y="5642"/>
                  <a:pt x="804" y="5880"/>
                  <a:pt x="957" y="5880"/>
                </a:cubicBezTo>
                <a:cubicBezTo>
                  <a:pt x="1032" y="5880"/>
                  <a:pt x="1110" y="5823"/>
                  <a:pt x="1192" y="5679"/>
                </a:cubicBezTo>
                <a:cubicBezTo>
                  <a:pt x="1370" y="5382"/>
                  <a:pt x="1442" y="5025"/>
                  <a:pt x="1501" y="4691"/>
                </a:cubicBezTo>
                <a:cubicBezTo>
                  <a:pt x="1692" y="3679"/>
                  <a:pt x="1870" y="2643"/>
                  <a:pt x="2073" y="1631"/>
                </a:cubicBezTo>
                <a:cubicBezTo>
                  <a:pt x="2144" y="1250"/>
                  <a:pt x="2216" y="845"/>
                  <a:pt x="2108" y="464"/>
                </a:cubicBezTo>
                <a:cubicBezTo>
                  <a:pt x="2073" y="286"/>
                  <a:pt x="1965" y="107"/>
                  <a:pt x="1799" y="24"/>
                </a:cubicBezTo>
                <a:cubicBezTo>
                  <a:pt x="1760" y="8"/>
                  <a:pt x="1717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46"/>
          <p:cNvSpPr/>
          <p:nvPr/>
        </p:nvSpPr>
        <p:spPr>
          <a:xfrm>
            <a:off x="7646247" y="2864101"/>
            <a:ext cx="588460" cy="671958"/>
          </a:xfrm>
          <a:custGeom>
            <a:avLst/>
            <a:gdLst/>
            <a:ahLst/>
            <a:cxnLst/>
            <a:rect l="l" t="t" r="r" b="b"/>
            <a:pathLst>
              <a:path w="12157" h="13882" extrusionOk="0">
                <a:moveTo>
                  <a:pt x="5894" y="0"/>
                </a:moveTo>
                <a:cubicBezTo>
                  <a:pt x="2517" y="0"/>
                  <a:pt x="58" y="2785"/>
                  <a:pt x="0" y="7237"/>
                </a:cubicBezTo>
                <a:cubicBezTo>
                  <a:pt x="0" y="7797"/>
                  <a:pt x="12" y="8333"/>
                  <a:pt x="72" y="8857"/>
                </a:cubicBezTo>
                <a:lnTo>
                  <a:pt x="72" y="8880"/>
                </a:lnTo>
                <a:cubicBezTo>
                  <a:pt x="84" y="9047"/>
                  <a:pt x="119" y="9202"/>
                  <a:pt x="131" y="9357"/>
                </a:cubicBezTo>
                <a:cubicBezTo>
                  <a:pt x="334" y="10690"/>
                  <a:pt x="798" y="11821"/>
                  <a:pt x="1679" y="12607"/>
                </a:cubicBezTo>
                <a:lnTo>
                  <a:pt x="1691" y="12619"/>
                </a:lnTo>
                <a:cubicBezTo>
                  <a:pt x="1846" y="12750"/>
                  <a:pt x="2024" y="12893"/>
                  <a:pt x="2203" y="13012"/>
                </a:cubicBezTo>
                <a:cubicBezTo>
                  <a:pt x="2953" y="13500"/>
                  <a:pt x="3965" y="13810"/>
                  <a:pt x="5299" y="13881"/>
                </a:cubicBezTo>
                <a:lnTo>
                  <a:pt x="5680" y="13881"/>
                </a:lnTo>
                <a:cubicBezTo>
                  <a:pt x="5834" y="13881"/>
                  <a:pt x="5977" y="13881"/>
                  <a:pt x="6144" y="13869"/>
                </a:cubicBezTo>
                <a:cubicBezTo>
                  <a:pt x="8037" y="13738"/>
                  <a:pt x="9716" y="12595"/>
                  <a:pt x="10740" y="10845"/>
                </a:cubicBezTo>
                <a:cubicBezTo>
                  <a:pt x="10752" y="10833"/>
                  <a:pt x="10752" y="10821"/>
                  <a:pt x="10775" y="10809"/>
                </a:cubicBezTo>
                <a:cubicBezTo>
                  <a:pt x="10859" y="10654"/>
                  <a:pt x="10930" y="10523"/>
                  <a:pt x="11014" y="10357"/>
                </a:cubicBezTo>
                <a:cubicBezTo>
                  <a:pt x="11383" y="9583"/>
                  <a:pt x="11633" y="8726"/>
                  <a:pt x="11740" y="7773"/>
                </a:cubicBezTo>
                <a:cubicBezTo>
                  <a:pt x="12157" y="3856"/>
                  <a:pt x="9740" y="236"/>
                  <a:pt x="6251" y="10"/>
                </a:cubicBezTo>
                <a:cubicBezTo>
                  <a:pt x="6131" y="3"/>
                  <a:pt x="6012" y="0"/>
                  <a:pt x="5894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46"/>
          <p:cNvSpPr/>
          <p:nvPr/>
        </p:nvSpPr>
        <p:spPr>
          <a:xfrm>
            <a:off x="7574172" y="2729971"/>
            <a:ext cx="815576" cy="535117"/>
          </a:xfrm>
          <a:custGeom>
            <a:avLst/>
            <a:gdLst/>
            <a:ahLst/>
            <a:cxnLst/>
            <a:rect l="l" t="t" r="r" b="b"/>
            <a:pathLst>
              <a:path w="16849" h="11055" extrusionOk="0">
                <a:moveTo>
                  <a:pt x="10580" y="0"/>
                </a:moveTo>
                <a:cubicBezTo>
                  <a:pt x="9980" y="0"/>
                  <a:pt x="9381" y="150"/>
                  <a:pt x="8859" y="436"/>
                </a:cubicBezTo>
                <a:cubicBezTo>
                  <a:pt x="8764" y="448"/>
                  <a:pt x="8681" y="460"/>
                  <a:pt x="8585" y="460"/>
                </a:cubicBezTo>
                <a:cubicBezTo>
                  <a:pt x="8520" y="471"/>
                  <a:pt x="8448" y="477"/>
                  <a:pt x="8377" y="477"/>
                </a:cubicBezTo>
                <a:cubicBezTo>
                  <a:pt x="8306" y="477"/>
                  <a:pt x="8234" y="471"/>
                  <a:pt x="8169" y="460"/>
                </a:cubicBezTo>
                <a:cubicBezTo>
                  <a:pt x="8014" y="448"/>
                  <a:pt x="7883" y="400"/>
                  <a:pt x="7740" y="376"/>
                </a:cubicBezTo>
                <a:lnTo>
                  <a:pt x="7657" y="376"/>
                </a:lnTo>
                <a:cubicBezTo>
                  <a:pt x="7644" y="375"/>
                  <a:pt x="7630" y="375"/>
                  <a:pt x="7617" y="375"/>
                </a:cubicBezTo>
                <a:cubicBezTo>
                  <a:pt x="7414" y="375"/>
                  <a:pt x="7201" y="462"/>
                  <a:pt x="7157" y="686"/>
                </a:cubicBezTo>
                <a:lnTo>
                  <a:pt x="7157" y="722"/>
                </a:lnTo>
                <a:cubicBezTo>
                  <a:pt x="7157" y="722"/>
                  <a:pt x="7145" y="722"/>
                  <a:pt x="7145" y="698"/>
                </a:cubicBezTo>
                <a:cubicBezTo>
                  <a:pt x="6823" y="566"/>
                  <a:pt x="6525" y="360"/>
                  <a:pt x="6202" y="360"/>
                </a:cubicBezTo>
                <a:cubicBezTo>
                  <a:pt x="6058" y="360"/>
                  <a:pt x="5909" y="401"/>
                  <a:pt x="5752" y="507"/>
                </a:cubicBezTo>
                <a:cubicBezTo>
                  <a:pt x="5514" y="662"/>
                  <a:pt x="5383" y="841"/>
                  <a:pt x="5085" y="864"/>
                </a:cubicBezTo>
                <a:cubicBezTo>
                  <a:pt x="4918" y="900"/>
                  <a:pt x="4763" y="876"/>
                  <a:pt x="4597" y="900"/>
                </a:cubicBezTo>
                <a:cubicBezTo>
                  <a:pt x="4442" y="912"/>
                  <a:pt x="4287" y="936"/>
                  <a:pt x="4132" y="983"/>
                </a:cubicBezTo>
                <a:cubicBezTo>
                  <a:pt x="3525" y="1150"/>
                  <a:pt x="3001" y="1507"/>
                  <a:pt x="2561" y="1936"/>
                </a:cubicBezTo>
                <a:cubicBezTo>
                  <a:pt x="2180" y="2305"/>
                  <a:pt x="1930" y="2805"/>
                  <a:pt x="1501" y="3115"/>
                </a:cubicBezTo>
                <a:cubicBezTo>
                  <a:pt x="1311" y="3258"/>
                  <a:pt x="1096" y="3317"/>
                  <a:pt x="870" y="3400"/>
                </a:cubicBezTo>
                <a:cubicBezTo>
                  <a:pt x="787" y="3424"/>
                  <a:pt x="668" y="3472"/>
                  <a:pt x="572" y="3531"/>
                </a:cubicBezTo>
                <a:cubicBezTo>
                  <a:pt x="561" y="3591"/>
                  <a:pt x="572" y="3662"/>
                  <a:pt x="608" y="3722"/>
                </a:cubicBezTo>
                <a:cubicBezTo>
                  <a:pt x="632" y="3769"/>
                  <a:pt x="680" y="3817"/>
                  <a:pt x="727" y="3841"/>
                </a:cubicBezTo>
                <a:lnTo>
                  <a:pt x="715" y="3841"/>
                </a:lnTo>
                <a:cubicBezTo>
                  <a:pt x="501" y="3936"/>
                  <a:pt x="1" y="4174"/>
                  <a:pt x="251" y="4472"/>
                </a:cubicBezTo>
                <a:cubicBezTo>
                  <a:pt x="343" y="4572"/>
                  <a:pt x="464" y="4608"/>
                  <a:pt x="599" y="4608"/>
                </a:cubicBezTo>
                <a:cubicBezTo>
                  <a:pt x="655" y="4608"/>
                  <a:pt x="715" y="4602"/>
                  <a:pt x="775" y="4591"/>
                </a:cubicBezTo>
                <a:lnTo>
                  <a:pt x="775" y="4591"/>
                </a:lnTo>
                <a:lnTo>
                  <a:pt x="632" y="4770"/>
                </a:lnTo>
                <a:cubicBezTo>
                  <a:pt x="489" y="4984"/>
                  <a:pt x="370" y="5222"/>
                  <a:pt x="299" y="5496"/>
                </a:cubicBezTo>
                <a:cubicBezTo>
                  <a:pt x="299" y="5591"/>
                  <a:pt x="263" y="5734"/>
                  <a:pt x="251" y="5865"/>
                </a:cubicBezTo>
                <a:cubicBezTo>
                  <a:pt x="239" y="5984"/>
                  <a:pt x="239" y="6115"/>
                  <a:pt x="358" y="6198"/>
                </a:cubicBezTo>
                <a:cubicBezTo>
                  <a:pt x="402" y="6226"/>
                  <a:pt x="447" y="6237"/>
                  <a:pt x="490" y="6237"/>
                </a:cubicBezTo>
                <a:cubicBezTo>
                  <a:pt x="599" y="6237"/>
                  <a:pt x="705" y="6164"/>
                  <a:pt x="799" y="6079"/>
                </a:cubicBezTo>
                <a:lnTo>
                  <a:pt x="799" y="6079"/>
                </a:lnTo>
                <a:cubicBezTo>
                  <a:pt x="751" y="6198"/>
                  <a:pt x="715" y="6329"/>
                  <a:pt x="692" y="6460"/>
                </a:cubicBezTo>
                <a:cubicBezTo>
                  <a:pt x="668" y="6698"/>
                  <a:pt x="739" y="6996"/>
                  <a:pt x="977" y="7091"/>
                </a:cubicBezTo>
                <a:cubicBezTo>
                  <a:pt x="1033" y="7111"/>
                  <a:pt x="1092" y="7119"/>
                  <a:pt x="1152" y="7119"/>
                </a:cubicBezTo>
                <a:cubicBezTo>
                  <a:pt x="1346" y="7119"/>
                  <a:pt x="1552" y="7030"/>
                  <a:pt x="1715" y="6948"/>
                </a:cubicBezTo>
                <a:cubicBezTo>
                  <a:pt x="1787" y="6913"/>
                  <a:pt x="1858" y="6865"/>
                  <a:pt x="1918" y="6806"/>
                </a:cubicBezTo>
                <a:cubicBezTo>
                  <a:pt x="2025" y="6865"/>
                  <a:pt x="2156" y="6877"/>
                  <a:pt x="2275" y="6889"/>
                </a:cubicBezTo>
                <a:cubicBezTo>
                  <a:pt x="2345" y="6896"/>
                  <a:pt x="2415" y="6899"/>
                  <a:pt x="2485" y="6899"/>
                </a:cubicBezTo>
                <a:cubicBezTo>
                  <a:pt x="2893" y="6899"/>
                  <a:pt x="3301" y="6784"/>
                  <a:pt x="3656" y="6591"/>
                </a:cubicBezTo>
                <a:cubicBezTo>
                  <a:pt x="4073" y="6377"/>
                  <a:pt x="4466" y="6079"/>
                  <a:pt x="4823" y="5758"/>
                </a:cubicBezTo>
                <a:cubicBezTo>
                  <a:pt x="4990" y="5615"/>
                  <a:pt x="5144" y="5460"/>
                  <a:pt x="5299" y="5305"/>
                </a:cubicBezTo>
                <a:lnTo>
                  <a:pt x="5299" y="5305"/>
                </a:lnTo>
                <a:cubicBezTo>
                  <a:pt x="5287" y="5424"/>
                  <a:pt x="5299" y="5555"/>
                  <a:pt x="5323" y="5674"/>
                </a:cubicBezTo>
                <a:cubicBezTo>
                  <a:pt x="5418" y="5901"/>
                  <a:pt x="5597" y="6055"/>
                  <a:pt x="5823" y="6151"/>
                </a:cubicBezTo>
                <a:cubicBezTo>
                  <a:pt x="6037" y="6234"/>
                  <a:pt x="6276" y="6270"/>
                  <a:pt x="6514" y="6270"/>
                </a:cubicBezTo>
                <a:cubicBezTo>
                  <a:pt x="7228" y="6270"/>
                  <a:pt x="7942" y="6020"/>
                  <a:pt x="8502" y="5555"/>
                </a:cubicBezTo>
                <a:cubicBezTo>
                  <a:pt x="8621" y="5460"/>
                  <a:pt x="8716" y="5365"/>
                  <a:pt x="8812" y="5258"/>
                </a:cubicBezTo>
                <a:lnTo>
                  <a:pt x="8812" y="5258"/>
                </a:lnTo>
                <a:cubicBezTo>
                  <a:pt x="8812" y="5270"/>
                  <a:pt x="8812" y="5305"/>
                  <a:pt x="8800" y="5317"/>
                </a:cubicBezTo>
                <a:cubicBezTo>
                  <a:pt x="8776" y="5496"/>
                  <a:pt x="8800" y="5686"/>
                  <a:pt x="8895" y="5817"/>
                </a:cubicBezTo>
                <a:cubicBezTo>
                  <a:pt x="9002" y="5972"/>
                  <a:pt x="9193" y="6055"/>
                  <a:pt x="9371" y="6055"/>
                </a:cubicBezTo>
                <a:cubicBezTo>
                  <a:pt x="9550" y="6055"/>
                  <a:pt x="9752" y="6020"/>
                  <a:pt x="9919" y="5936"/>
                </a:cubicBezTo>
                <a:cubicBezTo>
                  <a:pt x="10264" y="5782"/>
                  <a:pt x="10562" y="5520"/>
                  <a:pt x="10752" y="5198"/>
                </a:cubicBezTo>
                <a:lnTo>
                  <a:pt x="10752" y="5198"/>
                </a:lnTo>
                <a:cubicBezTo>
                  <a:pt x="10681" y="5484"/>
                  <a:pt x="10657" y="5782"/>
                  <a:pt x="10633" y="6079"/>
                </a:cubicBezTo>
                <a:cubicBezTo>
                  <a:pt x="10609" y="6770"/>
                  <a:pt x="10633" y="7508"/>
                  <a:pt x="10990" y="8115"/>
                </a:cubicBezTo>
                <a:cubicBezTo>
                  <a:pt x="11074" y="8246"/>
                  <a:pt x="11193" y="8377"/>
                  <a:pt x="11348" y="8377"/>
                </a:cubicBezTo>
                <a:cubicBezTo>
                  <a:pt x="11443" y="8377"/>
                  <a:pt x="11502" y="8341"/>
                  <a:pt x="11550" y="8258"/>
                </a:cubicBezTo>
                <a:lnTo>
                  <a:pt x="11550" y="8258"/>
                </a:lnTo>
                <a:cubicBezTo>
                  <a:pt x="11514" y="8437"/>
                  <a:pt x="11514" y="8615"/>
                  <a:pt x="11550" y="8794"/>
                </a:cubicBezTo>
                <a:cubicBezTo>
                  <a:pt x="11562" y="8853"/>
                  <a:pt x="11574" y="8913"/>
                  <a:pt x="11610" y="8961"/>
                </a:cubicBezTo>
                <a:cubicBezTo>
                  <a:pt x="11643" y="9005"/>
                  <a:pt x="11697" y="9023"/>
                  <a:pt x="11753" y="9023"/>
                </a:cubicBezTo>
                <a:cubicBezTo>
                  <a:pt x="11818" y="9023"/>
                  <a:pt x="11886" y="8999"/>
                  <a:pt x="11931" y="8961"/>
                </a:cubicBezTo>
                <a:lnTo>
                  <a:pt x="11931" y="8961"/>
                </a:lnTo>
                <a:cubicBezTo>
                  <a:pt x="11836" y="9151"/>
                  <a:pt x="11729" y="9365"/>
                  <a:pt x="11645" y="9568"/>
                </a:cubicBezTo>
                <a:cubicBezTo>
                  <a:pt x="11550" y="9901"/>
                  <a:pt x="11407" y="10306"/>
                  <a:pt x="11574" y="10604"/>
                </a:cubicBezTo>
                <a:cubicBezTo>
                  <a:pt x="11730" y="10900"/>
                  <a:pt x="12069" y="11054"/>
                  <a:pt x="12412" y="11054"/>
                </a:cubicBezTo>
                <a:cubicBezTo>
                  <a:pt x="12566" y="11054"/>
                  <a:pt x="12720" y="11023"/>
                  <a:pt x="12860" y="10961"/>
                </a:cubicBezTo>
                <a:cubicBezTo>
                  <a:pt x="13300" y="10747"/>
                  <a:pt x="13550" y="10270"/>
                  <a:pt x="13598" y="9794"/>
                </a:cubicBezTo>
                <a:cubicBezTo>
                  <a:pt x="13765" y="10068"/>
                  <a:pt x="14110" y="10163"/>
                  <a:pt x="14419" y="10163"/>
                </a:cubicBezTo>
                <a:cubicBezTo>
                  <a:pt x="14919" y="10163"/>
                  <a:pt x="15455" y="9961"/>
                  <a:pt x="15920" y="9723"/>
                </a:cubicBezTo>
                <a:cubicBezTo>
                  <a:pt x="16158" y="9604"/>
                  <a:pt x="16384" y="9449"/>
                  <a:pt x="16586" y="9306"/>
                </a:cubicBezTo>
                <a:cubicBezTo>
                  <a:pt x="16634" y="9270"/>
                  <a:pt x="16694" y="9199"/>
                  <a:pt x="16753" y="9139"/>
                </a:cubicBezTo>
                <a:cubicBezTo>
                  <a:pt x="16848" y="9032"/>
                  <a:pt x="16789" y="8877"/>
                  <a:pt x="16646" y="8853"/>
                </a:cubicBezTo>
                <a:cubicBezTo>
                  <a:pt x="16432" y="8830"/>
                  <a:pt x="16217" y="8722"/>
                  <a:pt x="16051" y="8592"/>
                </a:cubicBezTo>
                <a:cubicBezTo>
                  <a:pt x="15991" y="8532"/>
                  <a:pt x="15932" y="8484"/>
                  <a:pt x="15896" y="8425"/>
                </a:cubicBezTo>
                <a:lnTo>
                  <a:pt x="15896" y="8425"/>
                </a:lnTo>
                <a:cubicBezTo>
                  <a:pt x="15923" y="8427"/>
                  <a:pt x="15950" y="8428"/>
                  <a:pt x="15977" y="8428"/>
                </a:cubicBezTo>
                <a:cubicBezTo>
                  <a:pt x="16128" y="8428"/>
                  <a:pt x="16276" y="8397"/>
                  <a:pt x="16408" y="8306"/>
                </a:cubicBezTo>
                <a:cubicBezTo>
                  <a:pt x="16539" y="8234"/>
                  <a:pt x="16705" y="8044"/>
                  <a:pt x="16539" y="7937"/>
                </a:cubicBezTo>
                <a:cubicBezTo>
                  <a:pt x="16507" y="7914"/>
                  <a:pt x="16475" y="7907"/>
                  <a:pt x="16442" y="7907"/>
                </a:cubicBezTo>
                <a:cubicBezTo>
                  <a:pt x="16390" y="7907"/>
                  <a:pt x="16335" y="7925"/>
                  <a:pt x="16277" y="7925"/>
                </a:cubicBezTo>
                <a:cubicBezTo>
                  <a:pt x="16122" y="7925"/>
                  <a:pt x="15967" y="7782"/>
                  <a:pt x="15908" y="7639"/>
                </a:cubicBezTo>
                <a:cubicBezTo>
                  <a:pt x="15860" y="7532"/>
                  <a:pt x="15848" y="7425"/>
                  <a:pt x="15836" y="7306"/>
                </a:cubicBezTo>
                <a:cubicBezTo>
                  <a:pt x="15824" y="7044"/>
                  <a:pt x="15896" y="6746"/>
                  <a:pt x="15920" y="6520"/>
                </a:cubicBezTo>
                <a:cubicBezTo>
                  <a:pt x="15979" y="6103"/>
                  <a:pt x="16039" y="5674"/>
                  <a:pt x="16027" y="5258"/>
                </a:cubicBezTo>
                <a:cubicBezTo>
                  <a:pt x="16027" y="5067"/>
                  <a:pt x="16003" y="4853"/>
                  <a:pt x="15967" y="4662"/>
                </a:cubicBezTo>
                <a:cubicBezTo>
                  <a:pt x="15848" y="4020"/>
                  <a:pt x="15574" y="3424"/>
                  <a:pt x="15003" y="3055"/>
                </a:cubicBezTo>
                <a:cubicBezTo>
                  <a:pt x="14979" y="3055"/>
                  <a:pt x="14979" y="3055"/>
                  <a:pt x="14979" y="3043"/>
                </a:cubicBezTo>
                <a:cubicBezTo>
                  <a:pt x="15086" y="3019"/>
                  <a:pt x="15193" y="2984"/>
                  <a:pt x="15277" y="2936"/>
                </a:cubicBezTo>
                <a:cubicBezTo>
                  <a:pt x="15300" y="2924"/>
                  <a:pt x="15324" y="2900"/>
                  <a:pt x="15348" y="2888"/>
                </a:cubicBezTo>
                <a:cubicBezTo>
                  <a:pt x="15372" y="2841"/>
                  <a:pt x="15360" y="2781"/>
                  <a:pt x="15324" y="2746"/>
                </a:cubicBezTo>
                <a:cubicBezTo>
                  <a:pt x="15241" y="2626"/>
                  <a:pt x="15074" y="2591"/>
                  <a:pt x="14931" y="2579"/>
                </a:cubicBezTo>
                <a:cubicBezTo>
                  <a:pt x="14765" y="2579"/>
                  <a:pt x="14586" y="2591"/>
                  <a:pt x="14419" y="2638"/>
                </a:cubicBezTo>
                <a:cubicBezTo>
                  <a:pt x="14634" y="2305"/>
                  <a:pt x="14729" y="1864"/>
                  <a:pt x="14527" y="1531"/>
                </a:cubicBezTo>
                <a:cubicBezTo>
                  <a:pt x="14436" y="1381"/>
                  <a:pt x="14261" y="1255"/>
                  <a:pt x="14087" y="1255"/>
                </a:cubicBezTo>
                <a:cubicBezTo>
                  <a:pt x="14055" y="1255"/>
                  <a:pt x="14023" y="1260"/>
                  <a:pt x="13991" y="1269"/>
                </a:cubicBezTo>
                <a:cubicBezTo>
                  <a:pt x="13872" y="1293"/>
                  <a:pt x="13776" y="1400"/>
                  <a:pt x="13705" y="1519"/>
                </a:cubicBezTo>
                <a:cubicBezTo>
                  <a:pt x="13634" y="1626"/>
                  <a:pt x="13586" y="1745"/>
                  <a:pt x="13562" y="1864"/>
                </a:cubicBezTo>
                <a:cubicBezTo>
                  <a:pt x="13538" y="1829"/>
                  <a:pt x="13526" y="1793"/>
                  <a:pt x="13515" y="1757"/>
                </a:cubicBezTo>
                <a:cubicBezTo>
                  <a:pt x="13229" y="1162"/>
                  <a:pt x="12717" y="686"/>
                  <a:pt x="12145" y="376"/>
                </a:cubicBezTo>
                <a:cubicBezTo>
                  <a:pt x="11895" y="245"/>
                  <a:pt x="11610" y="138"/>
                  <a:pt x="11324" y="79"/>
                </a:cubicBezTo>
                <a:cubicBezTo>
                  <a:pt x="11079" y="26"/>
                  <a:pt x="10830" y="0"/>
                  <a:pt x="105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46"/>
          <p:cNvSpPr/>
          <p:nvPr/>
        </p:nvSpPr>
        <p:spPr>
          <a:xfrm>
            <a:off x="7946503" y="2729390"/>
            <a:ext cx="406941" cy="355728"/>
          </a:xfrm>
          <a:custGeom>
            <a:avLst/>
            <a:gdLst/>
            <a:ahLst/>
            <a:cxnLst/>
            <a:rect l="l" t="t" r="r" b="b"/>
            <a:pathLst>
              <a:path w="8407" h="7349" extrusionOk="0">
                <a:moveTo>
                  <a:pt x="2935" y="1"/>
                </a:moveTo>
                <a:cubicBezTo>
                  <a:pt x="2334" y="1"/>
                  <a:pt x="1733" y="150"/>
                  <a:pt x="1203" y="436"/>
                </a:cubicBezTo>
                <a:cubicBezTo>
                  <a:pt x="1120" y="448"/>
                  <a:pt x="1024" y="460"/>
                  <a:pt x="941" y="460"/>
                </a:cubicBezTo>
                <a:cubicBezTo>
                  <a:pt x="876" y="466"/>
                  <a:pt x="804" y="469"/>
                  <a:pt x="733" y="469"/>
                </a:cubicBezTo>
                <a:cubicBezTo>
                  <a:pt x="661" y="469"/>
                  <a:pt x="590" y="466"/>
                  <a:pt x="524" y="460"/>
                </a:cubicBezTo>
                <a:cubicBezTo>
                  <a:pt x="369" y="448"/>
                  <a:pt x="239" y="400"/>
                  <a:pt x="96" y="376"/>
                </a:cubicBezTo>
                <a:cubicBezTo>
                  <a:pt x="48" y="353"/>
                  <a:pt x="24" y="341"/>
                  <a:pt x="0" y="341"/>
                </a:cubicBezTo>
                <a:cubicBezTo>
                  <a:pt x="12" y="353"/>
                  <a:pt x="24" y="376"/>
                  <a:pt x="48" y="400"/>
                </a:cubicBezTo>
                <a:cubicBezTo>
                  <a:pt x="119" y="472"/>
                  <a:pt x="227" y="519"/>
                  <a:pt x="334" y="543"/>
                </a:cubicBezTo>
                <a:cubicBezTo>
                  <a:pt x="929" y="757"/>
                  <a:pt x="1536" y="864"/>
                  <a:pt x="2084" y="1186"/>
                </a:cubicBezTo>
                <a:cubicBezTo>
                  <a:pt x="2251" y="1281"/>
                  <a:pt x="2417" y="1412"/>
                  <a:pt x="2453" y="1603"/>
                </a:cubicBezTo>
                <a:cubicBezTo>
                  <a:pt x="2572" y="2019"/>
                  <a:pt x="2132" y="2484"/>
                  <a:pt x="2298" y="2889"/>
                </a:cubicBezTo>
                <a:cubicBezTo>
                  <a:pt x="2388" y="3108"/>
                  <a:pt x="2615" y="3166"/>
                  <a:pt x="2857" y="3166"/>
                </a:cubicBezTo>
                <a:cubicBezTo>
                  <a:pt x="2970" y="3166"/>
                  <a:pt x="3085" y="3154"/>
                  <a:pt x="3191" y="3139"/>
                </a:cubicBezTo>
                <a:cubicBezTo>
                  <a:pt x="3310" y="3122"/>
                  <a:pt x="3434" y="3111"/>
                  <a:pt x="3557" y="3111"/>
                </a:cubicBezTo>
                <a:cubicBezTo>
                  <a:pt x="3881" y="3111"/>
                  <a:pt x="4202" y="3186"/>
                  <a:pt x="4418" y="3436"/>
                </a:cubicBezTo>
                <a:cubicBezTo>
                  <a:pt x="4680" y="3734"/>
                  <a:pt x="4715" y="4174"/>
                  <a:pt x="4822" y="4567"/>
                </a:cubicBezTo>
                <a:cubicBezTo>
                  <a:pt x="4924" y="4940"/>
                  <a:pt x="5186" y="5345"/>
                  <a:pt x="5518" y="5345"/>
                </a:cubicBezTo>
                <a:cubicBezTo>
                  <a:pt x="5536" y="5345"/>
                  <a:pt x="5554" y="5344"/>
                  <a:pt x="5573" y="5341"/>
                </a:cubicBezTo>
                <a:cubicBezTo>
                  <a:pt x="5775" y="5305"/>
                  <a:pt x="5954" y="5139"/>
                  <a:pt x="6168" y="5091"/>
                </a:cubicBezTo>
                <a:cubicBezTo>
                  <a:pt x="6207" y="5081"/>
                  <a:pt x="6247" y="5076"/>
                  <a:pt x="6286" y="5076"/>
                </a:cubicBezTo>
                <a:cubicBezTo>
                  <a:pt x="6554" y="5076"/>
                  <a:pt x="6808" y="5309"/>
                  <a:pt x="6954" y="5579"/>
                </a:cubicBezTo>
                <a:cubicBezTo>
                  <a:pt x="7120" y="5889"/>
                  <a:pt x="7180" y="6246"/>
                  <a:pt x="7311" y="6579"/>
                </a:cubicBezTo>
                <a:cubicBezTo>
                  <a:pt x="7430" y="6901"/>
                  <a:pt x="7632" y="7234"/>
                  <a:pt x="7954" y="7318"/>
                </a:cubicBezTo>
                <a:cubicBezTo>
                  <a:pt x="8007" y="7340"/>
                  <a:pt x="8055" y="7349"/>
                  <a:pt x="8107" y="7349"/>
                </a:cubicBezTo>
                <a:cubicBezTo>
                  <a:pt x="8137" y="7349"/>
                  <a:pt x="8169" y="7346"/>
                  <a:pt x="8204" y="7341"/>
                </a:cubicBezTo>
                <a:cubicBezTo>
                  <a:pt x="8192" y="7068"/>
                  <a:pt x="8263" y="6770"/>
                  <a:pt x="8287" y="6544"/>
                </a:cubicBezTo>
                <a:cubicBezTo>
                  <a:pt x="8347" y="6127"/>
                  <a:pt x="8406" y="5698"/>
                  <a:pt x="8394" y="5282"/>
                </a:cubicBezTo>
                <a:cubicBezTo>
                  <a:pt x="8394" y="5091"/>
                  <a:pt x="8370" y="4877"/>
                  <a:pt x="8335" y="4686"/>
                </a:cubicBezTo>
                <a:lnTo>
                  <a:pt x="8228" y="4686"/>
                </a:lnTo>
                <a:cubicBezTo>
                  <a:pt x="7775" y="4663"/>
                  <a:pt x="7299" y="4508"/>
                  <a:pt x="7013" y="4103"/>
                </a:cubicBezTo>
                <a:cubicBezTo>
                  <a:pt x="6918" y="3972"/>
                  <a:pt x="6858" y="3805"/>
                  <a:pt x="6763" y="3686"/>
                </a:cubicBezTo>
                <a:cubicBezTo>
                  <a:pt x="6549" y="3436"/>
                  <a:pt x="6239" y="3353"/>
                  <a:pt x="5942" y="3270"/>
                </a:cubicBezTo>
                <a:cubicBezTo>
                  <a:pt x="5584" y="3186"/>
                  <a:pt x="5192" y="3091"/>
                  <a:pt x="4918" y="2829"/>
                </a:cubicBezTo>
                <a:cubicBezTo>
                  <a:pt x="4632" y="2555"/>
                  <a:pt x="4465" y="2067"/>
                  <a:pt x="4680" y="1710"/>
                </a:cubicBezTo>
                <a:cubicBezTo>
                  <a:pt x="4775" y="1531"/>
                  <a:pt x="4953" y="1400"/>
                  <a:pt x="5001" y="1186"/>
                </a:cubicBezTo>
                <a:cubicBezTo>
                  <a:pt x="5072" y="912"/>
                  <a:pt x="4870" y="638"/>
                  <a:pt x="4644" y="472"/>
                </a:cubicBezTo>
                <a:cubicBezTo>
                  <a:pt x="4596" y="448"/>
                  <a:pt x="4560" y="400"/>
                  <a:pt x="4501" y="376"/>
                </a:cubicBezTo>
                <a:cubicBezTo>
                  <a:pt x="4239" y="233"/>
                  <a:pt x="3965" y="138"/>
                  <a:pt x="3679" y="79"/>
                </a:cubicBezTo>
                <a:cubicBezTo>
                  <a:pt x="3435" y="26"/>
                  <a:pt x="3185" y="1"/>
                  <a:pt x="29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46"/>
          <p:cNvSpPr/>
          <p:nvPr/>
        </p:nvSpPr>
        <p:spPr>
          <a:xfrm>
            <a:off x="8159146" y="3146592"/>
            <a:ext cx="179873" cy="216274"/>
          </a:xfrm>
          <a:custGeom>
            <a:avLst/>
            <a:gdLst/>
            <a:ahLst/>
            <a:cxnLst/>
            <a:rect l="l" t="t" r="r" b="b"/>
            <a:pathLst>
              <a:path w="3716" h="4468" extrusionOk="0">
                <a:moveTo>
                  <a:pt x="2310" y="1"/>
                </a:moveTo>
                <a:cubicBezTo>
                  <a:pt x="982" y="1"/>
                  <a:pt x="226" y="1553"/>
                  <a:pt x="72" y="2687"/>
                </a:cubicBezTo>
                <a:cubicBezTo>
                  <a:pt x="25" y="2973"/>
                  <a:pt x="1" y="3283"/>
                  <a:pt x="72" y="3568"/>
                </a:cubicBezTo>
                <a:cubicBezTo>
                  <a:pt x="194" y="4110"/>
                  <a:pt x="614" y="4468"/>
                  <a:pt x="1150" y="4468"/>
                </a:cubicBezTo>
                <a:cubicBezTo>
                  <a:pt x="1191" y="4468"/>
                  <a:pt x="1233" y="4465"/>
                  <a:pt x="1275" y="4461"/>
                </a:cubicBezTo>
                <a:cubicBezTo>
                  <a:pt x="1799" y="4414"/>
                  <a:pt x="2299" y="4104"/>
                  <a:pt x="2692" y="3759"/>
                </a:cubicBezTo>
                <a:cubicBezTo>
                  <a:pt x="3311" y="3211"/>
                  <a:pt x="3704" y="2425"/>
                  <a:pt x="3704" y="1604"/>
                </a:cubicBezTo>
                <a:cubicBezTo>
                  <a:pt x="3716" y="1235"/>
                  <a:pt x="3632" y="830"/>
                  <a:pt x="3406" y="520"/>
                </a:cubicBezTo>
                <a:cubicBezTo>
                  <a:pt x="3192" y="235"/>
                  <a:pt x="2930" y="92"/>
                  <a:pt x="2644" y="32"/>
                </a:cubicBezTo>
                <a:cubicBezTo>
                  <a:pt x="2529" y="11"/>
                  <a:pt x="2418" y="1"/>
                  <a:pt x="2310" y="1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46"/>
          <p:cNvSpPr/>
          <p:nvPr/>
        </p:nvSpPr>
        <p:spPr>
          <a:xfrm>
            <a:off x="8208712" y="3204049"/>
            <a:ext cx="89404" cy="102764"/>
          </a:xfrm>
          <a:custGeom>
            <a:avLst/>
            <a:gdLst/>
            <a:ahLst/>
            <a:cxnLst/>
            <a:rect l="l" t="t" r="r" b="b"/>
            <a:pathLst>
              <a:path w="1847" h="2123" extrusionOk="0">
                <a:moveTo>
                  <a:pt x="1275" y="0"/>
                </a:moveTo>
                <a:cubicBezTo>
                  <a:pt x="1001" y="0"/>
                  <a:pt x="763" y="179"/>
                  <a:pt x="584" y="369"/>
                </a:cubicBezTo>
                <a:cubicBezTo>
                  <a:pt x="179" y="833"/>
                  <a:pt x="1" y="1441"/>
                  <a:pt x="60" y="2060"/>
                </a:cubicBezTo>
                <a:cubicBezTo>
                  <a:pt x="66" y="2101"/>
                  <a:pt x="105" y="2122"/>
                  <a:pt x="142" y="2122"/>
                </a:cubicBezTo>
                <a:cubicBezTo>
                  <a:pt x="179" y="2122"/>
                  <a:pt x="215" y="2101"/>
                  <a:pt x="215" y="2060"/>
                </a:cubicBezTo>
                <a:cubicBezTo>
                  <a:pt x="179" y="1560"/>
                  <a:pt x="346" y="1060"/>
                  <a:pt x="644" y="667"/>
                </a:cubicBezTo>
                <a:cubicBezTo>
                  <a:pt x="703" y="583"/>
                  <a:pt x="775" y="488"/>
                  <a:pt x="870" y="417"/>
                </a:cubicBezTo>
                <a:cubicBezTo>
                  <a:pt x="953" y="524"/>
                  <a:pt x="1013" y="643"/>
                  <a:pt x="1048" y="762"/>
                </a:cubicBezTo>
                <a:cubicBezTo>
                  <a:pt x="1060" y="833"/>
                  <a:pt x="1060" y="893"/>
                  <a:pt x="1060" y="976"/>
                </a:cubicBezTo>
                <a:lnTo>
                  <a:pt x="1060" y="1036"/>
                </a:lnTo>
                <a:lnTo>
                  <a:pt x="1060" y="1060"/>
                </a:lnTo>
                <a:lnTo>
                  <a:pt x="1060" y="1084"/>
                </a:lnTo>
                <a:cubicBezTo>
                  <a:pt x="1048" y="1131"/>
                  <a:pt x="1025" y="1179"/>
                  <a:pt x="1048" y="1226"/>
                </a:cubicBezTo>
                <a:cubicBezTo>
                  <a:pt x="1048" y="1273"/>
                  <a:pt x="1084" y="1304"/>
                  <a:pt x="1125" y="1304"/>
                </a:cubicBezTo>
                <a:cubicBezTo>
                  <a:pt x="1147" y="1304"/>
                  <a:pt x="1170" y="1295"/>
                  <a:pt x="1191" y="1274"/>
                </a:cubicBezTo>
                <a:cubicBezTo>
                  <a:pt x="1263" y="1203"/>
                  <a:pt x="1275" y="1084"/>
                  <a:pt x="1299" y="976"/>
                </a:cubicBezTo>
                <a:cubicBezTo>
                  <a:pt x="1310" y="893"/>
                  <a:pt x="1299" y="786"/>
                  <a:pt x="1263" y="703"/>
                </a:cubicBezTo>
                <a:cubicBezTo>
                  <a:pt x="1215" y="548"/>
                  <a:pt x="1144" y="417"/>
                  <a:pt x="1048" y="298"/>
                </a:cubicBezTo>
                <a:cubicBezTo>
                  <a:pt x="1084" y="262"/>
                  <a:pt x="1132" y="250"/>
                  <a:pt x="1191" y="238"/>
                </a:cubicBezTo>
                <a:cubicBezTo>
                  <a:pt x="1222" y="225"/>
                  <a:pt x="1256" y="220"/>
                  <a:pt x="1291" y="220"/>
                </a:cubicBezTo>
                <a:cubicBezTo>
                  <a:pt x="1352" y="220"/>
                  <a:pt x="1417" y="235"/>
                  <a:pt x="1477" y="250"/>
                </a:cubicBezTo>
                <a:cubicBezTo>
                  <a:pt x="1560" y="298"/>
                  <a:pt x="1608" y="381"/>
                  <a:pt x="1703" y="429"/>
                </a:cubicBezTo>
                <a:cubicBezTo>
                  <a:pt x="1713" y="439"/>
                  <a:pt x="1727" y="443"/>
                  <a:pt x="1741" y="443"/>
                </a:cubicBezTo>
                <a:cubicBezTo>
                  <a:pt x="1780" y="443"/>
                  <a:pt x="1826" y="412"/>
                  <a:pt x="1834" y="369"/>
                </a:cubicBezTo>
                <a:cubicBezTo>
                  <a:pt x="1846" y="131"/>
                  <a:pt x="1489" y="0"/>
                  <a:pt x="1275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46"/>
          <p:cNvSpPr/>
          <p:nvPr/>
        </p:nvSpPr>
        <p:spPr>
          <a:xfrm>
            <a:off x="7881350" y="3063916"/>
            <a:ext cx="116608" cy="75657"/>
          </a:xfrm>
          <a:custGeom>
            <a:avLst/>
            <a:gdLst/>
            <a:ahLst/>
            <a:cxnLst/>
            <a:rect l="l" t="t" r="r" b="b"/>
            <a:pathLst>
              <a:path w="2409" h="1563" extrusionOk="0">
                <a:moveTo>
                  <a:pt x="656" y="1"/>
                </a:moveTo>
                <a:cubicBezTo>
                  <a:pt x="499" y="1"/>
                  <a:pt x="353" y="43"/>
                  <a:pt x="227" y="133"/>
                </a:cubicBezTo>
                <a:cubicBezTo>
                  <a:pt x="96" y="216"/>
                  <a:pt x="1" y="371"/>
                  <a:pt x="37" y="526"/>
                </a:cubicBezTo>
                <a:cubicBezTo>
                  <a:pt x="72" y="692"/>
                  <a:pt x="215" y="847"/>
                  <a:pt x="406" y="919"/>
                </a:cubicBezTo>
                <a:cubicBezTo>
                  <a:pt x="596" y="990"/>
                  <a:pt x="823" y="1002"/>
                  <a:pt x="1037" y="1050"/>
                </a:cubicBezTo>
                <a:cubicBezTo>
                  <a:pt x="1430" y="1145"/>
                  <a:pt x="1811" y="1300"/>
                  <a:pt x="2132" y="1526"/>
                </a:cubicBezTo>
                <a:cubicBezTo>
                  <a:pt x="2165" y="1552"/>
                  <a:pt x="2201" y="1563"/>
                  <a:pt x="2235" y="1563"/>
                </a:cubicBezTo>
                <a:cubicBezTo>
                  <a:pt x="2327" y="1563"/>
                  <a:pt x="2408" y="1485"/>
                  <a:pt x="2382" y="1407"/>
                </a:cubicBezTo>
                <a:cubicBezTo>
                  <a:pt x="2370" y="1061"/>
                  <a:pt x="2132" y="740"/>
                  <a:pt x="1846" y="490"/>
                </a:cubicBezTo>
                <a:cubicBezTo>
                  <a:pt x="1585" y="252"/>
                  <a:pt x="1192" y="49"/>
                  <a:pt x="811" y="14"/>
                </a:cubicBezTo>
                <a:cubicBezTo>
                  <a:pt x="758" y="5"/>
                  <a:pt x="706" y="1"/>
                  <a:pt x="6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46"/>
          <p:cNvSpPr/>
          <p:nvPr/>
        </p:nvSpPr>
        <p:spPr>
          <a:xfrm>
            <a:off x="7681825" y="3061254"/>
            <a:ext cx="91824" cy="65734"/>
          </a:xfrm>
          <a:custGeom>
            <a:avLst/>
            <a:gdLst/>
            <a:ahLst/>
            <a:cxnLst/>
            <a:rect l="l" t="t" r="r" b="b"/>
            <a:pathLst>
              <a:path w="1897" h="1358" extrusionOk="0">
                <a:moveTo>
                  <a:pt x="1359" y="1"/>
                </a:moveTo>
                <a:cubicBezTo>
                  <a:pt x="1320" y="1"/>
                  <a:pt x="1281" y="4"/>
                  <a:pt x="1242" y="9"/>
                </a:cubicBezTo>
                <a:cubicBezTo>
                  <a:pt x="932" y="45"/>
                  <a:pt x="634" y="212"/>
                  <a:pt x="420" y="426"/>
                </a:cubicBezTo>
                <a:cubicBezTo>
                  <a:pt x="206" y="628"/>
                  <a:pt x="27" y="926"/>
                  <a:pt x="27" y="1224"/>
                </a:cubicBezTo>
                <a:cubicBezTo>
                  <a:pt x="1" y="1294"/>
                  <a:pt x="65" y="1358"/>
                  <a:pt x="144" y="1358"/>
                </a:cubicBezTo>
                <a:cubicBezTo>
                  <a:pt x="172" y="1358"/>
                  <a:pt x="202" y="1350"/>
                  <a:pt x="230" y="1331"/>
                </a:cubicBezTo>
                <a:cubicBezTo>
                  <a:pt x="480" y="1140"/>
                  <a:pt x="777" y="986"/>
                  <a:pt x="1099" y="914"/>
                </a:cubicBezTo>
                <a:cubicBezTo>
                  <a:pt x="1254" y="866"/>
                  <a:pt x="1432" y="866"/>
                  <a:pt x="1587" y="795"/>
                </a:cubicBezTo>
                <a:cubicBezTo>
                  <a:pt x="1742" y="735"/>
                  <a:pt x="1861" y="605"/>
                  <a:pt x="1885" y="450"/>
                </a:cubicBezTo>
                <a:cubicBezTo>
                  <a:pt x="1897" y="319"/>
                  <a:pt x="1825" y="188"/>
                  <a:pt x="1706" y="104"/>
                </a:cubicBezTo>
                <a:cubicBezTo>
                  <a:pt x="1606" y="32"/>
                  <a:pt x="1485" y="1"/>
                  <a:pt x="1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46"/>
          <p:cNvSpPr/>
          <p:nvPr/>
        </p:nvSpPr>
        <p:spPr>
          <a:xfrm>
            <a:off x="7885997" y="3309717"/>
            <a:ext cx="293964" cy="226342"/>
          </a:xfrm>
          <a:custGeom>
            <a:avLst/>
            <a:gdLst/>
            <a:ahLst/>
            <a:cxnLst/>
            <a:rect l="l" t="t" r="r" b="b"/>
            <a:pathLst>
              <a:path w="6073" h="4676" extrusionOk="0">
                <a:moveTo>
                  <a:pt x="3959" y="1"/>
                </a:moveTo>
                <a:cubicBezTo>
                  <a:pt x="3889" y="1"/>
                  <a:pt x="3820" y="3"/>
                  <a:pt x="3751" y="8"/>
                </a:cubicBezTo>
                <a:cubicBezTo>
                  <a:pt x="3048" y="67"/>
                  <a:pt x="2381" y="353"/>
                  <a:pt x="1798" y="734"/>
                </a:cubicBezTo>
                <a:cubicBezTo>
                  <a:pt x="1238" y="1103"/>
                  <a:pt x="727" y="1603"/>
                  <a:pt x="417" y="2210"/>
                </a:cubicBezTo>
                <a:cubicBezTo>
                  <a:pt x="84" y="2830"/>
                  <a:pt x="0" y="3568"/>
                  <a:pt x="250" y="4187"/>
                </a:cubicBezTo>
                <a:cubicBezTo>
                  <a:pt x="322" y="4365"/>
                  <a:pt x="417" y="4532"/>
                  <a:pt x="536" y="4675"/>
                </a:cubicBezTo>
                <a:lnTo>
                  <a:pt x="738" y="4675"/>
                </a:lnTo>
                <a:cubicBezTo>
                  <a:pt x="893" y="4675"/>
                  <a:pt x="1036" y="4675"/>
                  <a:pt x="1203" y="4663"/>
                </a:cubicBezTo>
                <a:cubicBezTo>
                  <a:pt x="3096" y="4532"/>
                  <a:pt x="4775" y="3377"/>
                  <a:pt x="5799" y="1639"/>
                </a:cubicBezTo>
                <a:cubicBezTo>
                  <a:pt x="5822" y="1627"/>
                  <a:pt x="5822" y="1615"/>
                  <a:pt x="5834" y="1603"/>
                </a:cubicBezTo>
                <a:cubicBezTo>
                  <a:pt x="5918" y="1448"/>
                  <a:pt x="6001" y="1317"/>
                  <a:pt x="6072" y="1151"/>
                </a:cubicBezTo>
                <a:cubicBezTo>
                  <a:pt x="5965" y="960"/>
                  <a:pt x="5846" y="794"/>
                  <a:pt x="5703" y="651"/>
                </a:cubicBezTo>
                <a:cubicBezTo>
                  <a:pt x="5242" y="200"/>
                  <a:pt x="4596" y="1"/>
                  <a:pt x="395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46"/>
          <p:cNvSpPr/>
          <p:nvPr/>
        </p:nvSpPr>
        <p:spPr>
          <a:xfrm>
            <a:off x="7649684" y="3292775"/>
            <a:ext cx="78416" cy="182148"/>
          </a:xfrm>
          <a:custGeom>
            <a:avLst/>
            <a:gdLst/>
            <a:ahLst/>
            <a:cxnLst/>
            <a:rect l="l" t="t" r="r" b="b"/>
            <a:pathLst>
              <a:path w="1620" h="3763" extrusionOk="0">
                <a:moveTo>
                  <a:pt x="1" y="1"/>
                </a:moveTo>
                <a:lnTo>
                  <a:pt x="1" y="24"/>
                </a:lnTo>
                <a:cubicBezTo>
                  <a:pt x="13" y="191"/>
                  <a:pt x="48" y="346"/>
                  <a:pt x="60" y="501"/>
                </a:cubicBezTo>
                <a:cubicBezTo>
                  <a:pt x="263" y="1834"/>
                  <a:pt x="727" y="2965"/>
                  <a:pt x="1608" y="3751"/>
                </a:cubicBezTo>
                <a:lnTo>
                  <a:pt x="1620" y="3763"/>
                </a:lnTo>
                <a:cubicBezTo>
                  <a:pt x="1560" y="3120"/>
                  <a:pt x="1453" y="2465"/>
                  <a:pt x="1263" y="1858"/>
                </a:cubicBezTo>
                <a:cubicBezTo>
                  <a:pt x="1013" y="1132"/>
                  <a:pt x="596" y="441"/>
                  <a:pt x="1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46"/>
          <p:cNvSpPr/>
          <p:nvPr/>
        </p:nvSpPr>
        <p:spPr>
          <a:xfrm>
            <a:off x="7902115" y="3193061"/>
            <a:ext cx="40951" cy="62346"/>
          </a:xfrm>
          <a:custGeom>
            <a:avLst/>
            <a:gdLst/>
            <a:ahLst/>
            <a:cxnLst/>
            <a:rect l="l" t="t" r="r" b="b"/>
            <a:pathLst>
              <a:path w="846" h="1288" extrusionOk="0">
                <a:moveTo>
                  <a:pt x="441" y="1"/>
                </a:moveTo>
                <a:cubicBezTo>
                  <a:pt x="215" y="1"/>
                  <a:pt x="24" y="275"/>
                  <a:pt x="13" y="632"/>
                </a:cubicBezTo>
                <a:cubicBezTo>
                  <a:pt x="1" y="989"/>
                  <a:pt x="167" y="1275"/>
                  <a:pt x="394" y="1287"/>
                </a:cubicBezTo>
                <a:cubicBezTo>
                  <a:pt x="398" y="1287"/>
                  <a:pt x="403" y="1287"/>
                  <a:pt x="407" y="1287"/>
                </a:cubicBezTo>
                <a:cubicBezTo>
                  <a:pt x="627" y="1287"/>
                  <a:pt x="811" y="1006"/>
                  <a:pt x="834" y="656"/>
                </a:cubicBezTo>
                <a:cubicBezTo>
                  <a:pt x="846" y="298"/>
                  <a:pt x="667" y="25"/>
                  <a:pt x="44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46"/>
          <p:cNvSpPr/>
          <p:nvPr/>
        </p:nvSpPr>
        <p:spPr>
          <a:xfrm>
            <a:off x="7716531" y="3188946"/>
            <a:ext cx="33496" cy="51455"/>
          </a:xfrm>
          <a:custGeom>
            <a:avLst/>
            <a:gdLst/>
            <a:ahLst/>
            <a:cxnLst/>
            <a:rect l="l" t="t" r="r" b="b"/>
            <a:pathLst>
              <a:path w="692" h="1063" extrusionOk="0">
                <a:moveTo>
                  <a:pt x="337" y="1"/>
                </a:moveTo>
                <a:cubicBezTo>
                  <a:pt x="189" y="1"/>
                  <a:pt x="35" y="242"/>
                  <a:pt x="13" y="526"/>
                </a:cubicBezTo>
                <a:cubicBezTo>
                  <a:pt x="1" y="824"/>
                  <a:pt x="156" y="1062"/>
                  <a:pt x="334" y="1062"/>
                </a:cubicBezTo>
                <a:cubicBezTo>
                  <a:pt x="513" y="1062"/>
                  <a:pt x="668" y="836"/>
                  <a:pt x="668" y="538"/>
                </a:cubicBezTo>
                <a:cubicBezTo>
                  <a:pt x="691" y="241"/>
                  <a:pt x="537" y="2"/>
                  <a:pt x="358" y="2"/>
                </a:cubicBezTo>
                <a:cubicBezTo>
                  <a:pt x="351" y="1"/>
                  <a:pt x="344" y="1"/>
                  <a:pt x="3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46"/>
          <p:cNvSpPr/>
          <p:nvPr/>
        </p:nvSpPr>
        <p:spPr>
          <a:xfrm>
            <a:off x="7751721" y="3171617"/>
            <a:ext cx="57069" cy="133646"/>
          </a:xfrm>
          <a:custGeom>
            <a:avLst/>
            <a:gdLst/>
            <a:ahLst/>
            <a:cxnLst/>
            <a:rect l="l" t="t" r="r" b="b"/>
            <a:pathLst>
              <a:path w="1179" h="2761" extrusionOk="0">
                <a:moveTo>
                  <a:pt x="1018" y="0"/>
                </a:moveTo>
                <a:cubicBezTo>
                  <a:pt x="1000" y="0"/>
                  <a:pt x="982" y="9"/>
                  <a:pt x="976" y="27"/>
                </a:cubicBezTo>
                <a:cubicBezTo>
                  <a:pt x="941" y="194"/>
                  <a:pt x="953" y="360"/>
                  <a:pt x="953" y="527"/>
                </a:cubicBezTo>
                <a:cubicBezTo>
                  <a:pt x="953" y="682"/>
                  <a:pt x="976" y="849"/>
                  <a:pt x="976" y="1015"/>
                </a:cubicBezTo>
                <a:cubicBezTo>
                  <a:pt x="976" y="1158"/>
                  <a:pt x="953" y="1301"/>
                  <a:pt x="822" y="1373"/>
                </a:cubicBezTo>
                <a:cubicBezTo>
                  <a:pt x="691" y="1444"/>
                  <a:pt x="524" y="1480"/>
                  <a:pt x="381" y="1503"/>
                </a:cubicBezTo>
                <a:cubicBezTo>
                  <a:pt x="274" y="1539"/>
                  <a:pt x="107" y="1515"/>
                  <a:pt x="48" y="1634"/>
                </a:cubicBezTo>
                <a:cubicBezTo>
                  <a:pt x="0" y="1742"/>
                  <a:pt x="95" y="1920"/>
                  <a:pt x="143" y="2027"/>
                </a:cubicBezTo>
                <a:cubicBezTo>
                  <a:pt x="238" y="2289"/>
                  <a:pt x="393" y="2516"/>
                  <a:pt x="583" y="2742"/>
                </a:cubicBezTo>
                <a:cubicBezTo>
                  <a:pt x="597" y="2755"/>
                  <a:pt x="611" y="2761"/>
                  <a:pt x="624" y="2761"/>
                </a:cubicBezTo>
                <a:cubicBezTo>
                  <a:pt x="670" y="2761"/>
                  <a:pt x="706" y="2693"/>
                  <a:pt x="679" y="2646"/>
                </a:cubicBezTo>
                <a:cubicBezTo>
                  <a:pt x="500" y="2432"/>
                  <a:pt x="357" y="2158"/>
                  <a:pt x="274" y="1896"/>
                </a:cubicBezTo>
                <a:cubicBezTo>
                  <a:pt x="262" y="1849"/>
                  <a:pt x="262" y="1813"/>
                  <a:pt x="238" y="1777"/>
                </a:cubicBezTo>
                <a:lnTo>
                  <a:pt x="226" y="1718"/>
                </a:lnTo>
                <a:cubicBezTo>
                  <a:pt x="226" y="1682"/>
                  <a:pt x="393" y="1682"/>
                  <a:pt x="417" y="1682"/>
                </a:cubicBezTo>
                <a:cubicBezTo>
                  <a:pt x="560" y="1670"/>
                  <a:pt x="703" y="1623"/>
                  <a:pt x="834" y="1575"/>
                </a:cubicBezTo>
                <a:cubicBezTo>
                  <a:pt x="953" y="1515"/>
                  <a:pt x="1060" y="1456"/>
                  <a:pt x="1119" y="1337"/>
                </a:cubicBezTo>
                <a:cubicBezTo>
                  <a:pt x="1179" y="1218"/>
                  <a:pt x="1179" y="1087"/>
                  <a:pt x="1179" y="968"/>
                </a:cubicBezTo>
                <a:cubicBezTo>
                  <a:pt x="1179" y="825"/>
                  <a:pt x="1167" y="658"/>
                  <a:pt x="1155" y="503"/>
                </a:cubicBezTo>
                <a:cubicBezTo>
                  <a:pt x="1131" y="349"/>
                  <a:pt x="1119" y="182"/>
                  <a:pt x="1060" y="27"/>
                </a:cubicBezTo>
                <a:cubicBezTo>
                  <a:pt x="1054" y="9"/>
                  <a:pt x="1036" y="0"/>
                  <a:pt x="101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46"/>
          <p:cNvSpPr/>
          <p:nvPr/>
        </p:nvSpPr>
        <p:spPr>
          <a:xfrm>
            <a:off x="7759950" y="3306812"/>
            <a:ext cx="125175" cy="34610"/>
          </a:xfrm>
          <a:custGeom>
            <a:avLst/>
            <a:gdLst/>
            <a:ahLst/>
            <a:cxnLst/>
            <a:rect l="l" t="t" r="r" b="b"/>
            <a:pathLst>
              <a:path w="2586" h="715" extrusionOk="0">
                <a:moveTo>
                  <a:pt x="2493" y="0"/>
                </a:moveTo>
                <a:cubicBezTo>
                  <a:pt x="2483" y="0"/>
                  <a:pt x="2472" y="3"/>
                  <a:pt x="2461" y="8"/>
                </a:cubicBezTo>
                <a:cubicBezTo>
                  <a:pt x="2366" y="32"/>
                  <a:pt x="2283" y="115"/>
                  <a:pt x="2188" y="175"/>
                </a:cubicBezTo>
                <a:cubicBezTo>
                  <a:pt x="2092" y="234"/>
                  <a:pt x="2009" y="270"/>
                  <a:pt x="1914" y="318"/>
                </a:cubicBezTo>
                <a:cubicBezTo>
                  <a:pt x="1723" y="413"/>
                  <a:pt x="1533" y="473"/>
                  <a:pt x="1318" y="496"/>
                </a:cubicBezTo>
                <a:cubicBezTo>
                  <a:pt x="1210" y="515"/>
                  <a:pt x="1099" y="525"/>
                  <a:pt x="988" y="525"/>
                </a:cubicBezTo>
                <a:cubicBezTo>
                  <a:pt x="672" y="525"/>
                  <a:pt x="356" y="446"/>
                  <a:pt x="92" y="270"/>
                </a:cubicBezTo>
                <a:cubicBezTo>
                  <a:pt x="84" y="267"/>
                  <a:pt x="76" y="265"/>
                  <a:pt x="69" y="265"/>
                </a:cubicBezTo>
                <a:cubicBezTo>
                  <a:pt x="24" y="265"/>
                  <a:pt x="0" y="321"/>
                  <a:pt x="21" y="342"/>
                </a:cubicBezTo>
                <a:cubicBezTo>
                  <a:pt x="258" y="626"/>
                  <a:pt x="661" y="714"/>
                  <a:pt x="1032" y="714"/>
                </a:cubicBezTo>
                <a:cubicBezTo>
                  <a:pt x="1127" y="714"/>
                  <a:pt x="1219" y="709"/>
                  <a:pt x="1306" y="699"/>
                </a:cubicBezTo>
                <a:cubicBezTo>
                  <a:pt x="1533" y="675"/>
                  <a:pt x="1771" y="615"/>
                  <a:pt x="1985" y="508"/>
                </a:cubicBezTo>
                <a:cubicBezTo>
                  <a:pt x="2080" y="461"/>
                  <a:pt x="2188" y="401"/>
                  <a:pt x="2283" y="342"/>
                </a:cubicBezTo>
                <a:cubicBezTo>
                  <a:pt x="2378" y="294"/>
                  <a:pt x="2485" y="234"/>
                  <a:pt x="2545" y="127"/>
                </a:cubicBezTo>
                <a:cubicBezTo>
                  <a:pt x="2585" y="77"/>
                  <a:pt x="2548" y="0"/>
                  <a:pt x="2493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46"/>
          <p:cNvSpPr/>
          <p:nvPr/>
        </p:nvSpPr>
        <p:spPr>
          <a:xfrm flipH="1">
            <a:off x="787169" y="4922819"/>
            <a:ext cx="1033422" cy="119121"/>
          </a:xfrm>
          <a:custGeom>
            <a:avLst/>
            <a:gdLst/>
            <a:ahLst/>
            <a:cxnLst/>
            <a:rect l="l" t="t" r="r" b="b"/>
            <a:pathLst>
              <a:path w="20873" h="2406" extrusionOk="0">
                <a:moveTo>
                  <a:pt x="10442" y="0"/>
                </a:moveTo>
                <a:cubicBezTo>
                  <a:pt x="4680" y="0"/>
                  <a:pt x="1" y="536"/>
                  <a:pt x="1" y="1203"/>
                </a:cubicBezTo>
                <a:cubicBezTo>
                  <a:pt x="1" y="1869"/>
                  <a:pt x="4680" y="2405"/>
                  <a:pt x="10442" y="2405"/>
                </a:cubicBezTo>
                <a:cubicBezTo>
                  <a:pt x="16205" y="2405"/>
                  <a:pt x="20872" y="1869"/>
                  <a:pt x="20872" y="1203"/>
                </a:cubicBezTo>
                <a:cubicBezTo>
                  <a:pt x="20872" y="536"/>
                  <a:pt x="16205" y="0"/>
                  <a:pt x="10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46"/>
          <p:cNvSpPr/>
          <p:nvPr/>
        </p:nvSpPr>
        <p:spPr>
          <a:xfrm flipH="1">
            <a:off x="1026505" y="4128203"/>
            <a:ext cx="585406" cy="767554"/>
          </a:xfrm>
          <a:custGeom>
            <a:avLst/>
            <a:gdLst/>
            <a:ahLst/>
            <a:cxnLst/>
            <a:rect l="l" t="t" r="r" b="b"/>
            <a:pathLst>
              <a:path w="11824" h="15503" extrusionOk="0">
                <a:moveTo>
                  <a:pt x="0" y="0"/>
                </a:moveTo>
                <a:cubicBezTo>
                  <a:pt x="36" y="2620"/>
                  <a:pt x="167" y="4989"/>
                  <a:pt x="334" y="6108"/>
                </a:cubicBezTo>
                <a:cubicBezTo>
                  <a:pt x="751" y="9049"/>
                  <a:pt x="1417" y="15502"/>
                  <a:pt x="1417" y="15502"/>
                </a:cubicBezTo>
                <a:lnTo>
                  <a:pt x="4870" y="15502"/>
                </a:lnTo>
                <a:cubicBezTo>
                  <a:pt x="4858" y="12764"/>
                  <a:pt x="4382" y="2370"/>
                  <a:pt x="4596" y="2322"/>
                </a:cubicBezTo>
                <a:cubicBezTo>
                  <a:pt x="4652" y="2313"/>
                  <a:pt x="4711" y="2307"/>
                  <a:pt x="4776" y="2307"/>
                </a:cubicBezTo>
                <a:cubicBezTo>
                  <a:pt x="4975" y="2307"/>
                  <a:pt x="5226" y="2363"/>
                  <a:pt x="5585" y="2560"/>
                </a:cubicBezTo>
                <a:cubicBezTo>
                  <a:pt x="6227" y="2906"/>
                  <a:pt x="8394" y="15502"/>
                  <a:pt x="8394" y="15502"/>
                </a:cubicBezTo>
                <a:lnTo>
                  <a:pt x="11823" y="15502"/>
                </a:lnTo>
                <a:cubicBezTo>
                  <a:pt x="11502" y="12502"/>
                  <a:pt x="10168" y="3322"/>
                  <a:pt x="9799" y="322"/>
                </a:cubicBezTo>
                <a:cubicBezTo>
                  <a:pt x="9762" y="315"/>
                  <a:pt x="9728" y="312"/>
                  <a:pt x="9694" y="312"/>
                </a:cubicBezTo>
                <a:cubicBezTo>
                  <a:pt x="9620" y="312"/>
                  <a:pt x="9552" y="326"/>
                  <a:pt x="9478" y="334"/>
                </a:cubicBezTo>
                <a:cubicBezTo>
                  <a:pt x="8228" y="476"/>
                  <a:pt x="6969" y="538"/>
                  <a:pt x="5712" y="538"/>
                </a:cubicBezTo>
                <a:cubicBezTo>
                  <a:pt x="4969" y="538"/>
                  <a:pt x="4228" y="517"/>
                  <a:pt x="3489" y="477"/>
                </a:cubicBezTo>
                <a:cubicBezTo>
                  <a:pt x="2322" y="417"/>
                  <a:pt x="1132" y="298"/>
                  <a:pt x="0" y="0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46"/>
          <p:cNvSpPr/>
          <p:nvPr/>
        </p:nvSpPr>
        <p:spPr>
          <a:xfrm flipH="1">
            <a:off x="1088393" y="4128203"/>
            <a:ext cx="523519" cy="328103"/>
          </a:xfrm>
          <a:custGeom>
            <a:avLst/>
            <a:gdLst/>
            <a:ahLst/>
            <a:cxnLst/>
            <a:rect l="l" t="t" r="r" b="b"/>
            <a:pathLst>
              <a:path w="10574" h="6627" extrusionOk="0">
                <a:moveTo>
                  <a:pt x="0" y="0"/>
                </a:moveTo>
                <a:lnTo>
                  <a:pt x="0" y="0"/>
                </a:lnTo>
                <a:cubicBezTo>
                  <a:pt x="36" y="2501"/>
                  <a:pt x="155" y="4763"/>
                  <a:pt x="298" y="5942"/>
                </a:cubicBezTo>
                <a:cubicBezTo>
                  <a:pt x="762" y="6049"/>
                  <a:pt x="1239" y="6132"/>
                  <a:pt x="1715" y="6216"/>
                </a:cubicBezTo>
                <a:cubicBezTo>
                  <a:pt x="2494" y="6334"/>
                  <a:pt x="3297" y="6501"/>
                  <a:pt x="4098" y="6501"/>
                </a:cubicBezTo>
                <a:cubicBezTo>
                  <a:pt x="4264" y="6501"/>
                  <a:pt x="4430" y="6494"/>
                  <a:pt x="4596" y="6477"/>
                </a:cubicBezTo>
                <a:cubicBezTo>
                  <a:pt x="4537" y="4168"/>
                  <a:pt x="4513" y="2358"/>
                  <a:pt x="4596" y="2346"/>
                </a:cubicBezTo>
                <a:cubicBezTo>
                  <a:pt x="4658" y="2333"/>
                  <a:pt x="4724" y="2324"/>
                  <a:pt x="4798" y="2324"/>
                </a:cubicBezTo>
                <a:cubicBezTo>
                  <a:pt x="4993" y="2324"/>
                  <a:pt x="5238" y="2385"/>
                  <a:pt x="5585" y="2584"/>
                </a:cubicBezTo>
                <a:cubicBezTo>
                  <a:pt x="5811" y="2703"/>
                  <a:pt x="6239" y="4394"/>
                  <a:pt x="6680" y="6513"/>
                </a:cubicBezTo>
                <a:cubicBezTo>
                  <a:pt x="7053" y="6582"/>
                  <a:pt x="7411" y="6626"/>
                  <a:pt x="7785" y="6626"/>
                </a:cubicBezTo>
                <a:cubicBezTo>
                  <a:pt x="7865" y="6626"/>
                  <a:pt x="7944" y="6624"/>
                  <a:pt x="8025" y="6620"/>
                </a:cubicBezTo>
                <a:cubicBezTo>
                  <a:pt x="8561" y="6608"/>
                  <a:pt x="9109" y="6525"/>
                  <a:pt x="9633" y="6406"/>
                </a:cubicBezTo>
                <a:cubicBezTo>
                  <a:pt x="9942" y="6323"/>
                  <a:pt x="10252" y="6227"/>
                  <a:pt x="10573" y="6120"/>
                </a:cubicBezTo>
                <a:cubicBezTo>
                  <a:pt x="10228" y="3691"/>
                  <a:pt x="9918" y="1513"/>
                  <a:pt x="9764" y="298"/>
                </a:cubicBezTo>
                <a:cubicBezTo>
                  <a:pt x="9680" y="322"/>
                  <a:pt x="9573" y="322"/>
                  <a:pt x="9478" y="334"/>
                </a:cubicBezTo>
                <a:cubicBezTo>
                  <a:pt x="8228" y="476"/>
                  <a:pt x="6969" y="538"/>
                  <a:pt x="5712" y="538"/>
                </a:cubicBezTo>
                <a:cubicBezTo>
                  <a:pt x="4969" y="538"/>
                  <a:pt x="4228" y="517"/>
                  <a:pt x="3489" y="477"/>
                </a:cubicBezTo>
                <a:cubicBezTo>
                  <a:pt x="2322" y="417"/>
                  <a:pt x="1132" y="298"/>
                  <a:pt x="0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46"/>
          <p:cNvSpPr/>
          <p:nvPr/>
        </p:nvSpPr>
        <p:spPr>
          <a:xfrm flipH="1">
            <a:off x="1370749" y="4698792"/>
            <a:ext cx="192247" cy="195763"/>
          </a:xfrm>
          <a:custGeom>
            <a:avLst/>
            <a:gdLst/>
            <a:ahLst/>
            <a:cxnLst/>
            <a:rect l="l" t="t" r="r" b="b"/>
            <a:pathLst>
              <a:path w="3883" h="3954" extrusionOk="0">
                <a:moveTo>
                  <a:pt x="1" y="1"/>
                </a:moveTo>
                <a:lnTo>
                  <a:pt x="1" y="1"/>
                </a:lnTo>
                <a:cubicBezTo>
                  <a:pt x="239" y="2144"/>
                  <a:pt x="429" y="3954"/>
                  <a:pt x="429" y="3954"/>
                </a:cubicBezTo>
                <a:lnTo>
                  <a:pt x="3882" y="3954"/>
                </a:lnTo>
                <a:cubicBezTo>
                  <a:pt x="3882" y="3168"/>
                  <a:pt x="3835" y="1751"/>
                  <a:pt x="3775" y="132"/>
                </a:cubicBezTo>
                <a:cubicBezTo>
                  <a:pt x="2513" y="132"/>
                  <a:pt x="1251" y="108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46"/>
          <p:cNvSpPr/>
          <p:nvPr/>
        </p:nvSpPr>
        <p:spPr>
          <a:xfrm flipH="1">
            <a:off x="1028297" y="4693494"/>
            <a:ext cx="203981" cy="201060"/>
          </a:xfrm>
          <a:custGeom>
            <a:avLst/>
            <a:gdLst/>
            <a:ahLst/>
            <a:cxnLst/>
            <a:rect l="l" t="t" r="r" b="b"/>
            <a:pathLst>
              <a:path w="4120" h="4061" extrusionOk="0">
                <a:moveTo>
                  <a:pt x="3620" y="1"/>
                </a:moveTo>
                <a:cubicBezTo>
                  <a:pt x="3405" y="1"/>
                  <a:pt x="3179" y="12"/>
                  <a:pt x="2965" y="36"/>
                </a:cubicBezTo>
                <a:cubicBezTo>
                  <a:pt x="1977" y="96"/>
                  <a:pt x="1000" y="132"/>
                  <a:pt x="0" y="179"/>
                </a:cubicBezTo>
                <a:cubicBezTo>
                  <a:pt x="405" y="2358"/>
                  <a:pt x="703" y="4061"/>
                  <a:pt x="703" y="4061"/>
                </a:cubicBezTo>
                <a:lnTo>
                  <a:pt x="4120" y="4061"/>
                </a:lnTo>
                <a:cubicBezTo>
                  <a:pt x="4036" y="3156"/>
                  <a:pt x="3834" y="1679"/>
                  <a:pt x="36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46"/>
          <p:cNvSpPr/>
          <p:nvPr/>
        </p:nvSpPr>
        <p:spPr>
          <a:xfrm flipH="1">
            <a:off x="1337774" y="4885589"/>
            <a:ext cx="307754" cy="96842"/>
          </a:xfrm>
          <a:custGeom>
            <a:avLst/>
            <a:gdLst/>
            <a:ahLst/>
            <a:cxnLst/>
            <a:rect l="l" t="t" r="r" b="b"/>
            <a:pathLst>
              <a:path w="6216" h="1956" extrusionOk="0">
                <a:moveTo>
                  <a:pt x="3015" y="0"/>
                </a:moveTo>
                <a:cubicBezTo>
                  <a:pt x="2570" y="0"/>
                  <a:pt x="2240" y="8"/>
                  <a:pt x="2203" y="26"/>
                </a:cubicBezTo>
                <a:cubicBezTo>
                  <a:pt x="2203" y="26"/>
                  <a:pt x="1906" y="50"/>
                  <a:pt x="1013" y="633"/>
                </a:cubicBezTo>
                <a:cubicBezTo>
                  <a:pt x="453" y="990"/>
                  <a:pt x="179" y="1335"/>
                  <a:pt x="60" y="1574"/>
                </a:cubicBezTo>
                <a:cubicBezTo>
                  <a:pt x="1" y="1693"/>
                  <a:pt x="84" y="1836"/>
                  <a:pt x="215" y="1836"/>
                </a:cubicBezTo>
                <a:cubicBezTo>
                  <a:pt x="913" y="1865"/>
                  <a:pt x="2948" y="1955"/>
                  <a:pt x="4416" y="1955"/>
                </a:cubicBezTo>
                <a:cubicBezTo>
                  <a:pt x="5303" y="1955"/>
                  <a:pt x="5983" y="1922"/>
                  <a:pt x="6037" y="1824"/>
                </a:cubicBezTo>
                <a:cubicBezTo>
                  <a:pt x="6216" y="1514"/>
                  <a:pt x="5894" y="109"/>
                  <a:pt x="5728" y="62"/>
                </a:cubicBezTo>
                <a:cubicBezTo>
                  <a:pt x="5620" y="37"/>
                  <a:pt x="4023" y="0"/>
                  <a:pt x="30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46"/>
          <p:cNvSpPr/>
          <p:nvPr/>
        </p:nvSpPr>
        <p:spPr>
          <a:xfrm flipH="1">
            <a:off x="1521358" y="4903362"/>
            <a:ext cx="58719" cy="20943"/>
          </a:xfrm>
          <a:custGeom>
            <a:avLst/>
            <a:gdLst/>
            <a:ahLst/>
            <a:cxnLst/>
            <a:rect l="l" t="t" r="r" b="b"/>
            <a:pathLst>
              <a:path w="1186" h="423" extrusionOk="0">
                <a:moveTo>
                  <a:pt x="72" y="0"/>
                </a:moveTo>
                <a:cubicBezTo>
                  <a:pt x="12" y="0"/>
                  <a:pt x="0" y="83"/>
                  <a:pt x="60" y="83"/>
                </a:cubicBezTo>
                <a:cubicBezTo>
                  <a:pt x="239" y="107"/>
                  <a:pt x="417" y="155"/>
                  <a:pt x="584" y="214"/>
                </a:cubicBezTo>
                <a:cubicBezTo>
                  <a:pt x="667" y="238"/>
                  <a:pt x="739" y="274"/>
                  <a:pt x="822" y="322"/>
                </a:cubicBezTo>
                <a:cubicBezTo>
                  <a:pt x="858" y="334"/>
                  <a:pt x="893" y="357"/>
                  <a:pt x="941" y="381"/>
                </a:cubicBezTo>
                <a:cubicBezTo>
                  <a:pt x="977" y="405"/>
                  <a:pt x="1024" y="405"/>
                  <a:pt x="1072" y="417"/>
                </a:cubicBezTo>
                <a:cubicBezTo>
                  <a:pt x="1081" y="421"/>
                  <a:pt x="1091" y="422"/>
                  <a:pt x="1100" y="422"/>
                </a:cubicBezTo>
                <a:cubicBezTo>
                  <a:pt x="1148" y="422"/>
                  <a:pt x="1185" y="375"/>
                  <a:pt x="1155" y="345"/>
                </a:cubicBezTo>
                <a:cubicBezTo>
                  <a:pt x="1132" y="322"/>
                  <a:pt x="1096" y="286"/>
                  <a:pt x="1060" y="262"/>
                </a:cubicBezTo>
                <a:cubicBezTo>
                  <a:pt x="1012" y="238"/>
                  <a:pt x="977" y="214"/>
                  <a:pt x="941" y="203"/>
                </a:cubicBezTo>
                <a:cubicBezTo>
                  <a:pt x="846" y="155"/>
                  <a:pt x="762" y="119"/>
                  <a:pt x="655" y="95"/>
                </a:cubicBezTo>
                <a:cubicBezTo>
                  <a:pt x="477" y="36"/>
                  <a:pt x="262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46"/>
          <p:cNvSpPr/>
          <p:nvPr/>
        </p:nvSpPr>
        <p:spPr>
          <a:xfrm flipH="1">
            <a:off x="1503981" y="4891827"/>
            <a:ext cx="56045" cy="23369"/>
          </a:xfrm>
          <a:custGeom>
            <a:avLst/>
            <a:gdLst/>
            <a:ahLst/>
            <a:cxnLst/>
            <a:rect l="l" t="t" r="r" b="b"/>
            <a:pathLst>
              <a:path w="1132" h="472" extrusionOk="0">
                <a:moveTo>
                  <a:pt x="226" y="1"/>
                </a:moveTo>
                <a:cubicBezTo>
                  <a:pt x="176" y="1"/>
                  <a:pt x="125" y="7"/>
                  <a:pt x="72" y="19"/>
                </a:cubicBezTo>
                <a:cubicBezTo>
                  <a:pt x="0" y="19"/>
                  <a:pt x="0" y="90"/>
                  <a:pt x="72" y="102"/>
                </a:cubicBezTo>
                <a:lnTo>
                  <a:pt x="334" y="150"/>
                </a:lnTo>
                <a:cubicBezTo>
                  <a:pt x="429" y="162"/>
                  <a:pt x="512" y="197"/>
                  <a:pt x="596" y="221"/>
                </a:cubicBezTo>
                <a:cubicBezTo>
                  <a:pt x="667" y="257"/>
                  <a:pt x="738" y="293"/>
                  <a:pt x="810" y="328"/>
                </a:cubicBezTo>
                <a:cubicBezTo>
                  <a:pt x="846" y="340"/>
                  <a:pt x="869" y="376"/>
                  <a:pt x="917" y="400"/>
                </a:cubicBezTo>
                <a:cubicBezTo>
                  <a:pt x="965" y="436"/>
                  <a:pt x="988" y="471"/>
                  <a:pt x="1048" y="471"/>
                </a:cubicBezTo>
                <a:cubicBezTo>
                  <a:pt x="1096" y="471"/>
                  <a:pt x="1131" y="447"/>
                  <a:pt x="1131" y="412"/>
                </a:cubicBezTo>
                <a:cubicBezTo>
                  <a:pt x="1131" y="340"/>
                  <a:pt x="1072" y="316"/>
                  <a:pt x="1036" y="281"/>
                </a:cubicBezTo>
                <a:cubicBezTo>
                  <a:pt x="988" y="257"/>
                  <a:pt x="965" y="221"/>
                  <a:pt x="917" y="209"/>
                </a:cubicBezTo>
                <a:cubicBezTo>
                  <a:pt x="846" y="162"/>
                  <a:pt x="750" y="114"/>
                  <a:pt x="667" y="90"/>
                </a:cubicBezTo>
                <a:cubicBezTo>
                  <a:pt x="572" y="55"/>
                  <a:pt x="476" y="31"/>
                  <a:pt x="381" y="19"/>
                </a:cubicBezTo>
                <a:cubicBezTo>
                  <a:pt x="328" y="7"/>
                  <a:pt x="277" y="1"/>
                  <a:pt x="2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46"/>
          <p:cNvSpPr/>
          <p:nvPr/>
        </p:nvSpPr>
        <p:spPr>
          <a:xfrm flipH="1">
            <a:off x="992351" y="4885589"/>
            <a:ext cx="307754" cy="96842"/>
          </a:xfrm>
          <a:custGeom>
            <a:avLst/>
            <a:gdLst/>
            <a:ahLst/>
            <a:cxnLst/>
            <a:rect l="l" t="t" r="r" b="b"/>
            <a:pathLst>
              <a:path w="6216" h="1956" extrusionOk="0">
                <a:moveTo>
                  <a:pt x="3018" y="0"/>
                </a:moveTo>
                <a:cubicBezTo>
                  <a:pt x="2571" y="0"/>
                  <a:pt x="2240" y="8"/>
                  <a:pt x="2204" y="26"/>
                </a:cubicBezTo>
                <a:cubicBezTo>
                  <a:pt x="2204" y="26"/>
                  <a:pt x="1918" y="50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84" y="1836"/>
                  <a:pt x="227" y="1836"/>
                </a:cubicBezTo>
                <a:cubicBezTo>
                  <a:pt x="917" y="1865"/>
                  <a:pt x="2949" y="1955"/>
                  <a:pt x="4417" y="1955"/>
                </a:cubicBezTo>
                <a:cubicBezTo>
                  <a:pt x="5303" y="1955"/>
                  <a:pt x="5984" y="1922"/>
                  <a:pt x="6037" y="1824"/>
                </a:cubicBezTo>
                <a:cubicBezTo>
                  <a:pt x="6216" y="1514"/>
                  <a:pt x="5894" y="109"/>
                  <a:pt x="5728" y="62"/>
                </a:cubicBezTo>
                <a:cubicBezTo>
                  <a:pt x="5629" y="37"/>
                  <a:pt x="4028" y="0"/>
                  <a:pt x="30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46"/>
          <p:cNvSpPr/>
          <p:nvPr/>
        </p:nvSpPr>
        <p:spPr>
          <a:xfrm flipH="1">
            <a:off x="1174153" y="4903362"/>
            <a:ext cx="58719" cy="20943"/>
          </a:xfrm>
          <a:custGeom>
            <a:avLst/>
            <a:gdLst/>
            <a:ahLst/>
            <a:cxnLst/>
            <a:rect l="l" t="t" r="r" b="b"/>
            <a:pathLst>
              <a:path w="1186" h="423" extrusionOk="0">
                <a:moveTo>
                  <a:pt x="72" y="0"/>
                </a:moveTo>
                <a:cubicBezTo>
                  <a:pt x="12" y="0"/>
                  <a:pt x="0" y="83"/>
                  <a:pt x="60" y="83"/>
                </a:cubicBezTo>
                <a:cubicBezTo>
                  <a:pt x="238" y="107"/>
                  <a:pt x="417" y="155"/>
                  <a:pt x="572" y="214"/>
                </a:cubicBezTo>
                <a:cubicBezTo>
                  <a:pt x="667" y="238"/>
                  <a:pt x="738" y="274"/>
                  <a:pt x="810" y="322"/>
                </a:cubicBezTo>
                <a:cubicBezTo>
                  <a:pt x="857" y="334"/>
                  <a:pt x="893" y="357"/>
                  <a:pt x="929" y="381"/>
                </a:cubicBezTo>
                <a:cubicBezTo>
                  <a:pt x="977" y="405"/>
                  <a:pt x="1024" y="405"/>
                  <a:pt x="1072" y="417"/>
                </a:cubicBezTo>
                <a:cubicBezTo>
                  <a:pt x="1081" y="421"/>
                  <a:pt x="1091" y="422"/>
                  <a:pt x="1100" y="422"/>
                </a:cubicBezTo>
                <a:cubicBezTo>
                  <a:pt x="1148" y="422"/>
                  <a:pt x="1185" y="375"/>
                  <a:pt x="1155" y="345"/>
                </a:cubicBezTo>
                <a:cubicBezTo>
                  <a:pt x="1131" y="322"/>
                  <a:pt x="1096" y="286"/>
                  <a:pt x="1048" y="262"/>
                </a:cubicBezTo>
                <a:cubicBezTo>
                  <a:pt x="1012" y="238"/>
                  <a:pt x="977" y="214"/>
                  <a:pt x="929" y="203"/>
                </a:cubicBezTo>
                <a:cubicBezTo>
                  <a:pt x="846" y="155"/>
                  <a:pt x="750" y="119"/>
                  <a:pt x="655" y="95"/>
                </a:cubicBezTo>
                <a:cubicBezTo>
                  <a:pt x="476" y="36"/>
                  <a:pt x="262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46"/>
          <p:cNvSpPr/>
          <p:nvPr/>
        </p:nvSpPr>
        <p:spPr>
          <a:xfrm flipH="1">
            <a:off x="1157370" y="4891827"/>
            <a:ext cx="56045" cy="23369"/>
          </a:xfrm>
          <a:custGeom>
            <a:avLst/>
            <a:gdLst/>
            <a:ahLst/>
            <a:cxnLst/>
            <a:rect l="l" t="t" r="r" b="b"/>
            <a:pathLst>
              <a:path w="1132" h="472" extrusionOk="0">
                <a:moveTo>
                  <a:pt x="234" y="1"/>
                </a:moveTo>
                <a:cubicBezTo>
                  <a:pt x="182" y="1"/>
                  <a:pt x="131" y="7"/>
                  <a:pt x="83" y="19"/>
                </a:cubicBezTo>
                <a:cubicBezTo>
                  <a:pt x="0" y="19"/>
                  <a:pt x="0" y="90"/>
                  <a:pt x="83" y="102"/>
                </a:cubicBezTo>
                <a:lnTo>
                  <a:pt x="345" y="150"/>
                </a:lnTo>
                <a:cubicBezTo>
                  <a:pt x="441" y="162"/>
                  <a:pt x="524" y="197"/>
                  <a:pt x="595" y="221"/>
                </a:cubicBezTo>
                <a:cubicBezTo>
                  <a:pt x="679" y="257"/>
                  <a:pt x="750" y="293"/>
                  <a:pt x="822" y="328"/>
                </a:cubicBezTo>
                <a:cubicBezTo>
                  <a:pt x="857" y="340"/>
                  <a:pt x="881" y="376"/>
                  <a:pt x="929" y="400"/>
                </a:cubicBezTo>
                <a:cubicBezTo>
                  <a:pt x="976" y="436"/>
                  <a:pt x="1000" y="471"/>
                  <a:pt x="1060" y="471"/>
                </a:cubicBezTo>
                <a:cubicBezTo>
                  <a:pt x="1107" y="471"/>
                  <a:pt x="1131" y="447"/>
                  <a:pt x="1131" y="412"/>
                </a:cubicBezTo>
                <a:cubicBezTo>
                  <a:pt x="1131" y="340"/>
                  <a:pt x="1072" y="316"/>
                  <a:pt x="1048" y="281"/>
                </a:cubicBezTo>
                <a:cubicBezTo>
                  <a:pt x="1000" y="257"/>
                  <a:pt x="976" y="221"/>
                  <a:pt x="929" y="209"/>
                </a:cubicBezTo>
                <a:cubicBezTo>
                  <a:pt x="857" y="162"/>
                  <a:pt x="762" y="114"/>
                  <a:pt x="679" y="90"/>
                </a:cubicBezTo>
                <a:cubicBezTo>
                  <a:pt x="584" y="55"/>
                  <a:pt x="476" y="31"/>
                  <a:pt x="393" y="19"/>
                </a:cubicBezTo>
                <a:cubicBezTo>
                  <a:pt x="339" y="7"/>
                  <a:pt x="286" y="1"/>
                  <a:pt x="2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46"/>
          <p:cNvSpPr/>
          <p:nvPr/>
        </p:nvSpPr>
        <p:spPr>
          <a:xfrm flipH="1">
            <a:off x="1669043" y="4137362"/>
            <a:ext cx="65304" cy="62432"/>
          </a:xfrm>
          <a:custGeom>
            <a:avLst/>
            <a:gdLst/>
            <a:ahLst/>
            <a:cxnLst/>
            <a:rect l="l" t="t" r="r" b="b"/>
            <a:pathLst>
              <a:path w="1319" h="1261" extrusionOk="0">
                <a:moveTo>
                  <a:pt x="308" y="1"/>
                </a:moveTo>
                <a:cubicBezTo>
                  <a:pt x="274" y="1"/>
                  <a:pt x="245" y="9"/>
                  <a:pt x="223" y="30"/>
                </a:cubicBezTo>
                <a:cubicBezTo>
                  <a:pt x="92" y="173"/>
                  <a:pt x="449" y="566"/>
                  <a:pt x="449" y="566"/>
                </a:cubicBezTo>
                <a:cubicBezTo>
                  <a:pt x="449" y="566"/>
                  <a:pt x="269" y="480"/>
                  <a:pt x="154" y="480"/>
                </a:cubicBezTo>
                <a:cubicBezTo>
                  <a:pt x="51" y="480"/>
                  <a:pt x="1" y="550"/>
                  <a:pt x="187" y="816"/>
                </a:cubicBezTo>
                <a:cubicBezTo>
                  <a:pt x="441" y="1197"/>
                  <a:pt x="860" y="1260"/>
                  <a:pt x="1110" y="1260"/>
                </a:cubicBezTo>
                <a:cubicBezTo>
                  <a:pt x="1235" y="1260"/>
                  <a:pt x="1319" y="1244"/>
                  <a:pt x="1319" y="1244"/>
                </a:cubicBezTo>
                <a:lnTo>
                  <a:pt x="795" y="256"/>
                </a:lnTo>
                <a:cubicBezTo>
                  <a:pt x="795" y="256"/>
                  <a:pt x="489" y="1"/>
                  <a:pt x="308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46"/>
          <p:cNvSpPr/>
          <p:nvPr/>
        </p:nvSpPr>
        <p:spPr>
          <a:xfrm flipH="1">
            <a:off x="1574727" y="4063545"/>
            <a:ext cx="139569" cy="136994"/>
          </a:xfrm>
          <a:custGeom>
            <a:avLst/>
            <a:gdLst/>
            <a:ahLst/>
            <a:cxnLst/>
            <a:rect l="l" t="t" r="r" b="b"/>
            <a:pathLst>
              <a:path w="2819" h="2767" extrusionOk="0">
                <a:moveTo>
                  <a:pt x="1710" y="1"/>
                </a:moveTo>
                <a:cubicBezTo>
                  <a:pt x="1198" y="1"/>
                  <a:pt x="0" y="831"/>
                  <a:pt x="21" y="973"/>
                </a:cubicBezTo>
                <a:cubicBezTo>
                  <a:pt x="21" y="1116"/>
                  <a:pt x="556" y="2664"/>
                  <a:pt x="842" y="2759"/>
                </a:cubicBezTo>
                <a:cubicBezTo>
                  <a:pt x="859" y="2764"/>
                  <a:pt x="880" y="2766"/>
                  <a:pt x="903" y="2766"/>
                </a:cubicBezTo>
                <a:cubicBezTo>
                  <a:pt x="1300" y="2766"/>
                  <a:pt x="2599" y="2134"/>
                  <a:pt x="2711" y="1640"/>
                </a:cubicBezTo>
                <a:cubicBezTo>
                  <a:pt x="2819" y="1116"/>
                  <a:pt x="1902" y="80"/>
                  <a:pt x="1902" y="80"/>
                </a:cubicBezTo>
                <a:cubicBezTo>
                  <a:pt x="1864" y="25"/>
                  <a:pt x="1797" y="1"/>
                  <a:pt x="1710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46"/>
          <p:cNvSpPr/>
          <p:nvPr/>
        </p:nvSpPr>
        <p:spPr>
          <a:xfrm flipH="1">
            <a:off x="1683204" y="4146769"/>
            <a:ext cx="20052" cy="40450"/>
          </a:xfrm>
          <a:custGeom>
            <a:avLst/>
            <a:gdLst/>
            <a:ahLst/>
            <a:cxnLst/>
            <a:rect l="l" t="t" r="r" b="b"/>
            <a:pathLst>
              <a:path w="405" h="817" extrusionOk="0">
                <a:moveTo>
                  <a:pt x="41" y="0"/>
                </a:moveTo>
                <a:cubicBezTo>
                  <a:pt x="24" y="0"/>
                  <a:pt x="0" y="15"/>
                  <a:pt x="0" y="30"/>
                </a:cubicBezTo>
                <a:cubicBezTo>
                  <a:pt x="36" y="185"/>
                  <a:pt x="71" y="316"/>
                  <a:pt x="131" y="459"/>
                </a:cubicBezTo>
                <a:cubicBezTo>
                  <a:pt x="167" y="518"/>
                  <a:pt x="191" y="602"/>
                  <a:pt x="238" y="661"/>
                </a:cubicBezTo>
                <a:cubicBezTo>
                  <a:pt x="250" y="685"/>
                  <a:pt x="286" y="721"/>
                  <a:pt x="298" y="745"/>
                </a:cubicBezTo>
                <a:cubicBezTo>
                  <a:pt x="310" y="780"/>
                  <a:pt x="345" y="804"/>
                  <a:pt x="369" y="816"/>
                </a:cubicBezTo>
                <a:cubicBezTo>
                  <a:pt x="393" y="816"/>
                  <a:pt x="405" y="816"/>
                  <a:pt x="405" y="804"/>
                </a:cubicBezTo>
                <a:cubicBezTo>
                  <a:pt x="405" y="757"/>
                  <a:pt x="369" y="733"/>
                  <a:pt x="357" y="721"/>
                </a:cubicBezTo>
                <a:cubicBezTo>
                  <a:pt x="345" y="685"/>
                  <a:pt x="310" y="661"/>
                  <a:pt x="298" y="626"/>
                </a:cubicBezTo>
                <a:cubicBezTo>
                  <a:pt x="250" y="566"/>
                  <a:pt x="226" y="507"/>
                  <a:pt x="191" y="435"/>
                </a:cubicBezTo>
                <a:cubicBezTo>
                  <a:pt x="131" y="304"/>
                  <a:pt x="95" y="161"/>
                  <a:pt x="60" y="18"/>
                </a:cubicBezTo>
                <a:cubicBezTo>
                  <a:pt x="60" y="5"/>
                  <a:pt x="52" y="0"/>
                  <a:pt x="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46"/>
          <p:cNvSpPr/>
          <p:nvPr/>
        </p:nvSpPr>
        <p:spPr>
          <a:xfrm flipH="1">
            <a:off x="1469812" y="3541425"/>
            <a:ext cx="371424" cy="603329"/>
          </a:xfrm>
          <a:custGeom>
            <a:avLst/>
            <a:gdLst/>
            <a:ahLst/>
            <a:cxnLst/>
            <a:rect l="l" t="t" r="r" b="b"/>
            <a:pathLst>
              <a:path w="7502" h="12186" extrusionOk="0">
                <a:moveTo>
                  <a:pt x="6632" y="0"/>
                </a:moveTo>
                <a:cubicBezTo>
                  <a:pt x="5631" y="0"/>
                  <a:pt x="2447" y="2420"/>
                  <a:pt x="1239" y="4232"/>
                </a:cubicBezTo>
                <a:cubicBezTo>
                  <a:pt x="1" y="6102"/>
                  <a:pt x="989" y="8662"/>
                  <a:pt x="2061" y="11460"/>
                </a:cubicBezTo>
                <a:cubicBezTo>
                  <a:pt x="2073" y="11483"/>
                  <a:pt x="2073" y="11495"/>
                  <a:pt x="2085" y="11531"/>
                </a:cubicBezTo>
                <a:cubicBezTo>
                  <a:pt x="2180" y="11757"/>
                  <a:pt x="2251" y="11960"/>
                  <a:pt x="2346" y="12186"/>
                </a:cubicBezTo>
                <a:lnTo>
                  <a:pt x="4847" y="10412"/>
                </a:lnTo>
                <a:cubicBezTo>
                  <a:pt x="4847" y="10412"/>
                  <a:pt x="4728" y="10126"/>
                  <a:pt x="4561" y="9709"/>
                </a:cubicBezTo>
                <a:cubicBezTo>
                  <a:pt x="4549" y="9686"/>
                  <a:pt x="4549" y="9650"/>
                  <a:pt x="4525" y="9626"/>
                </a:cubicBezTo>
                <a:cubicBezTo>
                  <a:pt x="4156" y="8650"/>
                  <a:pt x="3609" y="7030"/>
                  <a:pt x="3740" y="6161"/>
                </a:cubicBezTo>
                <a:cubicBezTo>
                  <a:pt x="3918" y="4852"/>
                  <a:pt x="5621" y="4137"/>
                  <a:pt x="6573" y="3661"/>
                </a:cubicBezTo>
                <a:cubicBezTo>
                  <a:pt x="7323" y="3280"/>
                  <a:pt x="7502" y="530"/>
                  <a:pt x="6835" y="53"/>
                </a:cubicBezTo>
                <a:cubicBezTo>
                  <a:pt x="6784" y="17"/>
                  <a:pt x="6716" y="0"/>
                  <a:pt x="6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46"/>
          <p:cNvSpPr/>
          <p:nvPr/>
        </p:nvSpPr>
        <p:spPr>
          <a:xfrm flipH="1">
            <a:off x="1615968" y="4018541"/>
            <a:ext cx="123874" cy="93772"/>
          </a:xfrm>
          <a:custGeom>
            <a:avLst/>
            <a:gdLst/>
            <a:ahLst/>
            <a:cxnLst/>
            <a:rect l="l" t="t" r="r" b="b"/>
            <a:pathLst>
              <a:path w="2502" h="1894" extrusionOk="0">
                <a:moveTo>
                  <a:pt x="2465" y="1"/>
                </a:moveTo>
                <a:cubicBezTo>
                  <a:pt x="2454" y="13"/>
                  <a:pt x="2442" y="13"/>
                  <a:pt x="2430" y="37"/>
                </a:cubicBezTo>
                <a:cubicBezTo>
                  <a:pt x="2168" y="180"/>
                  <a:pt x="1953" y="334"/>
                  <a:pt x="1715" y="477"/>
                </a:cubicBezTo>
                <a:cubicBezTo>
                  <a:pt x="1251" y="775"/>
                  <a:pt x="799" y="1120"/>
                  <a:pt x="382" y="1477"/>
                </a:cubicBezTo>
                <a:cubicBezTo>
                  <a:pt x="263" y="1584"/>
                  <a:pt x="132" y="1704"/>
                  <a:pt x="1" y="1823"/>
                </a:cubicBezTo>
                <a:cubicBezTo>
                  <a:pt x="13" y="1846"/>
                  <a:pt x="13" y="1858"/>
                  <a:pt x="25" y="1894"/>
                </a:cubicBezTo>
                <a:cubicBezTo>
                  <a:pt x="465" y="1501"/>
                  <a:pt x="906" y="1144"/>
                  <a:pt x="1382" y="811"/>
                </a:cubicBezTo>
                <a:cubicBezTo>
                  <a:pt x="1668" y="596"/>
                  <a:pt x="1965" y="406"/>
                  <a:pt x="2263" y="227"/>
                </a:cubicBezTo>
                <a:cubicBezTo>
                  <a:pt x="2334" y="168"/>
                  <a:pt x="2418" y="120"/>
                  <a:pt x="2501" y="72"/>
                </a:cubicBezTo>
                <a:cubicBezTo>
                  <a:pt x="2501" y="60"/>
                  <a:pt x="2477" y="37"/>
                  <a:pt x="24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46"/>
          <p:cNvSpPr/>
          <p:nvPr/>
        </p:nvSpPr>
        <p:spPr>
          <a:xfrm flipH="1">
            <a:off x="1054824" y="3950764"/>
            <a:ext cx="581842" cy="485297"/>
          </a:xfrm>
          <a:custGeom>
            <a:avLst/>
            <a:gdLst/>
            <a:ahLst/>
            <a:cxnLst/>
            <a:rect l="l" t="t" r="r" b="b"/>
            <a:pathLst>
              <a:path w="11752" h="9802" extrusionOk="0">
                <a:moveTo>
                  <a:pt x="9668" y="1"/>
                </a:moveTo>
                <a:cubicBezTo>
                  <a:pt x="9228" y="13"/>
                  <a:pt x="8240" y="36"/>
                  <a:pt x="7085" y="60"/>
                </a:cubicBezTo>
                <a:lnTo>
                  <a:pt x="6966" y="60"/>
                </a:lnTo>
                <a:cubicBezTo>
                  <a:pt x="6299" y="72"/>
                  <a:pt x="5561" y="84"/>
                  <a:pt x="4834" y="108"/>
                </a:cubicBezTo>
                <a:lnTo>
                  <a:pt x="4763" y="108"/>
                </a:lnTo>
                <a:cubicBezTo>
                  <a:pt x="3596" y="120"/>
                  <a:pt x="2465" y="144"/>
                  <a:pt x="1655" y="167"/>
                </a:cubicBezTo>
                <a:lnTo>
                  <a:pt x="1524" y="167"/>
                </a:lnTo>
                <a:cubicBezTo>
                  <a:pt x="893" y="167"/>
                  <a:pt x="477" y="179"/>
                  <a:pt x="441" y="179"/>
                </a:cubicBezTo>
                <a:cubicBezTo>
                  <a:pt x="441" y="179"/>
                  <a:pt x="310" y="1418"/>
                  <a:pt x="203" y="2870"/>
                </a:cubicBezTo>
                <a:cubicBezTo>
                  <a:pt x="191" y="2918"/>
                  <a:pt x="191" y="2977"/>
                  <a:pt x="191" y="3025"/>
                </a:cubicBezTo>
                <a:cubicBezTo>
                  <a:pt x="84" y="4406"/>
                  <a:pt x="0" y="5942"/>
                  <a:pt x="36" y="6823"/>
                </a:cubicBezTo>
                <a:cubicBezTo>
                  <a:pt x="119" y="8668"/>
                  <a:pt x="203" y="9145"/>
                  <a:pt x="203" y="9145"/>
                </a:cubicBezTo>
                <a:cubicBezTo>
                  <a:pt x="203" y="9145"/>
                  <a:pt x="1858" y="9454"/>
                  <a:pt x="3275" y="9585"/>
                </a:cubicBezTo>
                <a:cubicBezTo>
                  <a:pt x="3618" y="9617"/>
                  <a:pt x="3944" y="9629"/>
                  <a:pt x="4240" y="9629"/>
                </a:cubicBezTo>
                <a:cubicBezTo>
                  <a:pt x="5155" y="9629"/>
                  <a:pt x="5787" y="9514"/>
                  <a:pt x="5787" y="9514"/>
                </a:cubicBezTo>
                <a:cubicBezTo>
                  <a:pt x="5787" y="9514"/>
                  <a:pt x="5215" y="6942"/>
                  <a:pt x="5418" y="6763"/>
                </a:cubicBezTo>
                <a:cubicBezTo>
                  <a:pt x="5418" y="6740"/>
                  <a:pt x="5418" y="6740"/>
                  <a:pt x="5430" y="6740"/>
                </a:cubicBezTo>
                <a:cubicBezTo>
                  <a:pt x="5453" y="6740"/>
                  <a:pt x="5477" y="6763"/>
                  <a:pt x="5489" y="6775"/>
                </a:cubicBezTo>
                <a:cubicBezTo>
                  <a:pt x="5751" y="7073"/>
                  <a:pt x="6192" y="9454"/>
                  <a:pt x="6192" y="9454"/>
                </a:cubicBezTo>
                <a:cubicBezTo>
                  <a:pt x="6192" y="9454"/>
                  <a:pt x="7202" y="9802"/>
                  <a:pt x="9026" y="9802"/>
                </a:cubicBezTo>
                <a:cubicBezTo>
                  <a:pt x="9111" y="9802"/>
                  <a:pt x="9198" y="9801"/>
                  <a:pt x="9287" y="9800"/>
                </a:cubicBezTo>
                <a:cubicBezTo>
                  <a:pt x="9847" y="9776"/>
                  <a:pt x="10299" y="9692"/>
                  <a:pt x="10633" y="9585"/>
                </a:cubicBezTo>
                <a:cubicBezTo>
                  <a:pt x="10668" y="9573"/>
                  <a:pt x="10680" y="9573"/>
                  <a:pt x="10716" y="9561"/>
                </a:cubicBezTo>
                <a:cubicBezTo>
                  <a:pt x="11514" y="9276"/>
                  <a:pt x="11752" y="8847"/>
                  <a:pt x="11752" y="8847"/>
                </a:cubicBezTo>
                <a:cubicBezTo>
                  <a:pt x="11752" y="8847"/>
                  <a:pt x="10156" y="810"/>
                  <a:pt x="99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46"/>
          <p:cNvSpPr/>
          <p:nvPr/>
        </p:nvSpPr>
        <p:spPr>
          <a:xfrm flipH="1">
            <a:off x="1104937" y="3950764"/>
            <a:ext cx="188088" cy="474603"/>
          </a:xfrm>
          <a:custGeom>
            <a:avLst/>
            <a:gdLst/>
            <a:ahLst/>
            <a:cxnLst/>
            <a:rect l="l" t="t" r="r" b="b"/>
            <a:pathLst>
              <a:path w="3799" h="9586" extrusionOk="0">
                <a:moveTo>
                  <a:pt x="2715" y="1"/>
                </a:moveTo>
                <a:cubicBezTo>
                  <a:pt x="2858" y="1239"/>
                  <a:pt x="3037" y="2453"/>
                  <a:pt x="3192" y="3692"/>
                </a:cubicBezTo>
                <a:cubicBezTo>
                  <a:pt x="3204" y="3799"/>
                  <a:pt x="3215" y="3918"/>
                  <a:pt x="3239" y="4037"/>
                </a:cubicBezTo>
                <a:cubicBezTo>
                  <a:pt x="3228" y="4037"/>
                  <a:pt x="3218" y="4037"/>
                  <a:pt x="3207" y="4037"/>
                </a:cubicBezTo>
                <a:cubicBezTo>
                  <a:pt x="2767" y="4037"/>
                  <a:pt x="2362" y="3804"/>
                  <a:pt x="2025" y="3525"/>
                </a:cubicBezTo>
                <a:cubicBezTo>
                  <a:pt x="1703" y="3263"/>
                  <a:pt x="1418" y="2965"/>
                  <a:pt x="1168" y="2632"/>
                </a:cubicBezTo>
                <a:cubicBezTo>
                  <a:pt x="668" y="1965"/>
                  <a:pt x="334" y="1191"/>
                  <a:pt x="167" y="370"/>
                </a:cubicBezTo>
                <a:cubicBezTo>
                  <a:pt x="156" y="251"/>
                  <a:pt x="144" y="155"/>
                  <a:pt x="120" y="48"/>
                </a:cubicBezTo>
                <a:lnTo>
                  <a:pt x="1" y="48"/>
                </a:lnTo>
                <a:cubicBezTo>
                  <a:pt x="60" y="548"/>
                  <a:pt x="203" y="1048"/>
                  <a:pt x="394" y="1501"/>
                </a:cubicBezTo>
                <a:cubicBezTo>
                  <a:pt x="715" y="2311"/>
                  <a:pt x="1251" y="3025"/>
                  <a:pt x="1930" y="3573"/>
                </a:cubicBezTo>
                <a:cubicBezTo>
                  <a:pt x="2271" y="3848"/>
                  <a:pt x="2674" y="4114"/>
                  <a:pt x="3129" y="4114"/>
                </a:cubicBezTo>
                <a:cubicBezTo>
                  <a:pt x="3166" y="4114"/>
                  <a:pt x="3202" y="4112"/>
                  <a:pt x="3239" y="4108"/>
                </a:cubicBezTo>
                <a:cubicBezTo>
                  <a:pt x="3394" y="5394"/>
                  <a:pt x="3537" y="6668"/>
                  <a:pt x="3632" y="7954"/>
                </a:cubicBezTo>
                <a:cubicBezTo>
                  <a:pt x="3680" y="8490"/>
                  <a:pt x="3739" y="9049"/>
                  <a:pt x="3692" y="9585"/>
                </a:cubicBezTo>
                <a:cubicBezTo>
                  <a:pt x="3727" y="9573"/>
                  <a:pt x="3739" y="9573"/>
                  <a:pt x="3775" y="9561"/>
                </a:cubicBezTo>
                <a:cubicBezTo>
                  <a:pt x="3799" y="9121"/>
                  <a:pt x="3775" y="8692"/>
                  <a:pt x="3775" y="8311"/>
                </a:cubicBezTo>
                <a:cubicBezTo>
                  <a:pt x="3716" y="7573"/>
                  <a:pt x="3656" y="6859"/>
                  <a:pt x="3573" y="6132"/>
                </a:cubicBezTo>
                <a:cubicBezTo>
                  <a:pt x="3513" y="5454"/>
                  <a:pt x="3442" y="4775"/>
                  <a:pt x="3358" y="4108"/>
                </a:cubicBezTo>
                <a:lnTo>
                  <a:pt x="3370" y="4108"/>
                </a:lnTo>
                <a:cubicBezTo>
                  <a:pt x="3406" y="4096"/>
                  <a:pt x="3406" y="4037"/>
                  <a:pt x="3358" y="4037"/>
                </a:cubicBezTo>
                <a:lnTo>
                  <a:pt x="3346" y="4037"/>
                </a:lnTo>
                <a:cubicBezTo>
                  <a:pt x="3251" y="3287"/>
                  <a:pt x="3156" y="2561"/>
                  <a:pt x="3061" y="1834"/>
                </a:cubicBezTo>
                <a:lnTo>
                  <a:pt x="278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46"/>
          <p:cNvSpPr/>
          <p:nvPr/>
        </p:nvSpPr>
        <p:spPr>
          <a:xfrm flipH="1">
            <a:off x="1397884" y="3954922"/>
            <a:ext cx="37776" cy="188088"/>
          </a:xfrm>
          <a:custGeom>
            <a:avLst/>
            <a:gdLst/>
            <a:ahLst/>
            <a:cxnLst/>
            <a:rect l="l" t="t" r="r" b="b"/>
            <a:pathLst>
              <a:path w="763" h="3799" extrusionOk="0">
                <a:moveTo>
                  <a:pt x="679" y="0"/>
                </a:moveTo>
                <a:cubicBezTo>
                  <a:pt x="596" y="560"/>
                  <a:pt x="560" y="1107"/>
                  <a:pt x="548" y="1679"/>
                </a:cubicBezTo>
                <a:cubicBezTo>
                  <a:pt x="536" y="2357"/>
                  <a:pt x="560" y="3048"/>
                  <a:pt x="655" y="3715"/>
                </a:cubicBezTo>
                <a:cubicBezTo>
                  <a:pt x="548" y="3727"/>
                  <a:pt x="429" y="3727"/>
                  <a:pt x="322" y="3727"/>
                </a:cubicBezTo>
                <a:cubicBezTo>
                  <a:pt x="131" y="2596"/>
                  <a:pt x="84" y="1441"/>
                  <a:pt x="179" y="286"/>
                </a:cubicBezTo>
                <a:cubicBezTo>
                  <a:pt x="179" y="274"/>
                  <a:pt x="164" y="268"/>
                  <a:pt x="149" y="268"/>
                </a:cubicBezTo>
                <a:cubicBezTo>
                  <a:pt x="134" y="268"/>
                  <a:pt x="120" y="274"/>
                  <a:pt x="120" y="286"/>
                </a:cubicBezTo>
                <a:cubicBezTo>
                  <a:pt x="0" y="1453"/>
                  <a:pt x="48" y="2631"/>
                  <a:pt x="250" y="3774"/>
                </a:cubicBezTo>
                <a:cubicBezTo>
                  <a:pt x="250" y="3786"/>
                  <a:pt x="262" y="3798"/>
                  <a:pt x="286" y="3798"/>
                </a:cubicBezTo>
                <a:cubicBezTo>
                  <a:pt x="417" y="3786"/>
                  <a:pt x="548" y="3786"/>
                  <a:pt x="679" y="3786"/>
                </a:cubicBezTo>
                <a:cubicBezTo>
                  <a:pt x="715" y="3786"/>
                  <a:pt x="727" y="3762"/>
                  <a:pt x="727" y="3739"/>
                </a:cubicBezTo>
                <a:cubicBezTo>
                  <a:pt x="643" y="3060"/>
                  <a:pt x="608" y="2369"/>
                  <a:pt x="620" y="1703"/>
                </a:cubicBezTo>
                <a:cubicBezTo>
                  <a:pt x="643" y="1143"/>
                  <a:pt x="679" y="572"/>
                  <a:pt x="7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46"/>
          <p:cNvSpPr/>
          <p:nvPr/>
        </p:nvSpPr>
        <p:spPr>
          <a:xfrm flipH="1">
            <a:off x="1556460" y="3957249"/>
            <a:ext cx="71344" cy="142688"/>
          </a:xfrm>
          <a:custGeom>
            <a:avLst/>
            <a:gdLst/>
            <a:ahLst/>
            <a:cxnLst/>
            <a:rect l="l" t="t" r="r" b="b"/>
            <a:pathLst>
              <a:path w="1441" h="2882" extrusionOk="0">
                <a:moveTo>
                  <a:pt x="1322" y="1"/>
                </a:moveTo>
                <a:cubicBezTo>
                  <a:pt x="1143" y="751"/>
                  <a:pt x="845" y="1453"/>
                  <a:pt x="441" y="2108"/>
                </a:cubicBezTo>
                <a:cubicBezTo>
                  <a:pt x="310" y="2322"/>
                  <a:pt x="155" y="2525"/>
                  <a:pt x="12" y="2727"/>
                </a:cubicBezTo>
                <a:cubicBezTo>
                  <a:pt x="0" y="2775"/>
                  <a:pt x="0" y="2834"/>
                  <a:pt x="0" y="2882"/>
                </a:cubicBezTo>
                <a:cubicBezTo>
                  <a:pt x="179" y="2680"/>
                  <a:pt x="321" y="2477"/>
                  <a:pt x="452" y="2263"/>
                </a:cubicBezTo>
                <a:cubicBezTo>
                  <a:pt x="607" y="2025"/>
                  <a:pt x="750" y="1775"/>
                  <a:pt x="893" y="1513"/>
                </a:cubicBezTo>
                <a:cubicBezTo>
                  <a:pt x="1131" y="1037"/>
                  <a:pt x="1310" y="525"/>
                  <a:pt x="14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46"/>
          <p:cNvSpPr/>
          <p:nvPr/>
        </p:nvSpPr>
        <p:spPr>
          <a:xfrm flipH="1">
            <a:off x="1339264" y="4269650"/>
            <a:ext cx="105852" cy="21042"/>
          </a:xfrm>
          <a:custGeom>
            <a:avLst/>
            <a:gdLst/>
            <a:ahLst/>
            <a:cxnLst/>
            <a:rect l="l" t="t" r="r" b="b"/>
            <a:pathLst>
              <a:path w="2138" h="425" extrusionOk="0">
                <a:moveTo>
                  <a:pt x="37" y="1"/>
                </a:moveTo>
                <a:cubicBezTo>
                  <a:pt x="13" y="1"/>
                  <a:pt x="1" y="60"/>
                  <a:pt x="25" y="60"/>
                </a:cubicBezTo>
                <a:cubicBezTo>
                  <a:pt x="370" y="108"/>
                  <a:pt x="727" y="144"/>
                  <a:pt x="1073" y="191"/>
                </a:cubicBezTo>
                <a:cubicBezTo>
                  <a:pt x="1406" y="251"/>
                  <a:pt x="1751" y="346"/>
                  <a:pt x="2096" y="418"/>
                </a:cubicBezTo>
                <a:cubicBezTo>
                  <a:pt x="2101" y="422"/>
                  <a:pt x="2106" y="424"/>
                  <a:pt x="2110" y="424"/>
                </a:cubicBezTo>
                <a:cubicBezTo>
                  <a:pt x="2127" y="424"/>
                  <a:pt x="2137" y="392"/>
                  <a:pt x="2108" y="382"/>
                </a:cubicBezTo>
                <a:cubicBezTo>
                  <a:pt x="1763" y="263"/>
                  <a:pt x="1430" y="180"/>
                  <a:pt x="1073" y="120"/>
                </a:cubicBezTo>
                <a:cubicBezTo>
                  <a:pt x="727" y="60"/>
                  <a:pt x="382" y="1"/>
                  <a:pt x="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46"/>
          <p:cNvSpPr/>
          <p:nvPr/>
        </p:nvSpPr>
        <p:spPr>
          <a:xfrm flipH="1">
            <a:off x="719999" y="4383421"/>
            <a:ext cx="456284" cy="477128"/>
          </a:xfrm>
          <a:custGeom>
            <a:avLst/>
            <a:gdLst/>
            <a:ahLst/>
            <a:cxnLst/>
            <a:rect l="l" t="t" r="r" b="b"/>
            <a:pathLst>
              <a:path w="9216" h="9637" extrusionOk="0">
                <a:moveTo>
                  <a:pt x="6751" y="1"/>
                </a:moveTo>
                <a:cubicBezTo>
                  <a:pt x="6370" y="1"/>
                  <a:pt x="667" y="1561"/>
                  <a:pt x="262" y="2108"/>
                </a:cubicBezTo>
                <a:cubicBezTo>
                  <a:pt x="250" y="2108"/>
                  <a:pt x="250" y="2132"/>
                  <a:pt x="250" y="2132"/>
                </a:cubicBezTo>
                <a:cubicBezTo>
                  <a:pt x="0" y="2561"/>
                  <a:pt x="584" y="8811"/>
                  <a:pt x="965" y="9133"/>
                </a:cubicBezTo>
                <a:cubicBezTo>
                  <a:pt x="1329" y="9431"/>
                  <a:pt x="2297" y="9637"/>
                  <a:pt x="2721" y="9637"/>
                </a:cubicBezTo>
                <a:cubicBezTo>
                  <a:pt x="2754" y="9637"/>
                  <a:pt x="2784" y="9636"/>
                  <a:pt x="2810" y="9633"/>
                </a:cubicBezTo>
                <a:cubicBezTo>
                  <a:pt x="3167" y="9585"/>
                  <a:pt x="8751" y="7371"/>
                  <a:pt x="9001" y="7228"/>
                </a:cubicBezTo>
                <a:cubicBezTo>
                  <a:pt x="9216" y="7109"/>
                  <a:pt x="8918" y="2846"/>
                  <a:pt x="8656" y="1144"/>
                </a:cubicBezTo>
                <a:cubicBezTo>
                  <a:pt x="8620" y="799"/>
                  <a:pt x="8573" y="584"/>
                  <a:pt x="8525" y="489"/>
                </a:cubicBezTo>
                <a:cubicBezTo>
                  <a:pt x="8513" y="489"/>
                  <a:pt x="8513" y="477"/>
                  <a:pt x="8513" y="477"/>
                </a:cubicBezTo>
                <a:cubicBezTo>
                  <a:pt x="8263" y="132"/>
                  <a:pt x="7144" y="1"/>
                  <a:pt x="67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46"/>
          <p:cNvSpPr/>
          <p:nvPr/>
        </p:nvSpPr>
        <p:spPr>
          <a:xfrm flipH="1">
            <a:off x="751835" y="4384609"/>
            <a:ext cx="414448" cy="135063"/>
          </a:xfrm>
          <a:custGeom>
            <a:avLst/>
            <a:gdLst/>
            <a:ahLst/>
            <a:cxnLst/>
            <a:rect l="l" t="t" r="r" b="b"/>
            <a:pathLst>
              <a:path w="8371" h="2728" extrusionOk="0">
                <a:moveTo>
                  <a:pt x="6549" y="1"/>
                </a:moveTo>
                <a:cubicBezTo>
                  <a:pt x="6168" y="1"/>
                  <a:pt x="477" y="1572"/>
                  <a:pt x="60" y="2120"/>
                </a:cubicBezTo>
                <a:lnTo>
                  <a:pt x="48" y="2132"/>
                </a:lnTo>
                <a:cubicBezTo>
                  <a:pt x="36" y="2168"/>
                  <a:pt x="24" y="2239"/>
                  <a:pt x="1" y="2346"/>
                </a:cubicBezTo>
                <a:cubicBezTo>
                  <a:pt x="155" y="2358"/>
                  <a:pt x="322" y="2382"/>
                  <a:pt x="465" y="2430"/>
                </a:cubicBezTo>
                <a:cubicBezTo>
                  <a:pt x="810" y="2501"/>
                  <a:pt x="1156" y="2561"/>
                  <a:pt x="1489" y="2608"/>
                </a:cubicBezTo>
                <a:cubicBezTo>
                  <a:pt x="1751" y="2644"/>
                  <a:pt x="2001" y="2656"/>
                  <a:pt x="2239" y="2727"/>
                </a:cubicBezTo>
                <a:cubicBezTo>
                  <a:pt x="2549" y="2525"/>
                  <a:pt x="2941" y="2406"/>
                  <a:pt x="3275" y="2263"/>
                </a:cubicBezTo>
                <a:cubicBezTo>
                  <a:pt x="3918" y="2013"/>
                  <a:pt x="4561" y="1763"/>
                  <a:pt x="5216" y="1537"/>
                </a:cubicBezTo>
                <a:cubicBezTo>
                  <a:pt x="5882" y="1310"/>
                  <a:pt x="6573" y="1120"/>
                  <a:pt x="7252" y="929"/>
                </a:cubicBezTo>
                <a:lnTo>
                  <a:pt x="8371" y="620"/>
                </a:lnTo>
                <a:cubicBezTo>
                  <a:pt x="8359" y="560"/>
                  <a:pt x="8335" y="525"/>
                  <a:pt x="8323" y="501"/>
                </a:cubicBezTo>
                <a:lnTo>
                  <a:pt x="8311" y="477"/>
                </a:lnTo>
                <a:cubicBezTo>
                  <a:pt x="8061" y="144"/>
                  <a:pt x="6954" y="24"/>
                  <a:pt x="65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46"/>
          <p:cNvSpPr/>
          <p:nvPr/>
        </p:nvSpPr>
        <p:spPr>
          <a:xfrm flipH="1">
            <a:off x="963445" y="4614528"/>
            <a:ext cx="23616" cy="45995"/>
          </a:xfrm>
          <a:custGeom>
            <a:avLst/>
            <a:gdLst/>
            <a:ahLst/>
            <a:cxnLst/>
            <a:rect l="l" t="t" r="r" b="b"/>
            <a:pathLst>
              <a:path w="477" h="929" extrusionOk="0">
                <a:moveTo>
                  <a:pt x="238" y="0"/>
                </a:moveTo>
                <a:cubicBezTo>
                  <a:pt x="107" y="0"/>
                  <a:pt x="0" y="214"/>
                  <a:pt x="0" y="464"/>
                </a:cubicBezTo>
                <a:cubicBezTo>
                  <a:pt x="0" y="714"/>
                  <a:pt x="107" y="929"/>
                  <a:pt x="238" y="929"/>
                </a:cubicBezTo>
                <a:cubicBezTo>
                  <a:pt x="369" y="929"/>
                  <a:pt x="476" y="714"/>
                  <a:pt x="476" y="464"/>
                </a:cubicBezTo>
                <a:cubicBezTo>
                  <a:pt x="476" y="214"/>
                  <a:pt x="369" y="0"/>
                  <a:pt x="238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46"/>
          <p:cNvSpPr/>
          <p:nvPr/>
        </p:nvSpPr>
        <p:spPr>
          <a:xfrm flipH="1">
            <a:off x="787788" y="4557345"/>
            <a:ext cx="19507" cy="38370"/>
          </a:xfrm>
          <a:custGeom>
            <a:avLst/>
            <a:gdLst/>
            <a:ahLst/>
            <a:cxnLst/>
            <a:rect l="l" t="t" r="r" b="b"/>
            <a:pathLst>
              <a:path w="394" h="775" extrusionOk="0">
                <a:moveTo>
                  <a:pt x="191" y="0"/>
                </a:moveTo>
                <a:cubicBezTo>
                  <a:pt x="96" y="0"/>
                  <a:pt x="1" y="179"/>
                  <a:pt x="1" y="381"/>
                </a:cubicBezTo>
                <a:cubicBezTo>
                  <a:pt x="1" y="596"/>
                  <a:pt x="96" y="774"/>
                  <a:pt x="191" y="774"/>
                </a:cubicBezTo>
                <a:cubicBezTo>
                  <a:pt x="298" y="774"/>
                  <a:pt x="393" y="596"/>
                  <a:pt x="393" y="381"/>
                </a:cubicBezTo>
                <a:cubicBezTo>
                  <a:pt x="393" y="167"/>
                  <a:pt x="298" y="0"/>
                  <a:pt x="19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46"/>
          <p:cNvSpPr/>
          <p:nvPr/>
        </p:nvSpPr>
        <p:spPr>
          <a:xfrm flipH="1">
            <a:off x="845563" y="4610518"/>
            <a:ext cx="59016" cy="44509"/>
          </a:xfrm>
          <a:custGeom>
            <a:avLst/>
            <a:gdLst/>
            <a:ahLst/>
            <a:cxnLst/>
            <a:rect l="l" t="t" r="r" b="b"/>
            <a:pathLst>
              <a:path w="1192" h="899" extrusionOk="0">
                <a:moveTo>
                  <a:pt x="1061" y="141"/>
                </a:moveTo>
                <a:cubicBezTo>
                  <a:pt x="1061" y="176"/>
                  <a:pt x="1061" y="200"/>
                  <a:pt x="1049" y="236"/>
                </a:cubicBezTo>
                <a:cubicBezTo>
                  <a:pt x="1025" y="307"/>
                  <a:pt x="1013" y="367"/>
                  <a:pt x="989" y="426"/>
                </a:cubicBezTo>
                <a:cubicBezTo>
                  <a:pt x="930" y="545"/>
                  <a:pt x="846" y="641"/>
                  <a:pt x="727" y="700"/>
                </a:cubicBezTo>
                <a:cubicBezTo>
                  <a:pt x="676" y="726"/>
                  <a:pt x="618" y="738"/>
                  <a:pt x="557" y="738"/>
                </a:cubicBezTo>
                <a:cubicBezTo>
                  <a:pt x="504" y="738"/>
                  <a:pt x="449" y="729"/>
                  <a:pt x="394" y="712"/>
                </a:cubicBezTo>
                <a:cubicBezTo>
                  <a:pt x="334" y="676"/>
                  <a:pt x="287" y="653"/>
                  <a:pt x="251" y="605"/>
                </a:cubicBezTo>
                <a:cubicBezTo>
                  <a:pt x="227" y="569"/>
                  <a:pt x="215" y="534"/>
                  <a:pt x="180" y="498"/>
                </a:cubicBezTo>
                <a:lnTo>
                  <a:pt x="632" y="319"/>
                </a:lnTo>
                <a:cubicBezTo>
                  <a:pt x="703" y="295"/>
                  <a:pt x="787" y="260"/>
                  <a:pt x="870" y="212"/>
                </a:cubicBezTo>
                <a:cubicBezTo>
                  <a:pt x="930" y="188"/>
                  <a:pt x="1001" y="176"/>
                  <a:pt x="1061" y="141"/>
                </a:cubicBezTo>
                <a:close/>
                <a:moveTo>
                  <a:pt x="1070" y="1"/>
                </a:moveTo>
                <a:cubicBezTo>
                  <a:pt x="980" y="1"/>
                  <a:pt x="876" y="72"/>
                  <a:pt x="811" y="105"/>
                </a:cubicBezTo>
                <a:cubicBezTo>
                  <a:pt x="727" y="129"/>
                  <a:pt x="656" y="176"/>
                  <a:pt x="572" y="200"/>
                </a:cubicBezTo>
                <a:cubicBezTo>
                  <a:pt x="430" y="260"/>
                  <a:pt x="263" y="295"/>
                  <a:pt x="156" y="414"/>
                </a:cubicBezTo>
                <a:cubicBezTo>
                  <a:pt x="1" y="557"/>
                  <a:pt x="168" y="748"/>
                  <a:pt x="311" y="843"/>
                </a:cubicBezTo>
                <a:cubicBezTo>
                  <a:pt x="385" y="880"/>
                  <a:pt x="463" y="898"/>
                  <a:pt x="541" y="898"/>
                </a:cubicBezTo>
                <a:cubicBezTo>
                  <a:pt x="612" y="898"/>
                  <a:pt x="683" y="883"/>
                  <a:pt x="751" y="855"/>
                </a:cubicBezTo>
                <a:cubicBezTo>
                  <a:pt x="894" y="795"/>
                  <a:pt x="1013" y="700"/>
                  <a:pt x="1084" y="545"/>
                </a:cubicBezTo>
                <a:cubicBezTo>
                  <a:pt x="1156" y="426"/>
                  <a:pt x="1192" y="284"/>
                  <a:pt x="1192" y="141"/>
                </a:cubicBezTo>
                <a:cubicBezTo>
                  <a:pt x="1192" y="105"/>
                  <a:pt x="1192" y="81"/>
                  <a:pt x="1180" y="57"/>
                </a:cubicBezTo>
                <a:cubicBezTo>
                  <a:pt x="1150" y="16"/>
                  <a:pt x="1111" y="1"/>
                  <a:pt x="1070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46"/>
          <p:cNvSpPr/>
          <p:nvPr/>
        </p:nvSpPr>
        <p:spPr>
          <a:xfrm flipH="1">
            <a:off x="1037111" y="4488231"/>
            <a:ext cx="139173" cy="373058"/>
          </a:xfrm>
          <a:custGeom>
            <a:avLst/>
            <a:gdLst/>
            <a:ahLst/>
            <a:cxnLst/>
            <a:rect l="l" t="t" r="r" b="b"/>
            <a:pathLst>
              <a:path w="2811" h="7535" extrusionOk="0">
                <a:moveTo>
                  <a:pt x="447" y="0"/>
                </a:moveTo>
                <a:cubicBezTo>
                  <a:pt x="375" y="0"/>
                  <a:pt x="312" y="5"/>
                  <a:pt x="262" y="15"/>
                </a:cubicBezTo>
                <a:cubicBezTo>
                  <a:pt x="250" y="15"/>
                  <a:pt x="250" y="27"/>
                  <a:pt x="250" y="27"/>
                </a:cubicBezTo>
                <a:cubicBezTo>
                  <a:pt x="0" y="456"/>
                  <a:pt x="584" y="6706"/>
                  <a:pt x="965" y="7040"/>
                </a:cubicBezTo>
                <a:cubicBezTo>
                  <a:pt x="1322" y="7322"/>
                  <a:pt x="2262" y="7534"/>
                  <a:pt x="2697" y="7534"/>
                </a:cubicBezTo>
                <a:cubicBezTo>
                  <a:pt x="2740" y="7534"/>
                  <a:pt x="2778" y="7532"/>
                  <a:pt x="2810" y="7528"/>
                </a:cubicBezTo>
                <a:cubicBezTo>
                  <a:pt x="2786" y="6361"/>
                  <a:pt x="2560" y="872"/>
                  <a:pt x="2441" y="527"/>
                </a:cubicBezTo>
                <a:cubicBezTo>
                  <a:pt x="2356" y="335"/>
                  <a:pt x="1060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46"/>
          <p:cNvSpPr/>
          <p:nvPr/>
        </p:nvSpPr>
        <p:spPr>
          <a:xfrm flipH="1">
            <a:off x="857342" y="4310841"/>
            <a:ext cx="227597" cy="166007"/>
          </a:xfrm>
          <a:custGeom>
            <a:avLst/>
            <a:gdLst/>
            <a:ahLst/>
            <a:cxnLst/>
            <a:rect l="l" t="t" r="r" b="b"/>
            <a:pathLst>
              <a:path w="4597" h="3353" extrusionOk="0">
                <a:moveTo>
                  <a:pt x="3757" y="1"/>
                </a:moveTo>
                <a:cubicBezTo>
                  <a:pt x="3303" y="1"/>
                  <a:pt x="2696" y="217"/>
                  <a:pt x="2096" y="383"/>
                </a:cubicBezTo>
                <a:cubicBezTo>
                  <a:pt x="1358" y="586"/>
                  <a:pt x="536" y="860"/>
                  <a:pt x="263" y="1217"/>
                </a:cubicBezTo>
                <a:cubicBezTo>
                  <a:pt x="1" y="1574"/>
                  <a:pt x="263" y="3253"/>
                  <a:pt x="370" y="3300"/>
                </a:cubicBezTo>
                <a:cubicBezTo>
                  <a:pt x="435" y="3337"/>
                  <a:pt x="526" y="3353"/>
                  <a:pt x="625" y="3353"/>
                </a:cubicBezTo>
                <a:cubicBezTo>
                  <a:pt x="852" y="3353"/>
                  <a:pt x="1120" y="3266"/>
                  <a:pt x="1203" y="3134"/>
                </a:cubicBezTo>
                <a:cubicBezTo>
                  <a:pt x="1275" y="3015"/>
                  <a:pt x="1001" y="1991"/>
                  <a:pt x="1132" y="1776"/>
                </a:cubicBezTo>
                <a:cubicBezTo>
                  <a:pt x="1263" y="1574"/>
                  <a:pt x="1989" y="1288"/>
                  <a:pt x="2310" y="1193"/>
                </a:cubicBezTo>
                <a:cubicBezTo>
                  <a:pt x="2556" y="1127"/>
                  <a:pt x="3131" y="934"/>
                  <a:pt x="3400" y="934"/>
                </a:cubicBezTo>
                <a:cubicBezTo>
                  <a:pt x="3470" y="934"/>
                  <a:pt x="3520" y="947"/>
                  <a:pt x="3537" y="979"/>
                </a:cubicBezTo>
                <a:cubicBezTo>
                  <a:pt x="3644" y="1122"/>
                  <a:pt x="3644" y="1943"/>
                  <a:pt x="3680" y="2050"/>
                </a:cubicBezTo>
                <a:cubicBezTo>
                  <a:pt x="3702" y="2110"/>
                  <a:pt x="3865" y="2212"/>
                  <a:pt x="4078" y="2212"/>
                </a:cubicBezTo>
                <a:cubicBezTo>
                  <a:pt x="4204" y="2212"/>
                  <a:pt x="4347" y="2176"/>
                  <a:pt x="4489" y="2074"/>
                </a:cubicBezTo>
                <a:cubicBezTo>
                  <a:pt x="4596" y="2026"/>
                  <a:pt x="4454" y="205"/>
                  <a:pt x="4108" y="62"/>
                </a:cubicBezTo>
                <a:cubicBezTo>
                  <a:pt x="4007" y="19"/>
                  <a:pt x="3888" y="1"/>
                  <a:pt x="37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46"/>
          <p:cNvSpPr/>
          <p:nvPr/>
        </p:nvSpPr>
        <p:spPr>
          <a:xfrm flipH="1">
            <a:off x="748273" y="4407631"/>
            <a:ext cx="294783" cy="104021"/>
          </a:xfrm>
          <a:custGeom>
            <a:avLst/>
            <a:gdLst/>
            <a:ahLst/>
            <a:cxnLst/>
            <a:rect l="l" t="t" r="r" b="b"/>
            <a:pathLst>
              <a:path w="5954" h="2101" extrusionOk="0">
                <a:moveTo>
                  <a:pt x="5810" y="0"/>
                </a:moveTo>
                <a:lnTo>
                  <a:pt x="5489" y="83"/>
                </a:lnTo>
                <a:cubicBezTo>
                  <a:pt x="5334" y="131"/>
                  <a:pt x="5155" y="202"/>
                  <a:pt x="4977" y="250"/>
                </a:cubicBezTo>
                <a:cubicBezTo>
                  <a:pt x="3977" y="536"/>
                  <a:pt x="2965" y="798"/>
                  <a:pt x="2000" y="1179"/>
                </a:cubicBezTo>
                <a:cubicBezTo>
                  <a:pt x="1357" y="1417"/>
                  <a:pt x="643" y="1655"/>
                  <a:pt x="60" y="2024"/>
                </a:cubicBezTo>
                <a:cubicBezTo>
                  <a:pt x="48" y="2036"/>
                  <a:pt x="0" y="2084"/>
                  <a:pt x="12" y="2096"/>
                </a:cubicBezTo>
                <a:cubicBezTo>
                  <a:pt x="20" y="2099"/>
                  <a:pt x="28" y="2101"/>
                  <a:pt x="35" y="2101"/>
                </a:cubicBezTo>
                <a:cubicBezTo>
                  <a:pt x="50" y="2101"/>
                  <a:pt x="64" y="2096"/>
                  <a:pt x="71" y="2096"/>
                </a:cubicBezTo>
                <a:cubicBezTo>
                  <a:pt x="179" y="2072"/>
                  <a:pt x="274" y="2024"/>
                  <a:pt x="369" y="1976"/>
                </a:cubicBezTo>
                <a:cubicBezTo>
                  <a:pt x="631" y="1917"/>
                  <a:pt x="869" y="1786"/>
                  <a:pt x="1119" y="1715"/>
                </a:cubicBezTo>
                <a:cubicBezTo>
                  <a:pt x="1347" y="1660"/>
                  <a:pt x="4364" y="512"/>
                  <a:pt x="5507" y="512"/>
                </a:cubicBezTo>
                <a:cubicBezTo>
                  <a:pt x="5620" y="512"/>
                  <a:pt x="5715" y="523"/>
                  <a:pt x="5786" y="548"/>
                </a:cubicBezTo>
                <a:cubicBezTo>
                  <a:pt x="5846" y="572"/>
                  <a:pt x="5894" y="595"/>
                  <a:pt x="5941" y="643"/>
                </a:cubicBezTo>
                <a:lnTo>
                  <a:pt x="5953" y="655"/>
                </a:lnTo>
                <a:cubicBezTo>
                  <a:pt x="5906" y="333"/>
                  <a:pt x="5870" y="95"/>
                  <a:pt x="5810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46"/>
          <p:cNvSpPr/>
          <p:nvPr/>
        </p:nvSpPr>
        <p:spPr>
          <a:xfrm flipH="1">
            <a:off x="1119633" y="3506274"/>
            <a:ext cx="521736" cy="479356"/>
          </a:xfrm>
          <a:custGeom>
            <a:avLst/>
            <a:gdLst/>
            <a:ahLst/>
            <a:cxnLst/>
            <a:rect l="l" t="t" r="r" b="b"/>
            <a:pathLst>
              <a:path w="10538" h="9682" extrusionOk="0">
                <a:moveTo>
                  <a:pt x="6629" y="1"/>
                </a:moveTo>
                <a:cubicBezTo>
                  <a:pt x="5683" y="1"/>
                  <a:pt x="4538" y="164"/>
                  <a:pt x="3560" y="382"/>
                </a:cubicBezTo>
                <a:cubicBezTo>
                  <a:pt x="3524" y="382"/>
                  <a:pt x="3513" y="394"/>
                  <a:pt x="3489" y="394"/>
                </a:cubicBezTo>
                <a:cubicBezTo>
                  <a:pt x="2727" y="573"/>
                  <a:pt x="2072" y="775"/>
                  <a:pt x="1715" y="978"/>
                </a:cubicBezTo>
                <a:lnTo>
                  <a:pt x="1619" y="1013"/>
                </a:lnTo>
                <a:cubicBezTo>
                  <a:pt x="1500" y="1097"/>
                  <a:pt x="1429" y="1156"/>
                  <a:pt x="1417" y="1216"/>
                </a:cubicBezTo>
                <a:cubicBezTo>
                  <a:pt x="1107" y="2002"/>
                  <a:pt x="953" y="3073"/>
                  <a:pt x="822" y="4145"/>
                </a:cubicBezTo>
                <a:lnTo>
                  <a:pt x="774" y="4550"/>
                </a:lnTo>
                <a:cubicBezTo>
                  <a:pt x="691" y="5276"/>
                  <a:pt x="595" y="5955"/>
                  <a:pt x="465" y="6550"/>
                </a:cubicBezTo>
                <a:cubicBezTo>
                  <a:pt x="417" y="6776"/>
                  <a:pt x="0" y="7705"/>
                  <a:pt x="0" y="8002"/>
                </a:cubicBezTo>
                <a:cubicBezTo>
                  <a:pt x="0" y="8336"/>
                  <a:pt x="417" y="8860"/>
                  <a:pt x="607" y="9086"/>
                </a:cubicBezTo>
                <a:cubicBezTo>
                  <a:pt x="1000" y="9157"/>
                  <a:pt x="3274" y="9681"/>
                  <a:pt x="5048" y="9681"/>
                </a:cubicBezTo>
                <a:cubicBezTo>
                  <a:pt x="6072" y="9681"/>
                  <a:pt x="8906" y="9217"/>
                  <a:pt x="9930" y="9145"/>
                </a:cubicBezTo>
                <a:cubicBezTo>
                  <a:pt x="9930" y="9145"/>
                  <a:pt x="10359" y="8514"/>
                  <a:pt x="10490" y="7895"/>
                </a:cubicBezTo>
                <a:cubicBezTo>
                  <a:pt x="10537" y="7681"/>
                  <a:pt x="10359" y="7026"/>
                  <a:pt x="10347" y="6121"/>
                </a:cubicBezTo>
                <a:lnTo>
                  <a:pt x="10347" y="6038"/>
                </a:lnTo>
                <a:cubicBezTo>
                  <a:pt x="10335" y="5943"/>
                  <a:pt x="10335" y="5871"/>
                  <a:pt x="10335" y="5800"/>
                </a:cubicBezTo>
                <a:cubicBezTo>
                  <a:pt x="10299" y="3990"/>
                  <a:pt x="10478" y="1609"/>
                  <a:pt x="10394" y="1371"/>
                </a:cubicBezTo>
                <a:cubicBezTo>
                  <a:pt x="10311" y="1180"/>
                  <a:pt x="10073" y="942"/>
                  <a:pt x="9692" y="716"/>
                </a:cubicBezTo>
                <a:cubicBezTo>
                  <a:pt x="9644" y="704"/>
                  <a:pt x="9597" y="680"/>
                  <a:pt x="9537" y="644"/>
                </a:cubicBezTo>
                <a:cubicBezTo>
                  <a:pt x="9085" y="406"/>
                  <a:pt x="8454" y="204"/>
                  <a:pt x="7692" y="85"/>
                </a:cubicBezTo>
                <a:cubicBezTo>
                  <a:pt x="7656" y="85"/>
                  <a:pt x="7620" y="61"/>
                  <a:pt x="7573" y="61"/>
                </a:cubicBezTo>
                <a:cubicBezTo>
                  <a:pt x="7311" y="37"/>
                  <a:pt x="7025" y="25"/>
                  <a:pt x="6727" y="1"/>
                </a:cubicBezTo>
                <a:cubicBezTo>
                  <a:pt x="6695" y="1"/>
                  <a:pt x="6662" y="1"/>
                  <a:pt x="66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46"/>
          <p:cNvSpPr/>
          <p:nvPr/>
        </p:nvSpPr>
        <p:spPr>
          <a:xfrm flipH="1">
            <a:off x="1261731" y="3509244"/>
            <a:ext cx="207546" cy="98525"/>
          </a:xfrm>
          <a:custGeom>
            <a:avLst/>
            <a:gdLst/>
            <a:ahLst/>
            <a:cxnLst/>
            <a:rect l="l" t="t" r="r" b="b"/>
            <a:pathLst>
              <a:path w="4192" h="1990" extrusionOk="0">
                <a:moveTo>
                  <a:pt x="4073" y="1"/>
                </a:moveTo>
                <a:cubicBezTo>
                  <a:pt x="4025" y="60"/>
                  <a:pt x="3966" y="120"/>
                  <a:pt x="3906" y="180"/>
                </a:cubicBezTo>
                <a:cubicBezTo>
                  <a:pt x="3585" y="501"/>
                  <a:pt x="3239" y="799"/>
                  <a:pt x="2870" y="1061"/>
                </a:cubicBezTo>
                <a:cubicBezTo>
                  <a:pt x="2513" y="1334"/>
                  <a:pt x="2120" y="1573"/>
                  <a:pt x="1727" y="1763"/>
                </a:cubicBezTo>
                <a:cubicBezTo>
                  <a:pt x="1547" y="1844"/>
                  <a:pt x="1352" y="1919"/>
                  <a:pt x="1160" y="1919"/>
                </a:cubicBezTo>
                <a:cubicBezTo>
                  <a:pt x="1098" y="1919"/>
                  <a:pt x="1037" y="1911"/>
                  <a:pt x="977" y="1894"/>
                </a:cubicBezTo>
                <a:cubicBezTo>
                  <a:pt x="775" y="1823"/>
                  <a:pt x="572" y="1668"/>
                  <a:pt x="453" y="1477"/>
                </a:cubicBezTo>
                <a:cubicBezTo>
                  <a:pt x="215" y="1120"/>
                  <a:pt x="179" y="703"/>
                  <a:pt x="72" y="299"/>
                </a:cubicBezTo>
                <a:cubicBezTo>
                  <a:pt x="37" y="299"/>
                  <a:pt x="25" y="322"/>
                  <a:pt x="1" y="322"/>
                </a:cubicBezTo>
                <a:cubicBezTo>
                  <a:pt x="96" y="680"/>
                  <a:pt x="144" y="1061"/>
                  <a:pt x="322" y="1406"/>
                </a:cubicBezTo>
                <a:cubicBezTo>
                  <a:pt x="484" y="1749"/>
                  <a:pt x="799" y="1990"/>
                  <a:pt x="1174" y="1990"/>
                </a:cubicBezTo>
                <a:cubicBezTo>
                  <a:pt x="1242" y="1990"/>
                  <a:pt x="1311" y="1982"/>
                  <a:pt x="1382" y="1965"/>
                </a:cubicBezTo>
                <a:cubicBezTo>
                  <a:pt x="1620" y="1930"/>
                  <a:pt x="1846" y="1787"/>
                  <a:pt x="2061" y="1668"/>
                </a:cubicBezTo>
                <a:cubicBezTo>
                  <a:pt x="2275" y="1549"/>
                  <a:pt x="2477" y="1430"/>
                  <a:pt x="2668" y="1299"/>
                </a:cubicBezTo>
                <a:cubicBezTo>
                  <a:pt x="3061" y="1037"/>
                  <a:pt x="3442" y="739"/>
                  <a:pt x="3787" y="406"/>
                </a:cubicBezTo>
                <a:cubicBezTo>
                  <a:pt x="3918" y="287"/>
                  <a:pt x="4061" y="156"/>
                  <a:pt x="4192" y="25"/>
                </a:cubicBezTo>
                <a:cubicBezTo>
                  <a:pt x="4156" y="25"/>
                  <a:pt x="4120" y="25"/>
                  <a:pt x="407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46"/>
          <p:cNvSpPr/>
          <p:nvPr/>
        </p:nvSpPr>
        <p:spPr>
          <a:xfrm flipH="1">
            <a:off x="1557055" y="3554644"/>
            <a:ext cx="46589" cy="176899"/>
          </a:xfrm>
          <a:custGeom>
            <a:avLst/>
            <a:gdLst/>
            <a:ahLst/>
            <a:cxnLst/>
            <a:rect l="l" t="t" r="r" b="b"/>
            <a:pathLst>
              <a:path w="941" h="3573" extrusionOk="0">
                <a:moveTo>
                  <a:pt x="941" y="1"/>
                </a:moveTo>
                <a:lnTo>
                  <a:pt x="941" y="1"/>
                </a:lnTo>
                <a:cubicBezTo>
                  <a:pt x="905" y="13"/>
                  <a:pt x="881" y="25"/>
                  <a:pt x="846" y="60"/>
                </a:cubicBezTo>
                <a:cubicBezTo>
                  <a:pt x="810" y="203"/>
                  <a:pt x="774" y="370"/>
                  <a:pt x="726" y="536"/>
                </a:cubicBezTo>
                <a:cubicBezTo>
                  <a:pt x="643" y="858"/>
                  <a:pt x="548" y="1203"/>
                  <a:pt x="465" y="1525"/>
                </a:cubicBezTo>
                <a:cubicBezTo>
                  <a:pt x="310" y="2060"/>
                  <a:pt x="179" y="2620"/>
                  <a:pt x="48" y="3168"/>
                </a:cubicBezTo>
                <a:lnTo>
                  <a:pt x="0" y="3573"/>
                </a:lnTo>
                <a:cubicBezTo>
                  <a:pt x="0" y="3573"/>
                  <a:pt x="12" y="3573"/>
                  <a:pt x="12" y="3549"/>
                </a:cubicBezTo>
                <a:cubicBezTo>
                  <a:pt x="179" y="2882"/>
                  <a:pt x="345" y="2215"/>
                  <a:pt x="524" y="1549"/>
                </a:cubicBezTo>
                <a:cubicBezTo>
                  <a:pt x="607" y="1215"/>
                  <a:pt x="703" y="870"/>
                  <a:pt x="786" y="548"/>
                </a:cubicBezTo>
                <a:cubicBezTo>
                  <a:pt x="834" y="370"/>
                  <a:pt x="893" y="179"/>
                  <a:pt x="94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46"/>
          <p:cNvSpPr/>
          <p:nvPr/>
        </p:nvSpPr>
        <p:spPr>
          <a:xfrm flipH="1">
            <a:off x="1131426" y="3537563"/>
            <a:ext cx="113229" cy="284138"/>
          </a:xfrm>
          <a:custGeom>
            <a:avLst/>
            <a:gdLst/>
            <a:ahLst/>
            <a:cxnLst/>
            <a:rect l="l" t="t" r="r" b="b"/>
            <a:pathLst>
              <a:path w="2287" h="5739" extrusionOk="0">
                <a:moveTo>
                  <a:pt x="1488" y="0"/>
                </a:moveTo>
                <a:cubicBezTo>
                  <a:pt x="1131" y="119"/>
                  <a:pt x="810" y="417"/>
                  <a:pt x="607" y="715"/>
                </a:cubicBezTo>
                <a:cubicBezTo>
                  <a:pt x="274" y="1215"/>
                  <a:pt x="143" y="1834"/>
                  <a:pt x="72" y="2405"/>
                </a:cubicBezTo>
                <a:cubicBezTo>
                  <a:pt x="0" y="2977"/>
                  <a:pt x="0" y="3537"/>
                  <a:pt x="131" y="4096"/>
                </a:cubicBezTo>
                <a:cubicBezTo>
                  <a:pt x="262" y="4656"/>
                  <a:pt x="548" y="5323"/>
                  <a:pt x="1084" y="5608"/>
                </a:cubicBezTo>
                <a:cubicBezTo>
                  <a:pt x="1310" y="5697"/>
                  <a:pt x="1504" y="5739"/>
                  <a:pt x="1675" y="5739"/>
                </a:cubicBezTo>
                <a:cubicBezTo>
                  <a:pt x="1917" y="5739"/>
                  <a:pt x="2112" y="5655"/>
                  <a:pt x="2286" y="5501"/>
                </a:cubicBezTo>
                <a:cubicBezTo>
                  <a:pt x="2286" y="5477"/>
                  <a:pt x="2286" y="5442"/>
                  <a:pt x="2274" y="5370"/>
                </a:cubicBezTo>
                <a:cubicBezTo>
                  <a:pt x="2119" y="5501"/>
                  <a:pt x="1965" y="5596"/>
                  <a:pt x="1762" y="5644"/>
                </a:cubicBezTo>
                <a:cubicBezTo>
                  <a:pt x="1723" y="5651"/>
                  <a:pt x="1681" y="5653"/>
                  <a:pt x="1637" y="5653"/>
                </a:cubicBezTo>
                <a:cubicBezTo>
                  <a:pt x="1443" y="5653"/>
                  <a:pt x="1222" y="5595"/>
                  <a:pt x="1095" y="5537"/>
                </a:cubicBezTo>
                <a:cubicBezTo>
                  <a:pt x="619" y="5311"/>
                  <a:pt x="381" y="4727"/>
                  <a:pt x="250" y="4251"/>
                </a:cubicBezTo>
                <a:cubicBezTo>
                  <a:pt x="119" y="3763"/>
                  <a:pt x="83" y="3239"/>
                  <a:pt x="131" y="2727"/>
                </a:cubicBezTo>
                <a:cubicBezTo>
                  <a:pt x="191" y="2191"/>
                  <a:pt x="298" y="1608"/>
                  <a:pt x="512" y="1120"/>
                </a:cubicBezTo>
                <a:cubicBezTo>
                  <a:pt x="726" y="655"/>
                  <a:pt x="1084" y="239"/>
                  <a:pt x="1572" y="84"/>
                </a:cubicBezTo>
                <a:cubicBezTo>
                  <a:pt x="1584" y="84"/>
                  <a:pt x="1619" y="72"/>
                  <a:pt x="1631" y="72"/>
                </a:cubicBezTo>
                <a:cubicBezTo>
                  <a:pt x="1584" y="60"/>
                  <a:pt x="1548" y="24"/>
                  <a:pt x="14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46"/>
          <p:cNvSpPr/>
          <p:nvPr/>
        </p:nvSpPr>
        <p:spPr>
          <a:xfrm flipH="1">
            <a:off x="1269949" y="3440278"/>
            <a:ext cx="206952" cy="111794"/>
          </a:xfrm>
          <a:custGeom>
            <a:avLst/>
            <a:gdLst/>
            <a:ahLst/>
            <a:cxnLst/>
            <a:rect l="l" t="t" r="r" b="b"/>
            <a:pathLst>
              <a:path w="4180" h="2258" extrusionOk="0">
                <a:moveTo>
                  <a:pt x="3679" y="1"/>
                </a:moveTo>
                <a:lnTo>
                  <a:pt x="0" y="799"/>
                </a:lnTo>
                <a:lnTo>
                  <a:pt x="321" y="1954"/>
                </a:lnTo>
                <a:cubicBezTo>
                  <a:pt x="321" y="1954"/>
                  <a:pt x="546" y="2257"/>
                  <a:pt x="1313" y="2257"/>
                </a:cubicBezTo>
                <a:cubicBezTo>
                  <a:pt x="1619" y="2257"/>
                  <a:pt x="2012" y="2209"/>
                  <a:pt x="2512" y="2073"/>
                </a:cubicBezTo>
                <a:cubicBezTo>
                  <a:pt x="4179" y="1608"/>
                  <a:pt x="3953" y="1061"/>
                  <a:pt x="3953" y="1061"/>
                </a:cubicBezTo>
                <a:lnTo>
                  <a:pt x="3679" y="1"/>
                </a:ln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46"/>
          <p:cNvSpPr/>
          <p:nvPr/>
        </p:nvSpPr>
        <p:spPr>
          <a:xfrm flipH="1">
            <a:off x="1290604" y="3429100"/>
            <a:ext cx="179870" cy="103723"/>
          </a:xfrm>
          <a:custGeom>
            <a:avLst/>
            <a:gdLst/>
            <a:ahLst/>
            <a:cxnLst/>
            <a:rect l="l" t="t" r="r" b="b"/>
            <a:pathLst>
              <a:path w="4585" h="2095" extrusionOk="0">
                <a:moveTo>
                  <a:pt x="3807" y="1"/>
                </a:moveTo>
                <a:cubicBezTo>
                  <a:pt x="3613" y="1"/>
                  <a:pt x="3418" y="17"/>
                  <a:pt x="3227" y="48"/>
                </a:cubicBezTo>
                <a:cubicBezTo>
                  <a:pt x="2358" y="155"/>
                  <a:pt x="1524" y="406"/>
                  <a:pt x="691" y="667"/>
                </a:cubicBezTo>
                <a:cubicBezTo>
                  <a:pt x="489" y="727"/>
                  <a:pt x="274" y="822"/>
                  <a:pt x="167" y="965"/>
                </a:cubicBezTo>
                <a:cubicBezTo>
                  <a:pt x="36" y="1144"/>
                  <a:pt x="0" y="1537"/>
                  <a:pt x="131" y="1715"/>
                </a:cubicBezTo>
                <a:cubicBezTo>
                  <a:pt x="298" y="1941"/>
                  <a:pt x="762" y="2060"/>
                  <a:pt x="1084" y="2084"/>
                </a:cubicBezTo>
                <a:cubicBezTo>
                  <a:pt x="1166" y="2092"/>
                  <a:pt x="1249" y="2095"/>
                  <a:pt x="1332" y="2095"/>
                </a:cubicBezTo>
                <a:cubicBezTo>
                  <a:pt x="1657" y="2095"/>
                  <a:pt x="1988" y="2044"/>
                  <a:pt x="2310" y="1977"/>
                </a:cubicBezTo>
                <a:cubicBezTo>
                  <a:pt x="2798" y="1882"/>
                  <a:pt x="3275" y="1727"/>
                  <a:pt x="3691" y="1489"/>
                </a:cubicBezTo>
                <a:cubicBezTo>
                  <a:pt x="4108" y="1251"/>
                  <a:pt x="4442" y="929"/>
                  <a:pt x="4537" y="536"/>
                </a:cubicBezTo>
                <a:cubicBezTo>
                  <a:pt x="4572" y="406"/>
                  <a:pt x="4584" y="275"/>
                  <a:pt x="4501" y="167"/>
                </a:cubicBezTo>
                <a:cubicBezTo>
                  <a:pt x="4406" y="72"/>
                  <a:pt x="4263" y="36"/>
                  <a:pt x="4096" y="13"/>
                </a:cubicBezTo>
                <a:cubicBezTo>
                  <a:pt x="4001" y="5"/>
                  <a:pt x="3904" y="1"/>
                  <a:pt x="380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46"/>
          <p:cNvSpPr/>
          <p:nvPr/>
        </p:nvSpPr>
        <p:spPr>
          <a:xfrm flipH="1">
            <a:off x="1241134" y="3477806"/>
            <a:ext cx="258492" cy="148233"/>
          </a:xfrm>
          <a:custGeom>
            <a:avLst/>
            <a:gdLst/>
            <a:ahLst/>
            <a:cxnLst/>
            <a:rect l="l" t="t" r="r" b="b"/>
            <a:pathLst>
              <a:path w="5221" h="2994" extrusionOk="0">
                <a:moveTo>
                  <a:pt x="4411" y="0"/>
                </a:moveTo>
                <a:cubicBezTo>
                  <a:pt x="4402" y="0"/>
                  <a:pt x="4395" y="2"/>
                  <a:pt x="4388" y="5"/>
                </a:cubicBezTo>
                <a:cubicBezTo>
                  <a:pt x="4257" y="64"/>
                  <a:pt x="4233" y="481"/>
                  <a:pt x="3388" y="898"/>
                </a:cubicBezTo>
                <a:cubicBezTo>
                  <a:pt x="3015" y="1092"/>
                  <a:pt x="2531" y="1208"/>
                  <a:pt x="2061" y="1208"/>
                </a:cubicBezTo>
                <a:cubicBezTo>
                  <a:pt x="1466" y="1208"/>
                  <a:pt x="895" y="1022"/>
                  <a:pt x="602" y="576"/>
                </a:cubicBezTo>
                <a:cubicBezTo>
                  <a:pt x="600" y="573"/>
                  <a:pt x="597" y="571"/>
                  <a:pt x="592" y="571"/>
                </a:cubicBezTo>
                <a:cubicBezTo>
                  <a:pt x="509" y="571"/>
                  <a:pt x="0" y="1176"/>
                  <a:pt x="102" y="1684"/>
                </a:cubicBezTo>
                <a:cubicBezTo>
                  <a:pt x="158" y="1990"/>
                  <a:pt x="646" y="2845"/>
                  <a:pt x="1063" y="2845"/>
                </a:cubicBezTo>
                <a:cubicBezTo>
                  <a:pt x="1084" y="2845"/>
                  <a:pt x="1105" y="2843"/>
                  <a:pt x="1126" y="2839"/>
                </a:cubicBezTo>
                <a:cubicBezTo>
                  <a:pt x="1554" y="2755"/>
                  <a:pt x="1697" y="1505"/>
                  <a:pt x="1697" y="1505"/>
                </a:cubicBezTo>
                <a:cubicBezTo>
                  <a:pt x="1697" y="1505"/>
                  <a:pt x="1900" y="2981"/>
                  <a:pt x="2257" y="2993"/>
                </a:cubicBezTo>
                <a:cubicBezTo>
                  <a:pt x="2259" y="2993"/>
                  <a:pt x="2261" y="2993"/>
                  <a:pt x="2263" y="2993"/>
                </a:cubicBezTo>
                <a:cubicBezTo>
                  <a:pt x="2644" y="2993"/>
                  <a:pt x="5220" y="1985"/>
                  <a:pt x="5043" y="564"/>
                </a:cubicBezTo>
                <a:cubicBezTo>
                  <a:pt x="5032" y="463"/>
                  <a:pt x="4563" y="0"/>
                  <a:pt x="44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46"/>
          <p:cNvSpPr/>
          <p:nvPr/>
        </p:nvSpPr>
        <p:spPr>
          <a:xfrm flipH="1">
            <a:off x="890960" y="4170632"/>
            <a:ext cx="199872" cy="259828"/>
          </a:xfrm>
          <a:custGeom>
            <a:avLst/>
            <a:gdLst/>
            <a:ahLst/>
            <a:cxnLst/>
            <a:rect l="l" t="t" r="r" b="b"/>
            <a:pathLst>
              <a:path w="4037" h="5248" extrusionOk="0">
                <a:moveTo>
                  <a:pt x="2846" y="1"/>
                </a:moveTo>
                <a:lnTo>
                  <a:pt x="513" y="858"/>
                </a:lnTo>
                <a:cubicBezTo>
                  <a:pt x="1036" y="2168"/>
                  <a:pt x="1" y="3311"/>
                  <a:pt x="679" y="3930"/>
                </a:cubicBezTo>
                <a:cubicBezTo>
                  <a:pt x="955" y="3739"/>
                  <a:pt x="1046" y="3657"/>
                  <a:pt x="1084" y="3657"/>
                </a:cubicBezTo>
                <a:cubicBezTo>
                  <a:pt x="1111" y="3657"/>
                  <a:pt x="1112" y="3695"/>
                  <a:pt x="1132" y="3763"/>
                </a:cubicBezTo>
                <a:cubicBezTo>
                  <a:pt x="1176" y="3916"/>
                  <a:pt x="1431" y="5248"/>
                  <a:pt x="2055" y="5248"/>
                </a:cubicBezTo>
                <a:cubicBezTo>
                  <a:pt x="2109" y="5248"/>
                  <a:pt x="2167" y="5238"/>
                  <a:pt x="2227" y="5216"/>
                </a:cubicBezTo>
                <a:cubicBezTo>
                  <a:pt x="2322" y="5192"/>
                  <a:pt x="2406" y="5144"/>
                  <a:pt x="2513" y="5085"/>
                </a:cubicBezTo>
                <a:cubicBezTo>
                  <a:pt x="2620" y="5013"/>
                  <a:pt x="2691" y="4918"/>
                  <a:pt x="2763" y="4823"/>
                </a:cubicBezTo>
                <a:cubicBezTo>
                  <a:pt x="2870" y="4668"/>
                  <a:pt x="2965" y="4525"/>
                  <a:pt x="3120" y="4418"/>
                </a:cubicBezTo>
                <a:cubicBezTo>
                  <a:pt x="3263" y="4323"/>
                  <a:pt x="3382" y="4299"/>
                  <a:pt x="3442" y="4132"/>
                </a:cubicBezTo>
                <a:cubicBezTo>
                  <a:pt x="3477" y="4001"/>
                  <a:pt x="3513" y="3870"/>
                  <a:pt x="3620" y="3763"/>
                </a:cubicBezTo>
                <a:cubicBezTo>
                  <a:pt x="3739" y="3632"/>
                  <a:pt x="3882" y="3573"/>
                  <a:pt x="3989" y="3406"/>
                </a:cubicBezTo>
                <a:lnTo>
                  <a:pt x="4037" y="3311"/>
                </a:lnTo>
                <a:lnTo>
                  <a:pt x="4037" y="3287"/>
                </a:lnTo>
                <a:cubicBezTo>
                  <a:pt x="4013" y="3239"/>
                  <a:pt x="4013" y="3192"/>
                  <a:pt x="4001" y="3156"/>
                </a:cubicBezTo>
                <a:cubicBezTo>
                  <a:pt x="3894" y="2715"/>
                  <a:pt x="3632" y="2334"/>
                  <a:pt x="3453" y="1930"/>
                </a:cubicBezTo>
                <a:cubicBezTo>
                  <a:pt x="3168" y="1298"/>
                  <a:pt x="3001" y="656"/>
                  <a:pt x="2846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46"/>
          <p:cNvSpPr/>
          <p:nvPr/>
        </p:nvSpPr>
        <p:spPr>
          <a:xfrm flipH="1">
            <a:off x="902343" y="3550237"/>
            <a:ext cx="325924" cy="757404"/>
          </a:xfrm>
          <a:custGeom>
            <a:avLst/>
            <a:gdLst/>
            <a:ahLst/>
            <a:cxnLst/>
            <a:rect l="l" t="t" r="r" b="b"/>
            <a:pathLst>
              <a:path w="6583" h="15298" extrusionOk="0">
                <a:moveTo>
                  <a:pt x="1319" y="1"/>
                </a:moveTo>
                <a:cubicBezTo>
                  <a:pt x="564" y="1"/>
                  <a:pt x="1" y="1640"/>
                  <a:pt x="38" y="2900"/>
                </a:cubicBezTo>
                <a:cubicBezTo>
                  <a:pt x="98" y="4495"/>
                  <a:pt x="1074" y="5459"/>
                  <a:pt x="1884" y="8924"/>
                </a:cubicBezTo>
                <a:cubicBezTo>
                  <a:pt x="2408" y="11198"/>
                  <a:pt x="2848" y="13222"/>
                  <a:pt x="3086" y="14353"/>
                </a:cubicBezTo>
                <a:cubicBezTo>
                  <a:pt x="3086" y="14389"/>
                  <a:pt x="3098" y="14401"/>
                  <a:pt x="3098" y="14437"/>
                </a:cubicBezTo>
                <a:cubicBezTo>
                  <a:pt x="3217" y="14984"/>
                  <a:pt x="3277" y="15294"/>
                  <a:pt x="3277" y="15294"/>
                </a:cubicBezTo>
                <a:cubicBezTo>
                  <a:pt x="3333" y="15296"/>
                  <a:pt x="3394" y="15297"/>
                  <a:pt x="3459" y="15297"/>
                </a:cubicBezTo>
                <a:cubicBezTo>
                  <a:pt x="4515" y="15297"/>
                  <a:pt x="6582" y="15025"/>
                  <a:pt x="6515" y="14520"/>
                </a:cubicBezTo>
                <a:cubicBezTo>
                  <a:pt x="6479" y="14294"/>
                  <a:pt x="6432" y="14091"/>
                  <a:pt x="6408" y="13877"/>
                </a:cubicBezTo>
                <a:cubicBezTo>
                  <a:pt x="6408" y="13841"/>
                  <a:pt x="6408" y="13806"/>
                  <a:pt x="6396" y="13758"/>
                </a:cubicBezTo>
                <a:cubicBezTo>
                  <a:pt x="5313" y="7305"/>
                  <a:pt x="2824" y="1423"/>
                  <a:pt x="1955" y="387"/>
                </a:cubicBezTo>
                <a:cubicBezTo>
                  <a:pt x="1735" y="117"/>
                  <a:pt x="1520" y="1"/>
                  <a:pt x="1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46"/>
          <p:cNvSpPr/>
          <p:nvPr/>
        </p:nvSpPr>
        <p:spPr>
          <a:xfrm flipH="1">
            <a:off x="911011" y="4231379"/>
            <a:ext cx="164472" cy="33617"/>
          </a:xfrm>
          <a:custGeom>
            <a:avLst/>
            <a:gdLst/>
            <a:ahLst/>
            <a:cxnLst/>
            <a:rect l="l" t="t" r="r" b="b"/>
            <a:pathLst>
              <a:path w="3322" h="679" extrusionOk="0">
                <a:moveTo>
                  <a:pt x="3310" y="0"/>
                </a:moveTo>
                <a:cubicBezTo>
                  <a:pt x="3072" y="83"/>
                  <a:pt x="2834" y="155"/>
                  <a:pt x="2584" y="214"/>
                </a:cubicBezTo>
                <a:cubicBezTo>
                  <a:pt x="1929" y="381"/>
                  <a:pt x="1250" y="500"/>
                  <a:pt x="584" y="560"/>
                </a:cubicBezTo>
                <a:lnTo>
                  <a:pt x="0" y="595"/>
                </a:lnTo>
                <a:cubicBezTo>
                  <a:pt x="0" y="631"/>
                  <a:pt x="12" y="643"/>
                  <a:pt x="12" y="679"/>
                </a:cubicBezTo>
                <a:cubicBezTo>
                  <a:pt x="1131" y="655"/>
                  <a:pt x="2262" y="452"/>
                  <a:pt x="3322" y="119"/>
                </a:cubicBezTo>
                <a:cubicBezTo>
                  <a:pt x="3322" y="83"/>
                  <a:pt x="3310" y="48"/>
                  <a:pt x="33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46"/>
          <p:cNvSpPr/>
          <p:nvPr/>
        </p:nvSpPr>
        <p:spPr>
          <a:xfrm flipH="1">
            <a:off x="1092550" y="2815428"/>
            <a:ext cx="601893" cy="687397"/>
          </a:xfrm>
          <a:custGeom>
            <a:avLst/>
            <a:gdLst/>
            <a:ahLst/>
            <a:cxnLst/>
            <a:rect l="l" t="t" r="r" b="b"/>
            <a:pathLst>
              <a:path w="12157" h="13884" extrusionOk="0">
                <a:moveTo>
                  <a:pt x="5860" y="1"/>
                </a:moveTo>
                <a:cubicBezTo>
                  <a:pt x="2521" y="1"/>
                  <a:pt x="58" y="2792"/>
                  <a:pt x="1" y="7228"/>
                </a:cubicBezTo>
                <a:cubicBezTo>
                  <a:pt x="1" y="7800"/>
                  <a:pt x="13" y="8336"/>
                  <a:pt x="72" y="8860"/>
                </a:cubicBezTo>
                <a:lnTo>
                  <a:pt x="72" y="8883"/>
                </a:lnTo>
                <a:cubicBezTo>
                  <a:pt x="96" y="9050"/>
                  <a:pt x="120" y="9193"/>
                  <a:pt x="132" y="9360"/>
                </a:cubicBezTo>
                <a:cubicBezTo>
                  <a:pt x="346" y="10681"/>
                  <a:pt x="810" y="11812"/>
                  <a:pt x="1679" y="12610"/>
                </a:cubicBezTo>
                <a:lnTo>
                  <a:pt x="1703" y="12622"/>
                </a:lnTo>
                <a:cubicBezTo>
                  <a:pt x="1846" y="12753"/>
                  <a:pt x="2025" y="12884"/>
                  <a:pt x="2203" y="13003"/>
                </a:cubicBezTo>
                <a:cubicBezTo>
                  <a:pt x="2965" y="13503"/>
                  <a:pt x="3977" y="13813"/>
                  <a:pt x="5299" y="13884"/>
                </a:cubicBezTo>
                <a:lnTo>
                  <a:pt x="5692" y="13884"/>
                </a:lnTo>
                <a:cubicBezTo>
                  <a:pt x="5835" y="13884"/>
                  <a:pt x="5989" y="13884"/>
                  <a:pt x="6144" y="13872"/>
                </a:cubicBezTo>
                <a:cubicBezTo>
                  <a:pt x="8037" y="13741"/>
                  <a:pt x="9716" y="12586"/>
                  <a:pt x="10752" y="10848"/>
                </a:cubicBezTo>
                <a:cubicBezTo>
                  <a:pt x="10764" y="10836"/>
                  <a:pt x="10764" y="10824"/>
                  <a:pt x="10776" y="10800"/>
                </a:cubicBezTo>
                <a:cubicBezTo>
                  <a:pt x="10871" y="10657"/>
                  <a:pt x="10942" y="10526"/>
                  <a:pt x="11014" y="10360"/>
                </a:cubicBezTo>
                <a:cubicBezTo>
                  <a:pt x="11383" y="9586"/>
                  <a:pt x="11645" y="8717"/>
                  <a:pt x="11740" y="7764"/>
                </a:cubicBezTo>
                <a:cubicBezTo>
                  <a:pt x="12157" y="3859"/>
                  <a:pt x="9752" y="239"/>
                  <a:pt x="6251" y="13"/>
                </a:cubicBezTo>
                <a:cubicBezTo>
                  <a:pt x="6120" y="5"/>
                  <a:pt x="5989" y="1"/>
                  <a:pt x="5860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46"/>
          <p:cNvSpPr/>
          <p:nvPr/>
        </p:nvSpPr>
        <p:spPr>
          <a:xfrm flipH="1">
            <a:off x="972290" y="2743937"/>
            <a:ext cx="718143" cy="481881"/>
          </a:xfrm>
          <a:custGeom>
            <a:avLst/>
            <a:gdLst/>
            <a:ahLst/>
            <a:cxnLst/>
            <a:rect l="l" t="t" r="r" b="b"/>
            <a:pathLst>
              <a:path w="14505" h="9733" extrusionOk="0">
                <a:moveTo>
                  <a:pt x="6337" y="0"/>
                </a:moveTo>
                <a:cubicBezTo>
                  <a:pt x="6165" y="0"/>
                  <a:pt x="5994" y="6"/>
                  <a:pt x="5825" y="17"/>
                </a:cubicBezTo>
                <a:cubicBezTo>
                  <a:pt x="5563" y="28"/>
                  <a:pt x="5313" y="52"/>
                  <a:pt x="5039" y="88"/>
                </a:cubicBezTo>
                <a:cubicBezTo>
                  <a:pt x="4301" y="207"/>
                  <a:pt x="3551" y="421"/>
                  <a:pt x="2872" y="755"/>
                </a:cubicBezTo>
                <a:cubicBezTo>
                  <a:pt x="1289" y="1564"/>
                  <a:pt x="193" y="3160"/>
                  <a:pt x="51" y="4886"/>
                </a:cubicBezTo>
                <a:cubicBezTo>
                  <a:pt x="40" y="5056"/>
                  <a:pt x="1" y="5652"/>
                  <a:pt x="280" y="5652"/>
                </a:cubicBezTo>
                <a:cubicBezTo>
                  <a:pt x="314" y="5652"/>
                  <a:pt x="352" y="5644"/>
                  <a:pt x="396" y="5624"/>
                </a:cubicBezTo>
                <a:cubicBezTo>
                  <a:pt x="432" y="5612"/>
                  <a:pt x="455" y="5577"/>
                  <a:pt x="491" y="5553"/>
                </a:cubicBezTo>
                <a:cubicBezTo>
                  <a:pt x="622" y="5136"/>
                  <a:pt x="908" y="4755"/>
                  <a:pt x="1182" y="4422"/>
                </a:cubicBezTo>
                <a:cubicBezTo>
                  <a:pt x="1527" y="4053"/>
                  <a:pt x="1920" y="3719"/>
                  <a:pt x="2337" y="3434"/>
                </a:cubicBezTo>
                <a:cubicBezTo>
                  <a:pt x="2956" y="3005"/>
                  <a:pt x="3658" y="2672"/>
                  <a:pt x="4384" y="2434"/>
                </a:cubicBezTo>
                <a:cubicBezTo>
                  <a:pt x="4932" y="1981"/>
                  <a:pt x="5647" y="1683"/>
                  <a:pt x="6361" y="1576"/>
                </a:cubicBezTo>
                <a:lnTo>
                  <a:pt x="6361" y="1576"/>
                </a:lnTo>
                <a:cubicBezTo>
                  <a:pt x="5789" y="1719"/>
                  <a:pt x="5230" y="2041"/>
                  <a:pt x="4789" y="2434"/>
                </a:cubicBezTo>
                <a:cubicBezTo>
                  <a:pt x="4873" y="2767"/>
                  <a:pt x="4992" y="3076"/>
                  <a:pt x="5158" y="3362"/>
                </a:cubicBezTo>
                <a:cubicBezTo>
                  <a:pt x="5587" y="4136"/>
                  <a:pt x="6289" y="4743"/>
                  <a:pt x="7099" y="5136"/>
                </a:cubicBezTo>
                <a:cubicBezTo>
                  <a:pt x="7373" y="5279"/>
                  <a:pt x="7671" y="5386"/>
                  <a:pt x="7992" y="5470"/>
                </a:cubicBezTo>
                <a:cubicBezTo>
                  <a:pt x="8052" y="5874"/>
                  <a:pt x="8052" y="6279"/>
                  <a:pt x="8242" y="6636"/>
                </a:cubicBezTo>
                <a:cubicBezTo>
                  <a:pt x="8468" y="7041"/>
                  <a:pt x="8897" y="7172"/>
                  <a:pt x="9266" y="7410"/>
                </a:cubicBezTo>
                <a:cubicBezTo>
                  <a:pt x="9659" y="7648"/>
                  <a:pt x="9849" y="8089"/>
                  <a:pt x="9838" y="8530"/>
                </a:cubicBezTo>
                <a:cubicBezTo>
                  <a:pt x="9838" y="8708"/>
                  <a:pt x="9611" y="9720"/>
                  <a:pt x="9957" y="9732"/>
                </a:cubicBezTo>
                <a:cubicBezTo>
                  <a:pt x="9980" y="9732"/>
                  <a:pt x="10028" y="9720"/>
                  <a:pt x="10052" y="9684"/>
                </a:cubicBezTo>
                <a:cubicBezTo>
                  <a:pt x="10314" y="9482"/>
                  <a:pt x="10564" y="9268"/>
                  <a:pt x="10850" y="9089"/>
                </a:cubicBezTo>
                <a:cubicBezTo>
                  <a:pt x="11123" y="8911"/>
                  <a:pt x="11457" y="8851"/>
                  <a:pt x="11778" y="8756"/>
                </a:cubicBezTo>
                <a:cubicBezTo>
                  <a:pt x="12159" y="8637"/>
                  <a:pt x="12516" y="8494"/>
                  <a:pt x="12850" y="8315"/>
                </a:cubicBezTo>
                <a:cubicBezTo>
                  <a:pt x="13481" y="7994"/>
                  <a:pt x="14017" y="7482"/>
                  <a:pt x="14255" y="6851"/>
                </a:cubicBezTo>
                <a:cubicBezTo>
                  <a:pt x="14505" y="6148"/>
                  <a:pt x="14505" y="5374"/>
                  <a:pt x="14362" y="4612"/>
                </a:cubicBezTo>
                <a:cubicBezTo>
                  <a:pt x="14100" y="3481"/>
                  <a:pt x="13493" y="2398"/>
                  <a:pt x="12612" y="1588"/>
                </a:cubicBezTo>
                <a:cubicBezTo>
                  <a:pt x="12469" y="1457"/>
                  <a:pt x="12302" y="1326"/>
                  <a:pt x="12135" y="1207"/>
                </a:cubicBezTo>
                <a:cubicBezTo>
                  <a:pt x="11600" y="826"/>
                  <a:pt x="10981" y="576"/>
                  <a:pt x="10338" y="445"/>
                </a:cubicBezTo>
                <a:cubicBezTo>
                  <a:pt x="9992" y="374"/>
                  <a:pt x="9671" y="326"/>
                  <a:pt x="9326" y="314"/>
                </a:cubicBezTo>
                <a:cubicBezTo>
                  <a:pt x="9199" y="302"/>
                  <a:pt x="9070" y="296"/>
                  <a:pt x="8941" y="296"/>
                </a:cubicBezTo>
                <a:cubicBezTo>
                  <a:pt x="8684" y="296"/>
                  <a:pt x="8425" y="322"/>
                  <a:pt x="8171" y="386"/>
                </a:cubicBezTo>
                <a:lnTo>
                  <a:pt x="7992" y="290"/>
                </a:lnTo>
                <a:cubicBezTo>
                  <a:pt x="7873" y="231"/>
                  <a:pt x="7730" y="195"/>
                  <a:pt x="7611" y="159"/>
                </a:cubicBezTo>
                <a:cubicBezTo>
                  <a:pt x="7202" y="40"/>
                  <a:pt x="6768" y="0"/>
                  <a:pt x="63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46"/>
          <p:cNvSpPr/>
          <p:nvPr/>
        </p:nvSpPr>
        <p:spPr>
          <a:xfrm flipH="1">
            <a:off x="1066613" y="2768296"/>
            <a:ext cx="338401" cy="161947"/>
          </a:xfrm>
          <a:custGeom>
            <a:avLst/>
            <a:gdLst/>
            <a:ahLst/>
            <a:cxnLst/>
            <a:rect l="l" t="t" r="r" b="b"/>
            <a:pathLst>
              <a:path w="6835" h="3271" extrusionOk="0">
                <a:moveTo>
                  <a:pt x="4549" y="1"/>
                </a:moveTo>
                <a:cubicBezTo>
                  <a:pt x="4227" y="72"/>
                  <a:pt x="3930" y="179"/>
                  <a:pt x="3680" y="251"/>
                </a:cubicBezTo>
                <a:cubicBezTo>
                  <a:pt x="2668" y="560"/>
                  <a:pt x="1703" y="989"/>
                  <a:pt x="751" y="1441"/>
                </a:cubicBezTo>
                <a:cubicBezTo>
                  <a:pt x="501" y="1561"/>
                  <a:pt x="215" y="1691"/>
                  <a:pt x="108" y="1965"/>
                </a:cubicBezTo>
                <a:cubicBezTo>
                  <a:pt x="1" y="2203"/>
                  <a:pt x="96" y="2477"/>
                  <a:pt x="263" y="2692"/>
                </a:cubicBezTo>
                <a:cubicBezTo>
                  <a:pt x="441" y="2882"/>
                  <a:pt x="655" y="3013"/>
                  <a:pt x="894" y="3132"/>
                </a:cubicBezTo>
                <a:cubicBezTo>
                  <a:pt x="1037" y="3204"/>
                  <a:pt x="1192" y="3271"/>
                  <a:pt x="1336" y="3271"/>
                </a:cubicBezTo>
                <a:cubicBezTo>
                  <a:pt x="1406" y="3271"/>
                  <a:pt x="1474" y="3255"/>
                  <a:pt x="1536" y="3215"/>
                </a:cubicBezTo>
                <a:cubicBezTo>
                  <a:pt x="1763" y="3049"/>
                  <a:pt x="1751" y="2692"/>
                  <a:pt x="1953" y="2525"/>
                </a:cubicBezTo>
                <a:cubicBezTo>
                  <a:pt x="2033" y="2465"/>
                  <a:pt x="2121" y="2443"/>
                  <a:pt x="2215" y="2443"/>
                </a:cubicBezTo>
                <a:cubicBezTo>
                  <a:pt x="2455" y="2443"/>
                  <a:pt x="2727" y="2587"/>
                  <a:pt x="2977" y="2587"/>
                </a:cubicBezTo>
                <a:cubicBezTo>
                  <a:pt x="3034" y="2587"/>
                  <a:pt x="3090" y="2579"/>
                  <a:pt x="3144" y="2561"/>
                </a:cubicBezTo>
                <a:cubicBezTo>
                  <a:pt x="3489" y="2418"/>
                  <a:pt x="3537" y="1953"/>
                  <a:pt x="3799" y="1691"/>
                </a:cubicBezTo>
                <a:cubicBezTo>
                  <a:pt x="3960" y="1541"/>
                  <a:pt x="4180" y="1487"/>
                  <a:pt x="4397" y="1487"/>
                </a:cubicBezTo>
                <a:cubicBezTo>
                  <a:pt x="4420" y="1487"/>
                  <a:pt x="4443" y="1488"/>
                  <a:pt x="4465" y="1489"/>
                </a:cubicBezTo>
                <a:cubicBezTo>
                  <a:pt x="4704" y="1489"/>
                  <a:pt x="4942" y="1549"/>
                  <a:pt x="5180" y="1572"/>
                </a:cubicBezTo>
                <a:cubicBezTo>
                  <a:pt x="5266" y="1581"/>
                  <a:pt x="5352" y="1585"/>
                  <a:pt x="5439" y="1585"/>
                </a:cubicBezTo>
                <a:cubicBezTo>
                  <a:pt x="5834" y="1585"/>
                  <a:pt x="6231" y="1496"/>
                  <a:pt x="6573" y="1310"/>
                </a:cubicBezTo>
                <a:cubicBezTo>
                  <a:pt x="6656" y="1263"/>
                  <a:pt x="6763" y="1203"/>
                  <a:pt x="6835" y="1132"/>
                </a:cubicBezTo>
                <a:cubicBezTo>
                  <a:pt x="6692" y="1001"/>
                  <a:pt x="6525" y="858"/>
                  <a:pt x="6347" y="751"/>
                </a:cubicBezTo>
                <a:cubicBezTo>
                  <a:pt x="5811" y="382"/>
                  <a:pt x="5180" y="132"/>
                  <a:pt x="45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46"/>
          <p:cNvSpPr/>
          <p:nvPr/>
        </p:nvSpPr>
        <p:spPr>
          <a:xfrm flipH="1">
            <a:off x="1295890" y="2743937"/>
            <a:ext cx="282999" cy="118774"/>
          </a:xfrm>
          <a:custGeom>
            <a:avLst/>
            <a:gdLst/>
            <a:ahLst/>
            <a:cxnLst/>
            <a:rect l="l" t="t" r="r" b="b"/>
            <a:pathLst>
              <a:path w="5716" h="2399" extrusionOk="0">
                <a:moveTo>
                  <a:pt x="4046" y="0"/>
                </a:moveTo>
                <a:cubicBezTo>
                  <a:pt x="3876" y="0"/>
                  <a:pt x="3706" y="6"/>
                  <a:pt x="3536" y="17"/>
                </a:cubicBezTo>
                <a:cubicBezTo>
                  <a:pt x="3263" y="28"/>
                  <a:pt x="3013" y="52"/>
                  <a:pt x="2739" y="88"/>
                </a:cubicBezTo>
                <a:cubicBezTo>
                  <a:pt x="2417" y="267"/>
                  <a:pt x="2084" y="457"/>
                  <a:pt x="1786" y="636"/>
                </a:cubicBezTo>
                <a:cubicBezTo>
                  <a:pt x="1667" y="731"/>
                  <a:pt x="1536" y="814"/>
                  <a:pt x="1512" y="945"/>
                </a:cubicBezTo>
                <a:cubicBezTo>
                  <a:pt x="1489" y="1040"/>
                  <a:pt x="1524" y="1112"/>
                  <a:pt x="1477" y="1183"/>
                </a:cubicBezTo>
                <a:cubicBezTo>
                  <a:pt x="1441" y="1255"/>
                  <a:pt x="1381" y="1267"/>
                  <a:pt x="1298" y="1291"/>
                </a:cubicBezTo>
                <a:cubicBezTo>
                  <a:pt x="1084" y="1374"/>
                  <a:pt x="869" y="1457"/>
                  <a:pt x="643" y="1529"/>
                </a:cubicBezTo>
                <a:cubicBezTo>
                  <a:pt x="488" y="1588"/>
                  <a:pt x="322" y="1648"/>
                  <a:pt x="203" y="1767"/>
                </a:cubicBezTo>
                <a:cubicBezTo>
                  <a:pt x="60" y="1886"/>
                  <a:pt x="0" y="2064"/>
                  <a:pt x="84" y="2207"/>
                </a:cubicBezTo>
                <a:cubicBezTo>
                  <a:pt x="157" y="2346"/>
                  <a:pt x="339" y="2398"/>
                  <a:pt x="522" y="2398"/>
                </a:cubicBezTo>
                <a:cubicBezTo>
                  <a:pt x="575" y="2398"/>
                  <a:pt x="628" y="2394"/>
                  <a:pt x="679" y="2386"/>
                </a:cubicBezTo>
                <a:cubicBezTo>
                  <a:pt x="1131" y="2291"/>
                  <a:pt x="1489" y="2005"/>
                  <a:pt x="1870" y="1755"/>
                </a:cubicBezTo>
                <a:cubicBezTo>
                  <a:pt x="2536" y="1314"/>
                  <a:pt x="3298" y="969"/>
                  <a:pt x="4084" y="719"/>
                </a:cubicBezTo>
                <a:cubicBezTo>
                  <a:pt x="4453" y="600"/>
                  <a:pt x="4810" y="505"/>
                  <a:pt x="5179" y="421"/>
                </a:cubicBezTo>
                <a:cubicBezTo>
                  <a:pt x="5346" y="386"/>
                  <a:pt x="5549" y="362"/>
                  <a:pt x="5715" y="326"/>
                </a:cubicBezTo>
                <a:cubicBezTo>
                  <a:pt x="5596" y="267"/>
                  <a:pt x="5477" y="219"/>
                  <a:pt x="5322" y="159"/>
                </a:cubicBezTo>
                <a:cubicBezTo>
                  <a:pt x="4905" y="40"/>
                  <a:pt x="4475" y="0"/>
                  <a:pt x="40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46"/>
          <p:cNvSpPr/>
          <p:nvPr/>
        </p:nvSpPr>
        <p:spPr>
          <a:xfrm flipH="1">
            <a:off x="985274" y="3130551"/>
            <a:ext cx="184524" cy="221706"/>
          </a:xfrm>
          <a:custGeom>
            <a:avLst/>
            <a:gdLst/>
            <a:ahLst/>
            <a:cxnLst/>
            <a:rect l="l" t="t" r="r" b="b"/>
            <a:pathLst>
              <a:path w="3727" h="4478" extrusionOk="0">
                <a:moveTo>
                  <a:pt x="2331" y="1"/>
                </a:moveTo>
                <a:cubicBezTo>
                  <a:pt x="995" y="1"/>
                  <a:pt x="226" y="1549"/>
                  <a:pt x="72" y="2697"/>
                </a:cubicBezTo>
                <a:cubicBezTo>
                  <a:pt x="36" y="2983"/>
                  <a:pt x="0" y="3292"/>
                  <a:pt x="72" y="3578"/>
                </a:cubicBezTo>
                <a:cubicBezTo>
                  <a:pt x="205" y="4110"/>
                  <a:pt x="627" y="4477"/>
                  <a:pt x="1165" y="4477"/>
                </a:cubicBezTo>
                <a:cubicBezTo>
                  <a:pt x="1205" y="4477"/>
                  <a:pt x="1245" y="4475"/>
                  <a:pt x="1286" y="4471"/>
                </a:cubicBezTo>
                <a:cubicBezTo>
                  <a:pt x="1798" y="4423"/>
                  <a:pt x="2310" y="4114"/>
                  <a:pt x="2691" y="3769"/>
                </a:cubicBezTo>
                <a:cubicBezTo>
                  <a:pt x="3322" y="3221"/>
                  <a:pt x="3703" y="2423"/>
                  <a:pt x="3703" y="1613"/>
                </a:cubicBezTo>
                <a:cubicBezTo>
                  <a:pt x="3727" y="1232"/>
                  <a:pt x="3632" y="840"/>
                  <a:pt x="3405" y="530"/>
                </a:cubicBezTo>
                <a:cubicBezTo>
                  <a:pt x="3203" y="244"/>
                  <a:pt x="2929" y="89"/>
                  <a:pt x="2655" y="30"/>
                </a:cubicBezTo>
                <a:cubicBezTo>
                  <a:pt x="2544" y="10"/>
                  <a:pt x="2436" y="1"/>
                  <a:pt x="2331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46"/>
          <p:cNvSpPr/>
          <p:nvPr/>
        </p:nvSpPr>
        <p:spPr>
          <a:xfrm flipH="1">
            <a:off x="1020032" y="3189764"/>
            <a:ext cx="90851" cy="105011"/>
          </a:xfrm>
          <a:custGeom>
            <a:avLst/>
            <a:gdLst/>
            <a:ahLst/>
            <a:cxnLst/>
            <a:rect l="l" t="t" r="r" b="b"/>
            <a:pathLst>
              <a:path w="1835" h="2121" extrusionOk="0">
                <a:moveTo>
                  <a:pt x="1287" y="1"/>
                </a:moveTo>
                <a:cubicBezTo>
                  <a:pt x="1001" y="1"/>
                  <a:pt x="763" y="179"/>
                  <a:pt x="584" y="370"/>
                </a:cubicBezTo>
                <a:cubicBezTo>
                  <a:pt x="179" y="834"/>
                  <a:pt x="1" y="1441"/>
                  <a:pt x="60" y="2049"/>
                </a:cubicBezTo>
                <a:cubicBezTo>
                  <a:pt x="66" y="2096"/>
                  <a:pt x="105" y="2120"/>
                  <a:pt x="142" y="2120"/>
                </a:cubicBezTo>
                <a:cubicBezTo>
                  <a:pt x="179" y="2120"/>
                  <a:pt x="215" y="2096"/>
                  <a:pt x="215" y="2049"/>
                </a:cubicBezTo>
                <a:cubicBezTo>
                  <a:pt x="179" y="1560"/>
                  <a:pt x="346" y="1060"/>
                  <a:pt x="644" y="668"/>
                </a:cubicBezTo>
                <a:cubicBezTo>
                  <a:pt x="703" y="584"/>
                  <a:pt x="775" y="489"/>
                  <a:pt x="870" y="417"/>
                </a:cubicBezTo>
                <a:cubicBezTo>
                  <a:pt x="953" y="525"/>
                  <a:pt x="1013" y="644"/>
                  <a:pt x="1049" y="763"/>
                </a:cubicBezTo>
                <a:cubicBezTo>
                  <a:pt x="1060" y="834"/>
                  <a:pt x="1060" y="894"/>
                  <a:pt x="1060" y="977"/>
                </a:cubicBezTo>
                <a:lnTo>
                  <a:pt x="1060" y="1037"/>
                </a:lnTo>
                <a:lnTo>
                  <a:pt x="1060" y="1060"/>
                </a:lnTo>
                <a:lnTo>
                  <a:pt x="1060" y="1084"/>
                </a:lnTo>
                <a:cubicBezTo>
                  <a:pt x="1049" y="1132"/>
                  <a:pt x="1025" y="1179"/>
                  <a:pt x="1049" y="1215"/>
                </a:cubicBezTo>
                <a:cubicBezTo>
                  <a:pt x="1049" y="1270"/>
                  <a:pt x="1085" y="1304"/>
                  <a:pt x="1126" y="1304"/>
                </a:cubicBezTo>
                <a:cubicBezTo>
                  <a:pt x="1148" y="1304"/>
                  <a:pt x="1171" y="1295"/>
                  <a:pt x="1191" y="1275"/>
                </a:cubicBezTo>
                <a:cubicBezTo>
                  <a:pt x="1263" y="1203"/>
                  <a:pt x="1287" y="1084"/>
                  <a:pt x="1299" y="977"/>
                </a:cubicBezTo>
                <a:cubicBezTo>
                  <a:pt x="1310" y="894"/>
                  <a:pt x="1299" y="787"/>
                  <a:pt x="1263" y="703"/>
                </a:cubicBezTo>
                <a:cubicBezTo>
                  <a:pt x="1227" y="548"/>
                  <a:pt x="1144" y="417"/>
                  <a:pt x="1049" y="298"/>
                </a:cubicBezTo>
                <a:cubicBezTo>
                  <a:pt x="1084" y="263"/>
                  <a:pt x="1132" y="251"/>
                  <a:pt x="1191" y="239"/>
                </a:cubicBezTo>
                <a:cubicBezTo>
                  <a:pt x="1226" y="226"/>
                  <a:pt x="1261" y="221"/>
                  <a:pt x="1296" y="221"/>
                </a:cubicBezTo>
                <a:cubicBezTo>
                  <a:pt x="1357" y="221"/>
                  <a:pt x="1417" y="236"/>
                  <a:pt x="1477" y="251"/>
                </a:cubicBezTo>
                <a:cubicBezTo>
                  <a:pt x="1561" y="298"/>
                  <a:pt x="1608" y="382"/>
                  <a:pt x="1703" y="429"/>
                </a:cubicBezTo>
                <a:cubicBezTo>
                  <a:pt x="1716" y="439"/>
                  <a:pt x="1731" y="444"/>
                  <a:pt x="1746" y="444"/>
                </a:cubicBezTo>
                <a:cubicBezTo>
                  <a:pt x="1786" y="444"/>
                  <a:pt x="1826" y="413"/>
                  <a:pt x="1834" y="370"/>
                </a:cubicBezTo>
                <a:cubicBezTo>
                  <a:pt x="1834" y="132"/>
                  <a:pt x="1477" y="1"/>
                  <a:pt x="12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46"/>
          <p:cNvSpPr/>
          <p:nvPr/>
        </p:nvSpPr>
        <p:spPr>
          <a:xfrm flipH="1">
            <a:off x="1148551" y="3270315"/>
            <a:ext cx="300674" cy="231954"/>
          </a:xfrm>
          <a:custGeom>
            <a:avLst/>
            <a:gdLst/>
            <a:ahLst/>
            <a:cxnLst/>
            <a:rect l="l" t="t" r="r" b="b"/>
            <a:pathLst>
              <a:path w="6073" h="4685" extrusionOk="0">
                <a:moveTo>
                  <a:pt x="3916" y="1"/>
                </a:moveTo>
                <a:cubicBezTo>
                  <a:pt x="3861" y="1"/>
                  <a:pt x="3806" y="2"/>
                  <a:pt x="3751" y="5"/>
                </a:cubicBezTo>
                <a:cubicBezTo>
                  <a:pt x="3061" y="64"/>
                  <a:pt x="2382" y="350"/>
                  <a:pt x="1810" y="743"/>
                </a:cubicBezTo>
                <a:cubicBezTo>
                  <a:pt x="1239" y="1112"/>
                  <a:pt x="739" y="1600"/>
                  <a:pt x="417" y="2208"/>
                </a:cubicBezTo>
                <a:cubicBezTo>
                  <a:pt x="96" y="2839"/>
                  <a:pt x="1" y="3565"/>
                  <a:pt x="263" y="4196"/>
                </a:cubicBezTo>
                <a:cubicBezTo>
                  <a:pt x="334" y="4374"/>
                  <a:pt x="417" y="4529"/>
                  <a:pt x="536" y="4684"/>
                </a:cubicBezTo>
                <a:lnTo>
                  <a:pt x="751" y="4684"/>
                </a:lnTo>
                <a:cubicBezTo>
                  <a:pt x="894" y="4684"/>
                  <a:pt x="1048" y="4684"/>
                  <a:pt x="1215" y="4660"/>
                </a:cubicBezTo>
                <a:cubicBezTo>
                  <a:pt x="3096" y="4529"/>
                  <a:pt x="4787" y="3386"/>
                  <a:pt x="5811" y="1648"/>
                </a:cubicBezTo>
                <a:cubicBezTo>
                  <a:pt x="5823" y="1624"/>
                  <a:pt x="5823" y="1612"/>
                  <a:pt x="5835" y="1600"/>
                </a:cubicBezTo>
                <a:cubicBezTo>
                  <a:pt x="5930" y="1457"/>
                  <a:pt x="6001" y="1315"/>
                  <a:pt x="6073" y="1160"/>
                </a:cubicBezTo>
                <a:cubicBezTo>
                  <a:pt x="5978" y="957"/>
                  <a:pt x="5858" y="803"/>
                  <a:pt x="5704" y="648"/>
                </a:cubicBezTo>
                <a:cubicBezTo>
                  <a:pt x="5243" y="198"/>
                  <a:pt x="4569" y="1"/>
                  <a:pt x="3916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46"/>
          <p:cNvSpPr/>
          <p:nvPr/>
        </p:nvSpPr>
        <p:spPr>
          <a:xfrm flipH="1">
            <a:off x="1610078" y="3252838"/>
            <a:ext cx="80800" cy="186900"/>
          </a:xfrm>
          <a:custGeom>
            <a:avLst/>
            <a:gdLst/>
            <a:ahLst/>
            <a:cxnLst/>
            <a:rect l="l" t="t" r="r" b="b"/>
            <a:pathLst>
              <a:path w="1632" h="3775" extrusionOk="0">
                <a:moveTo>
                  <a:pt x="0" y="1"/>
                </a:moveTo>
                <a:lnTo>
                  <a:pt x="0" y="36"/>
                </a:lnTo>
                <a:cubicBezTo>
                  <a:pt x="24" y="203"/>
                  <a:pt x="48" y="346"/>
                  <a:pt x="60" y="513"/>
                </a:cubicBezTo>
                <a:cubicBezTo>
                  <a:pt x="274" y="1834"/>
                  <a:pt x="738" y="2965"/>
                  <a:pt x="1607" y="3751"/>
                </a:cubicBezTo>
                <a:lnTo>
                  <a:pt x="1631" y="3775"/>
                </a:lnTo>
                <a:cubicBezTo>
                  <a:pt x="1572" y="3132"/>
                  <a:pt x="1465" y="2477"/>
                  <a:pt x="1274" y="1870"/>
                </a:cubicBezTo>
                <a:cubicBezTo>
                  <a:pt x="1012" y="1132"/>
                  <a:pt x="619" y="453"/>
                  <a:pt x="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46"/>
          <p:cNvSpPr/>
          <p:nvPr/>
        </p:nvSpPr>
        <p:spPr>
          <a:xfrm flipH="1">
            <a:off x="1355156" y="3016632"/>
            <a:ext cx="101743" cy="73869"/>
          </a:xfrm>
          <a:custGeom>
            <a:avLst/>
            <a:gdLst/>
            <a:ahLst/>
            <a:cxnLst/>
            <a:rect l="l" t="t" r="r" b="b"/>
            <a:pathLst>
              <a:path w="2055" h="1492" extrusionOk="0">
                <a:moveTo>
                  <a:pt x="557" y="1"/>
                </a:moveTo>
                <a:cubicBezTo>
                  <a:pt x="421" y="1"/>
                  <a:pt x="292" y="34"/>
                  <a:pt x="191" y="116"/>
                </a:cubicBezTo>
                <a:cubicBezTo>
                  <a:pt x="72" y="212"/>
                  <a:pt x="1" y="343"/>
                  <a:pt x="25" y="485"/>
                </a:cubicBezTo>
                <a:cubicBezTo>
                  <a:pt x="25" y="664"/>
                  <a:pt x="156" y="807"/>
                  <a:pt x="322" y="878"/>
                </a:cubicBezTo>
                <a:cubicBezTo>
                  <a:pt x="489" y="950"/>
                  <a:pt x="679" y="962"/>
                  <a:pt x="858" y="1009"/>
                </a:cubicBezTo>
                <a:cubicBezTo>
                  <a:pt x="1203" y="1081"/>
                  <a:pt x="1525" y="1247"/>
                  <a:pt x="1811" y="1462"/>
                </a:cubicBezTo>
                <a:cubicBezTo>
                  <a:pt x="1838" y="1483"/>
                  <a:pt x="1867" y="1492"/>
                  <a:pt x="1895" y="1492"/>
                </a:cubicBezTo>
                <a:cubicBezTo>
                  <a:pt x="1979" y="1492"/>
                  <a:pt x="2055" y="1414"/>
                  <a:pt x="2037" y="1343"/>
                </a:cubicBezTo>
                <a:cubicBezTo>
                  <a:pt x="2025" y="1009"/>
                  <a:pt x="1811" y="700"/>
                  <a:pt x="1572" y="474"/>
                </a:cubicBezTo>
                <a:cubicBezTo>
                  <a:pt x="1334" y="247"/>
                  <a:pt x="1013" y="57"/>
                  <a:pt x="679" y="9"/>
                </a:cubicBezTo>
                <a:cubicBezTo>
                  <a:pt x="638" y="4"/>
                  <a:pt x="597" y="1"/>
                  <a:pt x="5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46"/>
          <p:cNvSpPr/>
          <p:nvPr/>
        </p:nvSpPr>
        <p:spPr>
          <a:xfrm flipH="1">
            <a:off x="1434418" y="3269077"/>
            <a:ext cx="168086" cy="70304"/>
          </a:xfrm>
          <a:custGeom>
            <a:avLst/>
            <a:gdLst/>
            <a:ahLst/>
            <a:cxnLst/>
            <a:rect l="l" t="t" r="r" b="b"/>
            <a:pathLst>
              <a:path w="3395" h="1420" extrusionOk="0">
                <a:moveTo>
                  <a:pt x="2709" y="0"/>
                </a:moveTo>
                <a:cubicBezTo>
                  <a:pt x="2406" y="0"/>
                  <a:pt x="2072" y="169"/>
                  <a:pt x="1513" y="197"/>
                </a:cubicBezTo>
                <a:cubicBezTo>
                  <a:pt x="1451" y="200"/>
                  <a:pt x="1391" y="201"/>
                  <a:pt x="1334" y="201"/>
                </a:cubicBezTo>
                <a:cubicBezTo>
                  <a:pt x="897" y="201"/>
                  <a:pt x="577" y="126"/>
                  <a:pt x="389" y="126"/>
                </a:cubicBezTo>
                <a:cubicBezTo>
                  <a:pt x="304" y="126"/>
                  <a:pt x="246" y="141"/>
                  <a:pt x="215" y="185"/>
                </a:cubicBezTo>
                <a:cubicBezTo>
                  <a:pt x="0" y="501"/>
                  <a:pt x="365" y="1419"/>
                  <a:pt x="1483" y="1419"/>
                </a:cubicBezTo>
                <a:cubicBezTo>
                  <a:pt x="1543" y="1419"/>
                  <a:pt x="1604" y="1416"/>
                  <a:pt x="1668" y="1411"/>
                </a:cubicBezTo>
                <a:cubicBezTo>
                  <a:pt x="2716" y="1328"/>
                  <a:pt x="3394" y="232"/>
                  <a:pt x="2978" y="54"/>
                </a:cubicBezTo>
                <a:cubicBezTo>
                  <a:pt x="2887" y="15"/>
                  <a:pt x="2799" y="0"/>
                  <a:pt x="27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46"/>
          <p:cNvSpPr/>
          <p:nvPr/>
        </p:nvSpPr>
        <p:spPr>
          <a:xfrm flipH="1">
            <a:off x="1561757" y="3004552"/>
            <a:ext cx="80058" cy="63422"/>
          </a:xfrm>
          <a:custGeom>
            <a:avLst/>
            <a:gdLst/>
            <a:ahLst/>
            <a:cxnLst/>
            <a:rect l="l" t="t" r="r" b="b"/>
            <a:pathLst>
              <a:path w="1617" h="1281" extrusionOk="0">
                <a:moveTo>
                  <a:pt x="1122" y="0"/>
                </a:moveTo>
                <a:cubicBezTo>
                  <a:pt x="1101" y="0"/>
                  <a:pt x="1079" y="1"/>
                  <a:pt x="1057" y="3"/>
                </a:cubicBezTo>
                <a:cubicBezTo>
                  <a:pt x="783" y="27"/>
                  <a:pt x="533" y="194"/>
                  <a:pt x="354" y="384"/>
                </a:cubicBezTo>
                <a:cubicBezTo>
                  <a:pt x="164" y="599"/>
                  <a:pt x="9" y="872"/>
                  <a:pt x="9" y="1146"/>
                </a:cubicBezTo>
                <a:cubicBezTo>
                  <a:pt x="0" y="1216"/>
                  <a:pt x="56" y="1280"/>
                  <a:pt x="120" y="1280"/>
                </a:cubicBezTo>
                <a:cubicBezTo>
                  <a:pt x="142" y="1280"/>
                  <a:pt x="166" y="1272"/>
                  <a:pt x="188" y="1253"/>
                </a:cubicBezTo>
                <a:cubicBezTo>
                  <a:pt x="414" y="1075"/>
                  <a:pt x="664" y="944"/>
                  <a:pt x="938" y="872"/>
                </a:cubicBezTo>
                <a:cubicBezTo>
                  <a:pt x="1081" y="837"/>
                  <a:pt x="1236" y="825"/>
                  <a:pt x="1366" y="765"/>
                </a:cubicBezTo>
                <a:cubicBezTo>
                  <a:pt x="1486" y="706"/>
                  <a:pt x="1593" y="587"/>
                  <a:pt x="1605" y="432"/>
                </a:cubicBezTo>
                <a:cubicBezTo>
                  <a:pt x="1617" y="301"/>
                  <a:pt x="1545" y="182"/>
                  <a:pt x="1450" y="110"/>
                </a:cubicBezTo>
                <a:cubicBezTo>
                  <a:pt x="1349" y="30"/>
                  <a:pt x="1240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46"/>
          <p:cNvSpPr/>
          <p:nvPr/>
        </p:nvSpPr>
        <p:spPr>
          <a:xfrm flipH="1">
            <a:off x="1353819" y="3186843"/>
            <a:ext cx="107585" cy="34360"/>
          </a:xfrm>
          <a:custGeom>
            <a:avLst/>
            <a:gdLst/>
            <a:ahLst/>
            <a:cxnLst/>
            <a:rect l="l" t="t" r="r" b="b"/>
            <a:pathLst>
              <a:path w="2173" h="694" extrusionOk="0">
                <a:moveTo>
                  <a:pt x="997" y="0"/>
                </a:moveTo>
                <a:cubicBezTo>
                  <a:pt x="782" y="0"/>
                  <a:pt x="580" y="60"/>
                  <a:pt x="401" y="167"/>
                </a:cubicBezTo>
                <a:cubicBezTo>
                  <a:pt x="235" y="250"/>
                  <a:pt x="56" y="417"/>
                  <a:pt x="8" y="607"/>
                </a:cubicBezTo>
                <a:cubicBezTo>
                  <a:pt x="0" y="656"/>
                  <a:pt x="42" y="694"/>
                  <a:pt x="89" y="694"/>
                </a:cubicBezTo>
                <a:cubicBezTo>
                  <a:pt x="110" y="694"/>
                  <a:pt x="132" y="686"/>
                  <a:pt x="151" y="667"/>
                </a:cubicBezTo>
                <a:cubicBezTo>
                  <a:pt x="270" y="536"/>
                  <a:pt x="366" y="405"/>
                  <a:pt x="532" y="322"/>
                </a:cubicBezTo>
                <a:cubicBezTo>
                  <a:pt x="660" y="263"/>
                  <a:pt x="803" y="220"/>
                  <a:pt x="936" y="220"/>
                </a:cubicBezTo>
                <a:cubicBezTo>
                  <a:pt x="965" y="220"/>
                  <a:pt x="993" y="222"/>
                  <a:pt x="1021" y="226"/>
                </a:cubicBezTo>
                <a:cubicBezTo>
                  <a:pt x="1223" y="238"/>
                  <a:pt x="1402" y="286"/>
                  <a:pt x="1580" y="369"/>
                </a:cubicBezTo>
                <a:cubicBezTo>
                  <a:pt x="1663" y="417"/>
                  <a:pt x="1735" y="465"/>
                  <a:pt x="1830" y="524"/>
                </a:cubicBezTo>
                <a:cubicBezTo>
                  <a:pt x="1902" y="560"/>
                  <a:pt x="1997" y="631"/>
                  <a:pt x="2080" y="667"/>
                </a:cubicBezTo>
                <a:cubicBezTo>
                  <a:pt x="2085" y="668"/>
                  <a:pt x="2090" y="669"/>
                  <a:pt x="2095" y="669"/>
                </a:cubicBezTo>
                <a:cubicBezTo>
                  <a:pt x="2137" y="669"/>
                  <a:pt x="2173" y="626"/>
                  <a:pt x="2152" y="584"/>
                </a:cubicBezTo>
                <a:cubicBezTo>
                  <a:pt x="2128" y="476"/>
                  <a:pt x="2021" y="405"/>
                  <a:pt x="1937" y="346"/>
                </a:cubicBezTo>
                <a:cubicBezTo>
                  <a:pt x="1842" y="262"/>
                  <a:pt x="1759" y="203"/>
                  <a:pt x="1652" y="167"/>
                </a:cubicBezTo>
                <a:cubicBezTo>
                  <a:pt x="1461" y="60"/>
                  <a:pt x="1223" y="0"/>
                  <a:pt x="9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46"/>
          <p:cNvSpPr/>
          <p:nvPr/>
        </p:nvSpPr>
        <p:spPr>
          <a:xfrm flipH="1">
            <a:off x="1584729" y="3165505"/>
            <a:ext cx="70304" cy="43668"/>
          </a:xfrm>
          <a:custGeom>
            <a:avLst/>
            <a:gdLst/>
            <a:ahLst/>
            <a:cxnLst/>
            <a:rect l="l" t="t" r="r" b="b"/>
            <a:pathLst>
              <a:path w="1420" h="882" extrusionOk="0">
                <a:moveTo>
                  <a:pt x="428" y="0"/>
                </a:moveTo>
                <a:cubicBezTo>
                  <a:pt x="230" y="0"/>
                  <a:pt x="39" y="72"/>
                  <a:pt x="14" y="300"/>
                </a:cubicBezTo>
                <a:cubicBezTo>
                  <a:pt x="1" y="341"/>
                  <a:pt x="29" y="362"/>
                  <a:pt x="63" y="362"/>
                </a:cubicBezTo>
                <a:cubicBezTo>
                  <a:pt x="89" y="362"/>
                  <a:pt x="118" y="350"/>
                  <a:pt x="133" y="324"/>
                </a:cubicBezTo>
                <a:cubicBezTo>
                  <a:pt x="162" y="227"/>
                  <a:pt x="278" y="201"/>
                  <a:pt x="377" y="201"/>
                </a:cubicBezTo>
                <a:cubicBezTo>
                  <a:pt x="400" y="201"/>
                  <a:pt x="423" y="203"/>
                  <a:pt x="443" y="205"/>
                </a:cubicBezTo>
                <a:cubicBezTo>
                  <a:pt x="550" y="217"/>
                  <a:pt x="645" y="253"/>
                  <a:pt x="752" y="300"/>
                </a:cubicBezTo>
                <a:cubicBezTo>
                  <a:pt x="943" y="384"/>
                  <a:pt x="1110" y="550"/>
                  <a:pt x="1205" y="741"/>
                </a:cubicBezTo>
                <a:cubicBezTo>
                  <a:pt x="1229" y="788"/>
                  <a:pt x="1264" y="860"/>
                  <a:pt x="1300" y="872"/>
                </a:cubicBezTo>
                <a:cubicBezTo>
                  <a:pt x="1315" y="878"/>
                  <a:pt x="1329" y="881"/>
                  <a:pt x="1341" y="881"/>
                </a:cubicBezTo>
                <a:cubicBezTo>
                  <a:pt x="1395" y="881"/>
                  <a:pt x="1419" y="821"/>
                  <a:pt x="1419" y="753"/>
                </a:cubicBezTo>
                <a:cubicBezTo>
                  <a:pt x="1419" y="657"/>
                  <a:pt x="1336" y="538"/>
                  <a:pt x="1264" y="431"/>
                </a:cubicBezTo>
                <a:cubicBezTo>
                  <a:pt x="1122" y="253"/>
                  <a:pt x="907" y="98"/>
                  <a:pt x="693" y="38"/>
                </a:cubicBezTo>
                <a:cubicBezTo>
                  <a:pt x="614" y="16"/>
                  <a:pt x="520" y="0"/>
                  <a:pt x="4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46"/>
          <p:cNvSpPr/>
          <p:nvPr/>
        </p:nvSpPr>
        <p:spPr>
          <a:xfrm flipH="1">
            <a:off x="1512843" y="3143523"/>
            <a:ext cx="70205" cy="100802"/>
          </a:xfrm>
          <a:custGeom>
            <a:avLst/>
            <a:gdLst/>
            <a:ahLst/>
            <a:cxnLst/>
            <a:rect l="l" t="t" r="r" b="b"/>
            <a:pathLst>
              <a:path w="1418" h="2036" extrusionOk="0">
                <a:moveTo>
                  <a:pt x="638" y="1"/>
                </a:moveTo>
                <a:cubicBezTo>
                  <a:pt x="616" y="1"/>
                  <a:pt x="596" y="19"/>
                  <a:pt x="596" y="54"/>
                </a:cubicBezTo>
                <a:cubicBezTo>
                  <a:pt x="596" y="173"/>
                  <a:pt x="608" y="280"/>
                  <a:pt x="644" y="399"/>
                </a:cubicBezTo>
                <a:cubicBezTo>
                  <a:pt x="668" y="518"/>
                  <a:pt x="680" y="637"/>
                  <a:pt x="703" y="756"/>
                </a:cubicBezTo>
                <a:cubicBezTo>
                  <a:pt x="727" y="935"/>
                  <a:pt x="739" y="1113"/>
                  <a:pt x="763" y="1292"/>
                </a:cubicBezTo>
                <a:cubicBezTo>
                  <a:pt x="641" y="1254"/>
                  <a:pt x="512" y="1210"/>
                  <a:pt x="393" y="1210"/>
                </a:cubicBezTo>
                <a:cubicBezTo>
                  <a:pt x="360" y="1210"/>
                  <a:pt x="329" y="1213"/>
                  <a:pt x="299" y="1221"/>
                </a:cubicBezTo>
                <a:cubicBezTo>
                  <a:pt x="120" y="1244"/>
                  <a:pt x="13" y="1375"/>
                  <a:pt x="13" y="1554"/>
                </a:cubicBezTo>
                <a:cubicBezTo>
                  <a:pt x="1" y="1732"/>
                  <a:pt x="120" y="1887"/>
                  <a:pt x="227" y="2018"/>
                </a:cubicBezTo>
                <a:cubicBezTo>
                  <a:pt x="233" y="2031"/>
                  <a:pt x="242" y="2036"/>
                  <a:pt x="251" y="2036"/>
                </a:cubicBezTo>
                <a:cubicBezTo>
                  <a:pt x="277" y="2036"/>
                  <a:pt x="307" y="1994"/>
                  <a:pt x="299" y="1959"/>
                </a:cubicBezTo>
                <a:cubicBezTo>
                  <a:pt x="239" y="1840"/>
                  <a:pt x="168" y="1709"/>
                  <a:pt x="191" y="1554"/>
                </a:cubicBezTo>
                <a:cubicBezTo>
                  <a:pt x="222" y="1442"/>
                  <a:pt x="313" y="1408"/>
                  <a:pt x="414" y="1408"/>
                </a:cubicBezTo>
                <a:cubicBezTo>
                  <a:pt x="431" y="1408"/>
                  <a:pt x="448" y="1409"/>
                  <a:pt x="465" y="1411"/>
                </a:cubicBezTo>
                <a:cubicBezTo>
                  <a:pt x="584" y="1435"/>
                  <a:pt x="691" y="1471"/>
                  <a:pt x="811" y="1518"/>
                </a:cubicBezTo>
                <a:cubicBezTo>
                  <a:pt x="819" y="1527"/>
                  <a:pt x="833" y="1535"/>
                  <a:pt x="849" y="1535"/>
                </a:cubicBezTo>
                <a:cubicBezTo>
                  <a:pt x="856" y="1535"/>
                  <a:pt x="863" y="1534"/>
                  <a:pt x="870" y="1530"/>
                </a:cubicBezTo>
                <a:cubicBezTo>
                  <a:pt x="882" y="1530"/>
                  <a:pt x="894" y="1542"/>
                  <a:pt x="930" y="1542"/>
                </a:cubicBezTo>
                <a:cubicBezTo>
                  <a:pt x="1001" y="1578"/>
                  <a:pt x="1084" y="1590"/>
                  <a:pt x="1168" y="1613"/>
                </a:cubicBezTo>
                <a:cubicBezTo>
                  <a:pt x="1222" y="1636"/>
                  <a:pt x="1270" y="1650"/>
                  <a:pt x="1321" y="1650"/>
                </a:cubicBezTo>
                <a:cubicBezTo>
                  <a:pt x="1348" y="1650"/>
                  <a:pt x="1376" y="1646"/>
                  <a:pt x="1406" y="1637"/>
                </a:cubicBezTo>
                <a:cubicBezTo>
                  <a:pt x="1394" y="1637"/>
                  <a:pt x="1418" y="1578"/>
                  <a:pt x="1394" y="1542"/>
                </a:cubicBezTo>
                <a:cubicBezTo>
                  <a:pt x="1334" y="1459"/>
                  <a:pt x="1215" y="1435"/>
                  <a:pt x="1132" y="1411"/>
                </a:cubicBezTo>
                <a:cubicBezTo>
                  <a:pt x="1061" y="1375"/>
                  <a:pt x="965" y="1363"/>
                  <a:pt x="894" y="1340"/>
                </a:cubicBezTo>
                <a:cubicBezTo>
                  <a:pt x="894" y="1125"/>
                  <a:pt x="894" y="935"/>
                  <a:pt x="858" y="720"/>
                </a:cubicBezTo>
                <a:cubicBezTo>
                  <a:pt x="846" y="601"/>
                  <a:pt x="834" y="482"/>
                  <a:pt x="799" y="363"/>
                </a:cubicBezTo>
                <a:cubicBezTo>
                  <a:pt x="775" y="244"/>
                  <a:pt x="739" y="125"/>
                  <a:pt x="680" y="30"/>
                </a:cubicBezTo>
                <a:cubicBezTo>
                  <a:pt x="670" y="10"/>
                  <a:pt x="653" y="1"/>
                  <a:pt x="6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46"/>
          <p:cNvSpPr/>
          <p:nvPr/>
        </p:nvSpPr>
        <p:spPr>
          <a:xfrm>
            <a:off x="8610920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46"/>
          <p:cNvSpPr/>
          <p:nvPr/>
        </p:nvSpPr>
        <p:spPr>
          <a:xfrm>
            <a:off x="54199" y="19155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1" name="Google Shape;3411;p46"/>
          <p:cNvGrpSpPr/>
          <p:nvPr/>
        </p:nvGrpSpPr>
        <p:grpSpPr>
          <a:xfrm>
            <a:off x="359596" y="2406470"/>
            <a:ext cx="791411" cy="1080114"/>
            <a:chOff x="480371" y="2406470"/>
            <a:chExt cx="791411" cy="1080114"/>
          </a:xfrm>
        </p:grpSpPr>
        <p:sp>
          <p:nvSpPr>
            <p:cNvPr id="3412" name="Google Shape;3412;p46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6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6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6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6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6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6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6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6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6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6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6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4" name="Google Shape;3424;p46"/>
          <p:cNvGrpSpPr/>
          <p:nvPr/>
        </p:nvGrpSpPr>
        <p:grpSpPr>
          <a:xfrm>
            <a:off x="691816" y="704499"/>
            <a:ext cx="602833" cy="495062"/>
            <a:chOff x="668641" y="1116349"/>
            <a:chExt cx="602833" cy="495062"/>
          </a:xfrm>
        </p:grpSpPr>
        <p:sp>
          <p:nvSpPr>
            <p:cNvPr id="3425" name="Google Shape;3425;p4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6" name="Google Shape;3436;p46"/>
          <p:cNvSpPr/>
          <p:nvPr/>
        </p:nvSpPr>
        <p:spPr>
          <a:xfrm flipH="1">
            <a:off x="8417372" y="1891511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7" name="Google Shape;3437;p46"/>
          <p:cNvGrpSpPr/>
          <p:nvPr/>
        </p:nvGrpSpPr>
        <p:grpSpPr>
          <a:xfrm rot="-2542180" flipH="1">
            <a:off x="5656808" y="4036164"/>
            <a:ext cx="2209190" cy="699509"/>
            <a:chOff x="676459" y="2747475"/>
            <a:chExt cx="2209227" cy="699520"/>
          </a:xfrm>
        </p:grpSpPr>
        <p:sp>
          <p:nvSpPr>
            <p:cNvPr id="3438" name="Google Shape;3438;p46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6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6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6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6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6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6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6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6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6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6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6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6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6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6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6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6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6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6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6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6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6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0" name="Google Shape;3460;p46"/>
          <p:cNvGrpSpPr/>
          <p:nvPr/>
        </p:nvGrpSpPr>
        <p:grpSpPr>
          <a:xfrm flipH="1">
            <a:off x="7483391" y="351949"/>
            <a:ext cx="602833" cy="495062"/>
            <a:chOff x="668641" y="1116349"/>
            <a:chExt cx="602833" cy="495062"/>
          </a:xfrm>
        </p:grpSpPr>
        <p:sp>
          <p:nvSpPr>
            <p:cNvPr id="3461" name="Google Shape;3461;p4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2" name="Google Shape;3472;p46"/>
          <p:cNvGrpSpPr/>
          <p:nvPr/>
        </p:nvGrpSpPr>
        <p:grpSpPr>
          <a:xfrm>
            <a:off x="8180821" y="2137420"/>
            <a:ext cx="791411" cy="1080114"/>
            <a:chOff x="480371" y="2406470"/>
            <a:chExt cx="791411" cy="1080114"/>
          </a:xfrm>
        </p:grpSpPr>
        <p:sp>
          <p:nvSpPr>
            <p:cNvPr id="3473" name="Google Shape;3473;p46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6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6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6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6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6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6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6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6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6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6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6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5" name="Google Shape;3485;p46"/>
          <p:cNvSpPr/>
          <p:nvPr/>
        </p:nvSpPr>
        <p:spPr>
          <a:xfrm rot="-166213">
            <a:off x="2674882" y="850090"/>
            <a:ext cx="3861088" cy="214795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62FE4-45F6-42AA-A732-2F16810F0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400" y="2066229"/>
            <a:ext cx="3959738" cy="2230264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ED3C5C1-AA27-42AA-8F1F-B7177A2AAA76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74622" y="1548500"/>
            <a:ext cx="1984500" cy="3909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4A833E6-60A7-402B-A53C-291EB454B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649" y="1523229"/>
            <a:ext cx="1984500" cy="8166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C5DC996-B008-4C36-94CB-97CB544B3E0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138410" y="2250254"/>
            <a:ext cx="1984500" cy="3909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34F8E17D-FCA7-4874-8DD9-9C2AD3EF05F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7248562" y="1426338"/>
            <a:ext cx="1984500" cy="816600"/>
          </a:xfrm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Google Shape;3252;p46"/>
          <p:cNvSpPr/>
          <p:nvPr/>
        </p:nvSpPr>
        <p:spPr>
          <a:xfrm flipH="1">
            <a:off x="-844172" y="3853584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3" name="Google Shape;3253;p46"/>
          <p:cNvSpPr/>
          <p:nvPr/>
        </p:nvSpPr>
        <p:spPr>
          <a:xfrm flipH="1">
            <a:off x="6959852" y="3762775"/>
            <a:ext cx="2230798" cy="1635111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4" name="Google Shape;3254;p46"/>
          <p:cNvSpPr/>
          <p:nvPr/>
        </p:nvSpPr>
        <p:spPr>
          <a:xfrm flipH="1">
            <a:off x="-232875" y="4577820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46"/>
          <p:cNvSpPr/>
          <p:nvPr/>
        </p:nvSpPr>
        <p:spPr>
          <a:xfrm flipH="1">
            <a:off x="4221159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46"/>
          <p:cNvSpPr/>
          <p:nvPr/>
        </p:nvSpPr>
        <p:spPr>
          <a:xfrm flipH="1">
            <a:off x="1967520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3" name="Google Shape;3263;p46"/>
          <p:cNvGrpSpPr/>
          <p:nvPr/>
        </p:nvGrpSpPr>
        <p:grpSpPr>
          <a:xfrm>
            <a:off x="-84156" y="3840061"/>
            <a:ext cx="1763400" cy="1201893"/>
            <a:chOff x="1176669" y="3655136"/>
            <a:chExt cx="1763400" cy="1201893"/>
          </a:xfrm>
        </p:grpSpPr>
        <p:sp>
          <p:nvSpPr>
            <p:cNvPr id="3264" name="Google Shape;3264;p4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7" name="Google Shape;3267;p4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268" name="Google Shape;3268;p4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4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4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4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4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4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4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4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4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4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4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4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4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4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4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4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4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85" name="Google Shape;3285;p46"/>
          <p:cNvGrpSpPr/>
          <p:nvPr/>
        </p:nvGrpSpPr>
        <p:grpSpPr>
          <a:xfrm flipH="1">
            <a:off x="6618932" y="3950711"/>
            <a:ext cx="1992000" cy="1049493"/>
            <a:chOff x="948069" y="3807536"/>
            <a:chExt cx="1992000" cy="1049493"/>
          </a:xfrm>
        </p:grpSpPr>
        <p:sp>
          <p:nvSpPr>
            <p:cNvPr id="3286" name="Google Shape;3286;p4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9" name="Google Shape;3289;p46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3290" name="Google Shape;3290;p4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4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4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4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4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4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4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4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4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4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4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4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4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4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4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7" name="Google Shape;3307;p46"/>
          <p:cNvSpPr txBox="1">
            <a:spLocks noGrp="1"/>
          </p:cNvSpPr>
          <p:nvPr>
            <p:ph type="title"/>
          </p:nvPr>
        </p:nvSpPr>
        <p:spPr>
          <a:xfrm>
            <a:off x="2305725" y="368825"/>
            <a:ext cx="4532400" cy="10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Tawuran </a:t>
            </a:r>
            <a:r>
              <a:rPr lang="en-ID" dirty="0" err="1"/>
              <a:t>Pelajar</a:t>
            </a:r>
            <a:endParaRPr dirty="0"/>
          </a:p>
        </p:txBody>
      </p:sp>
      <p:sp>
        <p:nvSpPr>
          <p:cNvPr id="3312" name="Google Shape;3312;p46"/>
          <p:cNvSpPr/>
          <p:nvPr/>
        </p:nvSpPr>
        <p:spPr>
          <a:xfrm>
            <a:off x="7508487" y="4924940"/>
            <a:ext cx="1009777" cy="116995"/>
          </a:xfrm>
          <a:custGeom>
            <a:avLst/>
            <a:gdLst/>
            <a:ahLst/>
            <a:cxnLst/>
            <a:rect l="l" t="t" r="r" b="b"/>
            <a:pathLst>
              <a:path w="20861" h="2417" extrusionOk="0">
                <a:moveTo>
                  <a:pt x="10431" y="0"/>
                </a:moveTo>
                <a:cubicBezTo>
                  <a:pt x="4668" y="0"/>
                  <a:pt x="1" y="548"/>
                  <a:pt x="1" y="1214"/>
                </a:cubicBezTo>
                <a:cubicBezTo>
                  <a:pt x="1" y="1869"/>
                  <a:pt x="4668" y="2417"/>
                  <a:pt x="10431" y="2417"/>
                </a:cubicBezTo>
                <a:cubicBezTo>
                  <a:pt x="16193" y="2417"/>
                  <a:pt x="20860" y="1869"/>
                  <a:pt x="20860" y="1214"/>
                </a:cubicBezTo>
                <a:cubicBezTo>
                  <a:pt x="20860" y="548"/>
                  <a:pt x="16193" y="0"/>
                  <a:pt x="10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46"/>
          <p:cNvSpPr/>
          <p:nvPr/>
        </p:nvSpPr>
        <p:spPr>
          <a:xfrm>
            <a:off x="7733812" y="4080613"/>
            <a:ext cx="572922" cy="816689"/>
          </a:xfrm>
          <a:custGeom>
            <a:avLst/>
            <a:gdLst/>
            <a:ahLst/>
            <a:cxnLst/>
            <a:rect l="l" t="t" r="r" b="b"/>
            <a:pathLst>
              <a:path w="11836" h="16872" extrusionOk="0">
                <a:moveTo>
                  <a:pt x="9693" y="0"/>
                </a:moveTo>
                <a:cubicBezTo>
                  <a:pt x="9693" y="0"/>
                  <a:pt x="9455" y="36"/>
                  <a:pt x="9383" y="36"/>
                </a:cubicBezTo>
                <a:cubicBezTo>
                  <a:pt x="9347" y="36"/>
                  <a:pt x="9335" y="48"/>
                  <a:pt x="9300" y="48"/>
                </a:cubicBezTo>
                <a:cubicBezTo>
                  <a:pt x="8728" y="131"/>
                  <a:pt x="8133" y="191"/>
                  <a:pt x="7550" y="250"/>
                </a:cubicBezTo>
                <a:cubicBezTo>
                  <a:pt x="6371" y="370"/>
                  <a:pt x="5192" y="429"/>
                  <a:pt x="4025" y="429"/>
                </a:cubicBezTo>
                <a:cubicBezTo>
                  <a:pt x="2847" y="429"/>
                  <a:pt x="1668" y="405"/>
                  <a:pt x="489" y="250"/>
                </a:cubicBezTo>
                <a:cubicBezTo>
                  <a:pt x="465" y="252"/>
                  <a:pt x="441" y="253"/>
                  <a:pt x="418" y="253"/>
                </a:cubicBezTo>
                <a:cubicBezTo>
                  <a:pt x="271" y="253"/>
                  <a:pt x="145" y="223"/>
                  <a:pt x="1" y="203"/>
                </a:cubicBezTo>
                <a:lnTo>
                  <a:pt x="1" y="203"/>
                </a:lnTo>
                <a:cubicBezTo>
                  <a:pt x="13" y="3215"/>
                  <a:pt x="156" y="6073"/>
                  <a:pt x="334" y="7323"/>
                </a:cubicBezTo>
                <a:cubicBezTo>
                  <a:pt x="751" y="10323"/>
                  <a:pt x="1430" y="16872"/>
                  <a:pt x="1430" y="16872"/>
                </a:cubicBezTo>
                <a:lnTo>
                  <a:pt x="4883" y="16872"/>
                </a:lnTo>
                <a:cubicBezTo>
                  <a:pt x="4871" y="14085"/>
                  <a:pt x="4394" y="3537"/>
                  <a:pt x="4621" y="3489"/>
                </a:cubicBezTo>
                <a:cubicBezTo>
                  <a:pt x="4680" y="3477"/>
                  <a:pt x="4716" y="3477"/>
                  <a:pt x="4799" y="3477"/>
                </a:cubicBezTo>
                <a:cubicBezTo>
                  <a:pt x="4883" y="3477"/>
                  <a:pt x="4990" y="3489"/>
                  <a:pt x="5097" y="3513"/>
                </a:cubicBezTo>
                <a:cubicBezTo>
                  <a:pt x="5228" y="3560"/>
                  <a:pt x="5395" y="3620"/>
                  <a:pt x="5597" y="3727"/>
                </a:cubicBezTo>
                <a:cubicBezTo>
                  <a:pt x="6240" y="4084"/>
                  <a:pt x="8407" y="16860"/>
                  <a:pt x="8407" y="16860"/>
                </a:cubicBezTo>
                <a:lnTo>
                  <a:pt x="11836" y="16860"/>
                </a:lnTo>
                <a:cubicBezTo>
                  <a:pt x="11479" y="13443"/>
                  <a:pt x="9836" y="2120"/>
                  <a:pt x="9705" y="608"/>
                </a:cubicBezTo>
                <a:cubicBezTo>
                  <a:pt x="9693" y="477"/>
                  <a:pt x="9693" y="227"/>
                  <a:pt x="9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46"/>
          <p:cNvSpPr/>
          <p:nvPr/>
        </p:nvSpPr>
        <p:spPr>
          <a:xfrm>
            <a:off x="8182767" y="4082937"/>
            <a:ext cx="93422" cy="814947"/>
          </a:xfrm>
          <a:custGeom>
            <a:avLst/>
            <a:gdLst/>
            <a:ahLst/>
            <a:cxnLst/>
            <a:rect l="l" t="t" r="r" b="b"/>
            <a:pathLst>
              <a:path w="1930" h="16836" extrusionOk="0">
                <a:moveTo>
                  <a:pt x="72" y="0"/>
                </a:moveTo>
                <a:cubicBezTo>
                  <a:pt x="49" y="0"/>
                  <a:pt x="25" y="12"/>
                  <a:pt x="1" y="12"/>
                </a:cubicBezTo>
                <a:cubicBezTo>
                  <a:pt x="13" y="1298"/>
                  <a:pt x="108" y="2560"/>
                  <a:pt x="203" y="3846"/>
                </a:cubicBezTo>
                <a:cubicBezTo>
                  <a:pt x="322" y="5358"/>
                  <a:pt x="441" y="6894"/>
                  <a:pt x="596" y="8406"/>
                </a:cubicBezTo>
                <a:cubicBezTo>
                  <a:pt x="739" y="9930"/>
                  <a:pt x="906" y="11442"/>
                  <a:pt x="1132" y="12954"/>
                </a:cubicBezTo>
                <a:cubicBezTo>
                  <a:pt x="1323" y="14264"/>
                  <a:pt x="1573" y="15550"/>
                  <a:pt x="1870" y="16835"/>
                </a:cubicBezTo>
                <a:lnTo>
                  <a:pt x="1930" y="16835"/>
                </a:lnTo>
                <a:cubicBezTo>
                  <a:pt x="1680" y="15728"/>
                  <a:pt x="1477" y="14633"/>
                  <a:pt x="1299" y="13514"/>
                </a:cubicBezTo>
                <a:cubicBezTo>
                  <a:pt x="1061" y="12002"/>
                  <a:pt x="858" y="10478"/>
                  <a:pt x="715" y="8965"/>
                </a:cubicBezTo>
                <a:cubicBezTo>
                  <a:pt x="561" y="7441"/>
                  <a:pt x="441" y="5929"/>
                  <a:pt x="322" y="4405"/>
                </a:cubicBezTo>
                <a:cubicBezTo>
                  <a:pt x="227" y="2929"/>
                  <a:pt x="108" y="1476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46"/>
          <p:cNvSpPr/>
          <p:nvPr/>
        </p:nvSpPr>
        <p:spPr>
          <a:xfrm>
            <a:off x="7859471" y="4221617"/>
            <a:ext cx="154848" cy="37223"/>
          </a:xfrm>
          <a:custGeom>
            <a:avLst/>
            <a:gdLst/>
            <a:ahLst/>
            <a:cxnLst/>
            <a:rect l="l" t="t" r="r" b="b"/>
            <a:pathLst>
              <a:path w="3199" h="769" extrusionOk="0">
                <a:moveTo>
                  <a:pt x="211" y="0"/>
                </a:moveTo>
                <a:cubicBezTo>
                  <a:pt x="148" y="0"/>
                  <a:pt x="86" y="2"/>
                  <a:pt x="24" y="4"/>
                </a:cubicBezTo>
                <a:cubicBezTo>
                  <a:pt x="1" y="4"/>
                  <a:pt x="1" y="52"/>
                  <a:pt x="24" y="52"/>
                </a:cubicBezTo>
                <a:cubicBezTo>
                  <a:pt x="274" y="64"/>
                  <a:pt x="548" y="88"/>
                  <a:pt x="798" y="112"/>
                </a:cubicBezTo>
                <a:cubicBezTo>
                  <a:pt x="1072" y="147"/>
                  <a:pt x="1334" y="183"/>
                  <a:pt x="1608" y="243"/>
                </a:cubicBezTo>
                <a:cubicBezTo>
                  <a:pt x="1977" y="338"/>
                  <a:pt x="2334" y="433"/>
                  <a:pt x="2679" y="576"/>
                </a:cubicBezTo>
                <a:cubicBezTo>
                  <a:pt x="2394" y="493"/>
                  <a:pt x="2096" y="457"/>
                  <a:pt x="1798" y="445"/>
                </a:cubicBezTo>
                <a:cubicBezTo>
                  <a:pt x="1656" y="433"/>
                  <a:pt x="1510" y="426"/>
                  <a:pt x="1364" y="426"/>
                </a:cubicBezTo>
                <a:cubicBezTo>
                  <a:pt x="1072" y="426"/>
                  <a:pt x="778" y="453"/>
                  <a:pt x="501" y="516"/>
                </a:cubicBezTo>
                <a:cubicBezTo>
                  <a:pt x="477" y="528"/>
                  <a:pt x="477" y="576"/>
                  <a:pt x="513" y="576"/>
                </a:cubicBezTo>
                <a:cubicBezTo>
                  <a:pt x="875" y="547"/>
                  <a:pt x="1221" y="525"/>
                  <a:pt x="1572" y="525"/>
                </a:cubicBezTo>
                <a:cubicBezTo>
                  <a:pt x="1647" y="525"/>
                  <a:pt x="1722" y="526"/>
                  <a:pt x="1798" y="528"/>
                </a:cubicBezTo>
                <a:cubicBezTo>
                  <a:pt x="2215" y="564"/>
                  <a:pt x="2644" y="600"/>
                  <a:pt x="3049" y="719"/>
                </a:cubicBezTo>
                <a:lnTo>
                  <a:pt x="3132" y="766"/>
                </a:lnTo>
                <a:cubicBezTo>
                  <a:pt x="3137" y="768"/>
                  <a:pt x="3142" y="769"/>
                  <a:pt x="3146" y="769"/>
                </a:cubicBezTo>
                <a:cubicBezTo>
                  <a:pt x="3176" y="769"/>
                  <a:pt x="3198" y="739"/>
                  <a:pt x="3168" y="719"/>
                </a:cubicBezTo>
                <a:cubicBezTo>
                  <a:pt x="3156" y="719"/>
                  <a:pt x="3132" y="707"/>
                  <a:pt x="3120" y="707"/>
                </a:cubicBezTo>
                <a:lnTo>
                  <a:pt x="3108" y="695"/>
                </a:lnTo>
                <a:cubicBezTo>
                  <a:pt x="3096" y="695"/>
                  <a:pt x="3072" y="695"/>
                  <a:pt x="3060" y="683"/>
                </a:cubicBezTo>
                <a:cubicBezTo>
                  <a:pt x="2596" y="469"/>
                  <a:pt x="2120" y="302"/>
                  <a:pt x="1632" y="183"/>
                </a:cubicBezTo>
                <a:cubicBezTo>
                  <a:pt x="1168" y="78"/>
                  <a:pt x="686" y="0"/>
                  <a:pt x="2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46"/>
          <p:cNvSpPr/>
          <p:nvPr/>
        </p:nvSpPr>
        <p:spPr>
          <a:xfrm>
            <a:off x="8031211" y="4888540"/>
            <a:ext cx="301466" cy="94922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2992" y="1"/>
                </a:moveTo>
                <a:cubicBezTo>
                  <a:pt x="2561" y="1"/>
                  <a:pt x="2242" y="8"/>
                  <a:pt x="2203" y="26"/>
                </a:cubicBezTo>
                <a:cubicBezTo>
                  <a:pt x="2203" y="26"/>
                  <a:pt x="1906" y="61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96" y="1847"/>
                  <a:pt x="227" y="1847"/>
                </a:cubicBezTo>
                <a:cubicBezTo>
                  <a:pt x="923" y="1870"/>
                  <a:pt x="2945" y="1961"/>
                  <a:pt x="4412" y="1961"/>
                </a:cubicBezTo>
                <a:cubicBezTo>
                  <a:pt x="5304" y="1961"/>
                  <a:pt x="5990" y="1927"/>
                  <a:pt x="6049" y="1824"/>
                </a:cubicBezTo>
                <a:cubicBezTo>
                  <a:pt x="6228" y="1514"/>
                  <a:pt x="5894" y="109"/>
                  <a:pt x="5739" y="73"/>
                </a:cubicBezTo>
                <a:cubicBezTo>
                  <a:pt x="5631" y="40"/>
                  <a:pt x="4002" y="1"/>
                  <a:pt x="29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46"/>
          <p:cNvSpPr/>
          <p:nvPr/>
        </p:nvSpPr>
        <p:spPr>
          <a:xfrm>
            <a:off x="8031211" y="4954903"/>
            <a:ext cx="295125" cy="28753"/>
          </a:xfrm>
          <a:custGeom>
            <a:avLst/>
            <a:gdLst/>
            <a:ahLst/>
            <a:cxnLst/>
            <a:rect l="l" t="t" r="r" b="b"/>
            <a:pathLst>
              <a:path w="6097" h="594" extrusionOk="0">
                <a:moveTo>
                  <a:pt x="203" y="0"/>
                </a:moveTo>
                <a:cubicBezTo>
                  <a:pt x="143" y="72"/>
                  <a:pt x="96" y="143"/>
                  <a:pt x="60" y="203"/>
                </a:cubicBezTo>
                <a:cubicBezTo>
                  <a:pt x="1" y="322"/>
                  <a:pt x="96" y="453"/>
                  <a:pt x="227" y="476"/>
                </a:cubicBezTo>
                <a:cubicBezTo>
                  <a:pt x="921" y="506"/>
                  <a:pt x="2897" y="593"/>
                  <a:pt x="4356" y="593"/>
                </a:cubicBezTo>
                <a:cubicBezTo>
                  <a:pt x="5275" y="593"/>
                  <a:pt x="5989" y="558"/>
                  <a:pt x="6049" y="453"/>
                </a:cubicBezTo>
                <a:cubicBezTo>
                  <a:pt x="6073" y="417"/>
                  <a:pt x="6097" y="334"/>
                  <a:pt x="6097" y="250"/>
                </a:cubicBezTo>
                <a:lnTo>
                  <a:pt x="3787" y="250"/>
                </a:lnTo>
                <a:cubicBezTo>
                  <a:pt x="2596" y="238"/>
                  <a:pt x="1394" y="191"/>
                  <a:pt x="2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46"/>
          <p:cNvSpPr/>
          <p:nvPr/>
        </p:nvSpPr>
        <p:spPr>
          <a:xfrm>
            <a:off x="7693490" y="4888540"/>
            <a:ext cx="301466" cy="94922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2987" y="1"/>
                </a:moveTo>
                <a:cubicBezTo>
                  <a:pt x="2556" y="1"/>
                  <a:pt x="2239" y="8"/>
                  <a:pt x="2203" y="26"/>
                </a:cubicBezTo>
                <a:cubicBezTo>
                  <a:pt x="2203" y="26"/>
                  <a:pt x="1906" y="61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96" y="1847"/>
                  <a:pt x="227" y="1847"/>
                </a:cubicBezTo>
                <a:cubicBezTo>
                  <a:pt x="923" y="1870"/>
                  <a:pt x="2945" y="1961"/>
                  <a:pt x="4412" y="1961"/>
                </a:cubicBezTo>
                <a:cubicBezTo>
                  <a:pt x="5304" y="1961"/>
                  <a:pt x="5990" y="1927"/>
                  <a:pt x="6049" y="1824"/>
                </a:cubicBezTo>
                <a:cubicBezTo>
                  <a:pt x="6228" y="1514"/>
                  <a:pt x="5894" y="109"/>
                  <a:pt x="5727" y="73"/>
                </a:cubicBezTo>
                <a:cubicBezTo>
                  <a:pt x="5627" y="40"/>
                  <a:pt x="3995" y="1"/>
                  <a:pt x="29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46"/>
          <p:cNvSpPr/>
          <p:nvPr/>
        </p:nvSpPr>
        <p:spPr>
          <a:xfrm>
            <a:off x="7693490" y="4956597"/>
            <a:ext cx="294544" cy="26429"/>
          </a:xfrm>
          <a:custGeom>
            <a:avLst/>
            <a:gdLst/>
            <a:ahLst/>
            <a:cxnLst/>
            <a:rect l="l" t="t" r="r" b="b"/>
            <a:pathLst>
              <a:path w="6085" h="546" extrusionOk="0">
                <a:moveTo>
                  <a:pt x="155" y="1"/>
                </a:moveTo>
                <a:cubicBezTo>
                  <a:pt x="120" y="60"/>
                  <a:pt x="72" y="108"/>
                  <a:pt x="60" y="156"/>
                </a:cubicBezTo>
                <a:cubicBezTo>
                  <a:pt x="1" y="275"/>
                  <a:pt x="96" y="406"/>
                  <a:pt x="227" y="418"/>
                </a:cubicBezTo>
                <a:cubicBezTo>
                  <a:pt x="925" y="454"/>
                  <a:pt x="2921" y="546"/>
                  <a:pt x="4383" y="546"/>
                </a:cubicBezTo>
                <a:cubicBezTo>
                  <a:pt x="5289" y="546"/>
                  <a:pt x="5990" y="510"/>
                  <a:pt x="6049" y="406"/>
                </a:cubicBezTo>
                <a:cubicBezTo>
                  <a:pt x="6073" y="358"/>
                  <a:pt x="6085" y="299"/>
                  <a:pt x="6085" y="215"/>
                </a:cubicBezTo>
                <a:lnTo>
                  <a:pt x="6085" y="215"/>
                </a:lnTo>
                <a:cubicBezTo>
                  <a:pt x="6037" y="227"/>
                  <a:pt x="5966" y="227"/>
                  <a:pt x="5894" y="239"/>
                </a:cubicBezTo>
                <a:cubicBezTo>
                  <a:pt x="5394" y="266"/>
                  <a:pt x="4901" y="279"/>
                  <a:pt x="4404" y="279"/>
                </a:cubicBezTo>
                <a:cubicBezTo>
                  <a:pt x="4238" y="279"/>
                  <a:pt x="4072" y="278"/>
                  <a:pt x="3906" y="275"/>
                </a:cubicBezTo>
                <a:cubicBezTo>
                  <a:pt x="2858" y="263"/>
                  <a:pt x="1822" y="203"/>
                  <a:pt x="786" y="37"/>
                </a:cubicBezTo>
                <a:cubicBezTo>
                  <a:pt x="584" y="25"/>
                  <a:pt x="370" y="25"/>
                  <a:pt x="1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46"/>
          <p:cNvSpPr/>
          <p:nvPr/>
        </p:nvSpPr>
        <p:spPr>
          <a:xfrm>
            <a:off x="7843933" y="3549176"/>
            <a:ext cx="573454" cy="574809"/>
          </a:xfrm>
          <a:custGeom>
            <a:avLst/>
            <a:gdLst/>
            <a:ahLst/>
            <a:cxnLst/>
            <a:rect l="l" t="t" r="r" b="b"/>
            <a:pathLst>
              <a:path w="11847" h="11875" extrusionOk="0">
                <a:moveTo>
                  <a:pt x="5893" y="1"/>
                </a:moveTo>
                <a:cubicBezTo>
                  <a:pt x="3773" y="1"/>
                  <a:pt x="1970" y="295"/>
                  <a:pt x="1786" y="526"/>
                </a:cubicBezTo>
                <a:cubicBezTo>
                  <a:pt x="0" y="2764"/>
                  <a:pt x="357" y="10503"/>
                  <a:pt x="1310" y="11325"/>
                </a:cubicBezTo>
                <a:cubicBezTo>
                  <a:pt x="1767" y="11709"/>
                  <a:pt x="3711" y="11875"/>
                  <a:pt x="5741" y="11875"/>
                </a:cubicBezTo>
                <a:cubicBezTo>
                  <a:pt x="8048" y="11875"/>
                  <a:pt x="10467" y="11661"/>
                  <a:pt x="10942" y="11313"/>
                </a:cubicBezTo>
                <a:cubicBezTo>
                  <a:pt x="11847" y="10658"/>
                  <a:pt x="11335" y="6324"/>
                  <a:pt x="11299" y="4479"/>
                </a:cubicBezTo>
                <a:cubicBezTo>
                  <a:pt x="11275" y="2633"/>
                  <a:pt x="10644" y="359"/>
                  <a:pt x="7799" y="85"/>
                </a:cubicBezTo>
                <a:cubicBezTo>
                  <a:pt x="7158" y="26"/>
                  <a:pt x="6512" y="1"/>
                  <a:pt x="5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46"/>
          <p:cNvSpPr/>
          <p:nvPr/>
        </p:nvSpPr>
        <p:spPr>
          <a:xfrm>
            <a:off x="8236981" y="3573427"/>
            <a:ext cx="180405" cy="541797"/>
          </a:xfrm>
          <a:custGeom>
            <a:avLst/>
            <a:gdLst/>
            <a:ahLst/>
            <a:cxnLst/>
            <a:rect l="l" t="t" r="r" b="b"/>
            <a:pathLst>
              <a:path w="3727" h="11193" extrusionOk="0">
                <a:moveTo>
                  <a:pt x="1167" y="1"/>
                </a:moveTo>
                <a:cubicBezTo>
                  <a:pt x="965" y="144"/>
                  <a:pt x="786" y="322"/>
                  <a:pt x="631" y="525"/>
                </a:cubicBezTo>
                <a:cubicBezTo>
                  <a:pt x="310" y="1013"/>
                  <a:pt x="203" y="1632"/>
                  <a:pt x="143" y="2204"/>
                </a:cubicBezTo>
                <a:cubicBezTo>
                  <a:pt x="36" y="3561"/>
                  <a:pt x="0" y="4930"/>
                  <a:pt x="12" y="6287"/>
                </a:cubicBezTo>
                <a:cubicBezTo>
                  <a:pt x="12" y="6990"/>
                  <a:pt x="36" y="7680"/>
                  <a:pt x="95" y="8383"/>
                </a:cubicBezTo>
                <a:cubicBezTo>
                  <a:pt x="131" y="8800"/>
                  <a:pt x="179" y="9216"/>
                  <a:pt x="262" y="9633"/>
                </a:cubicBezTo>
                <a:cubicBezTo>
                  <a:pt x="357" y="10038"/>
                  <a:pt x="476" y="10419"/>
                  <a:pt x="726" y="10752"/>
                </a:cubicBezTo>
                <a:cubicBezTo>
                  <a:pt x="857" y="10943"/>
                  <a:pt x="1036" y="11086"/>
                  <a:pt x="1250" y="11193"/>
                </a:cubicBezTo>
                <a:cubicBezTo>
                  <a:pt x="2036" y="11109"/>
                  <a:pt x="2631" y="10967"/>
                  <a:pt x="2834" y="10824"/>
                </a:cubicBezTo>
                <a:cubicBezTo>
                  <a:pt x="3727" y="10169"/>
                  <a:pt x="3227" y="5835"/>
                  <a:pt x="3191" y="3990"/>
                </a:cubicBezTo>
                <a:cubicBezTo>
                  <a:pt x="3155" y="2537"/>
                  <a:pt x="2750" y="799"/>
                  <a:pt x="11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46"/>
          <p:cNvSpPr/>
          <p:nvPr/>
        </p:nvSpPr>
        <p:spPr>
          <a:xfrm>
            <a:off x="7571316" y="3612635"/>
            <a:ext cx="238056" cy="537199"/>
          </a:xfrm>
          <a:custGeom>
            <a:avLst/>
            <a:gdLst/>
            <a:ahLst/>
            <a:cxnLst/>
            <a:rect l="l" t="t" r="r" b="b"/>
            <a:pathLst>
              <a:path w="4918" h="11098" extrusionOk="0">
                <a:moveTo>
                  <a:pt x="4918" y="1"/>
                </a:moveTo>
                <a:lnTo>
                  <a:pt x="4918" y="1"/>
                </a:lnTo>
                <a:cubicBezTo>
                  <a:pt x="4917" y="1"/>
                  <a:pt x="441" y="3537"/>
                  <a:pt x="227" y="5073"/>
                </a:cubicBezTo>
                <a:cubicBezTo>
                  <a:pt x="0" y="6597"/>
                  <a:pt x="3370" y="11097"/>
                  <a:pt x="3370" y="11097"/>
                </a:cubicBezTo>
                <a:lnTo>
                  <a:pt x="49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46"/>
          <p:cNvSpPr/>
          <p:nvPr/>
        </p:nvSpPr>
        <p:spPr>
          <a:xfrm>
            <a:off x="7623158" y="3612635"/>
            <a:ext cx="186214" cy="537199"/>
          </a:xfrm>
          <a:custGeom>
            <a:avLst/>
            <a:gdLst/>
            <a:ahLst/>
            <a:cxnLst/>
            <a:rect l="l" t="t" r="r" b="b"/>
            <a:pathLst>
              <a:path w="3847" h="11098" extrusionOk="0">
                <a:moveTo>
                  <a:pt x="3847" y="1"/>
                </a:moveTo>
                <a:cubicBezTo>
                  <a:pt x="3847" y="1"/>
                  <a:pt x="3716" y="108"/>
                  <a:pt x="3513" y="286"/>
                </a:cubicBezTo>
                <a:lnTo>
                  <a:pt x="3513" y="322"/>
                </a:lnTo>
                <a:cubicBezTo>
                  <a:pt x="3311" y="1858"/>
                  <a:pt x="2656" y="3275"/>
                  <a:pt x="1906" y="4608"/>
                </a:cubicBezTo>
                <a:cubicBezTo>
                  <a:pt x="1525" y="5263"/>
                  <a:pt x="1156" y="5930"/>
                  <a:pt x="739" y="6561"/>
                </a:cubicBezTo>
                <a:cubicBezTo>
                  <a:pt x="549" y="6859"/>
                  <a:pt x="322" y="7144"/>
                  <a:pt x="96" y="7418"/>
                </a:cubicBezTo>
                <a:cubicBezTo>
                  <a:pt x="72" y="7466"/>
                  <a:pt x="25" y="7501"/>
                  <a:pt x="1" y="7537"/>
                </a:cubicBezTo>
                <a:cubicBezTo>
                  <a:pt x="930" y="9264"/>
                  <a:pt x="2323" y="11097"/>
                  <a:pt x="2323" y="11097"/>
                </a:cubicBezTo>
                <a:lnTo>
                  <a:pt x="38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46"/>
          <p:cNvSpPr/>
          <p:nvPr/>
        </p:nvSpPr>
        <p:spPr>
          <a:xfrm>
            <a:off x="7650410" y="3864437"/>
            <a:ext cx="88823" cy="69510"/>
          </a:xfrm>
          <a:custGeom>
            <a:avLst/>
            <a:gdLst/>
            <a:ahLst/>
            <a:cxnLst/>
            <a:rect l="l" t="t" r="r" b="b"/>
            <a:pathLst>
              <a:path w="1835" h="1436" extrusionOk="0">
                <a:moveTo>
                  <a:pt x="50" y="0"/>
                </a:moveTo>
                <a:cubicBezTo>
                  <a:pt x="27" y="0"/>
                  <a:pt x="1" y="50"/>
                  <a:pt x="33" y="61"/>
                </a:cubicBezTo>
                <a:cubicBezTo>
                  <a:pt x="200" y="156"/>
                  <a:pt x="343" y="228"/>
                  <a:pt x="510" y="323"/>
                </a:cubicBezTo>
                <a:cubicBezTo>
                  <a:pt x="676" y="406"/>
                  <a:pt x="819" y="525"/>
                  <a:pt x="974" y="633"/>
                </a:cubicBezTo>
                <a:cubicBezTo>
                  <a:pt x="1272" y="859"/>
                  <a:pt x="1522" y="1121"/>
                  <a:pt x="1760" y="1407"/>
                </a:cubicBezTo>
                <a:cubicBezTo>
                  <a:pt x="1768" y="1428"/>
                  <a:pt x="1781" y="1435"/>
                  <a:pt x="1793" y="1435"/>
                </a:cubicBezTo>
                <a:cubicBezTo>
                  <a:pt x="1815" y="1435"/>
                  <a:pt x="1835" y="1410"/>
                  <a:pt x="1819" y="1395"/>
                </a:cubicBezTo>
                <a:cubicBezTo>
                  <a:pt x="1724" y="1276"/>
                  <a:pt x="1617" y="1156"/>
                  <a:pt x="1522" y="1037"/>
                </a:cubicBezTo>
                <a:cubicBezTo>
                  <a:pt x="1486" y="978"/>
                  <a:pt x="1438" y="895"/>
                  <a:pt x="1414" y="835"/>
                </a:cubicBezTo>
                <a:cubicBezTo>
                  <a:pt x="1367" y="764"/>
                  <a:pt x="1331" y="692"/>
                  <a:pt x="1272" y="597"/>
                </a:cubicBezTo>
                <a:cubicBezTo>
                  <a:pt x="1176" y="454"/>
                  <a:pt x="1093" y="287"/>
                  <a:pt x="974" y="144"/>
                </a:cubicBezTo>
                <a:cubicBezTo>
                  <a:pt x="967" y="134"/>
                  <a:pt x="957" y="129"/>
                  <a:pt x="948" y="129"/>
                </a:cubicBezTo>
                <a:cubicBezTo>
                  <a:pt x="928" y="129"/>
                  <a:pt x="910" y="152"/>
                  <a:pt x="926" y="168"/>
                </a:cubicBezTo>
                <a:cubicBezTo>
                  <a:pt x="998" y="335"/>
                  <a:pt x="1117" y="478"/>
                  <a:pt x="1200" y="645"/>
                </a:cubicBezTo>
                <a:cubicBezTo>
                  <a:pt x="1248" y="704"/>
                  <a:pt x="1295" y="775"/>
                  <a:pt x="1331" y="835"/>
                </a:cubicBezTo>
                <a:cubicBezTo>
                  <a:pt x="1224" y="752"/>
                  <a:pt x="1129" y="656"/>
                  <a:pt x="1033" y="573"/>
                </a:cubicBezTo>
                <a:cubicBezTo>
                  <a:pt x="748" y="347"/>
                  <a:pt x="414" y="121"/>
                  <a:pt x="57" y="2"/>
                </a:cubicBezTo>
                <a:cubicBezTo>
                  <a:pt x="55" y="1"/>
                  <a:pt x="53" y="0"/>
                  <a:pt x="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46"/>
          <p:cNvSpPr/>
          <p:nvPr/>
        </p:nvSpPr>
        <p:spPr>
          <a:xfrm>
            <a:off x="7718274" y="3553823"/>
            <a:ext cx="514110" cy="649644"/>
          </a:xfrm>
          <a:custGeom>
            <a:avLst/>
            <a:gdLst/>
            <a:ahLst/>
            <a:cxnLst/>
            <a:rect l="l" t="t" r="r" b="b"/>
            <a:pathLst>
              <a:path w="10621" h="13421" extrusionOk="0">
                <a:moveTo>
                  <a:pt x="6506" y="0"/>
                </a:moveTo>
                <a:cubicBezTo>
                  <a:pt x="4453" y="0"/>
                  <a:pt x="1590" y="831"/>
                  <a:pt x="1310" y="1251"/>
                </a:cubicBezTo>
                <a:cubicBezTo>
                  <a:pt x="477" y="2478"/>
                  <a:pt x="108" y="7824"/>
                  <a:pt x="1" y="12919"/>
                </a:cubicBezTo>
                <a:cubicBezTo>
                  <a:pt x="1825" y="13305"/>
                  <a:pt x="3703" y="13420"/>
                  <a:pt x="5564" y="13420"/>
                </a:cubicBezTo>
                <a:cubicBezTo>
                  <a:pt x="5658" y="13420"/>
                  <a:pt x="5752" y="13420"/>
                  <a:pt x="5846" y="13419"/>
                </a:cubicBezTo>
                <a:cubicBezTo>
                  <a:pt x="6930" y="13408"/>
                  <a:pt x="8013" y="13348"/>
                  <a:pt x="9097" y="13241"/>
                </a:cubicBezTo>
                <a:cubicBezTo>
                  <a:pt x="9609" y="13193"/>
                  <a:pt x="10121" y="13134"/>
                  <a:pt x="10621" y="13062"/>
                </a:cubicBezTo>
                <a:cubicBezTo>
                  <a:pt x="10609" y="12955"/>
                  <a:pt x="10597" y="12872"/>
                  <a:pt x="10597" y="12800"/>
                </a:cubicBezTo>
                <a:cubicBezTo>
                  <a:pt x="10359" y="10991"/>
                  <a:pt x="10549" y="1954"/>
                  <a:pt x="10359" y="1442"/>
                </a:cubicBezTo>
                <a:cubicBezTo>
                  <a:pt x="10145" y="918"/>
                  <a:pt x="8716" y="61"/>
                  <a:pt x="6632" y="1"/>
                </a:cubicBezTo>
                <a:cubicBezTo>
                  <a:pt x="6590" y="0"/>
                  <a:pt x="6548" y="0"/>
                  <a:pt x="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46"/>
          <p:cNvSpPr/>
          <p:nvPr/>
        </p:nvSpPr>
        <p:spPr>
          <a:xfrm>
            <a:off x="7840448" y="3558566"/>
            <a:ext cx="261871" cy="206835"/>
          </a:xfrm>
          <a:custGeom>
            <a:avLst/>
            <a:gdLst/>
            <a:ahLst/>
            <a:cxnLst/>
            <a:rect l="l" t="t" r="r" b="b"/>
            <a:pathLst>
              <a:path w="5410" h="4273" extrusionOk="0">
                <a:moveTo>
                  <a:pt x="3914" y="0"/>
                </a:moveTo>
                <a:cubicBezTo>
                  <a:pt x="3535" y="0"/>
                  <a:pt x="3090" y="42"/>
                  <a:pt x="2632" y="106"/>
                </a:cubicBezTo>
                <a:cubicBezTo>
                  <a:pt x="1525" y="248"/>
                  <a:pt x="548" y="225"/>
                  <a:pt x="334" y="820"/>
                </a:cubicBezTo>
                <a:cubicBezTo>
                  <a:pt x="1" y="1725"/>
                  <a:pt x="477" y="3023"/>
                  <a:pt x="822" y="3737"/>
                </a:cubicBezTo>
                <a:cubicBezTo>
                  <a:pt x="965" y="4058"/>
                  <a:pt x="1084" y="4273"/>
                  <a:pt x="1084" y="4273"/>
                </a:cubicBezTo>
                <a:cubicBezTo>
                  <a:pt x="1084" y="4273"/>
                  <a:pt x="1287" y="4118"/>
                  <a:pt x="1596" y="3868"/>
                </a:cubicBezTo>
                <a:cubicBezTo>
                  <a:pt x="2310" y="3273"/>
                  <a:pt x="3656" y="2141"/>
                  <a:pt x="4632" y="1094"/>
                </a:cubicBezTo>
                <a:cubicBezTo>
                  <a:pt x="5409" y="265"/>
                  <a:pt x="4875" y="0"/>
                  <a:pt x="3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46"/>
          <p:cNvSpPr/>
          <p:nvPr/>
        </p:nvSpPr>
        <p:spPr>
          <a:xfrm>
            <a:off x="7869249" y="3498544"/>
            <a:ext cx="187957" cy="121981"/>
          </a:xfrm>
          <a:custGeom>
            <a:avLst/>
            <a:gdLst/>
            <a:ahLst/>
            <a:cxnLst/>
            <a:rect l="l" t="t" r="r" b="b"/>
            <a:pathLst>
              <a:path w="3883" h="2520" extrusionOk="0">
                <a:moveTo>
                  <a:pt x="3513" y="0"/>
                </a:moveTo>
                <a:lnTo>
                  <a:pt x="1" y="417"/>
                </a:lnTo>
                <a:lnTo>
                  <a:pt x="299" y="2060"/>
                </a:lnTo>
                <a:cubicBezTo>
                  <a:pt x="311" y="2108"/>
                  <a:pt x="334" y="2167"/>
                  <a:pt x="370" y="2191"/>
                </a:cubicBezTo>
                <a:cubicBezTo>
                  <a:pt x="487" y="2308"/>
                  <a:pt x="786" y="2519"/>
                  <a:pt x="1483" y="2519"/>
                </a:cubicBezTo>
                <a:cubicBezTo>
                  <a:pt x="1710" y="2519"/>
                  <a:pt x="1980" y="2497"/>
                  <a:pt x="2299" y="2441"/>
                </a:cubicBezTo>
                <a:cubicBezTo>
                  <a:pt x="3882" y="2179"/>
                  <a:pt x="3799" y="1357"/>
                  <a:pt x="3799" y="1357"/>
                </a:cubicBezTo>
                <a:lnTo>
                  <a:pt x="3513" y="0"/>
                </a:ln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46"/>
          <p:cNvSpPr/>
          <p:nvPr/>
        </p:nvSpPr>
        <p:spPr>
          <a:xfrm>
            <a:off x="7871000" y="3469500"/>
            <a:ext cx="154845" cy="98950"/>
          </a:xfrm>
          <a:custGeom>
            <a:avLst/>
            <a:gdLst/>
            <a:ahLst/>
            <a:cxnLst/>
            <a:rect l="l" t="t" r="r" b="b"/>
            <a:pathLst>
              <a:path w="4394" h="2044" extrusionOk="0">
                <a:moveTo>
                  <a:pt x="3333" y="1"/>
                </a:moveTo>
                <a:cubicBezTo>
                  <a:pt x="3271" y="1"/>
                  <a:pt x="3207" y="2"/>
                  <a:pt x="3143" y="5"/>
                </a:cubicBezTo>
                <a:cubicBezTo>
                  <a:pt x="2310" y="41"/>
                  <a:pt x="1512" y="219"/>
                  <a:pt x="714" y="422"/>
                </a:cubicBezTo>
                <a:cubicBezTo>
                  <a:pt x="524" y="469"/>
                  <a:pt x="321" y="541"/>
                  <a:pt x="214" y="683"/>
                </a:cubicBezTo>
                <a:cubicBezTo>
                  <a:pt x="83" y="862"/>
                  <a:pt x="0" y="1279"/>
                  <a:pt x="119" y="1481"/>
                </a:cubicBezTo>
                <a:cubicBezTo>
                  <a:pt x="274" y="1755"/>
                  <a:pt x="691" y="1934"/>
                  <a:pt x="1000" y="1993"/>
                </a:cubicBezTo>
                <a:cubicBezTo>
                  <a:pt x="1185" y="2029"/>
                  <a:pt x="1378" y="2044"/>
                  <a:pt x="1572" y="2044"/>
                </a:cubicBezTo>
                <a:cubicBezTo>
                  <a:pt x="1765" y="2044"/>
                  <a:pt x="1959" y="2029"/>
                  <a:pt x="2143" y="2005"/>
                </a:cubicBezTo>
                <a:cubicBezTo>
                  <a:pt x="2607" y="1946"/>
                  <a:pt x="3072" y="1826"/>
                  <a:pt x="3477" y="1612"/>
                </a:cubicBezTo>
                <a:cubicBezTo>
                  <a:pt x="3870" y="1410"/>
                  <a:pt x="4215" y="1076"/>
                  <a:pt x="4334" y="683"/>
                </a:cubicBezTo>
                <a:cubicBezTo>
                  <a:pt x="4382" y="541"/>
                  <a:pt x="4393" y="398"/>
                  <a:pt x="4322" y="279"/>
                </a:cubicBezTo>
                <a:cubicBezTo>
                  <a:pt x="4251" y="172"/>
                  <a:pt x="4096" y="112"/>
                  <a:pt x="3965" y="64"/>
                </a:cubicBezTo>
                <a:cubicBezTo>
                  <a:pt x="3752" y="18"/>
                  <a:pt x="3547" y="1"/>
                  <a:pt x="3333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46"/>
          <p:cNvSpPr/>
          <p:nvPr/>
        </p:nvSpPr>
        <p:spPr>
          <a:xfrm>
            <a:off x="7854872" y="3533686"/>
            <a:ext cx="226197" cy="148845"/>
          </a:xfrm>
          <a:custGeom>
            <a:avLst/>
            <a:gdLst/>
            <a:ahLst/>
            <a:cxnLst/>
            <a:rect l="l" t="t" r="r" b="b"/>
            <a:pathLst>
              <a:path w="4673" h="3075" extrusionOk="0">
                <a:moveTo>
                  <a:pt x="3982" y="0"/>
                </a:moveTo>
                <a:cubicBezTo>
                  <a:pt x="3940" y="0"/>
                  <a:pt x="3899" y="15"/>
                  <a:pt x="3858" y="48"/>
                </a:cubicBezTo>
                <a:cubicBezTo>
                  <a:pt x="3507" y="331"/>
                  <a:pt x="2683" y="1366"/>
                  <a:pt x="1274" y="1366"/>
                </a:cubicBezTo>
                <a:cubicBezTo>
                  <a:pt x="1200" y="1366"/>
                  <a:pt x="1125" y="1364"/>
                  <a:pt x="1048" y="1358"/>
                </a:cubicBezTo>
                <a:cubicBezTo>
                  <a:pt x="691" y="1334"/>
                  <a:pt x="536" y="881"/>
                  <a:pt x="477" y="691"/>
                </a:cubicBezTo>
                <a:cubicBezTo>
                  <a:pt x="470" y="665"/>
                  <a:pt x="454" y="654"/>
                  <a:pt x="436" y="654"/>
                </a:cubicBezTo>
                <a:cubicBezTo>
                  <a:pt x="420" y="654"/>
                  <a:pt x="404" y="662"/>
                  <a:pt x="393" y="679"/>
                </a:cubicBezTo>
                <a:cubicBezTo>
                  <a:pt x="250" y="917"/>
                  <a:pt x="0" y="1524"/>
                  <a:pt x="0" y="1691"/>
                </a:cubicBezTo>
                <a:cubicBezTo>
                  <a:pt x="0" y="1941"/>
                  <a:pt x="215" y="2834"/>
                  <a:pt x="346" y="2846"/>
                </a:cubicBezTo>
                <a:cubicBezTo>
                  <a:pt x="346" y="2846"/>
                  <a:pt x="347" y="2846"/>
                  <a:pt x="348" y="2846"/>
                </a:cubicBezTo>
                <a:cubicBezTo>
                  <a:pt x="496" y="2846"/>
                  <a:pt x="1072" y="1929"/>
                  <a:pt x="1072" y="1929"/>
                </a:cubicBezTo>
                <a:cubicBezTo>
                  <a:pt x="1072" y="1929"/>
                  <a:pt x="1650" y="3074"/>
                  <a:pt x="1877" y="3074"/>
                </a:cubicBezTo>
                <a:cubicBezTo>
                  <a:pt x="1883" y="3074"/>
                  <a:pt x="1888" y="3074"/>
                  <a:pt x="1893" y="3072"/>
                </a:cubicBezTo>
                <a:cubicBezTo>
                  <a:pt x="2215" y="2965"/>
                  <a:pt x="3810" y="2929"/>
                  <a:pt x="4620" y="1084"/>
                </a:cubicBezTo>
                <a:cubicBezTo>
                  <a:pt x="4673" y="957"/>
                  <a:pt x="4321" y="0"/>
                  <a:pt x="3982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46"/>
          <p:cNvSpPr/>
          <p:nvPr/>
        </p:nvSpPr>
        <p:spPr>
          <a:xfrm>
            <a:off x="7854291" y="3523908"/>
            <a:ext cx="230843" cy="147103"/>
          </a:xfrm>
          <a:custGeom>
            <a:avLst/>
            <a:gdLst/>
            <a:ahLst/>
            <a:cxnLst/>
            <a:rect l="l" t="t" r="r" b="b"/>
            <a:pathLst>
              <a:path w="4769" h="3039" extrusionOk="0">
                <a:moveTo>
                  <a:pt x="4069" y="0"/>
                </a:moveTo>
                <a:cubicBezTo>
                  <a:pt x="4026" y="0"/>
                  <a:pt x="3983" y="15"/>
                  <a:pt x="3941" y="48"/>
                </a:cubicBezTo>
                <a:cubicBezTo>
                  <a:pt x="3581" y="329"/>
                  <a:pt x="2752" y="1356"/>
                  <a:pt x="1324" y="1356"/>
                </a:cubicBezTo>
                <a:cubicBezTo>
                  <a:pt x="1242" y="1356"/>
                  <a:pt x="1158" y="1353"/>
                  <a:pt x="1072" y="1345"/>
                </a:cubicBezTo>
                <a:cubicBezTo>
                  <a:pt x="703" y="1310"/>
                  <a:pt x="560" y="869"/>
                  <a:pt x="489" y="667"/>
                </a:cubicBezTo>
                <a:cubicBezTo>
                  <a:pt x="482" y="647"/>
                  <a:pt x="465" y="638"/>
                  <a:pt x="446" y="638"/>
                </a:cubicBezTo>
                <a:cubicBezTo>
                  <a:pt x="431" y="638"/>
                  <a:pt x="416" y="644"/>
                  <a:pt x="405" y="655"/>
                </a:cubicBezTo>
                <a:cubicBezTo>
                  <a:pt x="262" y="893"/>
                  <a:pt x="12" y="1500"/>
                  <a:pt x="0" y="1655"/>
                </a:cubicBezTo>
                <a:cubicBezTo>
                  <a:pt x="0" y="1905"/>
                  <a:pt x="215" y="2798"/>
                  <a:pt x="358" y="2810"/>
                </a:cubicBezTo>
                <a:cubicBezTo>
                  <a:pt x="360" y="2810"/>
                  <a:pt x="362" y="2810"/>
                  <a:pt x="364" y="2810"/>
                </a:cubicBezTo>
                <a:cubicBezTo>
                  <a:pt x="527" y="2810"/>
                  <a:pt x="1108" y="1893"/>
                  <a:pt x="1108" y="1893"/>
                </a:cubicBezTo>
                <a:cubicBezTo>
                  <a:pt x="1108" y="1893"/>
                  <a:pt x="1697" y="3038"/>
                  <a:pt x="1925" y="3038"/>
                </a:cubicBezTo>
                <a:cubicBezTo>
                  <a:pt x="1931" y="3038"/>
                  <a:pt x="1936" y="3038"/>
                  <a:pt x="1941" y="3036"/>
                </a:cubicBezTo>
                <a:cubicBezTo>
                  <a:pt x="2263" y="2953"/>
                  <a:pt x="3882" y="2917"/>
                  <a:pt x="4715" y="1072"/>
                </a:cubicBezTo>
                <a:cubicBezTo>
                  <a:pt x="4768" y="955"/>
                  <a:pt x="4416" y="0"/>
                  <a:pt x="40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46"/>
          <p:cNvSpPr/>
          <p:nvPr/>
        </p:nvSpPr>
        <p:spPr>
          <a:xfrm>
            <a:off x="7880236" y="3658764"/>
            <a:ext cx="37514" cy="106636"/>
          </a:xfrm>
          <a:custGeom>
            <a:avLst/>
            <a:gdLst/>
            <a:ahLst/>
            <a:cxnLst/>
            <a:rect l="l" t="t" r="r" b="b"/>
            <a:pathLst>
              <a:path w="775" h="2203" extrusionOk="0">
                <a:moveTo>
                  <a:pt x="476" y="0"/>
                </a:moveTo>
                <a:cubicBezTo>
                  <a:pt x="417" y="0"/>
                  <a:pt x="322" y="179"/>
                  <a:pt x="250" y="488"/>
                </a:cubicBezTo>
                <a:cubicBezTo>
                  <a:pt x="167" y="786"/>
                  <a:pt x="95" y="1203"/>
                  <a:pt x="0" y="1667"/>
                </a:cubicBezTo>
                <a:cubicBezTo>
                  <a:pt x="143" y="1988"/>
                  <a:pt x="262" y="2203"/>
                  <a:pt x="262" y="2203"/>
                </a:cubicBezTo>
                <a:cubicBezTo>
                  <a:pt x="262" y="2203"/>
                  <a:pt x="465" y="2048"/>
                  <a:pt x="774" y="1798"/>
                </a:cubicBezTo>
                <a:cubicBezTo>
                  <a:pt x="715" y="1274"/>
                  <a:pt x="655" y="845"/>
                  <a:pt x="595" y="512"/>
                </a:cubicBezTo>
                <a:cubicBezTo>
                  <a:pt x="536" y="191"/>
                  <a:pt x="512" y="0"/>
                  <a:pt x="4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46"/>
          <p:cNvSpPr/>
          <p:nvPr/>
        </p:nvSpPr>
        <p:spPr>
          <a:xfrm>
            <a:off x="7873315" y="3612635"/>
            <a:ext cx="67477" cy="69268"/>
          </a:xfrm>
          <a:custGeom>
            <a:avLst/>
            <a:gdLst/>
            <a:ahLst/>
            <a:cxnLst/>
            <a:rect l="l" t="t" r="r" b="b"/>
            <a:pathLst>
              <a:path w="1394" h="1431" extrusionOk="0">
                <a:moveTo>
                  <a:pt x="685" y="0"/>
                </a:moveTo>
                <a:cubicBezTo>
                  <a:pt x="365" y="0"/>
                  <a:pt x="24" y="942"/>
                  <a:pt x="0" y="1024"/>
                </a:cubicBezTo>
                <a:cubicBezTo>
                  <a:pt x="0" y="1120"/>
                  <a:pt x="203" y="1394"/>
                  <a:pt x="548" y="1429"/>
                </a:cubicBezTo>
                <a:cubicBezTo>
                  <a:pt x="563" y="1430"/>
                  <a:pt x="578" y="1431"/>
                  <a:pt x="593" y="1431"/>
                </a:cubicBezTo>
                <a:cubicBezTo>
                  <a:pt x="913" y="1431"/>
                  <a:pt x="1242" y="1198"/>
                  <a:pt x="1322" y="1096"/>
                </a:cubicBezTo>
                <a:cubicBezTo>
                  <a:pt x="1393" y="1001"/>
                  <a:pt x="869" y="12"/>
                  <a:pt x="691" y="1"/>
                </a:cubicBezTo>
                <a:cubicBezTo>
                  <a:pt x="689" y="0"/>
                  <a:pt x="687" y="0"/>
                  <a:pt x="6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46"/>
          <p:cNvSpPr/>
          <p:nvPr/>
        </p:nvSpPr>
        <p:spPr>
          <a:xfrm>
            <a:off x="8032373" y="3554452"/>
            <a:ext cx="199429" cy="528437"/>
          </a:xfrm>
          <a:custGeom>
            <a:avLst/>
            <a:gdLst/>
            <a:ahLst/>
            <a:cxnLst/>
            <a:rect l="l" t="t" r="r" b="b"/>
            <a:pathLst>
              <a:path w="4120" h="10917" extrusionOk="0">
                <a:moveTo>
                  <a:pt x="1215" y="0"/>
                </a:moveTo>
                <a:cubicBezTo>
                  <a:pt x="1191" y="0"/>
                  <a:pt x="1155" y="12"/>
                  <a:pt x="1143" y="36"/>
                </a:cubicBezTo>
                <a:cubicBezTo>
                  <a:pt x="179" y="1738"/>
                  <a:pt x="0" y="3953"/>
                  <a:pt x="370" y="5917"/>
                </a:cubicBezTo>
                <a:cubicBezTo>
                  <a:pt x="751" y="7941"/>
                  <a:pt x="1882" y="9763"/>
                  <a:pt x="3453" y="10847"/>
                </a:cubicBezTo>
                <a:cubicBezTo>
                  <a:pt x="3518" y="10894"/>
                  <a:pt x="3593" y="10916"/>
                  <a:pt x="3667" y="10916"/>
                </a:cubicBezTo>
                <a:cubicBezTo>
                  <a:pt x="3800" y="10916"/>
                  <a:pt x="3932" y="10845"/>
                  <a:pt x="4001" y="10716"/>
                </a:cubicBezTo>
                <a:cubicBezTo>
                  <a:pt x="4120" y="10454"/>
                  <a:pt x="3989" y="10132"/>
                  <a:pt x="3822" y="9894"/>
                </a:cubicBezTo>
                <a:cubicBezTo>
                  <a:pt x="3394" y="9239"/>
                  <a:pt x="2275" y="7513"/>
                  <a:pt x="1905" y="5370"/>
                </a:cubicBezTo>
                <a:cubicBezTo>
                  <a:pt x="1524" y="3227"/>
                  <a:pt x="2203" y="1500"/>
                  <a:pt x="2656" y="500"/>
                </a:cubicBezTo>
                <a:cubicBezTo>
                  <a:pt x="2691" y="441"/>
                  <a:pt x="2679" y="381"/>
                  <a:pt x="2632" y="357"/>
                </a:cubicBezTo>
                <a:cubicBezTo>
                  <a:pt x="2263" y="191"/>
                  <a:pt x="1572" y="36"/>
                  <a:pt x="12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46"/>
          <p:cNvSpPr/>
          <p:nvPr/>
        </p:nvSpPr>
        <p:spPr>
          <a:xfrm>
            <a:off x="7669288" y="3573911"/>
            <a:ext cx="193136" cy="436177"/>
          </a:xfrm>
          <a:custGeom>
            <a:avLst/>
            <a:gdLst/>
            <a:ahLst/>
            <a:cxnLst/>
            <a:rect l="l" t="t" r="r" b="b"/>
            <a:pathLst>
              <a:path w="3990" h="9011" extrusionOk="0">
                <a:moveTo>
                  <a:pt x="3846" y="0"/>
                </a:moveTo>
                <a:cubicBezTo>
                  <a:pt x="3624" y="0"/>
                  <a:pt x="3217" y="152"/>
                  <a:pt x="3156" y="170"/>
                </a:cubicBezTo>
                <a:cubicBezTo>
                  <a:pt x="3108" y="205"/>
                  <a:pt x="3048" y="229"/>
                  <a:pt x="3001" y="253"/>
                </a:cubicBezTo>
                <a:cubicBezTo>
                  <a:pt x="2465" y="503"/>
                  <a:pt x="2001" y="884"/>
                  <a:pt x="1739" y="1467"/>
                </a:cubicBezTo>
                <a:cubicBezTo>
                  <a:pt x="0" y="5158"/>
                  <a:pt x="774" y="8825"/>
                  <a:pt x="893" y="8968"/>
                </a:cubicBezTo>
                <a:cubicBezTo>
                  <a:pt x="917" y="8998"/>
                  <a:pt x="942" y="9010"/>
                  <a:pt x="966" y="9010"/>
                </a:cubicBezTo>
                <a:cubicBezTo>
                  <a:pt x="1091" y="9010"/>
                  <a:pt x="1215" y="8691"/>
                  <a:pt x="1215" y="8611"/>
                </a:cubicBezTo>
                <a:cubicBezTo>
                  <a:pt x="1548" y="5039"/>
                  <a:pt x="2167" y="3075"/>
                  <a:pt x="2632" y="2110"/>
                </a:cubicBezTo>
                <a:cubicBezTo>
                  <a:pt x="2834" y="1682"/>
                  <a:pt x="3072" y="1277"/>
                  <a:pt x="3358" y="884"/>
                </a:cubicBezTo>
                <a:cubicBezTo>
                  <a:pt x="3513" y="693"/>
                  <a:pt x="3656" y="515"/>
                  <a:pt x="3810" y="336"/>
                </a:cubicBezTo>
                <a:cubicBezTo>
                  <a:pt x="3858" y="277"/>
                  <a:pt x="3989" y="158"/>
                  <a:pt x="3989" y="74"/>
                </a:cubicBezTo>
                <a:cubicBezTo>
                  <a:pt x="3983" y="20"/>
                  <a:pt x="3926" y="0"/>
                  <a:pt x="38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46"/>
          <p:cNvSpPr/>
          <p:nvPr/>
        </p:nvSpPr>
        <p:spPr>
          <a:xfrm>
            <a:off x="7946503" y="4001665"/>
            <a:ext cx="521031" cy="432838"/>
          </a:xfrm>
          <a:custGeom>
            <a:avLst/>
            <a:gdLst/>
            <a:ahLst/>
            <a:cxnLst/>
            <a:rect l="l" t="t" r="r" b="b"/>
            <a:pathLst>
              <a:path w="10764" h="8942" extrusionOk="0">
                <a:moveTo>
                  <a:pt x="10264" y="0"/>
                </a:moveTo>
                <a:lnTo>
                  <a:pt x="84" y="1167"/>
                </a:lnTo>
                <a:cubicBezTo>
                  <a:pt x="48" y="1167"/>
                  <a:pt x="0" y="1215"/>
                  <a:pt x="12" y="1274"/>
                </a:cubicBezTo>
                <a:lnTo>
                  <a:pt x="739" y="8227"/>
                </a:lnTo>
                <a:cubicBezTo>
                  <a:pt x="739" y="8227"/>
                  <a:pt x="739" y="8263"/>
                  <a:pt x="762" y="8275"/>
                </a:cubicBezTo>
                <a:lnTo>
                  <a:pt x="1334" y="8906"/>
                </a:lnTo>
                <a:cubicBezTo>
                  <a:pt x="1358" y="8942"/>
                  <a:pt x="1405" y="8942"/>
                  <a:pt x="1429" y="8942"/>
                </a:cubicBezTo>
                <a:lnTo>
                  <a:pt x="10680" y="6715"/>
                </a:lnTo>
                <a:cubicBezTo>
                  <a:pt x="10728" y="6692"/>
                  <a:pt x="10764" y="6668"/>
                  <a:pt x="10764" y="6620"/>
                </a:cubicBezTo>
                <a:lnTo>
                  <a:pt x="10323" y="36"/>
                </a:lnTo>
                <a:lnTo>
                  <a:pt x="102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46"/>
          <p:cNvSpPr/>
          <p:nvPr/>
        </p:nvSpPr>
        <p:spPr>
          <a:xfrm>
            <a:off x="7953425" y="4008006"/>
            <a:ext cx="521031" cy="415557"/>
          </a:xfrm>
          <a:custGeom>
            <a:avLst/>
            <a:gdLst/>
            <a:ahLst/>
            <a:cxnLst/>
            <a:rect l="l" t="t" r="r" b="b"/>
            <a:pathLst>
              <a:path w="10764" h="8585" extrusionOk="0">
                <a:moveTo>
                  <a:pt x="10085" y="0"/>
                </a:moveTo>
                <a:lnTo>
                  <a:pt x="0" y="1191"/>
                </a:lnTo>
                <a:lnTo>
                  <a:pt x="703" y="8108"/>
                </a:lnTo>
                <a:lnTo>
                  <a:pt x="1191" y="8585"/>
                </a:lnTo>
                <a:lnTo>
                  <a:pt x="10764" y="6715"/>
                </a:lnTo>
                <a:lnTo>
                  <a:pt x="10644" y="631"/>
                </a:lnTo>
                <a:lnTo>
                  <a:pt x="100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46"/>
          <p:cNvSpPr/>
          <p:nvPr/>
        </p:nvSpPr>
        <p:spPr>
          <a:xfrm>
            <a:off x="7977627" y="4032789"/>
            <a:ext cx="520451" cy="401713"/>
          </a:xfrm>
          <a:custGeom>
            <a:avLst/>
            <a:gdLst/>
            <a:ahLst/>
            <a:cxnLst/>
            <a:rect l="l" t="t" r="r" b="b"/>
            <a:pathLst>
              <a:path w="10752" h="8299" extrusionOk="0">
                <a:moveTo>
                  <a:pt x="10264" y="0"/>
                </a:moveTo>
                <a:lnTo>
                  <a:pt x="84" y="1227"/>
                </a:lnTo>
                <a:cubicBezTo>
                  <a:pt x="36" y="1227"/>
                  <a:pt x="0" y="1274"/>
                  <a:pt x="12" y="1334"/>
                </a:cubicBezTo>
                <a:lnTo>
                  <a:pt x="655" y="8073"/>
                </a:lnTo>
                <a:lnTo>
                  <a:pt x="655" y="8108"/>
                </a:lnTo>
                <a:lnTo>
                  <a:pt x="715" y="8251"/>
                </a:lnTo>
                <a:cubicBezTo>
                  <a:pt x="727" y="8275"/>
                  <a:pt x="774" y="8299"/>
                  <a:pt x="810" y="8299"/>
                </a:cubicBezTo>
                <a:lnTo>
                  <a:pt x="10680" y="6763"/>
                </a:lnTo>
                <a:cubicBezTo>
                  <a:pt x="10728" y="6763"/>
                  <a:pt x="10752" y="6727"/>
                  <a:pt x="10752" y="6680"/>
                </a:cubicBezTo>
                <a:lnTo>
                  <a:pt x="10323" y="60"/>
                </a:lnTo>
                <a:lnTo>
                  <a:pt x="102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46"/>
          <p:cNvSpPr/>
          <p:nvPr/>
        </p:nvSpPr>
        <p:spPr>
          <a:xfrm>
            <a:off x="8027194" y="4072094"/>
            <a:ext cx="434580" cy="322668"/>
          </a:xfrm>
          <a:custGeom>
            <a:avLst/>
            <a:gdLst/>
            <a:ahLst/>
            <a:cxnLst/>
            <a:rect l="l" t="t" r="r" b="b"/>
            <a:pathLst>
              <a:path w="8978" h="6666" extrusionOk="0">
                <a:moveTo>
                  <a:pt x="8525" y="1"/>
                </a:moveTo>
                <a:cubicBezTo>
                  <a:pt x="8510" y="1"/>
                  <a:pt x="8495" y="4"/>
                  <a:pt x="8478" y="10"/>
                </a:cubicBezTo>
                <a:cubicBezTo>
                  <a:pt x="7454" y="129"/>
                  <a:pt x="6394" y="331"/>
                  <a:pt x="5370" y="367"/>
                </a:cubicBezTo>
                <a:cubicBezTo>
                  <a:pt x="3798" y="557"/>
                  <a:pt x="2227" y="724"/>
                  <a:pt x="655" y="927"/>
                </a:cubicBezTo>
                <a:cubicBezTo>
                  <a:pt x="465" y="938"/>
                  <a:pt x="286" y="962"/>
                  <a:pt x="84" y="986"/>
                </a:cubicBezTo>
                <a:cubicBezTo>
                  <a:pt x="60" y="986"/>
                  <a:pt x="48" y="986"/>
                  <a:pt x="12" y="1010"/>
                </a:cubicBezTo>
                <a:cubicBezTo>
                  <a:pt x="0" y="1034"/>
                  <a:pt x="0" y="1069"/>
                  <a:pt x="0" y="1105"/>
                </a:cubicBezTo>
                <a:cubicBezTo>
                  <a:pt x="131" y="2486"/>
                  <a:pt x="191" y="3903"/>
                  <a:pt x="417" y="5272"/>
                </a:cubicBezTo>
                <a:cubicBezTo>
                  <a:pt x="465" y="5701"/>
                  <a:pt x="477" y="6153"/>
                  <a:pt x="560" y="6582"/>
                </a:cubicBezTo>
                <a:cubicBezTo>
                  <a:pt x="560" y="6606"/>
                  <a:pt x="584" y="6641"/>
                  <a:pt x="607" y="6653"/>
                </a:cubicBezTo>
                <a:cubicBezTo>
                  <a:pt x="643" y="6665"/>
                  <a:pt x="667" y="6665"/>
                  <a:pt x="679" y="6665"/>
                </a:cubicBezTo>
                <a:lnTo>
                  <a:pt x="703" y="6665"/>
                </a:lnTo>
                <a:cubicBezTo>
                  <a:pt x="2155" y="6463"/>
                  <a:pt x="3632" y="6237"/>
                  <a:pt x="5084" y="6010"/>
                </a:cubicBezTo>
                <a:cubicBezTo>
                  <a:pt x="6322" y="5832"/>
                  <a:pt x="7573" y="5641"/>
                  <a:pt x="8811" y="5463"/>
                </a:cubicBezTo>
                <a:cubicBezTo>
                  <a:pt x="8835" y="5463"/>
                  <a:pt x="8882" y="5451"/>
                  <a:pt x="8918" y="5451"/>
                </a:cubicBezTo>
                <a:cubicBezTo>
                  <a:pt x="8954" y="5451"/>
                  <a:pt x="8978" y="5403"/>
                  <a:pt x="8978" y="5368"/>
                </a:cubicBezTo>
                <a:cubicBezTo>
                  <a:pt x="8894" y="4213"/>
                  <a:pt x="8811" y="3046"/>
                  <a:pt x="8739" y="1879"/>
                </a:cubicBezTo>
                <a:cubicBezTo>
                  <a:pt x="8704" y="1498"/>
                  <a:pt x="8692" y="1129"/>
                  <a:pt x="8656" y="748"/>
                </a:cubicBezTo>
                <a:cubicBezTo>
                  <a:pt x="8656" y="641"/>
                  <a:pt x="8680" y="57"/>
                  <a:pt x="8573" y="10"/>
                </a:cubicBezTo>
                <a:cubicBezTo>
                  <a:pt x="8555" y="4"/>
                  <a:pt x="8540" y="1"/>
                  <a:pt x="85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46"/>
          <p:cNvSpPr/>
          <p:nvPr/>
        </p:nvSpPr>
        <p:spPr>
          <a:xfrm>
            <a:off x="8169940" y="4277718"/>
            <a:ext cx="189264" cy="129919"/>
          </a:xfrm>
          <a:custGeom>
            <a:avLst/>
            <a:gdLst/>
            <a:ahLst/>
            <a:cxnLst/>
            <a:rect l="l" t="t" r="r" b="b"/>
            <a:pathLst>
              <a:path w="3910" h="2684" extrusionOk="0">
                <a:moveTo>
                  <a:pt x="3552" y="0"/>
                </a:moveTo>
                <a:lnTo>
                  <a:pt x="849" y="358"/>
                </a:lnTo>
                <a:cubicBezTo>
                  <a:pt x="1055" y="1420"/>
                  <a:pt x="1" y="2471"/>
                  <a:pt x="282" y="2471"/>
                </a:cubicBezTo>
                <a:cubicBezTo>
                  <a:pt x="294" y="2471"/>
                  <a:pt x="308" y="2469"/>
                  <a:pt x="325" y="2465"/>
                </a:cubicBezTo>
                <a:cubicBezTo>
                  <a:pt x="696" y="2391"/>
                  <a:pt x="1086" y="2005"/>
                  <a:pt x="1268" y="2005"/>
                </a:cubicBezTo>
                <a:cubicBezTo>
                  <a:pt x="1291" y="2005"/>
                  <a:pt x="1310" y="2011"/>
                  <a:pt x="1326" y="2024"/>
                </a:cubicBezTo>
                <a:cubicBezTo>
                  <a:pt x="1457" y="2155"/>
                  <a:pt x="933" y="2596"/>
                  <a:pt x="1576" y="2679"/>
                </a:cubicBezTo>
                <a:cubicBezTo>
                  <a:pt x="1603" y="2682"/>
                  <a:pt x="1633" y="2683"/>
                  <a:pt x="1663" y="2683"/>
                </a:cubicBezTo>
                <a:cubicBezTo>
                  <a:pt x="2351" y="2683"/>
                  <a:pt x="3793" y="2066"/>
                  <a:pt x="3850" y="1667"/>
                </a:cubicBezTo>
                <a:cubicBezTo>
                  <a:pt x="3909" y="1250"/>
                  <a:pt x="3552" y="0"/>
                  <a:pt x="3552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46"/>
          <p:cNvSpPr/>
          <p:nvPr/>
        </p:nvSpPr>
        <p:spPr>
          <a:xfrm>
            <a:off x="8107885" y="3606439"/>
            <a:ext cx="248995" cy="712280"/>
          </a:xfrm>
          <a:custGeom>
            <a:avLst/>
            <a:gdLst/>
            <a:ahLst/>
            <a:cxnLst/>
            <a:rect l="l" t="t" r="r" b="b"/>
            <a:pathLst>
              <a:path w="5144" h="14715" extrusionOk="0">
                <a:moveTo>
                  <a:pt x="1818" y="0"/>
                </a:moveTo>
                <a:cubicBezTo>
                  <a:pt x="1060" y="0"/>
                  <a:pt x="289" y="1578"/>
                  <a:pt x="167" y="2784"/>
                </a:cubicBezTo>
                <a:cubicBezTo>
                  <a:pt x="0" y="4320"/>
                  <a:pt x="857" y="5248"/>
                  <a:pt x="1215" y="8582"/>
                </a:cubicBezTo>
                <a:cubicBezTo>
                  <a:pt x="1572" y="11916"/>
                  <a:pt x="1798" y="14714"/>
                  <a:pt x="1798" y="14714"/>
                </a:cubicBezTo>
                <a:cubicBezTo>
                  <a:pt x="1820" y="14714"/>
                  <a:pt x="1843" y="14714"/>
                  <a:pt x="1866" y="14714"/>
                </a:cubicBezTo>
                <a:cubicBezTo>
                  <a:pt x="2869" y="14714"/>
                  <a:pt x="5143" y="14464"/>
                  <a:pt x="5132" y="13952"/>
                </a:cubicBezTo>
                <a:cubicBezTo>
                  <a:pt x="5001" y="7451"/>
                  <a:pt x="3167" y="1403"/>
                  <a:pt x="2405" y="367"/>
                </a:cubicBezTo>
                <a:cubicBezTo>
                  <a:pt x="2219" y="110"/>
                  <a:pt x="2019" y="0"/>
                  <a:pt x="18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46"/>
          <p:cNvSpPr/>
          <p:nvPr/>
        </p:nvSpPr>
        <p:spPr>
          <a:xfrm>
            <a:off x="8100963" y="3302165"/>
            <a:ext cx="216177" cy="162350"/>
          </a:xfrm>
          <a:custGeom>
            <a:avLst/>
            <a:gdLst/>
            <a:ahLst/>
            <a:cxnLst/>
            <a:rect l="l" t="t" r="r" b="b"/>
            <a:pathLst>
              <a:path w="4466" h="3354" extrusionOk="0">
                <a:moveTo>
                  <a:pt x="1414" y="1"/>
                </a:moveTo>
                <a:cubicBezTo>
                  <a:pt x="1221" y="1"/>
                  <a:pt x="1029" y="48"/>
                  <a:pt x="846" y="164"/>
                </a:cubicBezTo>
                <a:cubicBezTo>
                  <a:pt x="548" y="342"/>
                  <a:pt x="310" y="628"/>
                  <a:pt x="226" y="950"/>
                </a:cubicBezTo>
                <a:cubicBezTo>
                  <a:pt x="0" y="1974"/>
                  <a:pt x="369" y="2628"/>
                  <a:pt x="810" y="2902"/>
                </a:cubicBezTo>
                <a:cubicBezTo>
                  <a:pt x="988" y="2986"/>
                  <a:pt x="1143" y="3128"/>
                  <a:pt x="1322" y="3200"/>
                </a:cubicBezTo>
                <a:cubicBezTo>
                  <a:pt x="1560" y="3295"/>
                  <a:pt x="1819" y="3353"/>
                  <a:pt x="2079" y="3353"/>
                </a:cubicBezTo>
                <a:cubicBezTo>
                  <a:pt x="2208" y="3353"/>
                  <a:pt x="2338" y="3339"/>
                  <a:pt x="2465" y="3307"/>
                </a:cubicBezTo>
                <a:cubicBezTo>
                  <a:pt x="2536" y="3271"/>
                  <a:pt x="2632" y="3224"/>
                  <a:pt x="2620" y="3152"/>
                </a:cubicBezTo>
                <a:cubicBezTo>
                  <a:pt x="2596" y="3128"/>
                  <a:pt x="2584" y="3105"/>
                  <a:pt x="2572" y="3081"/>
                </a:cubicBezTo>
                <a:lnTo>
                  <a:pt x="2084" y="2414"/>
                </a:lnTo>
                <a:lnTo>
                  <a:pt x="2084" y="2414"/>
                </a:lnTo>
                <a:cubicBezTo>
                  <a:pt x="2279" y="2491"/>
                  <a:pt x="2487" y="2528"/>
                  <a:pt x="2697" y="2528"/>
                </a:cubicBezTo>
                <a:cubicBezTo>
                  <a:pt x="3360" y="2528"/>
                  <a:pt x="4036" y="2163"/>
                  <a:pt x="4334" y="1557"/>
                </a:cubicBezTo>
                <a:cubicBezTo>
                  <a:pt x="4441" y="1366"/>
                  <a:pt x="4465" y="1069"/>
                  <a:pt x="4251" y="1009"/>
                </a:cubicBezTo>
                <a:cubicBezTo>
                  <a:pt x="4233" y="1006"/>
                  <a:pt x="4215" y="1004"/>
                  <a:pt x="4195" y="1004"/>
                </a:cubicBezTo>
                <a:cubicBezTo>
                  <a:pt x="4148" y="1004"/>
                  <a:pt x="4095" y="1013"/>
                  <a:pt x="4036" y="1021"/>
                </a:cubicBezTo>
                <a:cubicBezTo>
                  <a:pt x="3983" y="1031"/>
                  <a:pt x="3931" y="1036"/>
                  <a:pt x="3881" y="1036"/>
                </a:cubicBezTo>
                <a:cubicBezTo>
                  <a:pt x="3517" y="1036"/>
                  <a:pt x="3230" y="793"/>
                  <a:pt x="2905" y="604"/>
                </a:cubicBezTo>
                <a:cubicBezTo>
                  <a:pt x="2471" y="344"/>
                  <a:pt x="1935" y="1"/>
                  <a:pt x="14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46"/>
          <p:cNvSpPr/>
          <p:nvPr/>
        </p:nvSpPr>
        <p:spPr>
          <a:xfrm>
            <a:off x="7629499" y="2926834"/>
            <a:ext cx="107265" cy="284621"/>
          </a:xfrm>
          <a:custGeom>
            <a:avLst/>
            <a:gdLst/>
            <a:ahLst/>
            <a:cxnLst/>
            <a:rect l="l" t="t" r="r" b="b"/>
            <a:pathLst>
              <a:path w="2216" h="5880" extrusionOk="0">
                <a:moveTo>
                  <a:pt x="1673" y="0"/>
                </a:moveTo>
                <a:cubicBezTo>
                  <a:pt x="1556" y="0"/>
                  <a:pt x="1427" y="53"/>
                  <a:pt x="1323" y="131"/>
                </a:cubicBezTo>
                <a:cubicBezTo>
                  <a:pt x="1192" y="238"/>
                  <a:pt x="1108" y="405"/>
                  <a:pt x="1013" y="548"/>
                </a:cubicBezTo>
                <a:cubicBezTo>
                  <a:pt x="525" y="1393"/>
                  <a:pt x="132" y="2322"/>
                  <a:pt x="60" y="3298"/>
                </a:cubicBezTo>
                <a:cubicBezTo>
                  <a:pt x="1" y="4048"/>
                  <a:pt x="144" y="4822"/>
                  <a:pt x="537" y="5441"/>
                </a:cubicBezTo>
                <a:cubicBezTo>
                  <a:pt x="665" y="5642"/>
                  <a:pt x="804" y="5880"/>
                  <a:pt x="957" y="5880"/>
                </a:cubicBezTo>
                <a:cubicBezTo>
                  <a:pt x="1032" y="5880"/>
                  <a:pt x="1110" y="5823"/>
                  <a:pt x="1192" y="5679"/>
                </a:cubicBezTo>
                <a:cubicBezTo>
                  <a:pt x="1370" y="5382"/>
                  <a:pt x="1442" y="5025"/>
                  <a:pt x="1501" y="4691"/>
                </a:cubicBezTo>
                <a:cubicBezTo>
                  <a:pt x="1692" y="3679"/>
                  <a:pt x="1870" y="2643"/>
                  <a:pt x="2073" y="1631"/>
                </a:cubicBezTo>
                <a:cubicBezTo>
                  <a:pt x="2144" y="1250"/>
                  <a:pt x="2216" y="845"/>
                  <a:pt x="2108" y="464"/>
                </a:cubicBezTo>
                <a:cubicBezTo>
                  <a:pt x="2073" y="286"/>
                  <a:pt x="1965" y="107"/>
                  <a:pt x="1799" y="24"/>
                </a:cubicBezTo>
                <a:cubicBezTo>
                  <a:pt x="1760" y="8"/>
                  <a:pt x="1717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46"/>
          <p:cNvSpPr/>
          <p:nvPr/>
        </p:nvSpPr>
        <p:spPr>
          <a:xfrm>
            <a:off x="7646247" y="2864101"/>
            <a:ext cx="588460" cy="671958"/>
          </a:xfrm>
          <a:custGeom>
            <a:avLst/>
            <a:gdLst/>
            <a:ahLst/>
            <a:cxnLst/>
            <a:rect l="l" t="t" r="r" b="b"/>
            <a:pathLst>
              <a:path w="12157" h="13882" extrusionOk="0">
                <a:moveTo>
                  <a:pt x="5894" y="0"/>
                </a:moveTo>
                <a:cubicBezTo>
                  <a:pt x="2517" y="0"/>
                  <a:pt x="58" y="2785"/>
                  <a:pt x="0" y="7237"/>
                </a:cubicBezTo>
                <a:cubicBezTo>
                  <a:pt x="0" y="7797"/>
                  <a:pt x="12" y="8333"/>
                  <a:pt x="72" y="8857"/>
                </a:cubicBezTo>
                <a:lnTo>
                  <a:pt x="72" y="8880"/>
                </a:lnTo>
                <a:cubicBezTo>
                  <a:pt x="84" y="9047"/>
                  <a:pt x="119" y="9202"/>
                  <a:pt x="131" y="9357"/>
                </a:cubicBezTo>
                <a:cubicBezTo>
                  <a:pt x="334" y="10690"/>
                  <a:pt x="798" y="11821"/>
                  <a:pt x="1679" y="12607"/>
                </a:cubicBezTo>
                <a:lnTo>
                  <a:pt x="1691" y="12619"/>
                </a:lnTo>
                <a:cubicBezTo>
                  <a:pt x="1846" y="12750"/>
                  <a:pt x="2024" y="12893"/>
                  <a:pt x="2203" y="13012"/>
                </a:cubicBezTo>
                <a:cubicBezTo>
                  <a:pt x="2953" y="13500"/>
                  <a:pt x="3965" y="13810"/>
                  <a:pt x="5299" y="13881"/>
                </a:cubicBezTo>
                <a:lnTo>
                  <a:pt x="5680" y="13881"/>
                </a:lnTo>
                <a:cubicBezTo>
                  <a:pt x="5834" y="13881"/>
                  <a:pt x="5977" y="13881"/>
                  <a:pt x="6144" y="13869"/>
                </a:cubicBezTo>
                <a:cubicBezTo>
                  <a:pt x="8037" y="13738"/>
                  <a:pt x="9716" y="12595"/>
                  <a:pt x="10740" y="10845"/>
                </a:cubicBezTo>
                <a:cubicBezTo>
                  <a:pt x="10752" y="10833"/>
                  <a:pt x="10752" y="10821"/>
                  <a:pt x="10775" y="10809"/>
                </a:cubicBezTo>
                <a:cubicBezTo>
                  <a:pt x="10859" y="10654"/>
                  <a:pt x="10930" y="10523"/>
                  <a:pt x="11014" y="10357"/>
                </a:cubicBezTo>
                <a:cubicBezTo>
                  <a:pt x="11383" y="9583"/>
                  <a:pt x="11633" y="8726"/>
                  <a:pt x="11740" y="7773"/>
                </a:cubicBezTo>
                <a:cubicBezTo>
                  <a:pt x="12157" y="3856"/>
                  <a:pt x="9740" y="236"/>
                  <a:pt x="6251" y="10"/>
                </a:cubicBezTo>
                <a:cubicBezTo>
                  <a:pt x="6131" y="3"/>
                  <a:pt x="6012" y="0"/>
                  <a:pt x="5894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46"/>
          <p:cNvSpPr/>
          <p:nvPr/>
        </p:nvSpPr>
        <p:spPr>
          <a:xfrm>
            <a:off x="7574172" y="2729971"/>
            <a:ext cx="815576" cy="535117"/>
          </a:xfrm>
          <a:custGeom>
            <a:avLst/>
            <a:gdLst/>
            <a:ahLst/>
            <a:cxnLst/>
            <a:rect l="l" t="t" r="r" b="b"/>
            <a:pathLst>
              <a:path w="16849" h="11055" extrusionOk="0">
                <a:moveTo>
                  <a:pt x="10580" y="0"/>
                </a:moveTo>
                <a:cubicBezTo>
                  <a:pt x="9980" y="0"/>
                  <a:pt x="9381" y="150"/>
                  <a:pt x="8859" y="436"/>
                </a:cubicBezTo>
                <a:cubicBezTo>
                  <a:pt x="8764" y="448"/>
                  <a:pt x="8681" y="460"/>
                  <a:pt x="8585" y="460"/>
                </a:cubicBezTo>
                <a:cubicBezTo>
                  <a:pt x="8520" y="471"/>
                  <a:pt x="8448" y="477"/>
                  <a:pt x="8377" y="477"/>
                </a:cubicBezTo>
                <a:cubicBezTo>
                  <a:pt x="8306" y="477"/>
                  <a:pt x="8234" y="471"/>
                  <a:pt x="8169" y="460"/>
                </a:cubicBezTo>
                <a:cubicBezTo>
                  <a:pt x="8014" y="448"/>
                  <a:pt x="7883" y="400"/>
                  <a:pt x="7740" y="376"/>
                </a:cubicBezTo>
                <a:lnTo>
                  <a:pt x="7657" y="376"/>
                </a:lnTo>
                <a:cubicBezTo>
                  <a:pt x="7644" y="375"/>
                  <a:pt x="7630" y="375"/>
                  <a:pt x="7617" y="375"/>
                </a:cubicBezTo>
                <a:cubicBezTo>
                  <a:pt x="7414" y="375"/>
                  <a:pt x="7201" y="462"/>
                  <a:pt x="7157" y="686"/>
                </a:cubicBezTo>
                <a:lnTo>
                  <a:pt x="7157" y="722"/>
                </a:lnTo>
                <a:cubicBezTo>
                  <a:pt x="7157" y="722"/>
                  <a:pt x="7145" y="722"/>
                  <a:pt x="7145" y="698"/>
                </a:cubicBezTo>
                <a:cubicBezTo>
                  <a:pt x="6823" y="566"/>
                  <a:pt x="6525" y="360"/>
                  <a:pt x="6202" y="360"/>
                </a:cubicBezTo>
                <a:cubicBezTo>
                  <a:pt x="6058" y="360"/>
                  <a:pt x="5909" y="401"/>
                  <a:pt x="5752" y="507"/>
                </a:cubicBezTo>
                <a:cubicBezTo>
                  <a:pt x="5514" y="662"/>
                  <a:pt x="5383" y="841"/>
                  <a:pt x="5085" y="864"/>
                </a:cubicBezTo>
                <a:cubicBezTo>
                  <a:pt x="4918" y="900"/>
                  <a:pt x="4763" y="876"/>
                  <a:pt x="4597" y="900"/>
                </a:cubicBezTo>
                <a:cubicBezTo>
                  <a:pt x="4442" y="912"/>
                  <a:pt x="4287" y="936"/>
                  <a:pt x="4132" y="983"/>
                </a:cubicBezTo>
                <a:cubicBezTo>
                  <a:pt x="3525" y="1150"/>
                  <a:pt x="3001" y="1507"/>
                  <a:pt x="2561" y="1936"/>
                </a:cubicBezTo>
                <a:cubicBezTo>
                  <a:pt x="2180" y="2305"/>
                  <a:pt x="1930" y="2805"/>
                  <a:pt x="1501" y="3115"/>
                </a:cubicBezTo>
                <a:cubicBezTo>
                  <a:pt x="1311" y="3258"/>
                  <a:pt x="1096" y="3317"/>
                  <a:pt x="870" y="3400"/>
                </a:cubicBezTo>
                <a:cubicBezTo>
                  <a:pt x="787" y="3424"/>
                  <a:pt x="668" y="3472"/>
                  <a:pt x="572" y="3531"/>
                </a:cubicBezTo>
                <a:cubicBezTo>
                  <a:pt x="561" y="3591"/>
                  <a:pt x="572" y="3662"/>
                  <a:pt x="608" y="3722"/>
                </a:cubicBezTo>
                <a:cubicBezTo>
                  <a:pt x="632" y="3769"/>
                  <a:pt x="680" y="3817"/>
                  <a:pt x="727" y="3841"/>
                </a:cubicBezTo>
                <a:lnTo>
                  <a:pt x="715" y="3841"/>
                </a:lnTo>
                <a:cubicBezTo>
                  <a:pt x="501" y="3936"/>
                  <a:pt x="1" y="4174"/>
                  <a:pt x="251" y="4472"/>
                </a:cubicBezTo>
                <a:cubicBezTo>
                  <a:pt x="343" y="4572"/>
                  <a:pt x="464" y="4608"/>
                  <a:pt x="599" y="4608"/>
                </a:cubicBezTo>
                <a:cubicBezTo>
                  <a:pt x="655" y="4608"/>
                  <a:pt x="715" y="4602"/>
                  <a:pt x="775" y="4591"/>
                </a:cubicBezTo>
                <a:lnTo>
                  <a:pt x="775" y="4591"/>
                </a:lnTo>
                <a:lnTo>
                  <a:pt x="632" y="4770"/>
                </a:lnTo>
                <a:cubicBezTo>
                  <a:pt x="489" y="4984"/>
                  <a:pt x="370" y="5222"/>
                  <a:pt x="299" y="5496"/>
                </a:cubicBezTo>
                <a:cubicBezTo>
                  <a:pt x="299" y="5591"/>
                  <a:pt x="263" y="5734"/>
                  <a:pt x="251" y="5865"/>
                </a:cubicBezTo>
                <a:cubicBezTo>
                  <a:pt x="239" y="5984"/>
                  <a:pt x="239" y="6115"/>
                  <a:pt x="358" y="6198"/>
                </a:cubicBezTo>
                <a:cubicBezTo>
                  <a:pt x="402" y="6226"/>
                  <a:pt x="447" y="6237"/>
                  <a:pt x="490" y="6237"/>
                </a:cubicBezTo>
                <a:cubicBezTo>
                  <a:pt x="599" y="6237"/>
                  <a:pt x="705" y="6164"/>
                  <a:pt x="799" y="6079"/>
                </a:cubicBezTo>
                <a:lnTo>
                  <a:pt x="799" y="6079"/>
                </a:lnTo>
                <a:cubicBezTo>
                  <a:pt x="751" y="6198"/>
                  <a:pt x="715" y="6329"/>
                  <a:pt x="692" y="6460"/>
                </a:cubicBezTo>
                <a:cubicBezTo>
                  <a:pt x="668" y="6698"/>
                  <a:pt x="739" y="6996"/>
                  <a:pt x="977" y="7091"/>
                </a:cubicBezTo>
                <a:cubicBezTo>
                  <a:pt x="1033" y="7111"/>
                  <a:pt x="1092" y="7119"/>
                  <a:pt x="1152" y="7119"/>
                </a:cubicBezTo>
                <a:cubicBezTo>
                  <a:pt x="1346" y="7119"/>
                  <a:pt x="1552" y="7030"/>
                  <a:pt x="1715" y="6948"/>
                </a:cubicBezTo>
                <a:cubicBezTo>
                  <a:pt x="1787" y="6913"/>
                  <a:pt x="1858" y="6865"/>
                  <a:pt x="1918" y="6806"/>
                </a:cubicBezTo>
                <a:cubicBezTo>
                  <a:pt x="2025" y="6865"/>
                  <a:pt x="2156" y="6877"/>
                  <a:pt x="2275" y="6889"/>
                </a:cubicBezTo>
                <a:cubicBezTo>
                  <a:pt x="2345" y="6896"/>
                  <a:pt x="2415" y="6899"/>
                  <a:pt x="2485" y="6899"/>
                </a:cubicBezTo>
                <a:cubicBezTo>
                  <a:pt x="2893" y="6899"/>
                  <a:pt x="3301" y="6784"/>
                  <a:pt x="3656" y="6591"/>
                </a:cubicBezTo>
                <a:cubicBezTo>
                  <a:pt x="4073" y="6377"/>
                  <a:pt x="4466" y="6079"/>
                  <a:pt x="4823" y="5758"/>
                </a:cubicBezTo>
                <a:cubicBezTo>
                  <a:pt x="4990" y="5615"/>
                  <a:pt x="5144" y="5460"/>
                  <a:pt x="5299" y="5305"/>
                </a:cubicBezTo>
                <a:lnTo>
                  <a:pt x="5299" y="5305"/>
                </a:lnTo>
                <a:cubicBezTo>
                  <a:pt x="5287" y="5424"/>
                  <a:pt x="5299" y="5555"/>
                  <a:pt x="5323" y="5674"/>
                </a:cubicBezTo>
                <a:cubicBezTo>
                  <a:pt x="5418" y="5901"/>
                  <a:pt x="5597" y="6055"/>
                  <a:pt x="5823" y="6151"/>
                </a:cubicBezTo>
                <a:cubicBezTo>
                  <a:pt x="6037" y="6234"/>
                  <a:pt x="6276" y="6270"/>
                  <a:pt x="6514" y="6270"/>
                </a:cubicBezTo>
                <a:cubicBezTo>
                  <a:pt x="7228" y="6270"/>
                  <a:pt x="7942" y="6020"/>
                  <a:pt x="8502" y="5555"/>
                </a:cubicBezTo>
                <a:cubicBezTo>
                  <a:pt x="8621" y="5460"/>
                  <a:pt x="8716" y="5365"/>
                  <a:pt x="8812" y="5258"/>
                </a:cubicBezTo>
                <a:lnTo>
                  <a:pt x="8812" y="5258"/>
                </a:lnTo>
                <a:cubicBezTo>
                  <a:pt x="8812" y="5270"/>
                  <a:pt x="8812" y="5305"/>
                  <a:pt x="8800" y="5317"/>
                </a:cubicBezTo>
                <a:cubicBezTo>
                  <a:pt x="8776" y="5496"/>
                  <a:pt x="8800" y="5686"/>
                  <a:pt x="8895" y="5817"/>
                </a:cubicBezTo>
                <a:cubicBezTo>
                  <a:pt x="9002" y="5972"/>
                  <a:pt x="9193" y="6055"/>
                  <a:pt x="9371" y="6055"/>
                </a:cubicBezTo>
                <a:cubicBezTo>
                  <a:pt x="9550" y="6055"/>
                  <a:pt x="9752" y="6020"/>
                  <a:pt x="9919" y="5936"/>
                </a:cubicBezTo>
                <a:cubicBezTo>
                  <a:pt x="10264" y="5782"/>
                  <a:pt x="10562" y="5520"/>
                  <a:pt x="10752" y="5198"/>
                </a:cubicBezTo>
                <a:lnTo>
                  <a:pt x="10752" y="5198"/>
                </a:lnTo>
                <a:cubicBezTo>
                  <a:pt x="10681" y="5484"/>
                  <a:pt x="10657" y="5782"/>
                  <a:pt x="10633" y="6079"/>
                </a:cubicBezTo>
                <a:cubicBezTo>
                  <a:pt x="10609" y="6770"/>
                  <a:pt x="10633" y="7508"/>
                  <a:pt x="10990" y="8115"/>
                </a:cubicBezTo>
                <a:cubicBezTo>
                  <a:pt x="11074" y="8246"/>
                  <a:pt x="11193" y="8377"/>
                  <a:pt x="11348" y="8377"/>
                </a:cubicBezTo>
                <a:cubicBezTo>
                  <a:pt x="11443" y="8377"/>
                  <a:pt x="11502" y="8341"/>
                  <a:pt x="11550" y="8258"/>
                </a:cubicBezTo>
                <a:lnTo>
                  <a:pt x="11550" y="8258"/>
                </a:lnTo>
                <a:cubicBezTo>
                  <a:pt x="11514" y="8437"/>
                  <a:pt x="11514" y="8615"/>
                  <a:pt x="11550" y="8794"/>
                </a:cubicBezTo>
                <a:cubicBezTo>
                  <a:pt x="11562" y="8853"/>
                  <a:pt x="11574" y="8913"/>
                  <a:pt x="11610" y="8961"/>
                </a:cubicBezTo>
                <a:cubicBezTo>
                  <a:pt x="11643" y="9005"/>
                  <a:pt x="11697" y="9023"/>
                  <a:pt x="11753" y="9023"/>
                </a:cubicBezTo>
                <a:cubicBezTo>
                  <a:pt x="11818" y="9023"/>
                  <a:pt x="11886" y="8999"/>
                  <a:pt x="11931" y="8961"/>
                </a:cubicBezTo>
                <a:lnTo>
                  <a:pt x="11931" y="8961"/>
                </a:lnTo>
                <a:cubicBezTo>
                  <a:pt x="11836" y="9151"/>
                  <a:pt x="11729" y="9365"/>
                  <a:pt x="11645" y="9568"/>
                </a:cubicBezTo>
                <a:cubicBezTo>
                  <a:pt x="11550" y="9901"/>
                  <a:pt x="11407" y="10306"/>
                  <a:pt x="11574" y="10604"/>
                </a:cubicBezTo>
                <a:cubicBezTo>
                  <a:pt x="11730" y="10900"/>
                  <a:pt x="12069" y="11054"/>
                  <a:pt x="12412" y="11054"/>
                </a:cubicBezTo>
                <a:cubicBezTo>
                  <a:pt x="12566" y="11054"/>
                  <a:pt x="12720" y="11023"/>
                  <a:pt x="12860" y="10961"/>
                </a:cubicBezTo>
                <a:cubicBezTo>
                  <a:pt x="13300" y="10747"/>
                  <a:pt x="13550" y="10270"/>
                  <a:pt x="13598" y="9794"/>
                </a:cubicBezTo>
                <a:cubicBezTo>
                  <a:pt x="13765" y="10068"/>
                  <a:pt x="14110" y="10163"/>
                  <a:pt x="14419" y="10163"/>
                </a:cubicBezTo>
                <a:cubicBezTo>
                  <a:pt x="14919" y="10163"/>
                  <a:pt x="15455" y="9961"/>
                  <a:pt x="15920" y="9723"/>
                </a:cubicBezTo>
                <a:cubicBezTo>
                  <a:pt x="16158" y="9604"/>
                  <a:pt x="16384" y="9449"/>
                  <a:pt x="16586" y="9306"/>
                </a:cubicBezTo>
                <a:cubicBezTo>
                  <a:pt x="16634" y="9270"/>
                  <a:pt x="16694" y="9199"/>
                  <a:pt x="16753" y="9139"/>
                </a:cubicBezTo>
                <a:cubicBezTo>
                  <a:pt x="16848" y="9032"/>
                  <a:pt x="16789" y="8877"/>
                  <a:pt x="16646" y="8853"/>
                </a:cubicBezTo>
                <a:cubicBezTo>
                  <a:pt x="16432" y="8830"/>
                  <a:pt x="16217" y="8722"/>
                  <a:pt x="16051" y="8592"/>
                </a:cubicBezTo>
                <a:cubicBezTo>
                  <a:pt x="15991" y="8532"/>
                  <a:pt x="15932" y="8484"/>
                  <a:pt x="15896" y="8425"/>
                </a:cubicBezTo>
                <a:lnTo>
                  <a:pt x="15896" y="8425"/>
                </a:lnTo>
                <a:cubicBezTo>
                  <a:pt x="15923" y="8427"/>
                  <a:pt x="15950" y="8428"/>
                  <a:pt x="15977" y="8428"/>
                </a:cubicBezTo>
                <a:cubicBezTo>
                  <a:pt x="16128" y="8428"/>
                  <a:pt x="16276" y="8397"/>
                  <a:pt x="16408" y="8306"/>
                </a:cubicBezTo>
                <a:cubicBezTo>
                  <a:pt x="16539" y="8234"/>
                  <a:pt x="16705" y="8044"/>
                  <a:pt x="16539" y="7937"/>
                </a:cubicBezTo>
                <a:cubicBezTo>
                  <a:pt x="16507" y="7914"/>
                  <a:pt x="16475" y="7907"/>
                  <a:pt x="16442" y="7907"/>
                </a:cubicBezTo>
                <a:cubicBezTo>
                  <a:pt x="16390" y="7907"/>
                  <a:pt x="16335" y="7925"/>
                  <a:pt x="16277" y="7925"/>
                </a:cubicBezTo>
                <a:cubicBezTo>
                  <a:pt x="16122" y="7925"/>
                  <a:pt x="15967" y="7782"/>
                  <a:pt x="15908" y="7639"/>
                </a:cubicBezTo>
                <a:cubicBezTo>
                  <a:pt x="15860" y="7532"/>
                  <a:pt x="15848" y="7425"/>
                  <a:pt x="15836" y="7306"/>
                </a:cubicBezTo>
                <a:cubicBezTo>
                  <a:pt x="15824" y="7044"/>
                  <a:pt x="15896" y="6746"/>
                  <a:pt x="15920" y="6520"/>
                </a:cubicBezTo>
                <a:cubicBezTo>
                  <a:pt x="15979" y="6103"/>
                  <a:pt x="16039" y="5674"/>
                  <a:pt x="16027" y="5258"/>
                </a:cubicBezTo>
                <a:cubicBezTo>
                  <a:pt x="16027" y="5067"/>
                  <a:pt x="16003" y="4853"/>
                  <a:pt x="15967" y="4662"/>
                </a:cubicBezTo>
                <a:cubicBezTo>
                  <a:pt x="15848" y="4020"/>
                  <a:pt x="15574" y="3424"/>
                  <a:pt x="15003" y="3055"/>
                </a:cubicBezTo>
                <a:cubicBezTo>
                  <a:pt x="14979" y="3055"/>
                  <a:pt x="14979" y="3055"/>
                  <a:pt x="14979" y="3043"/>
                </a:cubicBezTo>
                <a:cubicBezTo>
                  <a:pt x="15086" y="3019"/>
                  <a:pt x="15193" y="2984"/>
                  <a:pt x="15277" y="2936"/>
                </a:cubicBezTo>
                <a:cubicBezTo>
                  <a:pt x="15300" y="2924"/>
                  <a:pt x="15324" y="2900"/>
                  <a:pt x="15348" y="2888"/>
                </a:cubicBezTo>
                <a:cubicBezTo>
                  <a:pt x="15372" y="2841"/>
                  <a:pt x="15360" y="2781"/>
                  <a:pt x="15324" y="2746"/>
                </a:cubicBezTo>
                <a:cubicBezTo>
                  <a:pt x="15241" y="2626"/>
                  <a:pt x="15074" y="2591"/>
                  <a:pt x="14931" y="2579"/>
                </a:cubicBezTo>
                <a:cubicBezTo>
                  <a:pt x="14765" y="2579"/>
                  <a:pt x="14586" y="2591"/>
                  <a:pt x="14419" y="2638"/>
                </a:cubicBezTo>
                <a:cubicBezTo>
                  <a:pt x="14634" y="2305"/>
                  <a:pt x="14729" y="1864"/>
                  <a:pt x="14527" y="1531"/>
                </a:cubicBezTo>
                <a:cubicBezTo>
                  <a:pt x="14436" y="1381"/>
                  <a:pt x="14261" y="1255"/>
                  <a:pt x="14087" y="1255"/>
                </a:cubicBezTo>
                <a:cubicBezTo>
                  <a:pt x="14055" y="1255"/>
                  <a:pt x="14023" y="1260"/>
                  <a:pt x="13991" y="1269"/>
                </a:cubicBezTo>
                <a:cubicBezTo>
                  <a:pt x="13872" y="1293"/>
                  <a:pt x="13776" y="1400"/>
                  <a:pt x="13705" y="1519"/>
                </a:cubicBezTo>
                <a:cubicBezTo>
                  <a:pt x="13634" y="1626"/>
                  <a:pt x="13586" y="1745"/>
                  <a:pt x="13562" y="1864"/>
                </a:cubicBezTo>
                <a:cubicBezTo>
                  <a:pt x="13538" y="1829"/>
                  <a:pt x="13526" y="1793"/>
                  <a:pt x="13515" y="1757"/>
                </a:cubicBezTo>
                <a:cubicBezTo>
                  <a:pt x="13229" y="1162"/>
                  <a:pt x="12717" y="686"/>
                  <a:pt x="12145" y="376"/>
                </a:cubicBezTo>
                <a:cubicBezTo>
                  <a:pt x="11895" y="245"/>
                  <a:pt x="11610" y="138"/>
                  <a:pt x="11324" y="79"/>
                </a:cubicBezTo>
                <a:cubicBezTo>
                  <a:pt x="11079" y="26"/>
                  <a:pt x="10830" y="0"/>
                  <a:pt x="105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46"/>
          <p:cNvSpPr/>
          <p:nvPr/>
        </p:nvSpPr>
        <p:spPr>
          <a:xfrm>
            <a:off x="7946503" y="2729390"/>
            <a:ext cx="406941" cy="355728"/>
          </a:xfrm>
          <a:custGeom>
            <a:avLst/>
            <a:gdLst/>
            <a:ahLst/>
            <a:cxnLst/>
            <a:rect l="l" t="t" r="r" b="b"/>
            <a:pathLst>
              <a:path w="8407" h="7349" extrusionOk="0">
                <a:moveTo>
                  <a:pt x="2935" y="1"/>
                </a:moveTo>
                <a:cubicBezTo>
                  <a:pt x="2334" y="1"/>
                  <a:pt x="1733" y="150"/>
                  <a:pt x="1203" y="436"/>
                </a:cubicBezTo>
                <a:cubicBezTo>
                  <a:pt x="1120" y="448"/>
                  <a:pt x="1024" y="460"/>
                  <a:pt x="941" y="460"/>
                </a:cubicBezTo>
                <a:cubicBezTo>
                  <a:pt x="876" y="466"/>
                  <a:pt x="804" y="469"/>
                  <a:pt x="733" y="469"/>
                </a:cubicBezTo>
                <a:cubicBezTo>
                  <a:pt x="661" y="469"/>
                  <a:pt x="590" y="466"/>
                  <a:pt x="524" y="460"/>
                </a:cubicBezTo>
                <a:cubicBezTo>
                  <a:pt x="369" y="448"/>
                  <a:pt x="239" y="400"/>
                  <a:pt x="96" y="376"/>
                </a:cubicBezTo>
                <a:cubicBezTo>
                  <a:pt x="48" y="353"/>
                  <a:pt x="24" y="341"/>
                  <a:pt x="0" y="341"/>
                </a:cubicBezTo>
                <a:cubicBezTo>
                  <a:pt x="12" y="353"/>
                  <a:pt x="24" y="376"/>
                  <a:pt x="48" y="400"/>
                </a:cubicBezTo>
                <a:cubicBezTo>
                  <a:pt x="119" y="472"/>
                  <a:pt x="227" y="519"/>
                  <a:pt x="334" y="543"/>
                </a:cubicBezTo>
                <a:cubicBezTo>
                  <a:pt x="929" y="757"/>
                  <a:pt x="1536" y="864"/>
                  <a:pt x="2084" y="1186"/>
                </a:cubicBezTo>
                <a:cubicBezTo>
                  <a:pt x="2251" y="1281"/>
                  <a:pt x="2417" y="1412"/>
                  <a:pt x="2453" y="1603"/>
                </a:cubicBezTo>
                <a:cubicBezTo>
                  <a:pt x="2572" y="2019"/>
                  <a:pt x="2132" y="2484"/>
                  <a:pt x="2298" y="2889"/>
                </a:cubicBezTo>
                <a:cubicBezTo>
                  <a:pt x="2388" y="3108"/>
                  <a:pt x="2615" y="3166"/>
                  <a:pt x="2857" y="3166"/>
                </a:cubicBezTo>
                <a:cubicBezTo>
                  <a:pt x="2970" y="3166"/>
                  <a:pt x="3085" y="3154"/>
                  <a:pt x="3191" y="3139"/>
                </a:cubicBezTo>
                <a:cubicBezTo>
                  <a:pt x="3310" y="3122"/>
                  <a:pt x="3434" y="3111"/>
                  <a:pt x="3557" y="3111"/>
                </a:cubicBezTo>
                <a:cubicBezTo>
                  <a:pt x="3881" y="3111"/>
                  <a:pt x="4202" y="3186"/>
                  <a:pt x="4418" y="3436"/>
                </a:cubicBezTo>
                <a:cubicBezTo>
                  <a:pt x="4680" y="3734"/>
                  <a:pt x="4715" y="4174"/>
                  <a:pt x="4822" y="4567"/>
                </a:cubicBezTo>
                <a:cubicBezTo>
                  <a:pt x="4924" y="4940"/>
                  <a:pt x="5186" y="5345"/>
                  <a:pt x="5518" y="5345"/>
                </a:cubicBezTo>
                <a:cubicBezTo>
                  <a:pt x="5536" y="5345"/>
                  <a:pt x="5554" y="5344"/>
                  <a:pt x="5573" y="5341"/>
                </a:cubicBezTo>
                <a:cubicBezTo>
                  <a:pt x="5775" y="5305"/>
                  <a:pt x="5954" y="5139"/>
                  <a:pt x="6168" y="5091"/>
                </a:cubicBezTo>
                <a:cubicBezTo>
                  <a:pt x="6207" y="5081"/>
                  <a:pt x="6247" y="5076"/>
                  <a:pt x="6286" y="5076"/>
                </a:cubicBezTo>
                <a:cubicBezTo>
                  <a:pt x="6554" y="5076"/>
                  <a:pt x="6808" y="5309"/>
                  <a:pt x="6954" y="5579"/>
                </a:cubicBezTo>
                <a:cubicBezTo>
                  <a:pt x="7120" y="5889"/>
                  <a:pt x="7180" y="6246"/>
                  <a:pt x="7311" y="6579"/>
                </a:cubicBezTo>
                <a:cubicBezTo>
                  <a:pt x="7430" y="6901"/>
                  <a:pt x="7632" y="7234"/>
                  <a:pt x="7954" y="7318"/>
                </a:cubicBezTo>
                <a:cubicBezTo>
                  <a:pt x="8007" y="7340"/>
                  <a:pt x="8055" y="7349"/>
                  <a:pt x="8107" y="7349"/>
                </a:cubicBezTo>
                <a:cubicBezTo>
                  <a:pt x="8137" y="7349"/>
                  <a:pt x="8169" y="7346"/>
                  <a:pt x="8204" y="7341"/>
                </a:cubicBezTo>
                <a:cubicBezTo>
                  <a:pt x="8192" y="7068"/>
                  <a:pt x="8263" y="6770"/>
                  <a:pt x="8287" y="6544"/>
                </a:cubicBezTo>
                <a:cubicBezTo>
                  <a:pt x="8347" y="6127"/>
                  <a:pt x="8406" y="5698"/>
                  <a:pt x="8394" y="5282"/>
                </a:cubicBezTo>
                <a:cubicBezTo>
                  <a:pt x="8394" y="5091"/>
                  <a:pt x="8370" y="4877"/>
                  <a:pt x="8335" y="4686"/>
                </a:cubicBezTo>
                <a:lnTo>
                  <a:pt x="8228" y="4686"/>
                </a:lnTo>
                <a:cubicBezTo>
                  <a:pt x="7775" y="4663"/>
                  <a:pt x="7299" y="4508"/>
                  <a:pt x="7013" y="4103"/>
                </a:cubicBezTo>
                <a:cubicBezTo>
                  <a:pt x="6918" y="3972"/>
                  <a:pt x="6858" y="3805"/>
                  <a:pt x="6763" y="3686"/>
                </a:cubicBezTo>
                <a:cubicBezTo>
                  <a:pt x="6549" y="3436"/>
                  <a:pt x="6239" y="3353"/>
                  <a:pt x="5942" y="3270"/>
                </a:cubicBezTo>
                <a:cubicBezTo>
                  <a:pt x="5584" y="3186"/>
                  <a:pt x="5192" y="3091"/>
                  <a:pt x="4918" y="2829"/>
                </a:cubicBezTo>
                <a:cubicBezTo>
                  <a:pt x="4632" y="2555"/>
                  <a:pt x="4465" y="2067"/>
                  <a:pt x="4680" y="1710"/>
                </a:cubicBezTo>
                <a:cubicBezTo>
                  <a:pt x="4775" y="1531"/>
                  <a:pt x="4953" y="1400"/>
                  <a:pt x="5001" y="1186"/>
                </a:cubicBezTo>
                <a:cubicBezTo>
                  <a:pt x="5072" y="912"/>
                  <a:pt x="4870" y="638"/>
                  <a:pt x="4644" y="472"/>
                </a:cubicBezTo>
                <a:cubicBezTo>
                  <a:pt x="4596" y="448"/>
                  <a:pt x="4560" y="400"/>
                  <a:pt x="4501" y="376"/>
                </a:cubicBezTo>
                <a:cubicBezTo>
                  <a:pt x="4239" y="233"/>
                  <a:pt x="3965" y="138"/>
                  <a:pt x="3679" y="79"/>
                </a:cubicBezTo>
                <a:cubicBezTo>
                  <a:pt x="3435" y="26"/>
                  <a:pt x="3185" y="1"/>
                  <a:pt x="29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46"/>
          <p:cNvSpPr/>
          <p:nvPr/>
        </p:nvSpPr>
        <p:spPr>
          <a:xfrm>
            <a:off x="8159146" y="3146592"/>
            <a:ext cx="179873" cy="216274"/>
          </a:xfrm>
          <a:custGeom>
            <a:avLst/>
            <a:gdLst/>
            <a:ahLst/>
            <a:cxnLst/>
            <a:rect l="l" t="t" r="r" b="b"/>
            <a:pathLst>
              <a:path w="3716" h="4468" extrusionOk="0">
                <a:moveTo>
                  <a:pt x="2310" y="1"/>
                </a:moveTo>
                <a:cubicBezTo>
                  <a:pt x="982" y="1"/>
                  <a:pt x="226" y="1553"/>
                  <a:pt x="72" y="2687"/>
                </a:cubicBezTo>
                <a:cubicBezTo>
                  <a:pt x="25" y="2973"/>
                  <a:pt x="1" y="3283"/>
                  <a:pt x="72" y="3568"/>
                </a:cubicBezTo>
                <a:cubicBezTo>
                  <a:pt x="194" y="4110"/>
                  <a:pt x="614" y="4468"/>
                  <a:pt x="1150" y="4468"/>
                </a:cubicBezTo>
                <a:cubicBezTo>
                  <a:pt x="1191" y="4468"/>
                  <a:pt x="1233" y="4465"/>
                  <a:pt x="1275" y="4461"/>
                </a:cubicBezTo>
                <a:cubicBezTo>
                  <a:pt x="1799" y="4414"/>
                  <a:pt x="2299" y="4104"/>
                  <a:pt x="2692" y="3759"/>
                </a:cubicBezTo>
                <a:cubicBezTo>
                  <a:pt x="3311" y="3211"/>
                  <a:pt x="3704" y="2425"/>
                  <a:pt x="3704" y="1604"/>
                </a:cubicBezTo>
                <a:cubicBezTo>
                  <a:pt x="3716" y="1235"/>
                  <a:pt x="3632" y="830"/>
                  <a:pt x="3406" y="520"/>
                </a:cubicBezTo>
                <a:cubicBezTo>
                  <a:pt x="3192" y="235"/>
                  <a:pt x="2930" y="92"/>
                  <a:pt x="2644" y="32"/>
                </a:cubicBezTo>
                <a:cubicBezTo>
                  <a:pt x="2529" y="11"/>
                  <a:pt x="2418" y="1"/>
                  <a:pt x="2310" y="1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46"/>
          <p:cNvSpPr/>
          <p:nvPr/>
        </p:nvSpPr>
        <p:spPr>
          <a:xfrm>
            <a:off x="8208712" y="3204049"/>
            <a:ext cx="89404" cy="102764"/>
          </a:xfrm>
          <a:custGeom>
            <a:avLst/>
            <a:gdLst/>
            <a:ahLst/>
            <a:cxnLst/>
            <a:rect l="l" t="t" r="r" b="b"/>
            <a:pathLst>
              <a:path w="1847" h="2123" extrusionOk="0">
                <a:moveTo>
                  <a:pt x="1275" y="0"/>
                </a:moveTo>
                <a:cubicBezTo>
                  <a:pt x="1001" y="0"/>
                  <a:pt x="763" y="179"/>
                  <a:pt x="584" y="369"/>
                </a:cubicBezTo>
                <a:cubicBezTo>
                  <a:pt x="179" y="833"/>
                  <a:pt x="1" y="1441"/>
                  <a:pt x="60" y="2060"/>
                </a:cubicBezTo>
                <a:cubicBezTo>
                  <a:pt x="66" y="2101"/>
                  <a:pt x="105" y="2122"/>
                  <a:pt x="142" y="2122"/>
                </a:cubicBezTo>
                <a:cubicBezTo>
                  <a:pt x="179" y="2122"/>
                  <a:pt x="215" y="2101"/>
                  <a:pt x="215" y="2060"/>
                </a:cubicBezTo>
                <a:cubicBezTo>
                  <a:pt x="179" y="1560"/>
                  <a:pt x="346" y="1060"/>
                  <a:pt x="644" y="667"/>
                </a:cubicBezTo>
                <a:cubicBezTo>
                  <a:pt x="703" y="583"/>
                  <a:pt x="775" y="488"/>
                  <a:pt x="870" y="417"/>
                </a:cubicBezTo>
                <a:cubicBezTo>
                  <a:pt x="953" y="524"/>
                  <a:pt x="1013" y="643"/>
                  <a:pt x="1048" y="762"/>
                </a:cubicBezTo>
                <a:cubicBezTo>
                  <a:pt x="1060" y="833"/>
                  <a:pt x="1060" y="893"/>
                  <a:pt x="1060" y="976"/>
                </a:cubicBezTo>
                <a:lnTo>
                  <a:pt x="1060" y="1036"/>
                </a:lnTo>
                <a:lnTo>
                  <a:pt x="1060" y="1060"/>
                </a:lnTo>
                <a:lnTo>
                  <a:pt x="1060" y="1084"/>
                </a:lnTo>
                <a:cubicBezTo>
                  <a:pt x="1048" y="1131"/>
                  <a:pt x="1025" y="1179"/>
                  <a:pt x="1048" y="1226"/>
                </a:cubicBezTo>
                <a:cubicBezTo>
                  <a:pt x="1048" y="1273"/>
                  <a:pt x="1084" y="1304"/>
                  <a:pt x="1125" y="1304"/>
                </a:cubicBezTo>
                <a:cubicBezTo>
                  <a:pt x="1147" y="1304"/>
                  <a:pt x="1170" y="1295"/>
                  <a:pt x="1191" y="1274"/>
                </a:cubicBezTo>
                <a:cubicBezTo>
                  <a:pt x="1263" y="1203"/>
                  <a:pt x="1275" y="1084"/>
                  <a:pt x="1299" y="976"/>
                </a:cubicBezTo>
                <a:cubicBezTo>
                  <a:pt x="1310" y="893"/>
                  <a:pt x="1299" y="786"/>
                  <a:pt x="1263" y="703"/>
                </a:cubicBezTo>
                <a:cubicBezTo>
                  <a:pt x="1215" y="548"/>
                  <a:pt x="1144" y="417"/>
                  <a:pt x="1048" y="298"/>
                </a:cubicBezTo>
                <a:cubicBezTo>
                  <a:pt x="1084" y="262"/>
                  <a:pt x="1132" y="250"/>
                  <a:pt x="1191" y="238"/>
                </a:cubicBezTo>
                <a:cubicBezTo>
                  <a:pt x="1222" y="225"/>
                  <a:pt x="1256" y="220"/>
                  <a:pt x="1291" y="220"/>
                </a:cubicBezTo>
                <a:cubicBezTo>
                  <a:pt x="1352" y="220"/>
                  <a:pt x="1417" y="235"/>
                  <a:pt x="1477" y="250"/>
                </a:cubicBezTo>
                <a:cubicBezTo>
                  <a:pt x="1560" y="298"/>
                  <a:pt x="1608" y="381"/>
                  <a:pt x="1703" y="429"/>
                </a:cubicBezTo>
                <a:cubicBezTo>
                  <a:pt x="1713" y="439"/>
                  <a:pt x="1727" y="443"/>
                  <a:pt x="1741" y="443"/>
                </a:cubicBezTo>
                <a:cubicBezTo>
                  <a:pt x="1780" y="443"/>
                  <a:pt x="1826" y="412"/>
                  <a:pt x="1834" y="369"/>
                </a:cubicBezTo>
                <a:cubicBezTo>
                  <a:pt x="1846" y="131"/>
                  <a:pt x="1489" y="0"/>
                  <a:pt x="1275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46"/>
          <p:cNvSpPr/>
          <p:nvPr/>
        </p:nvSpPr>
        <p:spPr>
          <a:xfrm>
            <a:off x="7881350" y="3063916"/>
            <a:ext cx="116608" cy="75657"/>
          </a:xfrm>
          <a:custGeom>
            <a:avLst/>
            <a:gdLst/>
            <a:ahLst/>
            <a:cxnLst/>
            <a:rect l="l" t="t" r="r" b="b"/>
            <a:pathLst>
              <a:path w="2409" h="1563" extrusionOk="0">
                <a:moveTo>
                  <a:pt x="656" y="1"/>
                </a:moveTo>
                <a:cubicBezTo>
                  <a:pt x="499" y="1"/>
                  <a:pt x="353" y="43"/>
                  <a:pt x="227" y="133"/>
                </a:cubicBezTo>
                <a:cubicBezTo>
                  <a:pt x="96" y="216"/>
                  <a:pt x="1" y="371"/>
                  <a:pt x="37" y="526"/>
                </a:cubicBezTo>
                <a:cubicBezTo>
                  <a:pt x="72" y="692"/>
                  <a:pt x="215" y="847"/>
                  <a:pt x="406" y="919"/>
                </a:cubicBezTo>
                <a:cubicBezTo>
                  <a:pt x="596" y="990"/>
                  <a:pt x="823" y="1002"/>
                  <a:pt x="1037" y="1050"/>
                </a:cubicBezTo>
                <a:cubicBezTo>
                  <a:pt x="1430" y="1145"/>
                  <a:pt x="1811" y="1300"/>
                  <a:pt x="2132" y="1526"/>
                </a:cubicBezTo>
                <a:cubicBezTo>
                  <a:pt x="2165" y="1552"/>
                  <a:pt x="2201" y="1563"/>
                  <a:pt x="2235" y="1563"/>
                </a:cubicBezTo>
                <a:cubicBezTo>
                  <a:pt x="2327" y="1563"/>
                  <a:pt x="2408" y="1485"/>
                  <a:pt x="2382" y="1407"/>
                </a:cubicBezTo>
                <a:cubicBezTo>
                  <a:pt x="2370" y="1061"/>
                  <a:pt x="2132" y="740"/>
                  <a:pt x="1846" y="490"/>
                </a:cubicBezTo>
                <a:cubicBezTo>
                  <a:pt x="1585" y="252"/>
                  <a:pt x="1192" y="49"/>
                  <a:pt x="811" y="14"/>
                </a:cubicBezTo>
                <a:cubicBezTo>
                  <a:pt x="758" y="5"/>
                  <a:pt x="706" y="1"/>
                  <a:pt x="6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46"/>
          <p:cNvSpPr/>
          <p:nvPr/>
        </p:nvSpPr>
        <p:spPr>
          <a:xfrm>
            <a:off x="7681825" y="3061254"/>
            <a:ext cx="91824" cy="65734"/>
          </a:xfrm>
          <a:custGeom>
            <a:avLst/>
            <a:gdLst/>
            <a:ahLst/>
            <a:cxnLst/>
            <a:rect l="l" t="t" r="r" b="b"/>
            <a:pathLst>
              <a:path w="1897" h="1358" extrusionOk="0">
                <a:moveTo>
                  <a:pt x="1359" y="1"/>
                </a:moveTo>
                <a:cubicBezTo>
                  <a:pt x="1320" y="1"/>
                  <a:pt x="1281" y="4"/>
                  <a:pt x="1242" y="9"/>
                </a:cubicBezTo>
                <a:cubicBezTo>
                  <a:pt x="932" y="45"/>
                  <a:pt x="634" y="212"/>
                  <a:pt x="420" y="426"/>
                </a:cubicBezTo>
                <a:cubicBezTo>
                  <a:pt x="206" y="628"/>
                  <a:pt x="27" y="926"/>
                  <a:pt x="27" y="1224"/>
                </a:cubicBezTo>
                <a:cubicBezTo>
                  <a:pt x="1" y="1294"/>
                  <a:pt x="65" y="1358"/>
                  <a:pt x="144" y="1358"/>
                </a:cubicBezTo>
                <a:cubicBezTo>
                  <a:pt x="172" y="1358"/>
                  <a:pt x="202" y="1350"/>
                  <a:pt x="230" y="1331"/>
                </a:cubicBezTo>
                <a:cubicBezTo>
                  <a:pt x="480" y="1140"/>
                  <a:pt x="777" y="986"/>
                  <a:pt x="1099" y="914"/>
                </a:cubicBezTo>
                <a:cubicBezTo>
                  <a:pt x="1254" y="866"/>
                  <a:pt x="1432" y="866"/>
                  <a:pt x="1587" y="795"/>
                </a:cubicBezTo>
                <a:cubicBezTo>
                  <a:pt x="1742" y="735"/>
                  <a:pt x="1861" y="605"/>
                  <a:pt x="1885" y="450"/>
                </a:cubicBezTo>
                <a:cubicBezTo>
                  <a:pt x="1897" y="319"/>
                  <a:pt x="1825" y="188"/>
                  <a:pt x="1706" y="104"/>
                </a:cubicBezTo>
                <a:cubicBezTo>
                  <a:pt x="1606" y="32"/>
                  <a:pt x="1485" y="1"/>
                  <a:pt x="1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46"/>
          <p:cNvSpPr/>
          <p:nvPr/>
        </p:nvSpPr>
        <p:spPr>
          <a:xfrm>
            <a:off x="7885997" y="3309717"/>
            <a:ext cx="293964" cy="226342"/>
          </a:xfrm>
          <a:custGeom>
            <a:avLst/>
            <a:gdLst/>
            <a:ahLst/>
            <a:cxnLst/>
            <a:rect l="l" t="t" r="r" b="b"/>
            <a:pathLst>
              <a:path w="6073" h="4676" extrusionOk="0">
                <a:moveTo>
                  <a:pt x="3959" y="1"/>
                </a:moveTo>
                <a:cubicBezTo>
                  <a:pt x="3889" y="1"/>
                  <a:pt x="3820" y="3"/>
                  <a:pt x="3751" y="8"/>
                </a:cubicBezTo>
                <a:cubicBezTo>
                  <a:pt x="3048" y="67"/>
                  <a:pt x="2381" y="353"/>
                  <a:pt x="1798" y="734"/>
                </a:cubicBezTo>
                <a:cubicBezTo>
                  <a:pt x="1238" y="1103"/>
                  <a:pt x="727" y="1603"/>
                  <a:pt x="417" y="2210"/>
                </a:cubicBezTo>
                <a:cubicBezTo>
                  <a:pt x="84" y="2830"/>
                  <a:pt x="0" y="3568"/>
                  <a:pt x="250" y="4187"/>
                </a:cubicBezTo>
                <a:cubicBezTo>
                  <a:pt x="322" y="4365"/>
                  <a:pt x="417" y="4532"/>
                  <a:pt x="536" y="4675"/>
                </a:cubicBezTo>
                <a:lnTo>
                  <a:pt x="738" y="4675"/>
                </a:lnTo>
                <a:cubicBezTo>
                  <a:pt x="893" y="4675"/>
                  <a:pt x="1036" y="4675"/>
                  <a:pt x="1203" y="4663"/>
                </a:cubicBezTo>
                <a:cubicBezTo>
                  <a:pt x="3096" y="4532"/>
                  <a:pt x="4775" y="3377"/>
                  <a:pt x="5799" y="1639"/>
                </a:cubicBezTo>
                <a:cubicBezTo>
                  <a:pt x="5822" y="1627"/>
                  <a:pt x="5822" y="1615"/>
                  <a:pt x="5834" y="1603"/>
                </a:cubicBezTo>
                <a:cubicBezTo>
                  <a:pt x="5918" y="1448"/>
                  <a:pt x="6001" y="1317"/>
                  <a:pt x="6072" y="1151"/>
                </a:cubicBezTo>
                <a:cubicBezTo>
                  <a:pt x="5965" y="960"/>
                  <a:pt x="5846" y="794"/>
                  <a:pt x="5703" y="651"/>
                </a:cubicBezTo>
                <a:cubicBezTo>
                  <a:pt x="5242" y="200"/>
                  <a:pt x="4596" y="1"/>
                  <a:pt x="395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46"/>
          <p:cNvSpPr/>
          <p:nvPr/>
        </p:nvSpPr>
        <p:spPr>
          <a:xfrm>
            <a:off x="7649684" y="3292775"/>
            <a:ext cx="78416" cy="182148"/>
          </a:xfrm>
          <a:custGeom>
            <a:avLst/>
            <a:gdLst/>
            <a:ahLst/>
            <a:cxnLst/>
            <a:rect l="l" t="t" r="r" b="b"/>
            <a:pathLst>
              <a:path w="1620" h="3763" extrusionOk="0">
                <a:moveTo>
                  <a:pt x="1" y="1"/>
                </a:moveTo>
                <a:lnTo>
                  <a:pt x="1" y="24"/>
                </a:lnTo>
                <a:cubicBezTo>
                  <a:pt x="13" y="191"/>
                  <a:pt x="48" y="346"/>
                  <a:pt x="60" y="501"/>
                </a:cubicBezTo>
                <a:cubicBezTo>
                  <a:pt x="263" y="1834"/>
                  <a:pt x="727" y="2965"/>
                  <a:pt x="1608" y="3751"/>
                </a:cubicBezTo>
                <a:lnTo>
                  <a:pt x="1620" y="3763"/>
                </a:lnTo>
                <a:cubicBezTo>
                  <a:pt x="1560" y="3120"/>
                  <a:pt x="1453" y="2465"/>
                  <a:pt x="1263" y="1858"/>
                </a:cubicBezTo>
                <a:cubicBezTo>
                  <a:pt x="1013" y="1132"/>
                  <a:pt x="596" y="441"/>
                  <a:pt x="1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46"/>
          <p:cNvSpPr/>
          <p:nvPr/>
        </p:nvSpPr>
        <p:spPr>
          <a:xfrm>
            <a:off x="7902115" y="3193061"/>
            <a:ext cx="40951" cy="62346"/>
          </a:xfrm>
          <a:custGeom>
            <a:avLst/>
            <a:gdLst/>
            <a:ahLst/>
            <a:cxnLst/>
            <a:rect l="l" t="t" r="r" b="b"/>
            <a:pathLst>
              <a:path w="846" h="1288" extrusionOk="0">
                <a:moveTo>
                  <a:pt x="441" y="1"/>
                </a:moveTo>
                <a:cubicBezTo>
                  <a:pt x="215" y="1"/>
                  <a:pt x="24" y="275"/>
                  <a:pt x="13" y="632"/>
                </a:cubicBezTo>
                <a:cubicBezTo>
                  <a:pt x="1" y="989"/>
                  <a:pt x="167" y="1275"/>
                  <a:pt x="394" y="1287"/>
                </a:cubicBezTo>
                <a:cubicBezTo>
                  <a:pt x="398" y="1287"/>
                  <a:pt x="403" y="1287"/>
                  <a:pt x="407" y="1287"/>
                </a:cubicBezTo>
                <a:cubicBezTo>
                  <a:pt x="627" y="1287"/>
                  <a:pt x="811" y="1006"/>
                  <a:pt x="834" y="656"/>
                </a:cubicBezTo>
                <a:cubicBezTo>
                  <a:pt x="846" y="298"/>
                  <a:pt x="667" y="25"/>
                  <a:pt x="44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46"/>
          <p:cNvSpPr/>
          <p:nvPr/>
        </p:nvSpPr>
        <p:spPr>
          <a:xfrm>
            <a:off x="7716531" y="3188946"/>
            <a:ext cx="33496" cy="51455"/>
          </a:xfrm>
          <a:custGeom>
            <a:avLst/>
            <a:gdLst/>
            <a:ahLst/>
            <a:cxnLst/>
            <a:rect l="l" t="t" r="r" b="b"/>
            <a:pathLst>
              <a:path w="692" h="1063" extrusionOk="0">
                <a:moveTo>
                  <a:pt x="337" y="1"/>
                </a:moveTo>
                <a:cubicBezTo>
                  <a:pt x="189" y="1"/>
                  <a:pt x="35" y="242"/>
                  <a:pt x="13" y="526"/>
                </a:cubicBezTo>
                <a:cubicBezTo>
                  <a:pt x="1" y="824"/>
                  <a:pt x="156" y="1062"/>
                  <a:pt x="334" y="1062"/>
                </a:cubicBezTo>
                <a:cubicBezTo>
                  <a:pt x="513" y="1062"/>
                  <a:pt x="668" y="836"/>
                  <a:pt x="668" y="538"/>
                </a:cubicBezTo>
                <a:cubicBezTo>
                  <a:pt x="691" y="241"/>
                  <a:pt x="537" y="2"/>
                  <a:pt x="358" y="2"/>
                </a:cubicBezTo>
                <a:cubicBezTo>
                  <a:pt x="351" y="1"/>
                  <a:pt x="344" y="1"/>
                  <a:pt x="3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46"/>
          <p:cNvSpPr/>
          <p:nvPr/>
        </p:nvSpPr>
        <p:spPr>
          <a:xfrm>
            <a:off x="7751721" y="3171617"/>
            <a:ext cx="57069" cy="133646"/>
          </a:xfrm>
          <a:custGeom>
            <a:avLst/>
            <a:gdLst/>
            <a:ahLst/>
            <a:cxnLst/>
            <a:rect l="l" t="t" r="r" b="b"/>
            <a:pathLst>
              <a:path w="1179" h="2761" extrusionOk="0">
                <a:moveTo>
                  <a:pt x="1018" y="0"/>
                </a:moveTo>
                <a:cubicBezTo>
                  <a:pt x="1000" y="0"/>
                  <a:pt x="982" y="9"/>
                  <a:pt x="976" y="27"/>
                </a:cubicBezTo>
                <a:cubicBezTo>
                  <a:pt x="941" y="194"/>
                  <a:pt x="953" y="360"/>
                  <a:pt x="953" y="527"/>
                </a:cubicBezTo>
                <a:cubicBezTo>
                  <a:pt x="953" y="682"/>
                  <a:pt x="976" y="849"/>
                  <a:pt x="976" y="1015"/>
                </a:cubicBezTo>
                <a:cubicBezTo>
                  <a:pt x="976" y="1158"/>
                  <a:pt x="953" y="1301"/>
                  <a:pt x="822" y="1373"/>
                </a:cubicBezTo>
                <a:cubicBezTo>
                  <a:pt x="691" y="1444"/>
                  <a:pt x="524" y="1480"/>
                  <a:pt x="381" y="1503"/>
                </a:cubicBezTo>
                <a:cubicBezTo>
                  <a:pt x="274" y="1539"/>
                  <a:pt x="107" y="1515"/>
                  <a:pt x="48" y="1634"/>
                </a:cubicBezTo>
                <a:cubicBezTo>
                  <a:pt x="0" y="1742"/>
                  <a:pt x="95" y="1920"/>
                  <a:pt x="143" y="2027"/>
                </a:cubicBezTo>
                <a:cubicBezTo>
                  <a:pt x="238" y="2289"/>
                  <a:pt x="393" y="2516"/>
                  <a:pt x="583" y="2742"/>
                </a:cubicBezTo>
                <a:cubicBezTo>
                  <a:pt x="597" y="2755"/>
                  <a:pt x="611" y="2761"/>
                  <a:pt x="624" y="2761"/>
                </a:cubicBezTo>
                <a:cubicBezTo>
                  <a:pt x="670" y="2761"/>
                  <a:pt x="706" y="2693"/>
                  <a:pt x="679" y="2646"/>
                </a:cubicBezTo>
                <a:cubicBezTo>
                  <a:pt x="500" y="2432"/>
                  <a:pt x="357" y="2158"/>
                  <a:pt x="274" y="1896"/>
                </a:cubicBezTo>
                <a:cubicBezTo>
                  <a:pt x="262" y="1849"/>
                  <a:pt x="262" y="1813"/>
                  <a:pt x="238" y="1777"/>
                </a:cubicBezTo>
                <a:lnTo>
                  <a:pt x="226" y="1718"/>
                </a:lnTo>
                <a:cubicBezTo>
                  <a:pt x="226" y="1682"/>
                  <a:pt x="393" y="1682"/>
                  <a:pt x="417" y="1682"/>
                </a:cubicBezTo>
                <a:cubicBezTo>
                  <a:pt x="560" y="1670"/>
                  <a:pt x="703" y="1623"/>
                  <a:pt x="834" y="1575"/>
                </a:cubicBezTo>
                <a:cubicBezTo>
                  <a:pt x="953" y="1515"/>
                  <a:pt x="1060" y="1456"/>
                  <a:pt x="1119" y="1337"/>
                </a:cubicBezTo>
                <a:cubicBezTo>
                  <a:pt x="1179" y="1218"/>
                  <a:pt x="1179" y="1087"/>
                  <a:pt x="1179" y="968"/>
                </a:cubicBezTo>
                <a:cubicBezTo>
                  <a:pt x="1179" y="825"/>
                  <a:pt x="1167" y="658"/>
                  <a:pt x="1155" y="503"/>
                </a:cubicBezTo>
                <a:cubicBezTo>
                  <a:pt x="1131" y="349"/>
                  <a:pt x="1119" y="182"/>
                  <a:pt x="1060" y="27"/>
                </a:cubicBezTo>
                <a:cubicBezTo>
                  <a:pt x="1054" y="9"/>
                  <a:pt x="1036" y="0"/>
                  <a:pt x="101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46"/>
          <p:cNvSpPr/>
          <p:nvPr/>
        </p:nvSpPr>
        <p:spPr>
          <a:xfrm>
            <a:off x="7759950" y="3306812"/>
            <a:ext cx="125175" cy="34610"/>
          </a:xfrm>
          <a:custGeom>
            <a:avLst/>
            <a:gdLst/>
            <a:ahLst/>
            <a:cxnLst/>
            <a:rect l="l" t="t" r="r" b="b"/>
            <a:pathLst>
              <a:path w="2586" h="715" extrusionOk="0">
                <a:moveTo>
                  <a:pt x="2493" y="0"/>
                </a:moveTo>
                <a:cubicBezTo>
                  <a:pt x="2483" y="0"/>
                  <a:pt x="2472" y="3"/>
                  <a:pt x="2461" y="8"/>
                </a:cubicBezTo>
                <a:cubicBezTo>
                  <a:pt x="2366" y="32"/>
                  <a:pt x="2283" y="115"/>
                  <a:pt x="2188" y="175"/>
                </a:cubicBezTo>
                <a:cubicBezTo>
                  <a:pt x="2092" y="234"/>
                  <a:pt x="2009" y="270"/>
                  <a:pt x="1914" y="318"/>
                </a:cubicBezTo>
                <a:cubicBezTo>
                  <a:pt x="1723" y="413"/>
                  <a:pt x="1533" y="473"/>
                  <a:pt x="1318" y="496"/>
                </a:cubicBezTo>
                <a:cubicBezTo>
                  <a:pt x="1210" y="515"/>
                  <a:pt x="1099" y="525"/>
                  <a:pt x="988" y="525"/>
                </a:cubicBezTo>
                <a:cubicBezTo>
                  <a:pt x="672" y="525"/>
                  <a:pt x="356" y="446"/>
                  <a:pt x="92" y="270"/>
                </a:cubicBezTo>
                <a:cubicBezTo>
                  <a:pt x="84" y="267"/>
                  <a:pt x="76" y="265"/>
                  <a:pt x="69" y="265"/>
                </a:cubicBezTo>
                <a:cubicBezTo>
                  <a:pt x="24" y="265"/>
                  <a:pt x="0" y="321"/>
                  <a:pt x="21" y="342"/>
                </a:cubicBezTo>
                <a:cubicBezTo>
                  <a:pt x="258" y="626"/>
                  <a:pt x="661" y="714"/>
                  <a:pt x="1032" y="714"/>
                </a:cubicBezTo>
                <a:cubicBezTo>
                  <a:pt x="1127" y="714"/>
                  <a:pt x="1219" y="709"/>
                  <a:pt x="1306" y="699"/>
                </a:cubicBezTo>
                <a:cubicBezTo>
                  <a:pt x="1533" y="675"/>
                  <a:pt x="1771" y="615"/>
                  <a:pt x="1985" y="508"/>
                </a:cubicBezTo>
                <a:cubicBezTo>
                  <a:pt x="2080" y="461"/>
                  <a:pt x="2188" y="401"/>
                  <a:pt x="2283" y="342"/>
                </a:cubicBezTo>
                <a:cubicBezTo>
                  <a:pt x="2378" y="294"/>
                  <a:pt x="2485" y="234"/>
                  <a:pt x="2545" y="127"/>
                </a:cubicBezTo>
                <a:cubicBezTo>
                  <a:pt x="2585" y="77"/>
                  <a:pt x="2548" y="0"/>
                  <a:pt x="2493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46"/>
          <p:cNvSpPr/>
          <p:nvPr/>
        </p:nvSpPr>
        <p:spPr>
          <a:xfrm flipH="1">
            <a:off x="787169" y="4922819"/>
            <a:ext cx="1033422" cy="119121"/>
          </a:xfrm>
          <a:custGeom>
            <a:avLst/>
            <a:gdLst/>
            <a:ahLst/>
            <a:cxnLst/>
            <a:rect l="l" t="t" r="r" b="b"/>
            <a:pathLst>
              <a:path w="20873" h="2406" extrusionOk="0">
                <a:moveTo>
                  <a:pt x="10442" y="0"/>
                </a:moveTo>
                <a:cubicBezTo>
                  <a:pt x="4680" y="0"/>
                  <a:pt x="1" y="536"/>
                  <a:pt x="1" y="1203"/>
                </a:cubicBezTo>
                <a:cubicBezTo>
                  <a:pt x="1" y="1869"/>
                  <a:pt x="4680" y="2405"/>
                  <a:pt x="10442" y="2405"/>
                </a:cubicBezTo>
                <a:cubicBezTo>
                  <a:pt x="16205" y="2405"/>
                  <a:pt x="20872" y="1869"/>
                  <a:pt x="20872" y="1203"/>
                </a:cubicBezTo>
                <a:cubicBezTo>
                  <a:pt x="20872" y="536"/>
                  <a:pt x="16205" y="0"/>
                  <a:pt x="10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46"/>
          <p:cNvSpPr/>
          <p:nvPr/>
        </p:nvSpPr>
        <p:spPr>
          <a:xfrm flipH="1">
            <a:off x="1026505" y="4128203"/>
            <a:ext cx="585406" cy="767554"/>
          </a:xfrm>
          <a:custGeom>
            <a:avLst/>
            <a:gdLst/>
            <a:ahLst/>
            <a:cxnLst/>
            <a:rect l="l" t="t" r="r" b="b"/>
            <a:pathLst>
              <a:path w="11824" h="15503" extrusionOk="0">
                <a:moveTo>
                  <a:pt x="0" y="0"/>
                </a:moveTo>
                <a:cubicBezTo>
                  <a:pt x="36" y="2620"/>
                  <a:pt x="167" y="4989"/>
                  <a:pt x="334" y="6108"/>
                </a:cubicBezTo>
                <a:cubicBezTo>
                  <a:pt x="751" y="9049"/>
                  <a:pt x="1417" y="15502"/>
                  <a:pt x="1417" y="15502"/>
                </a:cubicBezTo>
                <a:lnTo>
                  <a:pt x="4870" y="15502"/>
                </a:lnTo>
                <a:cubicBezTo>
                  <a:pt x="4858" y="12764"/>
                  <a:pt x="4382" y="2370"/>
                  <a:pt x="4596" y="2322"/>
                </a:cubicBezTo>
                <a:cubicBezTo>
                  <a:pt x="4652" y="2313"/>
                  <a:pt x="4711" y="2307"/>
                  <a:pt x="4776" y="2307"/>
                </a:cubicBezTo>
                <a:cubicBezTo>
                  <a:pt x="4975" y="2307"/>
                  <a:pt x="5226" y="2363"/>
                  <a:pt x="5585" y="2560"/>
                </a:cubicBezTo>
                <a:cubicBezTo>
                  <a:pt x="6227" y="2906"/>
                  <a:pt x="8394" y="15502"/>
                  <a:pt x="8394" y="15502"/>
                </a:cubicBezTo>
                <a:lnTo>
                  <a:pt x="11823" y="15502"/>
                </a:lnTo>
                <a:cubicBezTo>
                  <a:pt x="11502" y="12502"/>
                  <a:pt x="10168" y="3322"/>
                  <a:pt x="9799" y="322"/>
                </a:cubicBezTo>
                <a:cubicBezTo>
                  <a:pt x="9762" y="315"/>
                  <a:pt x="9728" y="312"/>
                  <a:pt x="9694" y="312"/>
                </a:cubicBezTo>
                <a:cubicBezTo>
                  <a:pt x="9620" y="312"/>
                  <a:pt x="9552" y="326"/>
                  <a:pt x="9478" y="334"/>
                </a:cubicBezTo>
                <a:cubicBezTo>
                  <a:pt x="8228" y="476"/>
                  <a:pt x="6969" y="538"/>
                  <a:pt x="5712" y="538"/>
                </a:cubicBezTo>
                <a:cubicBezTo>
                  <a:pt x="4969" y="538"/>
                  <a:pt x="4228" y="517"/>
                  <a:pt x="3489" y="477"/>
                </a:cubicBezTo>
                <a:cubicBezTo>
                  <a:pt x="2322" y="417"/>
                  <a:pt x="1132" y="298"/>
                  <a:pt x="0" y="0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46"/>
          <p:cNvSpPr/>
          <p:nvPr/>
        </p:nvSpPr>
        <p:spPr>
          <a:xfrm flipH="1">
            <a:off x="1088393" y="4128203"/>
            <a:ext cx="523519" cy="328103"/>
          </a:xfrm>
          <a:custGeom>
            <a:avLst/>
            <a:gdLst/>
            <a:ahLst/>
            <a:cxnLst/>
            <a:rect l="l" t="t" r="r" b="b"/>
            <a:pathLst>
              <a:path w="10574" h="6627" extrusionOk="0">
                <a:moveTo>
                  <a:pt x="0" y="0"/>
                </a:moveTo>
                <a:lnTo>
                  <a:pt x="0" y="0"/>
                </a:lnTo>
                <a:cubicBezTo>
                  <a:pt x="36" y="2501"/>
                  <a:pt x="155" y="4763"/>
                  <a:pt x="298" y="5942"/>
                </a:cubicBezTo>
                <a:cubicBezTo>
                  <a:pt x="762" y="6049"/>
                  <a:pt x="1239" y="6132"/>
                  <a:pt x="1715" y="6216"/>
                </a:cubicBezTo>
                <a:cubicBezTo>
                  <a:pt x="2494" y="6334"/>
                  <a:pt x="3297" y="6501"/>
                  <a:pt x="4098" y="6501"/>
                </a:cubicBezTo>
                <a:cubicBezTo>
                  <a:pt x="4264" y="6501"/>
                  <a:pt x="4430" y="6494"/>
                  <a:pt x="4596" y="6477"/>
                </a:cubicBezTo>
                <a:cubicBezTo>
                  <a:pt x="4537" y="4168"/>
                  <a:pt x="4513" y="2358"/>
                  <a:pt x="4596" y="2346"/>
                </a:cubicBezTo>
                <a:cubicBezTo>
                  <a:pt x="4658" y="2333"/>
                  <a:pt x="4724" y="2324"/>
                  <a:pt x="4798" y="2324"/>
                </a:cubicBezTo>
                <a:cubicBezTo>
                  <a:pt x="4993" y="2324"/>
                  <a:pt x="5238" y="2385"/>
                  <a:pt x="5585" y="2584"/>
                </a:cubicBezTo>
                <a:cubicBezTo>
                  <a:pt x="5811" y="2703"/>
                  <a:pt x="6239" y="4394"/>
                  <a:pt x="6680" y="6513"/>
                </a:cubicBezTo>
                <a:cubicBezTo>
                  <a:pt x="7053" y="6582"/>
                  <a:pt x="7411" y="6626"/>
                  <a:pt x="7785" y="6626"/>
                </a:cubicBezTo>
                <a:cubicBezTo>
                  <a:pt x="7865" y="6626"/>
                  <a:pt x="7944" y="6624"/>
                  <a:pt x="8025" y="6620"/>
                </a:cubicBezTo>
                <a:cubicBezTo>
                  <a:pt x="8561" y="6608"/>
                  <a:pt x="9109" y="6525"/>
                  <a:pt x="9633" y="6406"/>
                </a:cubicBezTo>
                <a:cubicBezTo>
                  <a:pt x="9942" y="6323"/>
                  <a:pt x="10252" y="6227"/>
                  <a:pt x="10573" y="6120"/>
                </a:cubicBezTo>
                <a:cubicBezTo>
                  <a:pt x="10228" y="3691"/>
                  <a:pt x="9918" y="1513"/>
                  <a:pt x="9764" y="298"/>
                </a:cubicBezTo>
                <a:cubicBezTo>
                  <a:pt x="9680" y="322"/>
                  <a:pt x="9573" y="322"/>
                  <a:pt x="9478" y="334"/>
                </a:cubicBezTo>
                <a:cubicBezTo>
                  <a:pt x="8228" y="476"/>
                  <a:pt x="6969" y="538"/>
                  <a:pt x="5712" y="538"/>
                </a:cubicBezTo>
                <a:cubicBezTo>
                  <a:pt x="4969" y="538"/>
                  <a:pt x="4228" y="517"/>
                  <a:pt x="3489" y="477"/>
                </a:cubicBezTo>
                <a:cubicBezTo>
                  <a:pt x="2322" y="417"/>
                  <a:pt x="1132" y="298"/>
                  <a:pt x="0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46"/>
          <p:cNvSpPr/>
          <p:nvPr/>
        </p:nvSpPr>
        <p:spPr>
          <a:xfrm flipH="1">
            <a:off x="1370749" y="4698792"/>
            <a:ext cx="192247" cy="195763"/>
          </a:xfrm>
          <a:custGeom>
            <a:avLst/>
            <a:gdLst/>
            <a:ahLst/>
            <a:cxnLst/>
            <a:rect l="l" t="t" r="r" b="b"/>
            <a:pathLst>
              <a:path w="3883" h="3954" extrusionOk="0">
                <a:moveTo>
                  <a:pt x="1" y="1"/>
                </a:moveTo>
                <a:lnTo>
                  <a:pt x="1" y="1"/>
                </a:lnTo>
                <a:cubicBezTo>
                  <a:pt x="239" y="2144"/>
                  <a:pt x="429" y="3954"/>
                  <a:pt x="429" y="3954"/>
                </a:cubicBezTo>
                <a:lnTo>
                  <a:pt x="3882" y="3954"/>
                </a:lnTo>
                <a:cubicBezTo>
                  <a:pt x="3882" y="3168"/>
                  <a:pt x="3835" y="1751"/>
                  <a:pt x="3775" y="132"/>
                </a:cubicBezTo>
                <a:cubicBezTo>
                  <a:pt x="2513" y="132"/>
                  <a:pt x="1251" y="108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46"/>
          <p:cNvSpPr/>
          <p:nvPr/>
        </p:nvSpPr>
        <p:spPr>
          <a:xfrm flipH="1">
            <a:off x="1028297" y="4693494"/>
            <a:ext cx="203981" cy="201060"/>
          </a:xfrm>
          <a:custGeom>
            <a:avLst/>
            <a:gdLst/>
            <a:ahLst/>
            <a:cxnLst/>
            <a:rect l="l" t="t" r="r" b="b"/>
            <a:pathLst>
              <a:path w="4120" h="4061" extrusionOk="0">
                <a:moveTo>
                  <a:pt x="3620" y="1"/>
                </a:moveTo>
                <a:cubicBezTo>
                  <a:pt x="3405" y="1"/>
                  <a:pt x="3179" y="12"/>
                  <a:pt x="2965" y="36"/>
                </a:cubicBezTo>
                <a:cubicBezTo>
                  <a:pt x="1977" y="96"/>
                  <a:pt x="1000" y="132"/>
                  <a:pt x="0" y="179"/>
                </a:cubicBezTo>
                <a:cubicBezTo>
                  <a:pt x="405" y="2358"/>
                  <a:pt x="703" y="4061"/>
                  <a:pt x="703" y="4061"/>
                </a:cubicBezTo>
                <a:lnTo>
                  <a:pt x="4120" y="4061"/>
                </a:lnTo>
                <a:cubicBezTo>
                  <a:pt x="4036" y="3156"/>
                  <a:pt x="3834" y="1679"/>
                  <a:pt x="36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46"/>
          <p:cNvSpPr/>
          <p:nvPr/>
        </p:nvSpPr>
        <p:spPr>
          <a:xfrm flipH="1">
            <a:off x="1337774" y="4885589"/>
            <a:ext cx="307754" cy="96842"/>
          </a:xfrm>
          <a:custGeom>
            <a:avLst/>
            <a:gdLst/>
            <a:ahLst/>
            <a:cxnLst/>
            <a:rect l="l" t="t" r="r" b="b"/>
            <a:pathLst>
              <a:path w="6216" h="1956" extrusionOk="0">
                <a:moveTo>
                  <a:pt x="3015" y="0"/>
                </a:moveTo>
                <a:cubicBezTo>
                  <a:pt x="2570" y="0"/>
                  <a:pt x="2240" y="8"/>
                  <a:pt x="2203" y="26"/>
                </a:cubicBezTo>
                <a:cubicBezTo>
                  <a:pt x="2203" y="26"/>
                  <a:pt x="1906" y="50"/>
                  <a:pt x="1013" y="633"/>
                </a:cubicBezTo>
                <a:cubicBezTo>
                  <a:pt x="453" y="990"/>
                  <a:pt x="179" y="1335"/>
                  <a:pt x="60" y="1574"/>
                </a:cubicBezTo>
                <a:cubicBezTo>
                  <a:pt x="1" y="1693"/>
                  <a:pt x="84" y="1836"/>
                  <a:pt x="215" y="1836"/>
                </a:cubicBezTo>
                <a:cubicBezTo>
                  <a:pt x="913" y="1865"/>
                  <a:pt x="2948" y="1955"/>
                  <a:pt x="4416" y="1955"/>
                </a:cubicBezTo>
                <a:cubicBezTo>
                  <a:pt x="5303" y="1955"/>
                  <a:pt x="5983" y="1922"/>
                  <a:pt x="6037" y="1824"/>
                </a:cubicBezTo>
                <a:cubicBezTo>
                  <a:pt x="6216" y="1514"/>
                  <a:pt x="5894" y="109"/>
                  <a:pt x="5728" y="62"/>
                </a:cubicBezTo>
                <a:cubicBezTo>
                  <a:pt x="5620" y="37"/>
                  <a:pt x="4023" y="0"/>
                  <a:pt x="30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46"/>
          <p:cNvSpPr/>
          <p:nvPr/>
        </p:nvSpPr>
        <p:spPr>
          <a:xfrm flipH="1">
            <a:off x="1521358" y="4903362"/>
            <a:ext cx="58719" cy="20943"/>
          </a:xfrm>
          <a:custGeom>
            <a:avLst/>
            <a:gdLst/>
            <a:ahLst/>
            <a:cxnLst/>
            <a:rect l="l" t="t" r="r" b="b"/>
            <a:pathLst>
              <a:path w="1186" h="423" extrusionOk="0">
                <a:moveTo>
                  <a:pt x="72" y="0"/>
                </a:moveTo>
                <a:cubicBezTo>
                  <a:pt x="12" y="0"/>
                  <a:pt x="0" y="83"/>
                  <a:pt x="60" y="83"/>
                </a:cubicBezTo>
                <a:cubicBezTo>
                  <a:pt x="239" y="107"/>
                  <a:pt x="417" y="155"/>
                  <a:pt x="584" y="214"/>
                </a:cubicBezTo>
                <a:cubicBezTo>
                  <a:pt x="667" y="238"/>
                  <a:pt x="739" y="274"/>
                  <a:pt x="822" y="322"/>
                </a:cubicBezTo>
                <a:cubicBezTo>
                  <a:pt x="858" y="334"/>
                  <a:pt x="893" y="357"/>
                  <a:pt x="941" y="381"/>
                </a:cubicBezTo>
                <a:cubicBezTo>
                  <a:pt x="977" y="405"/>
                  <a:pt x="1024" y="405"/>
                  <a:pt x="1072" y="417"/>
                </a:cubicBezTo>
                <a:cubicBezTo>
                  <a:pt x="1081" y="421"/>
                  <a:pt x="1091" y="422"/>
                  <a:pt x="1100" y="422"/>
                </a:cubicBezTo>
                <a:cubicBezTo>
                  <a:pt x="1148" y="422"/>
                  <a:pt x="1185" y="375"/>
                  <a:pt x="1155" y="345"/>
                </a:cubicBezTo>
                <a:cubicBezTo>
                  <a:pt x="1132" y="322"/>
                  <a:pt x="1096" y="286"/>
                  <a:pt x="1060" y="262"/>
                </a:cubicBezTo>
                <a:cubicBezTo>
                  <a:pt x="1012" y="238"/>
                  <a:pt x="977" y="214"/>
                  <a:pt x="941" y="203"/>
                </a:cubicBezTo>
                <a:cubicBezTo>
                  <a:pt x="846" y="155"/>
                  <a:pt x="762" y="119"/>
                  <a:pt x="655" y="95"/>
                </a:cubicBezTo>
                <a:cubicBezTo>
                  <a:pt x="477" y="36"/>
                  <a:pt x="262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46"/>
          <p:cNvSpPr/>
          <p:nvPr/>
        </p:nvSpPr>
        <p:spPr>
          <a:xfrm flipH="1">
            <a:off x="1503981" y="4891827"/>
            <a:ext cx="56045" cy="23369"/>
          </a:xfrm>
          <a:custGeom>
            <a:avLst/>
            <a:gdLst/>
            <a:ahLst/>
            <a:cxnLst/>
            <a:rect l="l" t="t" r="r" b="b"/>
            <a:pathLst>
              <a:path w="1132" h="472" extrusionOk="0">
                <a:moveTo>
                  <a:pt x="226" y="1"/>
                </a:moveTo>
                <a:cubicBezTo>
                  <a:pt x="176" y="1"/>
                  <a:pt x="125" y="7"/>
                  <a:pt x="72" y="19"/>
                </a:cubicBezTo>
                <a:cubicBezTo>
                  <a:pt x="0" y="19"/>
                  <a:pt x="0" y="90"/>
                  <a:pt x="72" y="102"/>
                </a:cubicBezTo>
                <a:lnTo>
                  <a:pt x="334" y="150"/>
                </a:lnTo>
                <a:cubicBezTo>
                  <a:pt x="429" y="162"/>
                  <a:pt x="512" y="197"/>
                  <a:pt x="596" y="221"/>
                </a:cubicBezTo>
                <a:cubicBezTo>
                  <a:pt x="667" y="257"/>
                  <a:pt x="738" y="293"/>
                  <a:pt x="810" y="328"/>
                </a:cubicBezTo>
                <a:cubicBezTo>
                  <a:pt x="846" y="340"/>
                  <a:pt x="869" y="376"/>
                  <a:pt x="917" y="400"/>
                </a:cubicBezTo>
                <a:cubicBezTo>
                  <a:pt x="965" y="436"/>
                  <a:pt x="988" y="471"/>
                  <a:pt x="1048" y="471"/>
                </a:cubicBezTo>
                <a:cubicBezTo>
                  <a:pt x="1096" y="471"/>
                  <a:pt x="1131" y="447"/>
                  <a:pt x="1131" y="412"/>
                </a:cubicBezTo>
                <a:cubicBezTo>
                  <a:pt x="1131" y="340"/>
                  <a:pt x="1072" y="316"/>
                  <a:pt x="1036" y="281"/>
                </a:cubicBezTo>
                <a:cubicBezTo>
                  <a:pt x="988" y="257"/>
                  <a:pt x="965" y="221"/>
                  <a:pt x="917" y="209"/>
                </a:cubicBezTo>
                <a:cubicBezTo>
                  <a:pt x="846" y="162"/>
                  <a:pt x="750" y="114"/>
                  <a:pt x="667" y="90"/>
                </a:cubicBezTo>
                <a:cubicBezTo>
                  <a:pt x="572" y="55"/>
                  <a:pt x="476" y="31"/>
                  <a:pt x="381" y="19"/>
                </a:cubicBezTo>
                <a:cubicBezTo>
                  <a:pt x="328" y="7"/>
                  <a:pt x="277" y="1"/>
                  <a:pt x="2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46"/>
          <p:cNvSpPr/>
          <p:nvPr/>
        </p:nvSpPr>
        <p:spPr>
          <a:xfrm flipH="1">
            <a:off x="992351" y="4885589"/>
            <a:ext cx="307754" cy="96842"/>
          </a:xfrm>
          <a:custGeom>
            <a:avLst/>
            <a:gdLst/>
            <a:ahLst/>
            <a:cxnLst/>
            <a:rect l="l" t="t" r="r" b="b"/>
            <a:pathLst>
              <a:path w="6216" h="1956" extrusionOk="0">
                <a:moveTo>
                  <a:pt x="3018" y="0"/>
                </a:moveTo>
                <a:cubicBezTo>
                  <a:pt x="2571" y="0"/>
                  <a:pt x="2240" y="8"/>
                  <a:pt x="2204" y="26"/>
                </a:cubicBezTo>
                <a:cubicBezTo>
                  <a:pt x="2204" y="26"/>
                  <a:pt x="1918" y="50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84" y="1836"/>
                  <a:pt x="227" y="1836"/>
                </a:cubicBezTo>
                <a:cubicBezTo>
                  <a:pt x="917" y="1865"/>
                  <a:pt x="2949" y="1955"/>
                  <a:pt x="4417" y="1955"/>
                </a:cubicBezTo>
                <a:cubicBezTo>
                  <a:pt x="5303" y="1955"/>
                  <a:pt x="5984" y="1922"/>
                  <a:pt x="6037" y="1824"/>
                </a:cubicBezTo>
                <a:cubicBezTo>
                  <a:pt x="6216" y="1514"/>
                  <a:pt x="5894" y="109"/>
                  <a:pt x="5728" y="62"/>
                </a:cubicBezTo>
                <a:cubicBezTo>
                  <a:pt x="5629" y="37"/>
                  <a:pt x="4028" y="0"/>
                  <a:pt x="30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46"/>
          <p:cNvSpPr/>
          <p:nvPr/>
        </p:nvSpPr>
        <p:spPr>
          <a:xfrm flipH="1">
            <a:off x="1174153" y="4903362"/>
            <a:ext cx="58719" cy="20943"/>
          </a:xfrm>
          <a:custGeom>
            <a:avLst/>
            <a:gdLst/>
            <a:ahLst/>
            <a:cxnLst/>
            <a:rect l="l" t="t" r="r" b="b"/>
            <a:pathLst>
              <a:path w="1186" h="423" extrusionOk="0">
                <a:moveTo>
                  <a:pt x="72" y="0"/>
                </a:moveTo>
                <a:cubicBezTo>
                  <a:pt x="12" y="0"/>
                  <a:pt x="0" y="83"/>
                  <a:pt x="60" y="83"/>
                </a:cubicBezTo>
                <a:cubicBezTo>
                  <a:pt x="238" y="107"/>
                  <a:pt x="417" y="155"/>
                  <a:pt x="572" y="214"/>
                </a:cubicBezTo>
                <a:cubicBezTo>
                  <a:pt x="667" y="238"/>
                  <a:pt x="738" y="274"/>
                  <a:pt x="810" y="322"/>
                </a:cubicBezTo>
                <a:cubicBezTo>
                  <a:pt x="857" y="334"/>
                  <a:pt x="893" y="357"/>
                  <a:pt x="929" y="381"/>
                </a:cubicBezTo>
                <a:cubicBezTo>
                  <a:pt x="977" y="405"/>
                  <a:pt x="1024" y="405"/>
                  <a:pt x="1072" y="417"/>
                </a:cubicBezTo>
                <a:cubicBezTo>
                  <a:pt x="1081" y="421"/>
                  <a:pt x="1091" y="422"/>
                  <a:pt x="1100" y="422"/>
                </a:cubicBezTo>
                <a:cubicBezTo>
                  <a:pt x="1148" y="422"/>
                  <a:pt x="1185" y="375"/>
                  <a:pt x="1155" y="345"/>
                </a:cubicBezTo>
                <a:cubicBezTo>
                  <a:pt x="1131" y="322"/>
                  <a:pt x="1096" y="286"/>
                  <a:pt x="1048" y="262"/>
                </a:cubicBezTo>
                <a:cubicBezTo>
                  <a:pt x="1012" y="238"/>
                  <a:pt x="977" y="214"/>
                  <a:pt x="929" y="203"/>
                </a:cubicBezTo>
                <a:cubicBezTo>
                  <a:pt x="846" y="155"/>
                  <a:pt x="750" y="119"/>
                  <a:pt x="655" y="95"/>
                </a:cubicBezTo>
                <a:cubicBezTo>
                  <a:pt x="476" y="36"/>
                  <a:pt x="262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46"/>
          <p:cNvSpPr/>
          <p:nvPr/>
        </p:nvSpPr>
        <p:spPr>
          <a:xfrm flipH="1">
            <a:off x="1157370" y="4891827"/>
            <a:ext cx="56045" cy="23369"/>
          </a:xfrm>
          <a:custGeom>
            <a:avLst/>
            <a:gdLst/>
            <a:ahLst/>
            <a:cxnLst/>
            <a:rect l="l" t="t" r="r" b="b"/>
            <a:pathLst>
              <a:path w="1132" h="472" extrusionOk="0">
                <a:moveTo>
                  <a:pt x="234" y="1"/>
                </a:moveTo>
                <a:cubicBezTo>
                  <a:pt x="182" y="1"/>
                  <a:pt x="131" y="7"/>
                  <a:pt x="83" y="19"/>
                </a:cubicBezTo>
                <a:cubicBezTo>
                  <a:pt x="0" y="19"/>
                  <a:pt x="0" y="90"/>
                  <a:pt x="83" y="102"/>
                </a:cubicBezTo>
                <a:lnTo>
                  <a:pt x="345" y="150"/>
                </a:lnTo>
                <a:cubicBezTo>
                  <a:pt x="441" y="162"/>
                  <a:pt x="524" y="197"/>
                  <a:pt x="595" y="221"/>
                </a:cubicBezTo>
                <a:cubicBezTo>
                  <a:pt x="679" y="257"/>
                  <a:pt x="750" y="293"/>
                  <a:pt x="822" y="328"/>
                </a:cubicBezTo>
                <a:cubicBezTo>
                  <a:pt x="857" y="340"/>
                  <a:pt x="881" y="376"/>
                  <a:pt x="929" y="400"/>
                </a:cubicBezTo>
                <a:cubicBezTo>
                  <a:pt x="976" y="436"/>
                  <a:pt x="1000" y="471"/>
                  <a:pt x="1060" y="471"/>
                </a:cubicBezTo>
                <a:cubicBezTo>
                  <a:pt x="1107" y="471"/>
                  <a:pt x="1131" y="447"/>
                  <a:pt x="1131" y="412"/>
                </a:cubicBezTo>
                <a:cubicBezTo>
                  <a:pt x="1131" y="340"/>
                  <a:pt x="1072" y="316"/>
                  <a:pt x="1048" y="281"/>
                </a:cubicBezTo>
                <a:cubicBezTo>
                  <a:pt x="1000" y="257"/>
                  <a:pt x="976" y="221"/>
                  <a:pt x="929" y="209"/>
                </a:cubicBezTo>
                <a:cubicBezTo>
                  <a:pt x="857" y="162"/>
                  <a:pt x="762" y="114"/>
                  <a:pt x="679" y="90"/>
                </a:cubicBezTo>
                <a:cubicBezTo>
                  <a:pt x="584" y="55"/>
                  <a:pt x="476" y="31"/>
                  <a:pt x="393" y="19"/>
                </a:cubicBezTo>
                <a:cubicBezTo>
                  <a:pt x="339" y="7"/>
                  <a:pt x="286" y="1"/>
                  <a:pt x="2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46"/>
          <p:cNvSpPr/>
          <p:nvPr/>
        </p:nvSpPr>
        <p:spPr>
          <a:xfrm flipH="1">
            <a:off x="1669043" y="4137362"/>
            <a:ext cx="65304" cy="62432"/>
          </a:xfrm>
          <a:custGeom>
            <a:avLst/>
            <a:gdLst/>
            <a:ahLst/>
            <a:cxnLst/>
            <a:rect l="l" t="t" r="r" b="b"/>
            <a:pathLst>
              <a:path w="1319" h="1261" extrusionOk="0">
                <a:moveTo>
                  <a:pt x="308" y="1"/>
                </a:moveTo>
                <a:cubicBezTo>
                  <a:pt x="274" y="1"/>
                  <a:pt x="245" y="9"/>
                  <a:pt x="223" y="30"/>
                </a:cubicBezTo>
                <a:cubicBezTo>
                  <a:pt x="92" y="173"/>
                  <a:pt x="449" y="566"/>
                  <a:pt x="449" y="566"/>
                </a:cubicBezTo>
                <a:cubicBezTo>
                  <a:pt x="449" y="566"/>
                  <a:pt x="269" y="480"/>
                  <a:pt x="154" y="480"/>
                </a:cubicBezTo>
                <a:cubicBezTo>
                  <a:pt x="51" y="480"/>
                  <a:pt x="1" y="550"/>
                  <a:pt x="187" y="816"/>
                </a:cubicBezTo>
                <a:cubicBezTo>
                  <a:pt x="441" y="1197"/>
                  <a:pt x="860" y="1260"/>
                  <a:pt x="1110" y="1260"/>
                </a:cubicBezTo>
                <a:cubicBezTo>
                  <a:pt x="1235" y="1260"/>
                  <a:pt x="1319" y="1244"/>
                  <a:pt x="1319" y="1244"/>
                </a:cubicBezTo>
                <a:lnTo>
                  <a:pt x="795" y="256"/>
                </a:lnTo>
                <a:cubicBezTo>
                  <a:pt x="795" y="256"/>
                  <a:pt x="489" y="1"/>
                  <a:pt x="308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46"/>
          <p:cNvSpPr/>
          <p:nvPr/>
        </p:nvSpPr>
        <p:spPr>
          <a:xfrm flipH="1">
            <a:off x="1574727" y="4063545"/>
            <a:ext cx="139569" cy="136994"/>
          </a:xfrm>
          <a:custGeom>
            <a:avLst/>
            <a:gdLst/>
            <a:ahLst/>
            <a:cxnLst/>
            <a:rect l="l" t="t" r="r" b="b"/>
            <a:pathLst>
              <a:path w="2819" h="2767" extrusionOk="0">
                <a:moveTo>
                  <a:pt x="1710" y="1"/>
                </a:moveTo>
                <a:cubicBezTo>
                  <a:pt x="1198" y="1"/>
                  <a:pt x="0" y="831"/>
                  <a:pt x="21" y="973"/>
                </a:cubicBezTo>
                <a:cubicBezTo>
                  <a:pt x="21" y="1116"/>
                  <a:pt x="556" y="2664"/>
                  <a:pt x="842" y="2759"/>
                </a:cubicBezTo>
                <a:cubicBezTo>
                  <a:pt x="859" y="2764"/>
                  <a:pt x="880" y="2766"/>
                  <a:pt x="903" y="2766"/>
                </a:cubicBezTo>
                <a:cubicBezTo>
                  <a:pt x="1300" y="2766"/>
                  <a:pt x="2599" y="2134"/>
                  <a:pt x="2711" y="1640"/>
                </a:cubicBezTo>
                <a:cubicBezTo>
                  <a:pt x="2819" y="1116"/>
                  <a:pt x="1902" y="80"/>
                  <a:pt x="1902" y="80"/>
                </a:cubicBezTo>
                <a:cubicBezTo>
                  <a:pt x="1864" y="25"/>
                  <a:pt x="1797" y="1"/>
                  <a:pt x="1710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46"/>
          <p:cNvSpPr/>
          <p:nvPr/>
        </p:nvSpPr>
        <p:spPr>
          <a:xfrm flipH="1">
            <a:off x="1683204" y="4146769"/>
            <a:ext cx="20052" cy="40450"/>
          </a:xfrm>
          <a:custGeom>
            <a:avLst/>
            <a:gdLst/>
            <a:ahLst/>
            <a:cxnLst/>
            <a:rect l="l" t="t" r="r" b="b"/>
            <a:pathLst>
              <a:path w="405" h="817" extrusionOk="0">
                <a:moveTo>
                  <a:pt x="41" y="0"/>
                </a:moveTo>
                <a:cubicBezTo>
                  <a:pt x="24" y="0"/>
                  <a:pt x="0" y="15"/>
                  <a:pt x="0" y="30"/>
                </a:cubicBezTo>
                <a:cubicBezTo>
                  <a:pt x="36" y="185"/>
                  <a:pt x="71" y="316"/>
                  <a:pt x="131" y="459"/>
                </a:cubicBezTo>
                <a:cubicBezTo>
                  <a:pt x="167" y="518"/>
                  <a:pt x="191" y="602"/>
                  <a:pt x="238" y="661"/>
                </a:cubicBezTo>
                <a:cubicBezTo>
                  <a:pt x="250" y="685"/>
                  <a:pt x="286" y="721"/>
                  <a:pt x="298" y="745"/>
                </a:cubicBezTo>
                <a:cubicBezTo>
                  <a:pt x="310" y="780"/>
                  <a:pt x="345" y="804"/>
                  <a:pt x="369" y="816"/>
                </a:cubicBezTo>
                <a:cubicBezTo>
                  <a:pt x="393" y="816"/>
                  <a:pt x="405" y="816"/>
                  <a:pt x="405" y="804"/>
                </a:cubicBezTo>
                <a:cubicBezTo>
                  <a:pt x="405" y="757"/>
                  <a:pt x="369" y="733"/>
                  <a:pt x="357" y="721"/>
                </a:cubicBezTo>
                <a:cubicBezTo>
                  <a:pt x="345" y="685"/>
                  <a:pt x="310" y="661"/>
                  <a:pt x="298" y="626"/>
                </a:cubicBezTo>
                <a:cubicBezTo>
                  <a:pt x="250" y="566"/>
                  <a:pt x="226" y="507"/>
                  <a:pt x="191" y="435"/>
                </a:cubicBezTo>
                <a:cubicBezTo>
                  <a:pt x="131" y="304"/>
                  <a:pt x="95" y="161"/>
                  <a:pt x="60" y="18"/>
                </a:cubicBezTo>
                <a:cubicBezTo>
                  <a:pt x="60" y="5"/>
                  <a:pt x="52" y="0"/>
                  <a:pt x="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46"/>
          <p:cNvSpPr/>
          <p:nvPr/>
        </p:nvSpPr>
        <p:spPr>
          <a:xfrm flipH="1">
            <a:off x="1469812" y="3541425"/>
            <a:ext cx="371424" cy="603329"/>
          </a:xfrm>
          <a:custGeom>
            <a:avLst/>
            <a:gdLst/>
            <a:ahLst/>
            <a:cxnLst/>
            <a:rect l="l" t="t" r="r" b="b"/>
            <a:pathLst>
              <a:path w="7502" h="12186" extrusionOk="0">
                <a:moveTo>
                  <a:pt x="6632" y="0"/>
                </a:moveTo>
                <a:cubicBezTo>
                  <a:pt x="5631" y="0"/>
                  <a:pt x="2447" y="2420"/>
                  <a:pt x="1239" y="4232"/>
                </a:cubicBezTo>
                <a:cubicBezTo>
                  <a:pt x="1" y="6102"/>
                  <a:pt x="989" y="8662"/>
                  <a:pt x="2061" y="11460"/>
                </a:cubicBezTo>
                <a:cubicBezTo>
                  <a:pt x="2073" y="11483"/>
                  <a:pt x="2073" y="11495"/>
                  <a:pt x="2085" y="11531"/>
                </a:cubicBezTo>
                <a:cubicBezTo>
                  <a:pt x="2180" y="11757"/>
                  <a:pt x="2251" y="11960"/>
                  <a:pt x="2346" y="12186"/>
                </a:cubicBezTo>
                <a:lnTo>
                  <a:pt x="4847" y="10412"/>
                </a:lnTo>
                <a:cubicBezTo>
                  <a:pt x="4847" y="10412"/>
                  <a:pt x="4728" y="10126"/>
                  <a:pt x="4561" y="9709"/>
                </a:cubicBezTo>
                <a:cubicBezTo>
                  <a:pt x="4549" y="9686"/>
                  <a:pt x="4549" y="9650"/>
                  <a:pt x="4525" y="9626"/>
                </a:cubicBezTo>
                <a:cubicBezTo>
                  <a:pt x="4156" y="8650"/>
                  <a:pt x="3609" y="7030"/>
                  <a:pt x="3740" y="6161"/>
                </a:cubicBezTo>
                <a:cubicBezTo>
                  <a:pt x="3918" y="4852"/>
                  <a:pt x="5621" y="4137"/>
                  <a:pt x="6573" y="3661"/>
                </a:cubicBezTo>
                <a:cubicBezTo>
                  <a:pt x="7323" y="3280"/>
                  <a:pt x="7502" y="530"/>
                  <a:pt x="6835" y="53"/>
                </a:cubicBezTo>
                <a:cubicBezTo>
                  <a:pt x="6784" y="17"/>
                  <a:pt x="6716" y="0"/>
                  <a:pt x="6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46"/>
          <p:cNvSpPr/>
          <p:nvPr/>
        </p:nvSpPr>
        <p:spPr>
          <a:xfrm flipH="1">
            <a:off x="1615968" y="4018541"/>
            <a:ext cx="123874" cy="93772"/>
          </a:xfrm>
          <a:custGeom>
            <a:avLst/>
            <a:gdLst/>
            <a:ahLst/>
            <a:cxnLst/>
            <a:rect l="l" t="t" r="r" b="b"/>
            <a:pathLst>
              <a:path w="2502" h="1894" extrusionOk="0">
                <a:moveTo>
                  <a:pt x="2465" y="1"/>
                </a:moveTo>
                <a:cubicBezTo>
                  <a:pt x="2454" y="13"/>
                  <a:pt x="2442" y="13"/>
                  <a:pt x="2430" y="37"/>
                </a:cubicBezTo>
                <a:cubicBezTo>
                  <a:pt x="2168" y="180"/>
                  <a:pt x="1953" y="334"/>
                  <a:pt x="1715" y="477"/>
                </a:cubicBezTo>
                <a:cubicBezTo>
                  <a:pt x="1251" y="775"/>
                  <a:pt x="799" y="1120"/>
                  <a:pt x="382" y="1477"/>
                </a:cubicBezTo>
                <a:cubicBezTo>
                  <a:pt x="263" y="1584"/>
                  <a:pt x="132" y="1704"/>
                  <a:pt x="1" y="1823"/>
                </a:cubicBezTo>
                <a:cubicBezTo>
                  <a:pt x="13" y="1846"/>
                  <a:pt x="13" y="1858"/>
                  <a:pt x="25" y="1894"/>
                </a:cubicBezTo>
                <a:cubicBezTo>
                  <a:pt x="465" y="1501"/>
                  <a:pt x="906" y="1144"/>
                  <a:pt x="1382" y="811"/>
                </a:cubicBezTo>
                <a:cubicBezTo>
                  <a:pt x="1668" y="596"/>
                  <a:pt x="1965" y="406"/>
                  <a:pt x="2263" y="227"/>
                </a:cubicBezTo>
                <a:cubicBezTo>
                  <a:pt x="2334" y="168"/>
                  <a:pt x="2418" y="120"/>
                  <a:pt x="2501" y="72"/>
                </a:cubicBezTo>
                <a:cubicBezTo>
                  <a:pt x="2501" y="60"/>
                  <a:pt x="2477" y="37"/>
                  <a:pt x="24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46"/>
          <p:cNvSpPr/>
          <p:nvPr/>
        </p:nvSpPr>
        <p:spPr>
          <a:xfrm flipH="1">
            <a:off x="1054824" y="3950764"/>
            <a:ext cx="581842" cy="485297"/>
          </a:xfrm>
          <a:custGeom>
            <a:avLst/>
            <a:gdLst/>
            <a:ahLst/>
            <a:cxnLst/>
            <a:rect l="l" t="t" r="r" b="b"/>
            <a:pathLst>
              <a:path w="11752" h="9802" extrusionOk="0">
                <a:moveTo>
                  <a:pt x="9668" y="1"/>
                </a:moveTo>
                <a:cubicBezTo>
                  <a:pt x="9228" y="13"/>
                  <a:pt x="8240" y="36"/>
                  <a:pt x="7085" y="60"/>
                </a:cubicBezTo>
                <a:lnTo>
                  <a:pt x="6966" y="60"/>
                </a:lnTo>
                <a:cubicBezTo>
                  <a:pt x="6299" y="72"/>
                  <a:pt x="5561" y="84"/>
                  <a:pt x="4834" y="108"/>
                </a:cubicBezTo>
                <a:lnTo>
                  <a:pt x="4763" y="108"/>
                </a:lnTo>
                <a:cubicBezTo>
                  <a:pt x="3596" y="120"/>
                  <a:pt x="2465" y="144"/>
                  <a:pt x="1655" y="167"/>
                </a:cubicBezTo>
                <a:lnTo>
                  <a:pt x="1524" y="167"/>
                </a:lnTo>
                <a:cubicBezTo>
                  <a:pt x="893" y="167"/>
                  <a:pt x="477" y="179"/>
                  <a:pt x="441" y="179"/>
                </a:cubicBezTo>
                <a:cubicBezTo>
                  <a:pt x="441" y="179"/>
                  <a:pt x="310" y="1418"/>
                  <a:pt x="203" y="2870"/>
                </a:cubicBezTo>
                <a:cubicBezTo>
                  <a:pt x="191" y="2918"/>
                  <a:pt x="191" y="2977"/>
                  <a:pt x="191" y="3025"/>
                </a:cubicBezTo>
                <a:cubicBezTo>
                  <a:pt x="84" y="4406"/>
                  <a:pt x="0" y="5942"/>
                  <a:pt x="36" y="6823"/>
                </a:cubicBezTo>
                <a:cubicBezTo>
                  <a:pt x="119" y="8668"/>
                  <a:pt x="203" y="9145"/>
                  <a:pt x="203" y="9145"/>
                </a:cubicBezTo>
                <a:cubicBezTo>
                  <a:pt x="203" y="9145"/>
                  <a:pt x="1858" y="9454"/>
                  <a:pt x="3275" y="9585"/>
                </a:cubicBezTo>
                <a:cubicBezTo>
                  <a:pt x="3618" y="9617"/>
                  <a:pt x="3944" y="9629"/>
                  <a:pt x="4240" y="9629"/>
                </a:cubicBezTo>
                <a:cubicBezTo>
                  <a:pt x="5155" y="9629"/>
                  <a:pt x="5787" y="9514"/>
                  <a:pt x="5787" y="9514"/>
                </a:cubicBezTo>
                <a:cubicBezTo>
                  <a:pt x="5787" y="9514"/>
                  <a:pt x="5215" y="6942"/>
                  <a:pt x="5418" y="6763"/>
                </a:cubicBezTo>
                <a:cubicBezTo>
                  <a:pt x="5418" y="6740"/>
                  <a:pt x="5418" y="6740"/>
                  <a:pt x="5430" y="6740"/>
                </a:cubicBezTo>
                <a:cubicBezTo>
                  <a:pt x="5453" y="6740"/>
                  <a:pt x="5477" y="6763"/>
                  <a:pt x="5489" y="6775"/>
                </a:cubicBezTo>
                <a:cubicBezTo>
                  <a:pt x="5751" y="7073"/>
                  <a:pt x="6192" y="9454"/>
                  <a:pt x="6192" y="9454"/>
                </a:cubicBezTo>
                <a:cubicBezTo>
                  <a:pt x="6192" y="9454"/>
                  <a:pt x="7202" y="9802"/>
                  <a:pt x="9026" y="9802"/>
                </a:cubicBezTo>
                <a:cubicBezTo>
                  <a:pt x="9111" y="9802"/>
                  <a:pt x="9198" y="9801"/>
                  <a:pt x="9287" y="9800"/>
                </a:cubicBezTo>
                <a:cubicBezTo>
                  <a:pt x="9847" y="9776"/>
                  <a:pt x="10299" y="9692"/>
                  <a:pt x="10633" y="9585"/>
                </a:cubicBezTo>
                <a:cubicBezTo>
                  <a:pt x="10668" y="9573"/>
                  <a:pt x="10680" y="9573"/>
                  <a:pt x="10716" y="9561"/>
                </a:cubicBezTo>
                <a:cubicBezTo>
                  <a:pt x="11514" y="9276"/>
                  <a:pt x="11752" y="8847"/>
                  <a:pt x="11752" y="8847"/>
                </a:cubicBezTo>
                <a:cubicBezTo>
                  <a:pt x="11752" y="8847"/>
                  <a:pt x="10156" y="810"/>
                  <a:pt x="99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46"/>
          <p:cNvSpPr/>
          <p:nvPr/>
        </p:nvSpPr>
        <p:spPr>
          <a:xfrm flipH="1">
            <a:off x="1104937" y="3950764"/>
            <a:ext cx="188088" cy="474603"/>
          </a:xfrm>
          <a:custGeom>
            <a:avLst/>
            <a:gdLst/>
            <a:ahLst/>
            <a:cxnLst/>
            <a:rect l="l" t="t" r="r" b="b"/>
            <a:pathLst>
              <a:path w="3799" h="9586" extrusionOk="0">
                <a:moveTo>
                  <a:pt x="2715" y="1"/>
                </a:moveTo>
                <a:cubicBezTo>
                  <a:pt x="2858" y="1239"/>
                  <a:pt x="3037" y="2453"/>
                  <a:pt x="3192" y="3692"/>
                </a:cubicBezTo>
                <a:cubicBezTo>
                  <a:pt x="3204" y="3799"/>
                  <a:pt x="3215" y="3918"/>
                  <a:pt x="3239" y="4037"/>
                </a:cubicBezTo>
                <a:cubicBezTo>
                  <a:pt x="3228" y="4037"/>
                  <a:pt x="3218" y="4037"/>
                  <a:pt x="3207" y="4037"/>
                </a:cubicBezTo>
                <a:cubicBezTo>
                  <a:pt x="2767" y="4037"/>
                  <a:pt x="2362" y="3804"/>
                  <a:pt x="2025" y="3525"/>
                </a:cubicBezTo>
                <a:cubicBezTo>
                  <a:pt x="1703" y="3263"/>
                  <a:pt x="1418" y="2965"/>
                  <a:pt x="1168" y="2632"/>
                </a:cubicBezTo>
                <a:cubicBezTo>
                  <a:pt x="668" y="1965"/>
                  <a:pt x="334" y="1191"/>
                  <a:pt x="167" y="370"/>
                </a:cubicBezTo>
                <a:cubicBezTo>
                  <a:pt x="156" y="251"/>
                  <a:pt x="144" y="155"/>
                  <a:pt x="120" y="48"/>
                </a:cubicBezTo>
                <a:lnTo>
                  <a:pt x="1" y="48"/>
                </a:lnTo>
                <a:cubicBezTo>
                  <a:pt x="60" y="548"/>
                  <a:pt x="203" y="1048"/>
                  <a:pt x="394" y="1501"/>
                </a:cubicBezTo>
                <a:cubicBezTo>
                  <a:pt x="715" y="2311"/>
                  <a:pt x="1251" y="3025"/>
                  <a:pt x="1930" y="3573"/>
                </a:cubicBezTo>
                <a:cubicBezTo>
                  <a:pt x="2271" y="3848"/>
                  <a:pt x="2674" y="4114"/>
                  <a:pt x="3129" y="4114"/>
                </a:cubicBezTo>
                <a:cubicBezTo>
                  <a:pt x="3166" y="4114"/>
                  <a:pt x="3202" y="4112"/>
                  <a:pt x="3239" y="4108"/>
                </a:cubicBezTo>
                <a:cubicBezTo>
                  <a:pt x="3394" y="5394"/>
                  <a:pt x="3537" y="6668"/>
                  <a:pt x="3632" y="7954"/>
                </a:cubicBezTo>
                <a:cubicBezTo>
                  <a:pt x="3680" y="8490"/>
                  <a:pt x="3739" y="9049"/>
                  <a:pt x="3692" y="9585"/>
                </a:cubicBezTo>
                <a:cubicBezTo>
                  <a:pt x="3727" y="9573"/>
                  <a:pt x="3739" y="9573"/>
                  <a:pt x="3775" y="9561"/>
                </a:cubicBezTo>
                <a:cubicBezTo>
                  <a:pt x="3799" y="9121"/>
                  <a:pt x="3775" y="8692"/>
                  <a:pt x="3775" y="8311"/>
                </a:cubicBezTo>
                <a:cubicBezTo>
                  <a:pt x="3716" y="7573"/>
                  <a:pt x="3656" y="6859"/>
                  <a:pt x="3573" y="6132"/>
                </a:cubicBezTo>
                <a:cubicBezTo>
                  <a:pt x="3513" y="5454"/>
                  <a:pt x="3442" y="4775"/>
                  <a:pt x="3358" y="4108"/>
                </a:cubicBezTo>
                <a:lnTo>
                  <a:pt x="3370" y="4108"/>
                </a:lnTo>
                <a:cubicBezTo>
                  <a:pt x="3406" y="4096"/>
                  <a:pt x="3406" y="4037"/>
                  <a:pt x="3358" y="4037"/>
                </a:cubicBezTo>
                <a:lnTo>
                  <a:pt x="3346" y="4037"/>
                </a:lnTo>
                <a:cubicBezTo>
                  <a:pt x="3251" y="3287"/>
                  <a:pt x="3156" y="2561"/>
                  <a:pt x="3061" y="1834"/>
                </a:cubicBezTo>
                <a:lnTo>
                  <a:pt x="278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46"/>
          <p:cNvSpPr/>
          <p:nvPr/>
        </p:nvSpPr>
        <p:spPr>
          <a:xfrm flipH="1">
            <a:off x="1397884" y="3954922"/>
            <a:ext cx="37776" cy="188088"/>
          </a:xfrm>
          <a:custGeom>
            <a:avLst/>
            <a:gdLst/>
            <a:ahLst/>
            <a:cxnLst/>
            <a:rect l="l" t="t" r="r" b="b"/>
            <a:pathLst>
              <a:path w="763" h="3799" extrusionOk="0">
                <a:moveTo>
                  <a:pt x="679" y="0"/>
                </a:moveTo>
                <a:cubicBezTo>
                  <a:pt x="596" y="560"/>
                  <a:pt x="560" y="1107"/>
                  <a:pt x="548" y="1679"/>
                </a:cubicBezTo>
                <a:cubicBezTo>
                  <a:pt x="536" y="2357"/>
                  <a:pt x="560" y="3048"/>
                  <a:pt x="655" y="3715"/>
                </a:cubicBezTo>
                <a:cubicBezTo>
                  <a:pt x="548" y="3727"/>
                  <a:pt x="429" y="3727"/>
                  <a:pt x="322" y="3727"/>
                </a:cubicBezTo>
                <a:cubicBezTo>
                  <a:pt x="131" y="2596"/>
                  <a:pt x="84" y="1441"/>
                  <a:pt x="179" y="286"/>
                </a:cubicBezTo>
                <a:cubicBezTo>
                  <a:pt x="179" y="274"/>
                  <a:pt x="164" y="268"/>
                  <a:pt x="149" y="268"/>
                </a:cubicBezTo>
                <a:cubicBezTo>
                  <a:pt x="134" y="268"/>
                  <a:pt x="120" y="274"/>
                  <a:pt x="120" y="286"/>
                </a:cubicBezTo>
                <a:cubicBezTo>
                  <a:pt x="0" y="1453"/>
                  <a:pt x="48" y="2631"/>
                  <a:pt x="250" y="3774"/>
                </a:cubicBezTo>
                <a:cubicBezTo>
                  <a:pt x="250" y="3786"/>
                  <a:pt x="262" y="3798"/>
                  <a:pt x="286" y="3798"/>
                </a:cubicBezTo>
                <a:cubicBezTo>
                  <a:pt x="417" y="3786"/>
                  <a:pt x="548" y="3786"/>
                  <a:pt x="679" y="3786"/>
                </a:cubicBezTo>
                <a:cubicBezTo>
                  <a:pt x="715" y="3786"/>
                  <a:pt x="727" y="3762"/>
                  <a:pt x="727" y="3739"/>
                </a:cubicBezTo>
                <a:cubicBezTo>
                  <a:pt x="643" y="3060"/>
                  <a:pt x="608" y="2369"/>
                  <a:pt x="620" y="1703"/>
                </a:cubicBezTo>
                <a:cubicBezTo>
                  <a:pt x="643" y="1143"/>
                  <a:pt x="679" y="572"/>
                  <a:pt x="7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46"/>
          <p:cNvSpPr/>
          <p:nvPr/>
        </p:nvSpPr>
        <p:spPr>
          <a:xfrm flipH="1">
            <a:off x="1556460" y="3957249"/>
            <a:ext cx="71344" cy="142688"/>
          </a:xfrm>
          <a:custGeom>
            <a:avLst/>
            <a:gdLst/>
            <a:ahLst/>
            <a:cxnLst/>
            <a:rect l="l" t="t" r="r" b="b"/>
            <a:pathLst>
              <a:path w="1441" h="2882" extrusionOk="0">
                <a:moveTo>
                  <a:pt x="1322" y="1"/>
                </a:moveTo>
                <a:cubicBezTo>
                  <a:pt x="1143" y="751"/>
                  <a:pt x="845" y="1453"/>
                  <a:pt x="441" y="2108"/>
                </a:cubicBezTo>
                <a:cubicBezTo>
                  <a:pt x="310" y="2322"/>
                  <a:pt x="155" y="2525"/>
                  <a:pt x="12" y="2727"/>
                </a:cubicBezTo>
                <a:cubicBezTo>
                  <a:pt x="0" y="2775"/>
                  <a:pt x="0" y="2834"/>
                  <a:pt x="0" y="2882"/>
                </a:cubicBezTo>
                <a:cubicBezTo>
                  <a:pt x="179" y="2680"/>
                  <a:pt x="321" y="2477"/>
                  <a:pt x="452" y="2263"/>
                </a:cubicBezTo>
                <a:cubicBezTo>
                  <a:pt x="607" y="2025"/>
                  <a:pt x="750" y="1775"/>
                  <a:pt x="893" y="1513"/>
                </a:cubicBezTo>
                <a:cubicBezTo>
                  <a:pt x="1131" y="1037"/>
                  <a:pt x="1310" y="525"/>
                  <a:pt x="14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46"/>
          <p:cNvSpPr/>
          <p:nvPr/>
        </p:nvSpPr>
        <p:spPr>
          <a:xfrm flipH="1">
            <a:off x="1339264" y="4269650"/>
            <a:ext cx="105852" cy="21042"/>
          </a:xfrm>
          <a:custGeom>
            <a:avLst/>
            <a:gdLst/>
            <a:ahLst/>
            <a:cxnLst/>
            <a:rect l="l" t="t" r="r" b="b"/>
            <a:pathLst>
              <a:path w="2138" h="425" extrusionOk="0">
                <a:moveTo>
                  <a:pt x="37" y="1"/>
                </a:moveTo>
                <a:cubicBezTo>
                  <a:pt x="13" y="1"/>
                  <a:pt x="1" y="60"/>
                  <a:pt x="25" y="60"/>
                </a:cubicBezTo>
                <a:cubicBezTo>
                  <a:pt x="370" y="108"/>
                  <a:pt x="727" y="144"/>
                  <a:pt x="1073" y="191"/>
                </a:cubicBezTo>
                <a:cubicBezTo>
                  <a:pt x="1406" y="251"/>
                  <a:pt x="1751" y="346"/>
                  <a:pt x="2096" y="418"/>
                </a:cubicBezTo>
                <a:cubicBezTo>
                  <a:pt x="2101" y="422"/>
                  <a:pt x="2106" y="424"/>
                  <a:pt x="2110" y="424"/>
                </a:cubicBezTo>
                <a:cubicBezTo>
                  <a:pt x="2127" y="424"/>
                  <a:pt x="2137" y="392"/>
                  <a:pt x="2108" y="382"/>
                </a:cubicBezTo>
                <a:cubicBezTo>
                  <a:pt x="1763" y="263"/>
                  <a:pt x="1430" y="180"/>
                  <a:pt x="1073" y="120"/>
                </a:cubicBezTo>
                <a:cubicBezTo>
                  <a:pt x="727" y="60"/>
                  <a:pt x="382" y="1"/>
                  <a:pt x="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46"/>
          <p:cNvSpPr/>
          <p:nvPr/>
        </p:nvSpPr>
        <p:spPr>
          <a:xfrm flipH="1">
            <a:off x="719999" y="4383421"/>
            <a:ext cx="456284" cy="477128"/>
          </a:xfrm>
          <a:custGeom>
            <a:avLst/>
            <a:gdLst/>
            <a:ahLst/>
            <a:cxnLst/>
            <a:rect l="l" t="t" r="r" b="b"/>
            <a:pathLst>
              <a:path w="9216" h="9637" extrusionOk="0">
                <a:moveTo>
                  <a:pt x="6751" y="1"/>
                </a:moveTo>
                <a:cubicBezTo>
                  <a:pt x="6370" y="1"/>
                  <a:pt x="667" y="1561"/>
                  <a:pt x="262" y="2108"/>
                </a:cubicBezTo>
                <a:cubicBezTo>
                  <a:pt x="250" y="2108"/>
                  <a:pt x="250" y="2132"/>
                  <a:pt x="250" y="2132"/>
                </a:cubicBezTo>
                <a:cubicBezTo>
                  <a:pt x="0" y="2561"/>
                  <a:pt x="584" y="8811"/>
                  <a:pt x="965" y="9133"/>
                </a:cubicBezTo>
                <a:cubicBezTo>
                  <a:pt x="1329" y="9431"/>
                  <a:pt x="2297" y="9637"/>
                  <a:pt x="2721" y="9637"/>
                </a:cubicBezTo>
                <a:cubicBezTo>
                  <a:pt x="2754" y="9637"/>
                  <a:pt x="2784" y="9636"/>
                  <a:pt x="2810" y="9633"/>
                </a:cubicBezTo>
                <a:cubicBezTo>
                  <a:pt x="3167" y="9585"/>
                  <a:pt x="8751" y="7371"/>
                  <a:pt x="9001" y="7228"/>
                </a:cubicBezTo>
                <a:cubicBezTo>
                  <a:pt x="9216" y="7109"/>
                  <a:pt x="8918" y="2846"/>
                  <a:pt x="8656" y="1144"/>
                </a:cubicBezTo>
                <a:cubicBezTo>
                  <a:pt x="8620" y="799"/>
                  <a:pt x="8573" y="584"/>
                  <a:pt x="8525" y="489"/>
                </a:cubicBezTo>
                <a:cubicBezTo>
                  <a:pt x="8513" y="489"/>
                  <a:pt x="8513" y="477"/>
                  <a:pt x="8513" y="477"/>
                </a:cubicBezTo>
                <a:cubicBezTo>
                  <a:pt x="8263" y="132"/>
                  <a:pt x="7144" y="1"/>
                  <a:pt x="67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46"/>
          <p:cNvSpPr/>
          <p:nvPr/>
        </p:nvSpPr>
        <p:spPr>
          <a:xfrm flipH="1">
            <a:off x="751835" y="4384609"/>
            <a:ext cx="414448" cy="135063"/>
          </a:xfrm>
          <a:custGeom>
            <a:avLst/>
            <a:gdLst/>
            <a:ahLst/>
            <a:cxnLst/>
            <a:rect l="l" t="t" r="r" b="b"/>
            <a:pathLst>
              <a:path w="8371" h="2728" extrusionOk="0">
                <a:moveTo>
                  <a:pt x="6549" y="1"/>
                </a:moveTo>
                <a:cubicBezTo>
                  <a:pt x="6168" y="1"/>
                  <a:pt x="477" y="1572"/>
                  <a:pt x="60" y="2120"/>
                </a:cubicBezTo>
                <a:lnTo>
                  <a:pt x="48" y="2132"/>
                </a:lnTo>
                <a:cubicBezTo>
                  <a:pt x="36" y="2168"/>
                  <a:pt x="24" y="2239"/>
                  <a:pt x="1" y="2346"/>
                </a:cubicBezTo>
                <a:cubicBezTo>
                  <a:pt x="155" y="2358"/>
                  <a:pt x="322" y="2382"/>
                  <a:pt x="465" y="2430"/>
                </a:cubicBezTo>
                <a:cubicBezTo>
                  <a:pt x="810" y="2501"/>
                  <a:pt x="1156" y="2561"/>
                  <a:pt x="1489" y="2608"/>
                </a:cubicBezTo>
                <a:cubicBezTo>
                  <a:pt x="1751" y="2644"/>
                  <a:pt x="2001" y="2656"/>
                  <a:pt x="2239" y="2727"/>
                </a:cubicBezTo>
                <a:cubicBezTo>
                  <a:pt x="2549" y="2525"/>
                  <a:pt x="2941" y="2406"/>
                  <a:pt x="3275" y="2263"/>
                </a:cubicBezTo>
                <a:cubicBezTo>
                  <a:pt x="3918" y="2013"/>
                  <a:pt x="4561" y="1763"/>
                  <a:pt x="5216" y="1537"/>
                </a:cubicBezTo>
                <a:cubicBezTo>
                  <a:pt x="5882" y="1310"/>
                  <a:pt x="6573" y="1120"/>
                  <a:pt x="7252" y="929"/>
                </a:cubicBezTo>
                <a:lnTo>
                  <a:pt x="8371" y="620"/>
                </a:lnTo>
                <a:cubicBezTo>
                  <a:pt x="8359" y="560"/>
                  <a:pt x="8335" y="525"/>
                  <a:pt x="8323" y="501"/>
                </a:cubicBezTo>
                <a:lnTo>
                  <a:pt x="8311" y="477"/>
                </a:lnTo>
                <a:cubicBezTo>
                  <a:pt x="8061" y="144"/>
                  <a:pt x="6954" y="24"/>
                  <a:pt x="65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46"/>
          <p:cNvSpPr/>
          <p:nvPr/>
        </p:nvSpPr>
        <p:spPr>
          <a:xfrm flipH="1">
            <a:off x="963445" y="4614528"/>
            <a:ext cx="23616" cy="45995"/>
          </a:xfrm>
          <a:custGeom>
            <a:avLst/>
            <a:gdLst/>
            <a:ahLst/>
            <a:cxnLst/>
            <a:rect l="l" t="t" r="r" b="b"/>
            <a:pathLst>
              <a:path w="477" h="929" extrusionOk="0">
                <a:moveTo>
                  <a:pt x="238" y="0"/>
                </a:moveTo>
                <a:cubicBezTo>
                  <a:pt x="107" y="0"/>
                  <a:pt x="0" y="214"/>
                  <a:pt x="0" y="464"/>
                </a:cubicBezTo>
                <a:cubicBezTo>
                  <a:pt x="0" y="714"/>
                  <a:pt x="107" y="929"/>
                  <a:pt x="238" y="929"/>
                </a:cubicBezTo>
                <a:cubicBezTo>
                  <a:pt x="369" y="929"/>
                  <a:pt x="476" y="714"/>
                  <a:pt x="476" y="464"/>
                </a:cubicBezTo>
                <a:cubicBezTo>
                  <a:pt x="476" y="214"/>
                  <a:pt x="369" y="0"/>
                  <a:pt x="238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46"/>
          <p:cNvSpPr/>
          <p:nvPr/>
        </p:nvSpPr>
        <p:spPr>
          <a:xfrm flipH="1">
            <a:off x="787788" y="4557345"/>
            <a:ext cx="19507" cy="38370"/>
          </a:xfrm>
          <a:custGeom>
            <a:avLst/>
            <a:gdLst/>
            <a:ahLst/>
            <a:cxnLst/>
            <a:rect l="l" t="t" r="r" b="b"/>
            <a:pathLst>
              <a:path w="394" h="775" extrusionOk="0">
                <a:moveTo>
                  <a:pt x="191" y="0"/>
                </a:moveTo>
                <a:cubicBezTo>
                  <a:pt x="96" y="0"/>
                  <a:pt x="1" y="179"/>
                  <a:pt x="1" y="381"/>
                </a:cubicBezTo>
                <a:cubicBezTo>
                  <a:pt x="1" y="596"/>
                  <a:pt x="96" y="774"/>
                  <a:pt x="191" y="774"/>
                </a:cubicBezTo>
                <a:cubicBezTo>
                  <a:pt x="298" y="774"/>
                  <a:pt x="393" y="596"/>
                  <a:pt x="393" y="381"/>
                </a:cubicBezTo>
                <a:cubicBezTo>
                  <a:pt x="393" y="167"/>
                  <a:pt x="298" y="0"/>
                  <a:pt x="19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46"/>
          <p:cNvSpPr/>
          <p:nvPr/>
        </p:nvSpPr>
        <p:spPr>
          <a:xfrm flipH="1">
            <a:off x="845563" y="4610518"/>
            <a:ext cx="59016" cy="44509"/>
          </a:xfrm>
          <a:custGeom>
            <a:avLst/>
            <a:gdLst/>
            <a:ahLst/>
            <a:cxnLst/>
            <a:rect l="l" t="t" r="r" b="b"/>
            <a:pathLst>
              <a:path w="1192" h="899" extrusionOk="0">
                <a:moveTo>
                  <a:pt x="1061" y="141"/>
                </a:moveTo>
                <a:cubicBezTo>
                  <a:pt x="1061" y="176"/>
                  <a:pt x="1061" y="200"/>
                  <a:pt x="1049" y="236"/>
                </a:cubicBezTo>
                <a:cubicBezTo>
                  <a:pt x="1025" y="307"/>
                  <a:pt x="1013" y="367"/>
                  <a:pt x="989" y="426"/>
                </a:cubicBezTo>
                <a:cubicBezTo>
                  <a:pt x="930" y="545"/>
                  <a:pt x="846" y="641"/>
                  <a:pt x="727" y="700"/>
                </a:cubicBezTo>
                <a:cubicBezTo>
                  <a:pt x="676" y="726"/>
                  <a:pt x="618" y="738"/>
                  <a:pt x="557" y="738"/>
                </a:cubicBezTo>
                <a:cubicBezTo>
                  <a:pt x="504" y="738"/>
                  <a:pt x="449" y="729"/>
                  <a:pt x="394" y="712"/>
                </a:cubicBezTo>
                <a:cubicBezTo>
                  <a:pt x="334" y="676"/>
                  <a:pt x="287" y="653"/>
                  <a:pt x="251" y="605"/>
                </a:cubicBezTo>
                <a:cubicBezTo>
                  <a:pt x="227" y="569"/>
                  <a:pt x="215" y="534"/>
                  <a:pt x="180" y="498"/>
                </a:cubicBezTo>
                <a:lnTo>
                  <a:pt x="632" y="319"/>
                </a:lnTo>
                <a:cubicBezTo>
                  <a:pt x="703" y="295"/>
                  <a:pt x="787" y="260"/>
                  <a:pt x="870" y="212"/>
                </a:cubicBezTo>
                <a:cubicBezTo>
                  <a:pt x="930" y="188"/>
                  <a:pt x="1001" y="176"/>
                  <a:pt x="1061" y="141"/>
                </a:cubicBezTo>
                <a:close/>
                <a:moveTo>
                  <a:pt x="1070" y="1"/>
                </a:moveTo>
                <a:cubicBezTo>
                  <a:pt x="980" y="1"/>
                  <a:pt x="876" y="72"/>
                  <a:pt x="811" y="105"/>
                </a:cubicBezTo>
                <a:cubicBezTo>
                  <a:pt x="727" y="129"/>
                  <a:pt x="656" y="176"/>
                  <a:pt x="572" y="200"/>
                </a:cubicBezTo>
                <a:cubicBezTo>
                  <a:pt x="430" y="260"/>
                  <a:pt x="263" y="295"/>
                  <a:pt x="156" y="414"/>
                </a:cubicBezTo>
                <a:cubicBezTo>
                  <a:pt x="1" y="557"/>
                  <a:pt x="168" y="748"/>
                  <a:pt x="311" y="843"/>
                </a:cubicBezTo>
                <a:cubicBezTo>
                  <a:pt x="385" y="880"/>
                  <a:pt x="463" y="898"/>
                  <a:pt x="541" y="898"/>
                </a:cubicBezTo>
                <a:cubicBezTo>
                  <a:pt x="612" y="898"/>
                  <a:pt x="683" y="883"/>
                  <a:pt x="751" y="855"/>
                </a:cubicBezTo>
                <a:cubicBezTo>
                  <a:pt x="894" y="795"/>
                  <a:pt x="1013" y="700"/>
                  <a:pt x="1084" y="545"/>
                </a:cubicBezTo>
                <a:cubicBezTo>
                  <a:pt x="1156" y="426"/>
                  <a:pt x="1192" y="284"/>
                  <a:pt x="1192" y="141"/>
                </a:cubicBezTo>
                <a:cubicBezTo>
                  <a:pt x="1192" y="105"/>
                  <a:pt x="1192" y="81"/>
                  <a:pt x="1180" y="57"/>
                </a:cubicBezTo>
                <a:cubicBezTo>
                  <a:pt x="1150" y="16"/>
                  <a:pt x="1111" y="1"/>
                  <a:pt x="1070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46"/>
          <p:cNvSpPr/>
          <p:nvPr/>
        </p:nvSpPr>
        <p:spPr>
          <a:xfrm flipH="1">
            <a:off x="1037111" y="4488231"/>
            <a:ext cx="139173" cy="373058"/>
          </a:xfrm>
          <a:custGeom>
            <a:avLst/>
            <a:gdLst/>
            <a:ahLst/>
            <a:cxnLst/>
            <a:rect l="l" t="t" r="r" b="b"/>
            <a:pathLst>
              <a:path w="2811" h="7535" extrusionOk="0">
                <a:moveTo>
                  <a:pt x="447" y="0"/>
                </a:moveTo>
                <a:cubicBezTo>
                  <a:pt x="375" y="0"/>
                  <a:pt x="312" y="5"/>
                  <a:pt x="262" y="15"/>
                </a:cubicBezTo>
                <a:cubicBezTo>
                  <a:pt x="250" y="15"/>
                  <a:pt x="250" y="27"/>
                  <a:pt x="250" y="27"/>
                </a:cubicBezTo>
                <a:cubicBezTo>
                  <a:pt x="0" y="456"/>
                  <a:pt x="584" y="6706"/>
                  <a:pt x="965" y="7040"/>
                </a:cubicBezTo>
                <a:cubicBezTo>
                  <a:pt x="1322" y="7322"/>
                  <a:pt x="2262" y="7534"/>
                  <a:pt x="2697" y="7534"/>
                </a:cubicBezTo>
                <a:cubicBezTo>
                  <a:pt x="2740" y="7534"/>
                  <a:pt x="2778" y="7532"/>
                  <a:pt x="2810" y="7528"/>
                </a:cubicBezTo>
                <a:cubicBezTo>
                  <a:pt x="2786" y="6361"/>
                  <a:pt x="2560" y="872"/>
                  <a:pt x="2441" y="527"/>
                </a:cubicBezTo>
                <a:cubicBezTo>
                  <a:pt x="2356" y="335"/>
                  <a:pt x="1060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46"/>
          <p:cNvSpPr/>
          <p:nvPr/>
        </p:nvSpPr>
        <p:spPr>
          <a:xfrm flipH="1">
            <a:off x="857342" y="4310841"/>
            <a:ext cx="227597" cy="166007"/>
          </a:xfrm>
          <a:custGeom>
            <a:avLst/>
            <a:gdLst/>
            <a:ahLst/>
            <a:cxnLst/>
            <a:rect l="l" t="t" r="r" b="b"/>
            <a:pathLst>
              <a:path w="4597" h="3353" extrusionOk="0">
                <a:moveTo>
                  <a:pt x="3757" y="1"/>
                </a:moveTo>
                <a:cubicBezTo>
                  <a:pt x="3303" y="1"/>
                  <a:pt x="2696" y="217"/>
                  <a:pt x="2096" y="383"/>
                </a:cubicBezTo>
                <a:cubicBezTo>
                  <a:pt x="1358" y="586"/>
                  <a:pt x="536" y="860"/>
                  <a:pt x="263" y="1217"/>
                </a:cubicBezTo>
                <a:cubicBezTo>
                  <a:pt x="1" y="1574"/>
                  <a:pt x="263" y="3253"/>
                  <a:pt x="370" y="3300"/>
                </a:cubicBezTo>
                <a:cubicBezTo>
                  <a:pt x="435" y="3337"/>
                  <a:pt x="526" y="3353"/>
                  <a:pt x="625" y="3353"/>
                </a:cubicBezTo>
                <a:cubicBezTo>
                  <a:pt x="852" y="3353"/>
                  <a:pt x="1120" y="3266"/>
                  <a:pt x="1203" y="3134"/>
                </a:cubicBezTo>
                <a:cubicBezTo>
                  <a:pt x="1275" y="3015"/>
                  <a:pt x="1001" y="1991"/>
                  <a:pt x="1132" y="1776"/>
                </a:cubicBezTo>
                <a:cubicBezTo>
                  <a:pt x="1263" y="1574"/>
                  <a:pt x="1989" y="1288"/>
                  <a:pt x="2310" y="1193"/>
                </a:cubicBezTo>
                <a:cubicBezTo>
                  <a:pt x="2556" y="1127"/>
                  <a:pt x="3131" y="934"/>
                  <a:pt x="3400" y="934"/>
                </a:cubicBezTo>
                <a:cubicBezTo>
                  <a:pt x="3470" y="934"/>
                  <a:pt x="3520" y="947"/>
                  <a:pt x="3537" y="979"/>
                </a:cubicBezTo>
                <a:cubicBezTo>
                  <a:pt x="3644" y="1122"/>
                  <a:pt x="3644" y="1943"/>
                  <a:pt x="3680" y="2050"/>
                </a:cubicBezTo>
                <a:cubicBezTo>
                  <a:pt x="3702" y="2110"/>
                  <a:pt x="3865" y="2212"/>
                  <a:pt x="4078" y="2212"/>
                </a:cubicBezTo>
                <a:cubicBezTo>
                  <a:pt x="4204" y="2212"/>
                  <a:pt x="4347" y="2176"/>
                  <a:pt x="4489" y="2074"/>
                </a:cubicBezTo>
                <a:cubicBezTo>
                  <a:pt x="4596" y="2026"/>
                  <a:pt x="4454" y="205"/>
                  <a:pt x="4108" y="62"/>
                </a:cubicBezTo>
                <a:cubicBezTo>
                  <a:pt x="4007" y="19"/>
                  <a:pt x="3888" y="1"/>
                  <a:pt x="37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46"/>
          <p:cNvSpPr/>
          <p:nvPr/>
        </p:nvSpPr>
        <p:spPr>
          <a:xfrm flipH="1">
            <a:off x="748273" y="4407631"/>
            <a:ext cx="294783" cy="104021"/>
          </a:xfrm>
          <a:custGeom>
            <a:avLst/>
            <a:gdLst/>
            <a:ahLst/>
            <a:cxnLst/>
            <a:rect l="l" t="t" r="r" b="b"/>
            <a:pathLst>
              <a:path w="5954" h="2101" extrusionOk="0">
                <a:moveTo>
                  <a:pt x="5810" y="0"/>
                </a:moveTo>
                <a:lnTo>
                  <a:pt x="5489" y="83"/>
                </a:lnTo>
                <a:cubicBezTo>
                  <a:pt x="5334" y="131"/>
                  <a:pt x="5155" y="202"/>
                  <a:pt x="4977" y="250"/>
                </a:cubicBezTo>
                <a:cubicBezTo>
                  <a:pt x="3977" y="536"/>
                  <a:pt x="2965" y="798"/>
                  <a:pt x="2000" y="1179"/>
                </a:cubicBezTo>
                <a:cubicBezTo>
                  <a:pt x="1357" y="1417"/>
                  <a:pt x="643" y="1655"/>
                  <a:pt x="60" y="2024"/>
                </a:cubicBezTo>
                <a:cubicBezTo>
                  <a:pt x="48" y="2036"/>
                  <a:pt x="0" y="2084"/>
                  <a:pt x="12" y="2096"/>
                </a:cubicBezTo>
                <a:cubicBezTo>
                  <a:pt x="20" y="2099"/>
                  <a:pt x="28" y="2101"/>
                  <a:pt x="35" y="2101"/>
                </a:cubicBezTo>
                <a:cubicBezTo>
                  <a:pt x="50" y="2101"/>
                  <a:pt x="64" y="2096"/>
                  <a:pt x="71" y="2096"/>
                </a:cubicBezTo>
                <a:cubicBezTo>
                  <a:pt x="179" y="2072"/>
                  <a:pt x="274" y="2024"/>
                  <a:pt x="369" y="1976"/>
                </a:cubicBezTo>
                <a:cubicBezTo>
                  <a:pt x="631" y="1917"/>
                  <a:pt x="869" y="1786"/>
                  <a:pt x="1119" y="1715"/>
                </a:cubicBezTo>
                <a:cubicBezTo>
                  <a:pt x="1347" y="1660"/>
                  <a:pt x="4364" y="512"/>
                  <a:pt x="5507" y="512"/>
                </a:cubicBezTo>
                <a:cubicBezTo>
                  <a:pt x="5620" y="512"/>
                  <a:pt x="5715" y="523"/>
                  <a:pt x="5786" y="548"/>
                </a:cubicBezTo>
                <a:cubicBezTo>
                  <a:pt x="5846" y="572"/>
                  <a:pt x="5894" y="595"/>
                  <a:pt x="5941" y="643"/>
                </a:cubicBezTo>
                <a:lnTo>
                  <a:pt x="5953" y="655"/>
                </a:lnTo>
                <a:cubicBezTo>
                  <a:pt x="5906" y="333"/>
                  <a:pt x="5870" y="95"/>
                  <a:pt x="5810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46"/>
          <p:cNvSpPr/>
          <p:nvPr/>
        </p:nvSpPr>
        <p:spPr>
          <a:xfrm flipH="1">
            <a:off x="1119633" y="3506274"/>
            <a:ext cx="521736" cy="479356"/>
          </a:xfrm>
          <a:custGeom>
            <a:avLst/>
            <a:gdLst/>
            <a:ahLst/>
            <a:cxnLst/>
            <a:rect l="l" t="t" r="r" b="b"/>
            <a:pathLst>
              <a:path w="10538" h="9682" extrusionOk="0">
                <a:moveTo>
                  <a:pt x="6629" y="1"/>
                </a:moveTo>
                <a:cubicBezTo>
                  <a:pt x="5683" y="1"/>
                  <a:pt x="4538" y="164"/>
                  <a:pt x="3560" y="382"/>
                </a:cubicBezTo>
                <a:cubicBezTo>
                  <a:pt x="3524" y="382"/>
                  <a:pt x="3513" y="394"/>
                  <a:pt x="3489" y="394"/>
                </a:cubicBezTo>
                <a:cubicBezTo>
                  <a:pt x="2727" y="573"/>
                  <a:pt x="2072" y="775"/>
                  <a:pt x="1715" y="978"/>
                </a:cubicBezTo>
                <a:lnTo>
                  <a:pt x="1619" y="1013"/>
                </a:lnTo>
                <a:cubicBezTo>
                  <a:pt x="1500" y="1097"/>
                  <a:pt x="1429" y="1156"/>
                  <a:pt x="1417" y="1216"/>
                </a:cubicBezTo>
                <a:cubicBezTo>
                  <a:pt x="1107" y="2002"/>
                  <a:pt x="953" y="3073"/>
                  <a:pt x="822" y="4145"/>
                </a:cubicBezTo>
                <a:lnTo>
                  <a:pt x="774" y="4550"/>
                </a:lnTo>
                <a:cubicBezTo>
                  <a:pt x="691" y="5276"/>
                  <a:pt x="595" y="5955"/>
                  <a:pt x="465" y="6550"/>
                </a:cubicBezTo>
                <a:cubicBezTo>
                  <a:pt x="417" y="6776"/>
                  <a:pt x="0" y="7705"/>
                  <a:pt x="0" y="8002"/>
                </a:cubicBezTo>
                <a:cubicBezTo>
                  <a:pt x="0" y="8336"/>
                  <a:pt x="417" y="8860"/>
                  <a:pt x="607" y="9086"/>
                </a:cubicBezTo>
                <a:cubicBezTo>
                  <a:pt x="1000" y="9157"/>
                  <a:pt x="3274" y="9681"/>
                  <a:pt x="5048" y="9681"/>
                </a:cubicBezTo>
                <a:cubicBezTo>
                  <a:pt x="6072" y="9681"/>
                  <a:pt x="8906" y="9217"/>
                  <a:pt x="9930" y="9145"/>
                </a:cubicBezTo>
                <a:cubicBezTo>
                  <a:pt x="9930" y="9145"/>
                  <a:pt x="10359" y="8514"/>
                  <a:pt x="10490" y="7895"/>
                </a:cubicBezTo>
                <a:cubicBezTo>
                  <a:pt x="10537" y="7681"/>
                  <a:pt x="10359" y="7026"/>
                  <a:pt x="10347" y="6121"/>
                </a:cubicBezTo>
                <a:lnTo>
                  <a:pt x="10347" y="6038"/>
                </a:lnTo>
                <a:cubicBezTo>
                  <a:pt x="10335" y="5943"/>
                  <a:pt x="10335" y="5871"/>
                  <a:pt x="10335" y="5800"/>
                </a:cubicBezTo>
                <a:cubicBezTo>
                  <a:pt x="10299" y="3990"/>
                  <a:pt x="10478" y="1609"/>
                  <a:pt x="10394" y="1371"/>
                </a:cubicBezTo>
                <a:cubicBezTo>
                  <a:pt x="10311" y="1180"/>
                  <a:pt x="10073" y="942"/>
                  <a:pt x="9692" y="716"/>
                </a:cubicBezTo>
                <a:cubicBezTo>
                  <a:pt x="9644" y="704"/>
                  <a:pt x="9597" y="680"/>
                  <a:pt x="9537" y="644"/>
                </a:cubicBezTo>
                <a:cubicBezTo>
                  <a:pt x="9085" y="406"/>
                  <a:pt x="8454" y="204"/>
                  <a:pt x="7692" y="85"/>
                </a:cubicBezTo>
                <a:cubicBezTo>
                  <a:pt x="7656" y="85"/>
                  <a:pt x="7620" y="61"/>
                  <a:pt x="7573" y="61"/>
                </a:cubicBezTo>
                <a:cubicBezTo>
                  <a:pt x="7311" y="37"/>
                  <a:pt x="7025" y="25"/>
                  <a:pt x="6727" y="1"/>
                </a:cubicBezTo>
                <a:cubicBezTo>
                  <a:pt x="6695" y="1"/>
                  <a:pt x="6662" y="1"/>
                  <a:pt x="66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46"/>
          <p:cNvSpPr/>
          <p:nvPr/>
        </p:nvSpPr>
        <p:spPr>
          <a:xfrm flipH="1">
            <a:off x="1261731" y="3509244"/>
            <a:ext cx="207546" cy="98525"/>
          </a:xfrm>
          <a:custGeom>
            <a:avLst/>
            <a:gdLst/>
            <a:ahLst/>
            <a:cxnLst/>
            <a:rect l="l" t="t" r="r" b="b"/>
            <a:pathLst>
              <a:path w="4192" h="1990" extrusionOk="0">
                <a:moveTo>
                  <a:pt x="4073" y="1"/>
                </a:moveTo>
                <a:cubicBezTo>
                  <a:pt x="4025" y="60"/>
                  <a:pt x="3966" y="120"/>
                  <a:pt x="3906" y="180"/>
                </a:cubicBezTo>
                <a:cubicBezTo>
                  <a:pt x="3585" y="501"/>
                  <a:pt x="3239" y="799"/>
                  <a:pt x="2870" y="1061"/>
                </a:cubicBezTo>
                <a:cubicBezTo>
                  <a:pt x="2513" y="1334"/>
                  <a:pt x="2120" y="1573"/>
                  <a:pt x="1727" y="1763"/>
                </a:cubicBezTo>
                <a:cubicBezTo>
                  <a:pt x="1547" y="1844"/>
                  <a:pt x="1352" y="1919"/>
                  <a:pt x="1160" y="1919"/>
                </a:cubicBezTo>
                <a:cubicBezTo>
                  <a:pt x="1098" y="1919"/>
                  <a:pt x="1037" y="1911"/>
                  <a:pt x="977" y="1894"/>
                </a:cubicBezTo>
                <a:cubicBezTo>
                  <a:pt x="775" y="1823"/>
                  <a:pt x="572" y="1668"/>
                  <a:pt x="453" y="1477"/>
                </a:cubicBezTo>
                <a:cubicBezTo>
                  <a:pt x="215" y="1120"/>
                  <a:pt x="179" y="703"/>
                  <a:pt x="72" y="299"/>
                </a:cubicBezTo>
                <a:cubicBezTo>
                  <a:pt x="37" y="299"/>
                  <a:pt x="25" y="322"/>
                  <a:pt x="1" y="322"/>
                </a:cubicBezTo>
                <a:cubicBezTo>
                  <a:pt x="96" y="680"/>
                  <a:pt x="144" y="1061"/>
                  <a:pt x="322" y="1406"/>
                </a:cubicBezTo>
                <a:cubicBezTo>
                  <a:pt x="484" y="1749"/>
                  <a:pt x="799" y="1990"/>
                  <a:pt x="1174" y="1990"/>
                </a:cubicBezTo>
                <a:cubicBezTo>
                  <a:pt x="1242" y="1990"/>
                  <a:pt x="1311" y="1982"/>
                  <a:pt x="1382" y="1965"/>
                </a:cubicBezTo>
                <a:cubicBezTo>
                  <a:pt x="1620" y="1930"/>
                  <a:pt x="1846" y="1787"/>
                  <a:pt x="2061" y="1668"/>
                </a:cubicBezTo>
                <a:cubicBezTo>
                  <a:pt x="2275" y="1549"/>
                  <a:pt x="2477" y="1430"/>
                  <a:pt x="2668" y="1299"/>
                </a:cubicBezTo>
                <a:cubicBezTo>
                  <a:pt x="3061" y="1037"/>
                  <a:pt x="3442" y="739"/>
                  <a:pt x="3787" y="406"/>
                </a:cubicBezTo>
                <a:cubicBezTo>
                  <a:pt x="3918" y="287"/>
                  <a:pt x="4061" y="156"/>
                  <a:pt x="4192" y="25"/>
                </a:cubicBezTo>
                <a:cubicBezTo>
                  <a:pt x="4156" y="25"/>
                  <a:pt x="4120" y="25"/>
                  <a:pt x="407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46"/>
          <p:cNvSpPr/>
          <p:nvPr/>
        </p:nvSpPr>
        <p:spPr>
          <a:xfrm flipH="1">
            <a:off x="1557055" y="3554644"/>
            <a:ext cx="46589" cy="176899"/>
          </a:xfrm>
          <a:custGeom>
            <a:avLst/>
            <a:gdLst/>
            <a:ahLst/>
            <a:cxnLst/>
            <a:rect l="l" t="t" r="r" b="b"/>
            <a:pathLst>
              <a:path w="941" h="3573" extrusionOk="0">
                <a:moveTo>
                  <a:pt x="941" y="1"/>
                </a:moveTo>
                <a:lnTo>
                  <a:pt x="941" y="1"/>
                </a:lnTo>
                <a:cubicBezTo>
                  <a:pt x="905" y="13"/>
                  <a:pt x="881" y="25"/>
                  <a:pt x="846" y="60"/>
                </a:cubicBezTo>
                <a:cubicBezTo>
                  <a:pt x="810" y="203"/>
                  <a:pt x="774" y="370"/>
                  <a:pt x="726" y="536"/>
                </a:cubicBezTo>
                <a:cubicBezTo>
                  <a:pt x="643" y="858"/>
                  <a:pt x="548" y="1203"/>
                  <a:pt x="465" y="1525"/>
                </a:cubicBezTo>
                <a:cubicBezTo>
                  <a:pt x="310" y="2060"/>
                  <a:pt x="179" y="2620"/>
                  <a:pt x="48" y="3168"/>
                </a:cubicBezTo>
                <a:lnTo>
                  <a:pt x="0" y="3573"/>
                </a:lnTo>
                <a:cubicBezTo>
                  <a:pt x="0" y="3573"/>
                  <a:pt x="12" y="3573"/>
                  <a:pt x="12" y="3549"/>
                </a:cubicBezTo>
                <a:cubicBezTo>
                  <a:pt x="179" y="2882"/>
                  <a:pt x="345" y="2215"/>
                  <a:pt x="524" y="1549"/>
                </a:cubicBezTo>
                <a:cubicBezTo>
                  <a:pt x="607" y="1215"/>
                  <a:pt x="703" y="870"/>
                  <a:pt x="786" y="548"/>
                </a:cubicBezTo>
                <a:cubicBezTo>
                  <a:pt x="834" y="370"/>
                  <a:pt x="893" y="179"/>
                  <a:pt x="94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46"/>
          <p:cNvSpPr/>
          <p:nvPr/>
        </p:nvSpPr>
        <p:spPr>
          <a:xfrm flipH="1">
            <a:off x="1131426" y="3537563"/>
            <a:ext cx="113229" cy="284138"/>
          </a:xfrm>
          <a:custGeom>
            <a:avLst/>
            <a:gdLst/>
            <a:ahLst/>
            <a:cxnLst/>
            <a:rect l="l" t="t" r="r" b="b"/>
            <a:pathLst>
              <a:path w="2287" h="5739" extrusionOk="0">
                <a:moveTo>
                  <a:pt x="1488" y="0"/>
                </a:moveTo>
                <a:cubicBezTo>
                  <a:pt x="1131" y="119"/>
                  <a:pt x="810" y="417"/>
                  <a:pt x="607" y="715"/>
                </a:cubicBezTo>
                <a:cubicBezTo>
                  <a:pt x="274" y="1215"/>
                  <a:pt x="143" y="1834"/>
                  <a:pt x="72" y="2405"/>
                </a:cubicBezTo>
                <a:cubicBezTo>
                  <a:pt x="0" y="2977"/>
                  <a:pt x="0" y="3537"/>
                  <a:pt x="131" y="4096"/>
                </a:cubicBezTo>
                <a:cubicBezTo>
                  <a:pt x="262" y="4656"/>
                  <a:pt x="548" y="5323"/>
                  <a:pt x="1084" y="5608"/>
                </a:cubicBezTo>
                <a:cubicBezTo>
                  <a:pt x="1310" y="5697"/>
                  <a:pt x="1504" y="5739"/>
                  <a:pt x="1675" y="5739"/>
                </a:cubicBezTo>
                <a:cubicBezTo>
                  <a:pt x="1917" y="5739"/>
                  <a:pt x="2112" y="5655"/>
                  <a:pt x="2286" y="5501"/>
                </a:cubicBezTo>
                <a:cubicBezTo>
                  <a:pt x="2286" y="5477"/>
                  <a:pt x="2286" y="5442"/>
                  <a:pt x="2274" y="5370"/>
                </a:cubicBezTo>
                <a:cubicBezTo>
                  <a:pt x="2119" y="5501"/>
                  <a:pt x="1965" y="5596"/>
                  <a:pt x="1762" y="5644"/>
                </a:cubicBezTo>
                <a:cubicBezTo>
                  <a:pt x="1723" y="5651"/>
                  <a:pt x="1681" y="5653"/>
                  <a:pt x="1637" y="5653"/>
                </a:cubicBezTo>
                <a:cubicBezTo>
                  <a:pt x="1443" y="5653"/>
                  <a:pt x="1222" y="5595"/>
                  <a:pt x="1095" y="5537"/>
                </a:cubicBezTo>
                <a:cubicBezTo>
                  <a:pt x="619" y="5311"/>
                  <a:pt x="381" y="4727"/>
                  <a:pt x="250" y="4251"/>
                </a:cubicBezTo>
                <a:cubicBezTo>
                  <a:pt x="119" y="3763"/>
                  <a:pt x="83" y="3239"/>
                  <a:pt x="131" y="2727"/>
                </a:cubicBezTo>
                <a:cubicBezTo>
                  <a:pt x="191" y="2191"/>
                  <a:pt x="298" y="1608"/>
                  <a:pt x="512" y="1120"/>
                </a:cubicBezTo>
                <a:cubicBezTo>
                  <a:pt x="726" y="655"/>
                  <a:pt x="1084" y="239"/>
                  <a:pt x="1572" y="84"/>
                </a:cubicBezTo>
                <a:cubicBezTo>
                  <a:pt x="1584" y="84"/>
                  <a:pt x="1619" y="72"/>
                  <a:pt x="1631" y="72"/>
                </a:cubicBezTo>
                <a:cubicBezTo>
                  <a:pt x="1584" y="60"/>
                  <a:pt x="1548" y="24"/>
                  <a:pt x="14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46"/>
          <p:cNvSpPr/>
          <p:nvPr/>
        </p:nvSpPr>
        <p:spPr>
          <a:xfrm flipH="1">
            <a:off x="1269949" y="3440278"/>
            <a:ext cx="206952" cy="111794"/>
          </a:xfrm>
          <a:custGeom>
            <a:avLst/>
            <a:gdLst/>
            <a:ahLst/>
            <a:cxnLst/>
            <a:rect l="l" t="t" r="r" b="b"/>
            <a:pathLst>
              <a:path w="4180" h="2258" extrusionOk="0">
                <a:moveTo>
                  <a:pt x="3679" y="1"/>
                </a:moveTo>
                <a:lnTo>
                  <a:pt x="0" y="799"/>
                </a:lnTo>
                <a:lnTo>
                  <a:pt x="321" y="1954"/>
                </a:lnTo>
                <a:cubicBezTo>
                  <a:pt x="321" y="1954"/>
                  <a:pt x="546" y="2257"/>
                  <a:pt x="1313" y="2257"/>
                </a:cubicBezTo>
                <a:cubicBezTo>
                  <a:pt x="1619" y="2257"/>
                  <a:pt x="2012" y="2209"/>
                  <a:pt x="2512" y="2073"/>
                </a:cubicBezTo>
                <a:cubicBezTo>
                  <a:pt x="4179" y="1608"/>
                  <a:pt x="3953" y="1061"/>
                  <a:pt x="3953" y="1061"/>
                </a:cubicBezTo>
                <a:lnTo>
                  <a:pt x="3679" y="1"/>
                </a:ln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46"/>
          <p:cNvSpPr/>
          <p:nvPr/>
        </p:nvSpPr>
        <p:spPr>
          <a:xfrm flipH="1">
            <a:off x="1290604" y="3429100"/>
            <a:ext cx="179870" cy="103723"/>
          </a:xfrm>
          <a:custGeom>
            <a:avLst/>
            <a:gdLst/>
            <a:ahLst/>
            <a:cxnLst/>
            <a:rect l="l" t="t" r="r" b="b"/>
            <a:pathLst>
              <a:path w="4585" h="2095" extrusionOk="0">
                <a:moveTo>
                  <a:pt x="3807" y="1"/>
                </a:moveTo>
                <a:cubicBezTo>
                  <a:pt x="3613" y="1"/>
                  <a:pt x="3418" y="17"/>
                  <a:pt x="3227" y="48"/>
                </a:cubicBezTo>
                <a:cubicBezTo>
                  <a:pt x="2358" y="155"/>
                  <a:pt x="1524" y="406"/>
                  <a:pt x="691" y="667"/>
                </a:cubicBezTo>
                <a:cubicBezTo>
                  <a:pt x="489" y="727"/>
                  <a:pt x="274" y="822"/>
                  <a:pt x="167" y="965"/>
                </a:cubicBezTo>
                <a:cubicBezTo>
                  <a:pt x="36" y="1144"/>
                  <a:pt x="0" y="1537"/>
                  <a:pt x="131" y="1715"/>
                </a:cubicBezTo>
                <a:cubicBezTo>
                  <a:pt x="298" y="1941"/>
                  <a:pt x="762" y="2060"/>
                  <a:pt x="1084" y="2084"/>
                </a:cubicBezTo>
                <a:cubicBezTo>
                  <a:pt x="1166" y="2092"/>
                  <a:pt x="1249" y="2095"/>
                  <a:pt x="1332" y="2095"/>
                </a:cubicBezTo>
                <a:cubicBezTo>
                  <a:pt x="1657" y="2095"/>
                  <a:pt x="1988" y="2044"/>
                  <a:pt x="2310" y="1977"/>
                </a:cubicBezTo>
                <a:cubicBezTo>
                  <a:pt x="2798" y="1882"/>
                  <a:pt x="3275" y="1727"/>
                  <a:pt x="3691" y="1489"/>
                </a:cubicBezTo>
                <a:cubicBezTo>
                  <a:pt x="4108" y="1251"/>
                  <a:pt x="4442" y="929"/>
                  <a:pt x="4537" y="536"/>
                </a:cubicBezTo>
                <a:cubicBezTo>
                  <a:pt x="4572" y="406"/>
                  <a:pt x="4584" y="275"/>
                  <a:pt x="4501" y="167"/>
                </a:cubicBezTo>
                <a:cubicBezTo>
                  <a:pt x="4406" y="72"/>
                  <a:pt x="4263" y="36"/>
                  <a:pt x="4096" y="13"/>
                </a:cubicBezTo>
                <a:cubicBezTo>
                  <a:pt x="4001" y="5"/>
                  <a:pt x="3904" y="1"/>
                  <a:pt x="380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46"/>
          <p:cNvSpPr/>
          <p:nvPr/>
        </p:nvSpPr>
        <p:spPr>
          <a:xfrm flipH="1">
            <a:off x="1241134" y="3477806"/>
            <a:ext cx="258492" cy="148233"/>
          </a:xfrm>
          <a:custGeom>
            <a:avLst/>
            <a:gdLst/>
            <a:ahLst/>
            <a:cxnLst/>
            <a:rect l="l" t="t" r="r" b="b"/>
            <a:pathLst>
              <a:path w="5221" h="2994" extrusionOk="0">
                <a:moveTo>
                  <a:pt x="4411" y="0"/>
                </a:moveTo>
                <a:cubicBezTo>
                  <a:pt x="4402" y="0"/>
                  <a:pt x="4395" y="2"/>
                  <a:pt x="4388" y="5"/>
                </a:cubicBezTo>
                <a:cubicBezTo>
                  <a:pt x="4257" y="64"/>
                  <a:pt x="4233" y="481"/>
                  <a:pt x="3388" y="898"/>
                </a:cubicBezTo>
                <a:cubicBezTo>
                  <a:pt x="3015" y="1092"/>
                  <a:pt x="2531" y="1208"/>
                  <a:pt x="2061" y="1208"/>
                </a:cubicBezTo>
                <a:cubicBezTo>
                  <a:pt x="1466" y="1208"/>
                  <a:pt x="895" y="1022"/>
                  <a:pt x="602" y="576"/>
                </a:cubicBezTo>
                <a:cubicBezTo>
                  <a:pt x="600" y="573"/>
                  <a:pt x="597" y="571"/>
                  <a:pt x="592" y="571"/>
                </a:cubicBezTo>
                <a:cubicBezTo>
                  <a:pt x="509" y="571"/>
                  <a:pt x="0" y="1176"/>
                  <a:pt x="102" y="1684"/>
                </a:cubicBezTo>
                <a:cubicBezTo>
                  <a:pt x="158" y="1990"/>
                  <a:pt x="646" y="2845"/>
                  <a:pt x="1063" y="2845"/>
                </a:cubicBezTo>
                <a:cubicBezTo>
                  <a:pt x="1084" y="2845"/>
                  <a:pt x="1105" y="2843"/>
                  <a:pt x="1126" y="2839"/>
                </a:cubicBezTo>
                <a:cubicBezTo>
                  <a:pt x="1554" y="2755"/>
                  <a:pt x="1697" y="1505"/>
                  <a:pt x="1697" y="1505"/>
                </a:cubicBezTo>
                <a:cubicBezTo>
                  <a:pt x="1697" y="1505"/>
                  <a:pt x="1900" y="2981"/>
                  <a:pt x="2257" y="2993"/>
                </a:cubicBezTo>
                <a:cubicBezTo>
                  <a:pt x="2259" y="2993"/>
                  <a:pt x="2261" y="2993"/>
                  <a:pt x="2263" y="2993"/>
                </a:cubicBezTo>
                <a:cubicBezTo>
                  <a:pt x="2644" y="2993"/>
                  <a:pt x="5220" y="1985"/>
                  <a:pt x="5043" y="564"/>
                </a:cubicBezTo>
                <a:cubicBezTo>
                  <a:pt x="5032" y="463"/>
                  <a:pt x="4563" y="0"/>
                  <a:pt x="44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46"/>
          <p:cNvSpPr/>
          <p:nvPr/>
        </p:nvSpPr>
        <p:spPr>
          <a:xfrm flipH="1">
            <a:off x="890960" y="4170632"/>
            <a:ext cx="199872" cy="259828"/>
          </a:xfrm>
          <a:custGeom>
            <a:avLst/>
            <a:gdLst/>
            <a:ahLst/>
            <a:cxnLst/>
            <a:rect l="l" t="t" r="r" b="b"/>
            <a:pathLst>
              <a:path w="4037" h="5248" extrusionOk="0">
                <a:moveTo>
                  <a:pt x="2846" y="1"/>
                </a:moveTo>
                <a:lnTo>
                  <a:pt x="513" y="858"/>
                </a:lnTo>
                <a:cubicBezTo>
                  <a:pt x="1036" y="2168"/>
                  <a:pt x="1" y="3311"/>
                  <a:pt x="679" y="3930"/>
                </a:cubicBezTo>
                <a:cubicBezTo>
                  <a:pt x="955" y="3739"/>
                  <a:pt x="1046" y="3657"/>
                  <a:pt x="1084" y="3657"/>
                </a:cubicBezTo>
                <a:cubicBezTo>
                  <a:pt x="1111" y="3657"/>
                  <a:pt x="1112" y="3695"/>
                  <a:pt x="1132" y="3763"/>
                </a:cubicBezTo>
                <a:cubicBezTo>
                  <a:pt x="1176" y="3916"/>
                  <a:pt x="1431" y="5248"/>
                  <a:pt x="2055" y="5248"/>
                </a:cubicBezTo>
                <a:cubicBezTo>
                  <a:pt x="2109" y="5248"/>
                  <a:pt x="2167" y="5238"/>
                  <a:pt x="2227" y="5216"/>
                </a:cubicBezTo>
                <a:cubicBezTo>
                  <a:pt x="2322" y="5192"/>
                  <a:pt x="2406" y="5144"/>
                  <a:pt x="2513" y="5085"/>
                </a:cubicBezTo>
                <a:cubicBezTo>
                  <a:pt x="2620" y="5013"/>
                  <a:pt x="2691" y="4918"/>
                  <a:pt x="2763" y="4823"/>
                </a:cubicBezTo>
                <a:cubicBezTo>
                  <a:pt x="2870" y="4668"/>
                  <a:pt x="2965" y="4525"/>
                  <a:pt x="3120" y="4418"/>
                </a:cubicBezTo>
                <a:cubicBezTo>
                  <a:pt x="3263" y="4323"/>
                  <a:pt x="3382" y="4299"/>
                  <a:pt x="3442" y="4132"/>
                </a:cubicBezTo>
                <a:cubicBezTo>
                  <a:pt x="3477" y="4001"/>
                  <a:pt x="3513" y="3870"/>
                  <a:pt x="3620" y="3763"/>
                </a:cubicBezTo>
                <a:cubicBezTo>
                  <a:pt x="3739" y="3632"/>
                  <a:pt x="3882" y="3573"/>
                  <a:pt x="3989" y="3406"/>
                </a:cubicBezTo>
                <a:lnTo>
                  <a:pt x="4037" y="3311"/>
                </a:lnTo>
                <a:lnTo>
                  <a:pt x="4037" y="3287"/>
                </a:lnTo>
                <a:cubicBezTo>
                  <a:pt x="4013" y="3239"/>
                  <a:pt x="4013" y="3192"/>
                  <a:pt x="4001" y="3156"/>
                </a:cubicBezTo>
                <a:cubicBezTo>
                  <a:pt x="3894" y="2715"/>
                  <a:pt x="3632" y="2334"/>
                  <a:pt x="3453" y="1930"/>
                </a:cubicBezTo>
                <a:cubicBezTo>
                  <a:pt x="3168" y="1298"/>
                  <a:pt x="3001" y="656"/>
                  <a:pt x="2846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46"/>
          <p:cNvSpPr/>
          <p:nvPr/>
        </p:nvSpPr>
        <p:spPr>
          <a:xfrm flipH="1">
            <a:off x="902343" y="3550237"/>
            <a:ext cx="325924" cy="757404"/>
          </a:xfrm>
          <a:custGeom>
            <a:avLst/>
            <a:gdLst/>
            <a:ahLst/>
            <a:cxnLst/>
            <a:rect l="l" t="t" r="r" b="b"/>
            <a:pathLst>
              <a:path w="6583" h="15298" extrusionOk="0">
                <a:moveTo>
                  <a:pt x="1319" y="1"/>
                </a:moveTo>
                <a:cubicBezTo>
                  <a:pt x="564" y="1"/>
                  <a:pt x="1" y="1640"/>
                  <a:pt x="38" y="2900"/>
                </a:cubicBezTo>
                <a:cubicBezTo>
                  <a:pt x="98" y="4495"/>
                  <a:pt x="1074" y="5459"/>
                  <a:pt x="1884" y="8924"/>
                </a:cubicBezTo>
                <a:cubicBezTo>
                  <a:pt x="2408" y="11198"/>
                  <a:pt x="2848" y="13222"/>
                  <a:pt x="3086" y="14353"/>
                </a:cubicBezTo>
                <a:cubicBezTo>
                  <a:pt x="3086" y="14389"/>
                  <a:pt x="3098" y="14401"/>
                  <a:pt x="3098" y="14437"/>
                </a:cubicBezTo>
                <a:cubicBezTo>
                  <a:pt x="3217" y="14984"/>
                  <a:pt x="3277" y="15294"/>
                  <a:pt x="3277" y="15294"/>
                </a:cubicBezTo>
                <a:cubicBezTo>
                  <a:pt x="3333" y="15296"/>
                  <a:pt x="3394" y="15297"/>
                  <a:pt x="3459" y="15297"/>
                </a:cubicBezTo>
                <a:cubicBezTo>
                  <a:pt x="4515" y="15297"/>
                  <a:pt x="6582" y="15025"/>
                  <a:pt x="6515" y="14520"/>
                </a:cubicBezTo>
                <a:cubicBezTo>
                  <a:pt x="6479" y="14294"/>
                  <a:pt x="6432" y="14091"/>
                  <a:pt x="6408" y="13877"/>
                </a:cubicBezTo>
                <a:cubicBezTo>
                  <a:pt x="6408" y="13841"/>
                  <a:pt x="6408" y="13806"/>
                  <a:pt x="6396" y="13758"/>
                </a:cubicBezTo>
                <a:cubicBezTo>
                  <a:pt x="5313" y="7305"/>
                  <a:pt x="2824" y="1423"/>
                  <a:pt x="1955" y="387"/>
                </a:cubicBezTo>
                <a:cubicBezTo>
                  <a:pt x="1735" y="117"/>
                  <a:pt x="1520" y="1"/>
                  <a:pt x="1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46"/>
          <p:cNvSpPr/>
          <p:nvPr/>
        </p:nvSpPr>
        <p:spPr>
          <a:xfrm flipH="1">
            <a:off x="911011" y="4231379"/>
            <a:ext cx="164472" cy="33617"/>
          </a:xfrm>
          <a:custGeom>
            <a:avLst/>
            <a:gdLst/>
            <a:ahLst/>
            <a:cxnLst/>
            <a:rect l="l" t="t" r="r" b="b"/>
            <a:pathLst>
              <a:path w="3322" h="679" extrusionOk="0">
                <a:moveTo>
                  <a:pt x="3310" y="0"/>
                </a:moveTo>
                <a:cubicBezTo>
                  <a:pt x="3072" y="83"/>
                  <a:pt x="2834" y="155"/>
                  <a:pt x="2584" y="214"/>
                </a:cubicBezTo>
                <a:cubicBezTo>
                  <a:pt x="1929" y="381"/>
                  <a:pt x="1250" y="500"/>
                  <a:pt x="584" y="560"/>
                </a:cubicBezTo>
                <a:lnTo>
                  <a:pt x="0" y="595"/>
                </a:lnTo>
                <a:cubicBezTo>
                  <a:pt x="0" y="631"/>
                  <a:pt x="12" y="643"/>
                  <a:pt x="12" y="679"/>
                </a:cubicBezTo>
                <a:cubicBezTo>
                  <a:pt x="1131" y="655"/>
                  <a:pt x="2262" y="452"/>
                  <a:pt x="3322" y="119"/>
                </a:cubicBezTo>
                <a:cubicBezTo>
                  <a:pt x="3322" y="83"/>
                  <a:pt x="3310" y="48"/>
                  <a:pt x="33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46"/>
          <p:cNvSpPr/>
          <p:nvPr/>
        </p:nvSpPr>
        <p:spPr>
          <a:xfrm flipH="1">
            <a:off x="1092550" y="2815428"/>
            <a:ext cx="601893" cy="687397"/>
          </a:xfrm>
          <a:custGeom>
            <a:avLst/>
            <a:gdLst/>
            <a:ahLst/>
            <a:cxnLst/>
            <a:rect l="l" t="t" r="r" b="b"/>
            <a:pathLst>
              <a:path w="12157" h="13884" extrusionOk="0">
                <a:moveTo>
                  <a:pt x="5860" y="1"/>
                </a:moveTo>
                <a:cubicBezTo>
                  <a:pt x="2521" y="1"/>
                  <a:pt x="58" y="2792"/>
                  <a:pt x="1" y="7228"/>
                </a:cubicBezTo>
                <a:cubicBezTo>
                  <a:pt x="1" y="7800"/>
                  <a:pt x="13" y="8336"/>
                  <a:pt x="72" y="8860"/>
                </a:cubicBezTo>
                <a:lnTo>
                  <a:pt x="72" y="8883"/>
                </a:lnTo>
                <a:cubicBezTo>
                  <a:pt x="96" y="9050"/>
                  <a:pt x="120" y="9193"/>
                  <a:pt x="132" y="9360"/>
                </a:cubicBezTo>
                <a:cubicBezTo>
                  <a:pt x="346" y="10681"/>
                  <a:pt x="810" y="11812"/>
                  <a:pt x="1679" y="12610"/>
                </a:cubicBezTo>
                <a:lnTo>
                  <a:pt x="1703" y="12622"/>
                </a:lnTo>
                <a:cubicBezTo>
                  <a:pt x="1846" y="12753"/>
                  <a:pt x="2025" y="12884"/>
                  <a:pt x="2203" y="13003"/>
                </a:cubicBezTo>
                <a:cubicBezTo>
                  <a:pt x="2965" y="13503"/>
                  <a:pt x="3977" y="13813"/>
                  <a:pt x="5299" y="13884"/>
                </a:cubicBezTo>
                <a:lnTo>
                  <a:pt x="5692" y="13884"/>
                </a:lnTo>
                <a:cubicBezTo>
                  <a:pt x="5835" y="13884"/>
                  <a:pt x="5989" y="13884"/>
                  <a:pt x="6144" y="13872"/>
                </a:cubicBezTo>
                <a:cubicBezTo>
                  <a:pt x="8037" y="13741"/>
                  <a:pt x="9716" y="12586"/>
                  <a:pt x="10752" y="10848"/>
                </a:cubicBezTo>
                <a:cubicBezTo>
                  <a:pt x="10764" y="10836"/>
                  <a:pt x="10764" y="10824"/>
                  <a:pt x="10776" y="10800"/>
                </a:cubicBezTo>
                <a:cubicBezTo>
                  <a:pt x="10871" y="10657"/>
                  <a:pt x="10942" y="10526"/>
                  <a:pt x="11014" y="10360"/>
                </a:cubicBezTo>
                <a:cubicBezTo>
                  <a:pt x="11383" y="9586"/>
                  <a:pt x="11645" y="8717"/>
                  <a:pt x="11740" y="7764"/>
                </a:cubicBezTo>
                <a:cubicBezTo>
                  <a:pt x="12157" y="3859"/>
                  <a:pt x="9752" y="239"/>
                  <a:pt x="6251" y="13"/>
                </a:cubicBezTo>
                <a:cubicBezTo>
                  <a:pt x="6120" y="5"/>
                  <a:pt x="5989" y="1"/>
                  <a:pt x="5860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46"/>
          <p:cNvSpPr/>
          <p:nvPr/>
        </p:nvSpPr>
        <p:spPr>
          <a:xfrm flipH="1">
            <a:off x="972290" y="2743937"/>
            <a:ext cx="718143" cy="481881"/>
          </a:xfrm>
          <a:custGeom>
            <a:avLst/>
            <a:gdLst/>
            <a:ahLst/>
            <a:cxnLst/>
            <a:rect l="l" t="t" r="r" b="b"/>
            <a:pathLst>
              <a:path w="14505" h="9733" extrusionOk="0">
                <a:moveTo>
                  <a:pt x="6337" y="0"/>
                </a:moveTo>
                <a:cubicBezTo>
                  <a:pt x="6165" y="0"/>
                  <a:pt x="5994" y="6"/>
                  <a:pt x="5825" y="17"/>
                </a:cubicBezTo>
                <a:cubicBezTo>
                  <a:pt x="5563" y="28"/>
                  <a:pt x="5313" y="52"/>
                  <a:pt x="5039" y="88"/>
                </a:cubicBezTo>
                <a:cubicBezTo>
                  <a:pt x="4301" y="207"/>
                  <a:pt x="3551" y="421"/>
                  <a:pt x="2872" y="755"/>
                </a:cubicBezTo>
                <a:cubicBezTo>
                  <a:pt x="1289" y="1564"/>
                  <a:pt x="193" y="3160"/>
                  <a:pt x="51" y="4886"/>
                </a:cubicBezTo>
                <a:cubicBezTo>
                  <a:pt x="40" y="5056"/>
                  <a:pt x="1" y="5652"/>
                  <a:pt x="280" y="5652"/>
                </a:cubicBezTo>
                <a:cubicBezTo>
                  <a:pt x="314" y="5652"/>
                  <a:pt x="352" y="5644"/>
                  <a:pt x="396" y="5624"/>
                </a:cubicBezTo>
                <a:cubicBezTo>
                  <a:pt x="432" y="5612"/>
                  <a:pt x="455" y="5577"/>
                  <a:pt x="491" y="5553"/>
                </a:cubicBezTo>
                <a:cubicBezTo>
                  <a:pt x="622" y="5136"/>
                  <a:pt x="908" y="4755"/>
                  <a:pt x="1182" y="4422"/>
                </a:cubicBezTo>
                <a:cubicBezTo>
                  <a:pt x="1527" y="4053"/>
                  <a:pt x="1920" y="3719"/>
                  <a:pt x="2337" y="3434"/>
                </a:cubicBezTo>
                <a:cubicBezTo>
                  <a:pt x="2956" y="3005"/>
                  <a:pt x="3658" y="2672"/>
                  <a:pt x="4384" y="2434"/>
                </a:cubicBezTo>
                <a:cubicBezTo>
                  <a:pt x="4932" y="1981"/>
                  <a:pt x="5647" y="1683"/>
                  <a:pt x="6361" y="1576"/>
                </a:cubicBezTo>
                <a:lnTo>
                  <a:pt x="6361" y="1576"/>
                </a:lnTo>
                <a:cubicBezTo>
                  <a:pt x="5789" y="1719"/>
                  <a:pt x="5230" y="2041"/>
                  <a:pt x="4789" y="2434"/>
                </a:cubicBezTo>
                <a:cubicBezTo>
                  <a:pt x="4873" y="2767"/>
                  <a:pt x="4992" y="3076"/>
                  <a:pt x="5158" y="3362"/>
                </a:cubicBezTo>
                <a:cubicBezTo>
                  <a:pt x="5587" y="4136"/>
                  <a:pt x="6289" y="4743"/>
                  <a:pt x="7099" y="5136"/>
                </a:cubicBezTo>
                <a:cubicBezTo>
                  <a:pt x="7373" y="5279"/>
                  <a:pt x="7671" y="5386"/>
                  <a:pt x="7992" y="5470"/>
                </a:cubicBezTo>
                <a:cubicBezTo>
                  <a:pt x="8052" y="5874"/>
                  <a:pt x="8052" y="6279"/>
                  <a:pt x="8242" y="6636"/>
                </a:cubicBezTo>
                <a:cubicBezTo>
                  <a:pt x="8468" y="7041"/>
                  <a:pt x="8897" y="7172"/>
                  <a:pt x="9266" y="7410"/>
                </a:cubicBezTo>
                <a:cubicBezTo>
                  <a:pt x="9659" y="7648"/>
                  <a:pt x="9849" y="8089"/>
                  <a:pt x="9838" y="8530"/>
                </a:cubicBezTo>
                <a:cubicBezTo>
                  <a:pt x="9838" y="8708"/>
                  <a:pt x="9611" y="9720"/>
                  <a:pt x="9957" y="9732"/>
                </a:cubicBezTo>
                <a:cubicBezTo>
                  <a:pt x="9980" y="9732"/>
                  <a:pt x="10028" y="9720"/>
                  <a:pt x="10052" y="9684"/>
                </a:cubicBezTo>
                <a:cubicBezTo>
                  <a:pt x="10314" y="9482"/>
                  <a:pt x="10564" y="9268"/>
                  <a:pt x="10850" y="9089"/>
                </a:cubicBezTo>
                <a:cubicBezTo>
                  <a:pt x="11123" y="8911"/>
                  <a:pt x="11457" y="8851"/>
                  <a:pt x="11778" y="8756"/>
                </a:cubicBezTo>
                <a:cubicBezTo>
                  <a:pt x="12159" y="8637"/>
                  <a:pt x="12516" y="8494"/>
                  <a:pt x="12850" y="8315"/>
                </a:cubicBezTo>
                <a:cubicBezTo>
                  <a:pt x="13481" y="7994"/>
                  <a:pt x="14017" y="7482"/>
                  <a:pt x="14255" y="6851"/>
                </a:cubicBezTo>
                <a:cubicBezTo>
                  <a:pt x="14505" y="6148"/>
                  <a:pt x="14505" y="5374"/>
                  <a:pt x="14362" y="4612"/>
                </a:cubicBezTo>
                <a:cubicBezTo>
                  <a:pt x="14100" y="3481"/>
                  <a:pt x="13493" y="2398"/>
                  <a:pt x="12612" y="1588"/>
                </a:cubicBezTo>
                <a:cubicBezTo>
                  <a:pt x="12469" y="1457"/>
                  <a:pt x="12302" y="1326"/>
                  <a:pt x="12135" y="1207"/>
                </a:cubicBezTo>
                <a:cubicBezTo>
                  <a:pt x="11600" y="826"/>
                  <a:pt x="10981" y="576"/>
                  <a:pt x="10338" y="445"/>
                </a:cubicBezTo>
                <a:cubicBezTo>
                  <a:pt x="9992" y="374"/>
                  <a:pt x="9671" y="326"/>
                  <a:pt x="9326" y="314"/>
                </a:cubicBezTo>
                <a:cubicBezTo>
                  <a:pt x="9199" y="302"/>
                  <a:pt x="9070" y="296"/>
                  <a:pt x="8941" y="296"/>
                </a:cubicBezTo>
                <a:cubicBezTo>
                  <a:pt x="8684" y="296"/>
                  <a:pt x="8425" y="322"/>
                  <a:pt x="8171" y="386"/>
                </a:cubicBezTo>
                <a:lnTo>
                  <a:pt x="7992" y="290"/>
                </a:lnTo>
                <a:cubicBezTo>
                  <a:pt x="7873" y="231"/>
                  <a:pt x="7730" y="195"/>
                  <a:pt x="7611" y="159"/>
                </a:cubicBezTo>
                <a:cubicBezTo>
                  <a:pt x="7202" y="40"/>
                  <a:pt x="6768" y="0"/>
                  <a:pt x="63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46"/>
          <p:cNvSpPr/>
          <p:nvPr/>
        </p:nvSpPr>
        <p:spPr>
          <a:xfrm flipH="1">
            <a:off x="1066613" y="2768296"/>
            <a:ext cx="338401" cy="161947"/>
          </a:xfrm>
          <a:custGeom>
            <a:avLst/>
            <a:gdLst/>
            <a:ahLst/>
            <a:cxnLst/>
            <a:rect l="l" t="t" r="r" b="b"/>
            <a:pathLst>
              <a:path w="6835" h="3271" extrusionOk="0">
                <a:moveTo>
                  <a:pt x="4549" y="1"/>
                </a:moveTo>
                <a:cubicBezTo>
                  <a:pt x="4227" y="72"/>
                  <a:pt x="3930" y="179"/>
                  <a:pt x="3680" y="251"/>
                </a:cubicBezTo>
                <a:cubicBezTo>
                  <a:pt x="2668" y="560"/>
                  <a:pt x="1703" y="989"/>
                  <a:pt x="751" y="1441"/>
                </a:cubicBezTo>
                <a:cubicBezTo>
                  <a:pt x="501" y="1561"/>
                  <a:pt x="215" y="1691"/>
                  <a:pt x="108" y="1965"/>
                </a:cubicBezTo>
                <a:cubicBezTo>
                  <a:pt x="1" y="2203"/>
                  <a:pt x="96" y="2477"/>
                  <a:pt x="263" y="2692"/>
                </a:cubicBezTo>
                <a:cubicBezTo>
                  <a:pt x="441" y="2882"/>
                  <a:pt x="655" y="3013"/>
                  <a:pt x="894" y="3132"/>
                </a:cubicBezTo>
                <a:cubicBezTo>
                  <a:pt x="1037" y="3204"/>
                  <a:pt x="1192" y="3271"/>
                  <a:pt x="1336" y="3271"/>
                </a:cubicBezTo>
                <a:cubicBezTo>
                  <a:pt x="1406" y="3271"/>
                  <a:pt x="1474" y="3255"/>
                  <a:pt x="1536" y="3215"/>
                </a:cubicBezTo>
                <a:cubicBezTo>
                  <a:pt x="1763" y="3049"/>
                  <a:pt x="1751" y="2692"/>
                  <a:pt x="1953" y="2525"/>
                </a:cubicBezTo>
                <a:cubicBezTo>
                  <a:pt x="2033" y="2465"/>
                  <a:pt x="2121" y="2443"/>
                  <a:pt x="2215" y="2443"/>
                </a:cubicBezTo>
                <a:cubicBezTo>
                  <a:pt x="2455" y="2443"/>
                  <a:pt x="2727" y="2587"/>
                  <a:pt x="2977" y="2587"/>
                </a:cubicBezTo>
                <a:cubicBezTo>
                  <a:pt x="3034" y="2587"/>
                  <a:pt x="3090" y="2579"/>
                  <a:pt x="3144" y="2561"/>
                </a:cubicBezTo>
                <a:cubicBezTo>
                  <a:pt x="3489" y="2418"/>
                  <a:pt x="3537" y="1953"/>
                  <a:pt x="3799" y="1691"/>
                </a:cubicBezTo>
                <a:cubicBezTo>
                  <a:pt x="3960" y="1541"/>
                  <a:pt x="4180" y="1487"/>
                  <a:pt x="4397" y="1487"/>
                </a:cubicBezTo>
                <a:cubicBezTo>
                  <a:pt x="4420" y="1487"/>
                  <a:pt x="4443" y="1488"/>
                  <a:pt x="4465" y="1489"/>
                </a:cubicBezTo>
                <a:cubicBezTo>
                  <a:pt x="4704" y="1489"/>
                  <a:pt x="4942" y="1549"/>
                  <a:pt x="5180" y="1572"/>
                </a:cubicBezTo>
                <a:cubicBezTo>
                  <a:pt x="5266" y="1581"/>
                  <a:pt x="5352" y="1585"/>
                  <a:pt x="5439" y="1585"/>
                </a:cubicBezTo>
                <a:cubicBezTo>
                  <a:pt x="5834" y="1585"/>
                  <a:pt x="6231" y="1496"/>
                  <a:pt x="6573" y="1310"/>
                </a:cubicBezTo>
                <a:cubicBezTo>
                  <a:pt x="6656" y="1263"/>
                  <a:pt x="6763" y="1203"/>
                  <a:pt x="6835" y="1132"/>
                </a:cubicBezTo>
                <a:cubicBezTo>
                  <a:pt x="6692" y="1001"/>
                  <a:pt x="6525" y="858"/>
                  <a:pt x="6347" y="751"/>
                </a:cubicBezTo>
                <a:cubicBezTo>
                  <a:pt x="5811" y="382"/>
                  <a:pt x="5180" y="132"/>
                  <a:pt x="45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46"/>
          <p:cNvSpPr/>
          <p:nvPr/>
        </p:nvSpPr>
        <p:spPr>
          <a:xfrm flipH="1">
            <a:off x="1295890" y="2743937"/>
            <a:ext cx="282999" cy="118774"/>
          </a:xfrm>
          <a:custGeom>
            <a:avLst/>
            <a:gdLst/>
            <a:ahLst/>
            <a:cxnLst/>
            <a:rect l="l" t="t" r="r" b="b"/>
            <a:pathLst>
              <a:path w="5716" h="2399" extrusionOk="0">
                <a:moveTo>
                  <a:pt x="4046" y="0"/>
                </a:moveTo>
                <a:cubicBezTo>
                  <a:pt x="3876" y="0"/>
                  <a:pt x="3706" y="6"/>
                  <a:pt x="3536" y="17"/>
                </a:cubicBezTo>
                <a:cubicBezTo>
                  <a:pt x="3263" y="28"/>
                  <a:pt x="3013" y="52"/>
                  <a:pt x="2739" y="88"/>
                </a:cubicBezTo>
                <a:cubicBezTo>
                  <a:pt x="2417" y="267"/>
                  <a:pt x="2084" y="457"/>
                  <a:pt x="1786" y="636"/>
                </a:cubicBezTo>
                <a:cubicBezTo>
                  <a:pt x="1667" y="731"/>
                  <a:pt x="1536" y="814"/>
                  <a:pt x="1512" y="945"/>
                </a:cubicBezTo>
                <a:cubicBezTo>
                  <a:pt x="1489" y="1040"/>
                  <a:pt x="1524" y="1112"/>
                  <a:pt x="1477" y="1183"/>
                </a:cubicBezTo>
                <a:cubicBezTo>
                  <a:pt x="1441" y="1255"/>
                  <a:pt x="1381" y="1267"/>
                  <a:pt x="1298" y="1291"/>
                </a:cubicBezTo>
                <a:cubicBezTo>
                  <a:pt x="1084" y="1374"/>
                  <a:pt x="869" y="1457"/>
                  <a:pt x="643" y="1529"/>
                </a:cubicBezTo>
                <a:cubicBezTo>
                  <a:pt x="488" y="1588"/>
                  <a:pt x="322" y="1648"/>
                  <a:pt x="203" y="1767"/>
                </a:cubicBezTo>
                <a:cubicBezTo>
                  <a:pt x="60" y="1886"/>
                  <a:pt x="0" y="2064"/>
                  <a:pt x="84" y="2207"/>
                </a:cubicBezTo>
                <a:cubicBezTo>
                  <a:pt x="157" y="2346"/>
                  <a:pt x="339" y="2398"/>
                  <a:pt x="522" y="2398"/>
                </a:cubicBezTo>
                <a:cubicBezTo>
                  <a:pt x="575" y="2398"/>
                  <a:pt x="628" y="2394"/>
                  <a:pt x="679" y="2386"/>
                </a:cubicBezTo>
                <a:cubicBezTo>
                  <a:pt x="1131" y="2291"/>
                  <a:pt x="1489" y="2005"/>
                  <a:pt x="1870" y="1755"/>
                </a:cubicBezTo>
                <a:cubicBezTo>
                  <a:pt x="2536" y="1314"/>
                  <a:pt x="3298" y="969"/>
                  <a:pt x="4084" y="719"/>
                </a:cubicBezTo>
                <a:cubicBezTo>
                  <a:pt x="4453" y="600"/>
                  <a:pt x="4810" y="505"/>
                  <a:pt x="5179" y="421"/>
                </a:cubicBezTo>
                <a:cubicBezTo>
                  <a:pt x="5346" y="386"/>
                  <a:pt x="5549" y="362"/>
                  <a:pt x="5715" y="326"/>
                </a:cubicBezTo>
                <a:cubicBezTo>
                  <a:pt x="5596" y="267"/>
                  <a:pt x="5477" y="219"/>
                  <a:pt x="5322" y="159"/>
                </a:cubicBezTo>
                <a:cubicBezTo>
                  <a:pt x="4905" y="40"/>
                  <a:pt x="4475" y="0"/>
                  <a:pt x="40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46"/>
          <p:cNvSpPr/>
          <p:nvPr/>
        </p:nvSpPr>
        <p:spPr>
          <a:xfrm flipH="1">
            <a:off x="985274" y="3130551"/>
            <a:ext cx="184524" cy="221706"/>
          </a:xfrm>
          <a:custGeom>
            <a:avLst/>
            <a:gdLst/>
            <a:ahLst/>
            <a:cxnLst/>
            <a:rect l="l" t="t" r="r" b="b"/>
            <a:pathLst>
              <a:path w="3727" h="4478" extrusionOk="0">
                <a:moveTo>
                  <a:pt x="2331" y="1"/>
                </a:moveTo>
                <a:cubicBezTo>
                  <a:pt x="995" y="1"/>
                  <a:pt x="226" y="1549"/>
                  <a:pt x="72" y="2697"/>
                </a:cubicBezTo>
                <a:cubicBezTo>
                  <a:pt x="36" y="2983"/>
                  <a:pt x="0" y="3292"/>
                  <a:pt x="72" y="3578"/>
                </a:cubicBezTo>
                <a:cubicBezTo>
                  <a:pt x="205" y="4110"/>
                  <a:pt x="627" y="4477"/>
                  <a:pt x="1165" y="4477"/>
                </a:cubicBezTo>
                <a:cubicBezTo>
                  <a:pt x="1205" y="4477"/>
                  <a:pt x="1245" y="4475"/>
                  <a:pt x="1286" y="4471"/>
                </a:cubicBezTo>
                <a:cubicBezTo>
                  <a:pt x="1798" y="4423"/>
                  <a:pt x="2310" y="4114"/>
                  <a:pt x="2691" y="3769"/>
                </a:cubicBezTo>
                <a:cubicBezTo>
                  <a:pt x="3322" y="3221"/>
                  <a:pt x="3703" y="2423"/>
                  <a:pt x="3703" y="1613"/>
                </a:cubicBezTo>
                <a:cubicBezTo>
                  <a:pt x="3727" y="1232"/>
                  <a:pt x="3632" y="840"/>
                  <a:pt x="3405" y="530"/>
                </a:cubicBezTo>
                <a:cubicBezTo>
                  <a:pt x="3203" y="244"/>
                  <a:pt x="2929" y="89"/>
                  <a:pt x="2655" y="30"/>
                </a:cubicBezTo>
                <a:cubicBezTo>
                  <a:pt x="2544" y="10"/>
                  <a:pt x="2436" y="1"/>
                  <a:pt x="2331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46"/>
          <p:cNvSpPr/>
          <p:nvPr/>
        </p:nvSpPr>
        <p:spPr>
          <a:xfrm flipH="1">
            <a:off x="1020032" y="3189764"/>
            <a:ext cx="90851" cy="105011"/>
          </a:xfrm>
          <a:custGeom>
            <a:avLst/>
            <a:gdLst/>
            <a:ahLst/>
            <a:cxnLst/>
            <a:rect l="l" t="t" r="r" b="b"/>
            <a:pathLst>
              <a:path w="1835" h="2121" extrusionOk="0">
                <a:moveTo>
                  <a:pt x="1287" y="1"/>
                </a:moveTo>
                <a:cubicBezTo>
                  <a:pt x="1001" y="1"/>
                  <a:pt x="763" y="179"/>
                  <a:pt x="584" y="370"/>
                </a:cubicBezTo>
                <a:cubicBezTo>
                  <a:pt x="179" y="834"/>
                  <a:pt x="1" y="1441"/>
                  <a:pt x="60" y="2049"/>
                </a:cubicBezTo>
                <a:cubicBezTo>
                  <a:pt x="66" y="2096"/>
                  <a:pt x="105" y="2120"/>
                  <a:pt x="142" y="2120"/>
                </a:cubicBezTo>
                <a:cubicBezTo>
                  <a:pt x="179" y="2120"/>
                  <a:pt x="215" y="2096"/>
                  <a:pt x="215" y="2049"/>
                </a:cubicBezTo>
                <a:cubicBezTo>
                  <a:pt x="179" y="1560"/>
                  <a:pt x="346" y="1060"/>
                  <a:pt x="644" y="668"/>
                </a:cubicBezTo>
                <a:cubicBezTo>
                  <a:pt x="703" y="584"/>
                  <a:pt x="775" y="489"/>
                  <a:pt x="870" y="417"/>
                </a:cubicBezTo>
                <a:cubicBezTo>
                  <a:pt x="953" y="525"/>
                  <a:pt x="1013" y="644"/>
                  <a:pt x="1049" y="763"/>
                </a:cubicBezTo>
                <a:cubicBezTo>
                  <a:pt x="1060" y="834"/>
                  <a:pt x="1060" y="894"/>
                  <a:pt x="1060" y="977"/>
                </a:cubicBezTo>
                <a:lnTo>
                  <a:pt x="1060" y="1037"/>
                </a:lnTo>
                <a:lnTo>
                  <a:pt x="1060" y="1060"/>
                </a:lnTo>
                <a:lnTo>
                  <a:pt x="1060" y="1084"/>
                </a:lnTo>
                <a:cubicBezTo>
                  <a:pt x="1049" y="1132"/>
                  <a:pt x="1025" y="1179"/>
                  <a:pt x="1049" y="1215"/>
                </a:cubicBezTo>
                <a:cubicBezTo>
                  <a:pt x="1049" y="1270"/>
                  <a:pt x="1085" y="1304"/>
                  <a:pt x="1126" y="1304"/>
                </a:cubicBezTo>
                <a:cubicBezTo>
                  <a:pt x="1148" y="1304"/>
                  <a:pt x="1171" y="1295"/>
                  <a:pt x="1191" y="1275"/>
                </a:cubicBezTo>
                <a:cubicBezTo>
                  <a:pt x="1263" y="1203"/>
                  <a:pt x="1287" y="1084"/>
                  <a:pt x="1299" y="977"/>
                </a:cubicBezTo>
                <a:cubicBezTo>
                  <a:pt x="1310" y="894"/>
                  <a:pt x="1299" y="787"/>
                  <a:pt x="1263" y="703"/>
                </a:cubicBezTo>
                <a:cubicBezTo>
                  <a:pt x="1227" y="548"/>
                  <a:pt x="1144" y="417"/>
                  <a:pt x="1049" y="298"/>
                </a:cubicBezTo>
                <a:cubicBezTo>
                  <a:pt x="1084" y="263"/>
                  <a:pt x="1132" y="251"/>
                  <a:pt x="1191" y="239"/>
                </a:cubicBezTo>
                <a:cubicBezTo>
                  <a:pt x="1226" y="226"/>
                  <a:pt x="1261" y="221"/>
                  <a:pt x="1296" y="221"/>
                </a:cubicBezTo>
                <a:cubicBezTo>
                  <a:pt x="1357" y="221"/>
                  <a:pt x="1417" y="236"/>
                  <a:pt x="1477" y="251"/>
                </a:cubicBezTo>
                <a:cubicBezTo>
                  <a:pt x="1561" y="298"/>
                  <a:pt x="1608" y="382"/>
                  <a:pt x="1703" y="429"/>
                </a:cubicBezTo>
                <a:cubicBezTo>
                  <a:pt x="1716" y="439"/>
                  <a:pt x="1731" y="444"/>
                  <a:pt x="1746" y="444"/>
                </a:cubicBezTo>
                <a:cubicBezTo>
                  <a:pt x="1786" y="444"/>
                  <a:pt x="1826" y="413"/>
                  <a:pt x="1834" y="370"/>
                </a:cubicBezTo>
                <a:cubicBezTo>
                  <a:pt x="1834" y="132"/>
                  <a:pt x="1477" y="1"/>
                  <a:pt x="12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46"/>
          <p:cNvSpPr/>
          <p:nvPr/>
        </p:nvSpPr>
        <p:spPr>
          <a:xfrm flipH="1">
            <a:off x="1148551" y="3270315"/>
            <a:ext cx="300674" cy="231954"/>
          </a:xfrm>
          <a:custGeom>
            <a:avLst/>
            <a:gdLst/>
            <a:ahLst/>
            <a:cxnLst/>
            <a:rect l="l" t="t" r="r" b="b"/>
            <a:pathLst>
              <a:path w="6073" h="4685" extrusionOk="0">
                <a:moveTo>
                  <a:pt x="3916" y="1"/>
                </a:moveTo>
                <a:cubicBezTo>
                  <a:pt x="3861" y="1"/>
                  <a:pt x="3806" y="2"/>
                  <a:pt x="3751" y="5"/>
                </a:cubicBezTo>
                <a:cubicBezTo>
                  <a:pt x="3061" y="64"/>
                  <a:pt x="2382" y="350"/>
                  <a:pt x="1810" y="743"/>
                </a:cubicBezTo>
                <a:cubicBezTo>
                  <a:pt x="1239" y="1112"/>
                  <a:pt x="739" y="1600"/>
                  <a:pt x="417" y="2208"/>
                </a:cubicBezTo>
                <a:cubicBezTo>
                  <a:pt x="96" y="2839"/>
                  <a:pt x="1" y="3565"/>
                  <a:pt x="263" y="4196"/>
                </a:cubicBezTo>
                <a:cubicBezTo>
                  <a:pt x="334" y="4374"/>
                  <a:pt x="417" y="4529"/>
                  <a:pt x="536" y="4684"/>
                </a:cubicBezTo>
                <a:lnTo>
                  <a:pt x="751" y="4684"/>
                </a:lnTo>
                <a:cubicBezTo>
                  <a:pt x="894" y="4684"/>
                  <a:pt x="1048" y="4684"/>
                  <a:pt x="1215" y="4660"/>
                </a:cubicBezTo>
                <a:cubicBezTo>
                  <a:pt x="3096" y="4529"/>
                  <a:pt x="4787" y="3386"/>
                  <a:pt x="5811" y="1648"/>
                </a:cubicBezTo>
                <a:cubicBezTo>
                  <a:pt x="5823" y="1624"/>
                  <a:pt x="5823" y="1612"/>
                  <a:pt x="5835" y="1600"/>
                </a:cubicBezTo>
                <a:cubicBezTo>
                  <a:pt x="5930" y="1457"/>
                  <a:pt x="6001" y="1315"/>
                  <a:pt x="6073" y="1160"/>
                </a:cubicBezTo>
                <a:cubicBezTo>
                  <a:pt x="5978" y="957"/>
                  <a:pt x="5858" y="803"/>
                  <a:pt x="5704" y="648"/>
                </a:cubicBezTo>
                <a:cubicBezTo>
                  <a:pt x="5243" y="198"/>
                  <a:pt x="4569" y="1"/>
                  <a:pt x="3916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46"/>
          <p:cNvSpPr/>
          <p:nvPr/>
        </p:nvSpPr>
        <p:spPr>
          <a:xfrm flipH="1">
            <a:off x="1610078" y="3252838"/>
            <a:ext cx="80800" cy="186900"/>
          </a:xfrm>
          <a:custGeom>
            <a:avLst/>
            <a:gdLst/>
            <a:ahLst/>
            <a:cxnLst/>
            <a:rect l="l" t="t" r="r" b="b"/>
            <a:pathLst>
              <a:path w="1632" h="3775" extrusionOk="0">
                <a:moveTo>
                  <a:pt x="0" y="1"/>
                </a:moveTo>
                <a:lnTo>
                  <a:pt x="0" y="36"/>
                </a:lnTo>
                <a:cubicBezTo>
                  <a:pt x="24" y="203"/>
                  <a:pt x="48" y="346"/>
                  <a:pt x="60" y="513"/>
                </a:cubicBezTo>
                <a:cubicBezTo>
                  <a:pt x="274" y="1834"/>
                  <a:pt x="738" y="2965"/>
                  <a:pt x="1607" y="3751"/>
                </a:cubicBezTo>
                <a:lnTo>
                  <a:pt x="1631" y="3775"/>
                </a:lnTo>
                <a:cubicBezTo>
                  <a:pt x="1572" y="3132"/>
                  <a:pt x="1465" y="2477"/>
                  <a:pt x="1274" y="1870"/>
                </a:cubicBezTo>
                <a:cubicBezTo>
                  <a:pt x="1012" y="1132"/>
                  <a:pt x="619" y="453"/>
                  <a:pt x="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46"/>
          <p:cNvSpPr/>
          <p:nvPr/>
        </p:nvSpPr>
        <p:spPr>
          <a:xfrm flipH="1">
            <a:off x="1355156" y="3016632"/>
            <a:ext cx="101743" cy="73869"/>
          </a:xfrm>
          <a:custGeom>
            <a:avLst/>
            <a:gdLst/>
            <a:ahLst/>
            <a:cxnLst/>
            <a:rect l="l" t="t" r="r" b="b"/>
            <a:pathLst>
              <a:path w="2055" h="1492" extrusionOk="0">
                <a:moveTo>
                  <a:pt x="557" y="1"/>
                </a:moveTo>
                <a:cubicBezTo>
                  <a:pt x="421" y="1"/>
                  <a:pt x="292" y="34"/>
                  <a:pt x="191" y="116"/>
                </a:cubicBezTo>
                <a:cubicBezTo>
                  <a:pt x="72" y="212"/>
                  <a:pt x="1" y="343"/>
                  <a:pt x="25" y="485"/>
                </a:cubicBezTo>
                <a:cubicBezTo>
                  <a:pt x="25" y="664"/>
                  <a:pt x="156" y="807"/>
                  <a:pt x="322" y="878"/>
                </a:cubicBezTo>
                <a:cubicBezTo>
                  <a:pt x="489" y="950"/>
                  <a:pt x="679" y="962"/>
                  <a:pt x="858" y="1009"/>
                </a:cubicBezTo>
                <a:cubicBezTo>
                  <a:pt x="1203" y="1081"/>
                  <a:pt x="1525" y="1247"/>
                  <a:pt x="1811" y="1462"/>
                </a:cubicBezTo>
                <a:cubicBezTo>
                  <a:pt x="1838" y="1483"/>
                  <a:pt x="1867" y="1492"/>
                  <a:pt x="1895" y="1492"/>
                </a:cubicBezTo>
                <a:cubicBezTo>
                  <a:pt x="1979" y="1492"/>
                  <a:pt x="2055" y="1414"/>
                  <a:pt x="2037" y="1343"/>
                </a:cubicBezTo>
                <a:cubicBezTo>
                  <a:pt x="2025" y="1009"/>
                  <a:pt x="1811" y="700"/>
                  <a:pt x="1572" y="474"/>
                </a:cubicBezTo>
                <a:cubicBezTo>
                  <a:pt x="1334" y="247"/>
                  <a:pt x="1013" y="57"/>
                  <a:pt x="679" y="9"/>
                </a:cubicBezTo>
                <a:cubicBezTo>
                  <a:pt x="638" y="4"/>
                  <a:pt x="597" y="1"/>
                  <a:pt x="5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46"/>
          <p:cNvSpPr/>
          <p:nvPr/>
        </p:nvSpPr>
        <p:spPr>
          <a:xfrm flipH="1">
            <a:off x="1434418" y="3269077"/>
            <a:ext cx="168086" cy="70304"/>
          </a:xfrm>
          <a:custGeom>
            <a:avLst/>
            <a:gdLst/>
            <a:ahLst/>
            <a:cxnLst/>
            <a:rect l="l" t="t" r="r" b="b"/>
            <a:pathLst>
              <a:path w="3395" h="1420" extrusionOk="0">
                <a:moveTo>
                  <a:pt x="2709" y="0"/>
                </a:moveTo>
                <a:cubicBezTo>
                  <a:pt x="2406" y="0"/>
                  <a:pt x="2072" y="169"/>
                  <a:pt x="1513" y="197"/>
                </a:cubicBezTo>
                <a:cubicBezTo>
                  <a:pt x="1451" y="200"/>
                  <a:pt x="1391" y="201"/>
                  <a:pt x="1334" y="201"/>
                </a:cubicBezTo>
                <a:cubicBezTo>
                  <a:pt x="897" y="201"/>
                  <a:pt x="577" y="126"/>
                  <a:pt x="389" y="126"/>
                </a:cubicBezTo>
                <a:cubicBezTo>
                  <a:pt x="304" y="126"/>
                  <a:pt x="246" y="141"/>
                  <a:pt x="215" y="185"/>
                </a:cubicBezTo>
                <a:cubicBezTo>
                  <a:pt x="0" y="501"/>
                  <a:pt x="365" y="1419"/>
                  <a:pt x="1483" y="1419"/>
                </a:cubicBezTo>
                <a:cubicBezTo>
                  <a:pt x="1543" y="1419"/>
                  <a:pt x="1604" y="1416"/>
                  <a:pt x="1668" y="1411"/>
                </a:cubicBezTo>
                <a:cubicBezTo>
                  <a:pt x="2716" y="1328"/>
                  <a:pt x="3394" y="232"/>
                  <a:pt x="2978" y="54"/>
                </a:cubicBezTo>
                <a:cubicBezTo>
                  <a:pt x="2887" y="15"/>
                  <a:pt x="2799" y="0"/>
                  <a:pt x="27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46"/>
          <p:cNvSpPr/>
          <p:nvPr/>
        </p:nvSpPr>
        <p:spPr>
          <a:xfrm flipH="1">
            <a:off x="1561757" y="3004552"/>
            <a:ext cx="80058" cy="63422"/>
          </a:xfrm>
          <a:custGeom>
            <a:avLst/>
            <a:gdLst/>
            <a:ahLst/>
            <a:cxnLst/>
            <a:rect l="l" t="t" r="r" b="b"/>
            <a:pathLst>
              <a:path w="1617" h="1281" extrusionOk="0">
                <a:moveTo>
                  <a:pt x="1122" y="0"/>
                </a:moveTo>
                <a:cubicBezTo>
                  <a:pt x="1101" y="0"/>
                  <a:pt x="1079" y="1"/>
                  <a:pt x="1057" y="3"/>
                </a:cubicBezTo>
                <a:cubicBezTo>
                  <a:pt x="783" y="27"/>
                  <a:pt x="533" y="194"/>
                  <a:pt x="354" y="384"/>
                </a:cubicBezTo>
                <a:cubicBezTo>
                  <a:pt x="164" y="599"/>
                  <a:pt x="9" y="872"/>
                  <a:pt x="9" y="1146"/>
                </a:cubicBezTo>
                <a:cubicBezTo>
                  <a:pt x="0" y="1216"/>
                  <a:pt x="56" y="1280"/>
                  <a:pt x="120" y="1280"/>
                </a:cubicBezTo>
                <a:cubicBezTo>
                  <a:pt x="142" y="1280"/>
                  <a:pt x="166" y="1272"/>
                  <a:pt x="188" y="1253"/>
                </a:cubicBezTo>
                <a:cubicBezTo>
                  <a:pt x="414" y="1075"/>
                  <a:pt x="664" y="944"/>
                  <a:pt x="938" y="872"/>
                </a:cubicBezTo>
                <a:cubicBezTo>
                  <a:pt x="1081" y="837"/>
                  <a:pt x="1236" y="825"/>
                  <a:pt x="1366" y="765"/>
                </a:cubicBezTo>
                <a:cubicBezTo>
                  <a:pt x="1486" y="706"/>
                  <a:pt x="1593" y="587"/>
                  <a:pt x="1605" y="432"/>
                </a:cubicBezTo>
                <a:cubicBezTo>
                  <a:pt x="1617" y="301"/>
                  <a:pt x="1545" y="182"/>
                  <a:pt x="1450" y="110"/>
                </a:cubicBezTo>
                <a:cubicBezTo>
                  <a:pt x="1349" y="30"/>
                  <a:pt x="1240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46"/>
          <p:cNvSpPr/>
          <p:nvPr/>
        </p:nvSpPr>
        <p:spPr>
          <a:xfrm flipH="1">
            <a:off x="1353819" y="3186843"/>
            <a:ext cx="107585" cy="34360"/>
          </a:xfrm>
          <a:custGeom>
            <a:avLst/>
            <a:gdLst/>
            <a:ahLst/>
            <a:cxnLst/>
            <a:rect l="l" t="t" r="r" b="b"/>
            <a:pathLst>
              <a:path w="2173" h="694" extrusionOk="0">
                <a:moveTo>
                  <a:pt x="997" y="0"/>
                </a:moveTo>
                <a:cubicBezTo>
                  <a:pt x="782" y="0"/>
                  <a:pt x="580" y="60"/>
                  <a:pt x="401" y="167"/>
                </a:cubicBezTo>
                <a:cubicBezTo>
                  <a:pt x="235" y="250"/>
                  <a:pt x="56" y="417"/>
                  <a:pt x="8" y="607"/>
                </a:cubicBezTo>
                <a:cubicBezTo>
                  <a:pt x="0" y="656"/>
                  <a:pt x="42" y="694"/>
                  <a:pt x="89" y="694"/>
                </a:cubicBezTo>
                <a:cubicBezTo>
                  <a:pt x="110" y="694"/>
                  <a:pt x="132" y="686"/>
                  <a:pt x="151" y="667"/>
                </a:cubicBezTo>
                <a:cubicBezTo>
                  <a:pt x="270" y="536"/>
                  <a:pt x="366" y="405"/>
                  <a:pt x="532" y="322"/>
                </a:cubicBezTo>
                <a:cubicBezTo>
                  <a:pt x="660" y="263"/>
                  <a:pt x="803" y="220"/>
                  <a:pt x="936" y="220"/>
                </a:cubicBezTo>
                <a:cubicBezTo>
                  <a:pt x="965" y="220"/>
                  <a:pt x="993" y="222"/>
                  <a:pt x="1021" y="226"/>
                </a:cubicBezTo>
                <a:cubicBezTo>
                  <a:pt x="1223" y="238"/>
                  <a:pt x="1402" y="286"/>
                  <a:pt x="1580" y="369"/>
                </a:cubicBezTo>
                <a:cubicBezTo>
                  <a:pt x="1663" y="417"/>
                  <a:pt x="1735" y="465"/>
                  <a:pt x="1830" y="524"/>
                </a:cubicBezTo>
                <a:cubicBezTo>
                  <a:pt x="1902" y="560"/>
                  <a:pt x="1997" y="631"/>
                  <a:pt x="2080" y="667"/>
                </a:cubicBezTo>
                <a:cubicBezTo>
                  <a:pt x="2085" y="668"/>
                  <a:pt x="2090" y="669"/>
                  <a:pt x="2095" y="669"/>
                </a:cubicBezTo>
                <a:cubicBezTo>
                  <a:pt x="2137" y="669"/>
                  <a:pt x="2173" y="626"/>
                  <a:pt x="2152" y="584"/>
                </a:cubicBezTo>
                <a:cubicBezTo>
                  <a:pt x="2128" y="476"/>
                  <a:pt x="2021" y="405"/>
                  <a:pt x="1937" y="346"/>
                </a:cubicBezTo>
                <a:cubicBezTo>
                  <a:pt x="1842" y="262"/>
                  <a:pt x="1759" y="203"/>
                  <a:pt x="1652" y="167"/>
                </a:cubicBezTo>
                <a:cubicBezTo>
                  <a:pt x="1461" y="60"/>
                  <a:pt x="1223" y="0"/>
                  <a:pt x="9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46"/>
          <p:cNvSpPr/>
          <p:nvPr/>
        </p:nvSpPr>
        <p:spPr>
          <a:xfrm flipH="1">
            <a:off x="1584729" y="3165505"/>
            <a:ext cx="70304" cy="43668"/>
          </a:xfrm>
          <a:custGeom>
            <a:avLst/>
            <a:gdLst/>
            <a:ahLst/>
            <a:cxnLst/>
            <a:rect l="l" t="t" r="r" b="b"/>
            <a:pathLst>
              <a:path w="1420" h="882" extrusionOk="0">
                <a:moveTo>
                  <a:pt x="428" y="0"/>
                </a:moveTo>
                <a:cubicBezTo>
                  <a:pt x="230" y="0"/>
                  <a:pt x="39" y="72"/>
                  <a:pt x="14" y="300"/>
                </a:cubicBezTo>
                <a:cubicBezTo>
                  <a:pt x="1" y="341"/>
                  <a:pt x="29" y="362"/>
                  <a:pt x="63" y="362"/>
                </a:cubicBezTo>
                <a:cubicBezTo>
                  <a:pt x="89" y="362"/>
                  <a:pt x="118" y="350"/>
                  <a:pt x="133" y="324"/>
                </a:cubicBezTo>
                <a:cubicBezTo>
                  <a:pt x="162" y="227"/>
                  <a:pt x="278" y="201"/>
                  <a:pt x="377" y="201"/>
                </a:cubicBezTo>
                <a:cubicBezTo>
                  <a:pt x="400" y="201"/>
                  <a:pt x="423" y="203"/>
                  <a:pt x="443" y="205"/>
                </a:cubicBezTo>
                <a:cubicBezTo>
                  <a:pt x="550" y="217"/>
                  <a:pt x="645" y="253"/>
                  <a:pt x="752" y="300"/>
                </a:cubicBezTo>
                <a:cubicBezTo>
                  <a:pt x="943" y="384"/>
                  <a:pt x="1110" y="550"/>
                  <a:pt x="1205" y="741"/>
                </a:cubicBezTo>
                <a:cubicBezTo>
                  <a:pt x="1229" y="788"/>
                  <a:pt x="1264" y="860"/>
                  <a:pt x="1300" y="872"/>
                </a:cubicBezTo>
                <a:cubicBezTo>
                  <a:pt x="1315" y="878"/>
                  <a:pt x="1329" y="881"/>
                  <a:pt x="1341" y="881"/>
                </a:cubicBezTo>
                <a:cubicBezTo>
                  <a:pt x="1395" y="881"/>
                  <a:pt x="1419" y="821"/>
                  <a:pt x="1419" y="753"/>
                </a:cubicBezTo>
                <a:cubicBezTo>
                  <a:pt x="1419" y="657"/>
                  <a:pt x="1336" y="538"/>
                  <a:pt x="1264" y="431"/>
                </a:cubicBezTo>
                <a:cubicBezTo>
                  <a:pt x="1122" y="253"/>
                  <a:pt x="907" y="98"/>
                  <a:pt x="693" y="38"/>
                </a:cubicBezTo>
                <a:cubicBezTo>
                  <a:pt x="614" y="16"/>
                  <a:pt x="520" y="0"/>
                  <a:pt x="4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46"/>
          <p:cNvSpPr/>
          <p:nvPr/>
        </p:nvSpPr>
        <p:spPr>
          <a:xfrm flipH="1">
            <a:off x="1512843" y="3143523"/>
            <a:ext cx="70205" cy="100802"/>
          </a:xfrm>
          <a:custGeom>
            <a:avLst/>
            <a:gdLst/>
            <a:ahLst/>
            <a:cxnLst/>
            <a:rect l="l" t="t" r="r" b="b"/>
            <a:pathLst>
              <a:path w="1418" h="2036" extrusionOk="0">
                <a:moveTo>
                  <a:pt x="638" y="1"/>
                </a:moveTo>
                <a:cubicBezTo>
                  <a:pt x="616" y="1"/>
                  <a:pt x="596" y="19"/>
                  <a:pt x="596" y="54"/>
                </a:cubicBezTo>
                <a:cubicBezTo>
                  <a:pt x="596" y="173"/>
                  <a:pt x="608" y="280"/>
                  <a:pt x="644" y="399"/>
                </a:cubicBezTo>
                <a:cubicBezTo>
                  <a:pt x="668" y="518"/>
                  <a:pt x="680" y="637"/>
                  <a:pt x="703" y="756"/>
                </a:cubicBezTo>
                <a:cubicBezTo>
                  <a:pt x="727" y="935"/>
                  <a:pt x="739" y="1113"/>
                  <a:pt x="763" y="1292"/>
                </a:cubicBezTo>
                <a:cubicBezTo>
                  <a:pt x="641" y="1254"/>
                  <a:pt x="512" y="1210"/>
                  <a:pt x="393" y="1210"/>
                </a:cubicBezTo>
                <a:cubicBezTo>
                  <a:pt x="360" y="1210"/>
                  <a:pt x="329" y="1213"/>
                  <a:pt x="299" y="1221"/>
                </a:cubicBezTo>
                <a:cubicBezTo>
                  <a:pt x="120" y="1244"/>
                  <a:pt x="13" y="1375"/>
                  <a:pt x="13" y="1554"/>
                </a:cubicBezTo>
                <a:cubicBezTo>
                  <a:pt x="1" y="1732"/>
                  <a:pt x="120" y="1887"/>
                  <a:pt x="227" y="2018"/>
                </a:cubicBezTo>
                <a:cubicBezTo>
                  <a:pt x="233" y="2031"/>
                  <a:pt x="242" y="2036"/>
                  <a:pt x="251" y="2036"/>
                </a:cubicBezTo>
                <a:cubicBezTo>
                  <a:pt x="277" y="2036"/>
                  <a:pt x="307" y="1994"/>
                  <a:pt x="299" y="1959"/>
                </a:cubicBezTo>
                <a:cubicBezTo>
                  <a:pt x="239" y="1840"/>
                  <a:pt x="168" y="1709"/>
                  <a:pt x="191" y="1554"/>
                </a:cubicBezTo>
                <a:cubicBezTo>
                  <a:pt x="222" y="1442"/>
                  <a:pt x="313" y="1408"/>
                  <a:pt x="414" y="1408"/>
                </a:cubicBezTo>
                <a:cubicBezTo>
                  <a:pt x="431" y="1408"/>
                  <a:pt x="448" y="1409"/>
                  <a:pt x="465" y="1411"/>
                </a:cubicBezTo>
                <a:cubicBezTo>
                  <a:pt x="584" y="1435"/>
                  <a:pt x="691" y="1471"/>
                  <a:pt x="811" y="1518"/>
                </a:cubicBezTo>
                <a:cubicBezTo>
                  <a:pt x="819" y="1527"/>
                  <a:pt x="833" y="1535"/>
                  <a:pt x="849" y="1535"/>
                </a:cubicBezTo>
                <a:cubicBezTo>
                  <a:pt x="856" y="1535"/>
                  <a:pt x="863" y="1534"/>
                  <a:pt x="870" y="1530"/>
                </a:cubicBezTo>
                <a:cubicBezTo>
                  <a:pt x="882" y="1530"/>
                  <a:pt x="894" y="1542"/>
                  <a:pt x="930" y="1542"/>
                </a:cubicBezTo>
                <a:cubicBezTo>
                  <a:pt x="1001" y="1578"/>
                  <a:pt x="1084" y="1590"/>
                  <a:pt x="1168" y="1613"/>
                </a:cubicBezTo>
                <a:cubicBezTo>
                  <a:pt x="1222" y="1636"/>
                  <a:pt x="1270" y="1650"/>
                  <a:pt x="1321" y="1650"/>
                </a:cubicBezTo>
                <a:cubicBezTo>
                  <a:pt x="1348" y="1650"/>
                  <a:pt x="1376" y="1646"/>
                  <a:pt x="1406" y="1637"/>
                </a:cubicBezTo>
                <a:cubicBezTo>
                  <a:pt x="1394" y="1637"/>
                  <a:pt x="1418" y="1578"/>
                  <a:pt x="1394" y="1542"/>
                </a:cubicBezTo>
                <a:cubicBezTo>
                  <a:pt x="1334" y="1459"/>
                  <a:pt x="1215" y="1435"/>
                  <a:pt x="1132" y="1411"/>
                </a:cubicBezTo>
                <a:cubicBezTo>
                  <a:pt x="1061" y="1375"/>
                  <a:pt x="965" y="1363"/>
                  <a:pt x="894" y="1340"/>
                </a:cubicBezTo>
                <a:cubicBezTo>
                  <a:pt x="894" y="1125"/>
                  <a:pt x="894" y="935"/>
                  <a:pt x="858" y="720"/>
                </a:cubicBezTo>
                <a:cubicBezTo>
                  <a:pt x="846" y="601"/>
                  <a:pt x="834" y="482"/>
                  <a:pt x="799" y="363"/>
                </a:cubicBezTo>
                <a:cubicBezTo>
                  <a:pt x="775" y="244"/>
                  <a:pt x="739" y="125"/>
                  <a:pt x="680" y="30"/>
                </a:cubicBezTo>
                <a:cubicBezTo>
                  <a:pt x="670" y="10"/>
                  <a:pt x="653" y="1"/>
                  <a:pt x="6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46"/>
          <p:cNvSpPr/>
          <p:nvPr/>
        </p:nvSpPr>
        <p:spPr>
          <a:xfrm>
            <a:off x="8610920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46"/>
          <p:cNvSpPr/>
          <p:nvPr/>
        </p:nvSpPr>
        <p:spPr>
          <a:xfrm>
            <a:off x="54199" y="19155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1" name="Google Shape;3411;p46"/>
          <p:cNvGrpSpPr/>
          <p:nvPr/>
        </p:nvGrpSpPr>
        <p:grpSpPr>
          <a:xfrm>
            <a:off x="359596" y="2406470"/>
            <a:ext cx="791411" cy="1080114"/>
            <a:chOff x="480371" y="2406470"/>
            <a:chExt cx="791411" cy="1080114"/>
          </a:xfrm>
        </p:grpSpPr>
        <p:sp>
          <p:nvSpPr>
            <p:cNvPr id="3412" name="Google Shape;3412;p46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6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6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6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6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6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6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6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6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6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6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6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4" name="Google Shape;3424;p46"/>
          <p:cNvGrpSpPr/>
          <p:nvPr/>
        </p:nvGrpSpPr>
        <p:grpSpPr>
          <a:xfrm>
            <a:off x="691816" y="704499"/>
            <a:ext cx="602833" cy="495062"/>
            <a:chOff x="668641" y="1116349"/>
            <a:chExt cx="602833" cy="495062"/>
          </a:xfrm>
        </p:grpSpPr>
        <p:sp>
          <p:nvSpPr>
            <p:cNvPr id="3425" name="Google Shape;3425;p4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6" name="Google Shape;3436;p46"/>
          <p:cNvSpPr/>
          <p:nvPr/>
        </p:nvSpPr>
        <p:spPr>
          <a:xfrm flipH="1">
            <a:off x="8417372" y="1891511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7" name="Google Shape;3437;p46"/>
          <p:cNvGrpSpPr/>
          <p:nvPr/>
        </p:nvGrpSpPr>
        <p:grpSpPr>
          <a:xfrm rot="-2542180" flipH="1">
            <a:off x="5656808" y="4036164"/>
            <a:ext cx="2209190" cy="699509"/>
            <a:chOff x="676459" y="2747475"/>
            <a:chExt cx="2209227" cy="699520"/>
          </a:xfrm>
        </p:grpSpPr>
        <p:sp>
          <p:nvSpPr>
            <p:cNvPr id="3438" name="Google Shape;3438;p46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6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6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6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6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6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6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6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6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6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6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6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6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6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6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6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6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6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6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6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6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6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0" name="Google Shape;3460;p46"/>
          <p:cNvGrpSpPr/>
          <p:nvPr/>
        </p:nvGrpSpPr>
        <p:grpSpPr>
          <a:xfrm flipH="1">
            <a:off x="7483391" y="351949"/>
            <a:ext cx="602833" cy="495062"/>
            <a:chOff x="668641" y="1116349"/>
            <a:chExt cx="602833" cy="495062"/>
          </a:xfrm>
        </p:grpSpPr>
        <p:sp>
          <p:nvSpPr>
            <p:cNvPr id="3461" name="Google Shape;3461;p4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2" name="Google Shape;3472;p46"/>
          <p:cNvGrpSpPr/>
          <p:nvPr/>
        </p:nvGrpSpPr>
        <p:grpSpPr>
          <a:xfrm>
            <a:off x="8180821" y="2137420"/>
            <a:ext cx="791411" cy="1080114"/>
            <a:chOff x="480371" y="2406470"/>
            <a:chExt cx="791411" cy="1080114"/>
          </a:xfrm>
        </p:grpSpPr>
        <p:sp>
          <p:nvSpPr>
            <p:cNvPr id="3473" name="Google Shape;3473;p46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6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6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6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6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6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6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6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6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6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6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6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5" name="Google Shape;3485;p46"/>
          <p:cNvSpPr/>
          <p:nvPr/>
        </p:nvSpPr>
        <p:spPr>
          <a:xfrm rot="-166213">
            <a:off x="2674882" y="850090"/>
            <a:ext cx="3861088" cy="214795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D3C5C1-AA27-42AA-8F1F-B7177A2AAA76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74622" y="1548500"/>
            <a:ext cx="1984500" cy="3909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4A833E6-60A7-402B-A53C-291EB454B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649" y="1523229"/>
            <a:ext cx="1984500" cy="8166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C5DC996-B008-4C36-94CB-97CB544B3E0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138410" y="2250254"/>
            <a:ext cx="1984500" cy="3909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34F8E17D-FCA7-4874-8DD9-9C2AD3EF05F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294966" y="2100665"/>
            <a:ext cx="4383829" cy="2152840"/>
          </a:xfrm>
        </p:spPr>
        <p:txBody>
          <a:bodyPr/>
          <a:lstStyle/>
          <a:p>
            <a:pPr marL="139700" indent="0" algn="just">
              <a:buNone/>
            </a:pPr>
            <a:r>
              <a:rPr lang="en-ID" dirty="0" err="1"/>
              <a:t>Tawuran</a:t>
            </a:r>
            <a:r>
              <a:rPr lang="en-ID" dirty="0"/>
              <a:t> </a:t>
            </a:r>
            <a:r>
              <a:rPr lang="en-ID" dirty="0" err="1"/>
              <a:t>pelajar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juvenile delinquency (</a:t>
            </a:r>
            <a:r>
              <a:rPr lang="en-ID" dirty="0" err="1"/>
              <a:t>kenakalan</a:t>
            </a:r>
            <a:r>
              <a:rPr lang="en-ID" dirty="0"/>
              <a:t> </a:t>
            </a:r>
            <a:r>
              <a:rPr lang="en-ID" dirty="0" err="1"/>
              <a:t>remaja</a:t>
            </a:r>
            <a:r>
              <a:rPr lang="en-ID" dirty="0"/>
              <a:t>),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dijelaskan</a:t>
            </a:r>
            <a:r>
              <a:rPr lang="en-ID" dirty="0"/>
              <a:t> oleh </a:t>
            </a:r>
            <a:r>
              <a:rPr lang="en-ID" dirty="0" err="1"/>
              <a:t>Kartono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kenakalan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remaja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perkelahian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gang,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,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sekolah</a:t>
            </a:r>
            <a:r>
              <a:rPr lang="en-ID" dirty="0"/>
              <a:t>,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suku</a:t>
            </a:r>
            <a:r>
              <a:rPr lang="en-ID" dirty="0"/>
              <a:t> (</a:t>
            </a:r>
            <a:r>
              <a:rPr lang="en-ID" dirty="0" err="1"/>
              <a:t>tawuran</a:t>
            </a:r>
            <a:r>
              <a:rPr lang="en-ID" dirty="0"/>
              <a:t>),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kadang-kadang</a:t>
            </a:r>
            <a:r>
              <a:rPr lang="en-ID" dirty="0"/>
              <a:t> </a:t>
            </a:r>
            <a:r>
              <a:rPr lang="en-ID" dirty="0" err="1"/>
              <a:t>membawa</a:t>
            </a:r>
            <a:r>
              <a:rPr lang="en-ID" dirty="0"/>
              <a:t> korban.</a:t>
            </a:r>
          </a:p>
        </p:txBody>
      </p:sp>
    </p:spTree>
    <p:extLst>
      <p:ext uri="{BB962C8B-B14F-4D97-AF65-F5344CB8AC3E}">
        <p14:creationId xmlns:p14="http://schemas.microsoft.com/office/powerpoint/2010/main" val="92336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Google Shape;3252;p46"/>
          <p:cNvSpPr/>
          <p:nvPr/>
        </p:nvSpPr>
        <p:spPr>
          <a:xfrm flipH="1">
            <a:off x="-844172" y="3853584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3" name="Google Shape;3253;p46"/>
          <p:cNvSpPr/>
          <p:nvPr/>
        </p:nvSpPr>
        <p:spPr>
          <a:xfrm flipH="1">
            <a:off x="6959852" y="3762775"/>
            <a:ext cx="2230798" cy="1635111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4" name="Google Shape;3254;p46"/>
          <p:cNvSpPr/>
          <p:nvPr/>
        </p:nvSpPr>
        <p:spPr>
          <a:xfrm flipH="1">
            <a:off x="-232875" y="4577820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46"/>
          <p:cNvSpPr/>
          <p:nvPr/>
        </p:nvSpPr>
        <p:spPr>
          <a:xfrm flipH="1">
            <a:off x="4221159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46"/>
          <p:cNvSpPr/>
          <p:nvPr/>
        </p:nvSpPr>
        <p:spPr>
          <a:xfrm flipH="1">
            <a:off x="1967520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3" name="Google Shape;3263;p46"/>
          <p:cNvGrpSpPr/>
          <p:nvPr/>
        </p:nvGrpSpPr>
        <p:grpSpPr>
          <a:xfrm>
            <a:off x="-84156" y="3840061"/>
            <a:ext cx="1763400" cy="1201893"/>
            <a:chOff x="1176669" y="3655136"/>
            <a:chExt cx="1763400" cy="1201893"/>
          </a:xfrm>
        </p:grpSpPr>
        <p:sp>
          <p:nvSpPr>
            <p:cNvPr id="3264" name="Google Shape;3264;p4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7" name="Google Shape;3267;p4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268" name="Google Shape;3268;p4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4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4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4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4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4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4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4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4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4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4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4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4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4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4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4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4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85" name="Google Shape;3285;p46"/>
          <p:cNvGrpSpPr/>
          <p:nvPr/>
        </p:nvGrpSpPr>
        <p:grpSpPr>
          <a:xfrm flipH="1">
            <a:off x="6618932" y="3950711"/>
            <a:ext cx="1992000" cy="1049493"/>
            <a:chOff x="948069" y="3807536"/>
            <a:chExt cx="1992000" cy="1049493"/>
          </a:xfrm>
        </p:grpSpPr>
        <p:sp>
          <p:nvSpPr>
            <p:cNvPr id="3286" name="Google Shape;3286;p4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9" name="Google Shape;3289;p46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3290" name="Google Shape;3290;p4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4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4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4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4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4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4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4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4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4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4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4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4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4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4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7" name="Google Shape;3307;p46"/>
          <p:cNvSpPr txBox="1">
            <a:spLocks noGrp="1"/>
          </p:cNvSpPr>
          <p:nvPr>
            <p:ph type="title"/>
          </p:nvPr>
        </p:nvSpPr>
        <p:spPr>
          <a:xfrm>
            <a:off x="2305439" y="81163"/>
            <a:ext cx="4532400" cy="10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" dirty="0"/>
              <a:t>Tawuran </a:t>
            </a:r>
            <a:r>
              <a:rPr lang="en-ID" dirty="0" err="1"/>
              <a:t>Pelajar</a:t>
            </a:r>
            <a:endParaRPr dirty="0"/>
          </a:p>
        </p:txBody>
      </p:sp>
      <p:sp>
        <p:nvSpPr>
          <p:cNvPr id="3312" name="Google Shape;3312;p46"/>
          <p:cNvSpPr/>
          <p:nvPr/>
        </p:nvSpPr>
        <p:spPr>
          <a:xfrm>
            <a:off x="7508487" y="4924940"/>
            <a:ext cx="1009777" cy="116995"/>
          </a:xfrm>
          <a:custGeom>
            <a:avLst/>
            <a:gdLst/>
            <a:ahLst/>
            <a:cxnLst/>
            <a:rect l="l" t="t" r="r" b="b"/>
            <a:pathLst>
              <a:path w="20861" h="2417" extrusionOk="0">
                <a:moveTo>
                  <a:pt x="10431" y="0"/>
                </a:moveTo>
                <a:cubicBezTo>
                  <a:pt x="4668" y="0"/>
                  <a:pt x="1" y="548"/>
                  <a:pt x="1" y="1214"/>
                </a:cubicBezTo>
                <a:cubicBezTo>
                  <a:pt x="1" y="1869"/>
                  <a:pt x="4668" y="2417"/>
                  <a:pt x="10431" y="2417"/>
                </a:cubicBezTo>
                <a:cubicBezTo>
                  <a:pt x="16193" y="2417"/>
                  <a:pt x="20860" y="1869"/>
                  <a:pt x="20860" y="1214"/>
                </a:cubicBezTo>
                <a:cubicBezTo>
                  <a:pt x="20860" y="548"/>
                  <a:pt x="16193" y="0"/>
                  <a:pt x="10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46"/>
          <p:cNvSpPr/>
          <p:nvPr/>
        </p:nvSpPr>
        <p:spPr>
          <a:xfrm>
            <a:off x="7733812" y="4080613"/>
            <a:ext cx="572922" cy="816689"/>
          </a:xfrm>
          <a:custGeom>
            <a:avLst/>
            <a:gdLst/>
            <a:ahLst/>
            <a:cxnLst/>
            <a:rect l="l" t="t" r="r" b="b"/>
            <a:pathLst>
              <a:path w="11836" h="16872" extrusionOk="0">
                <a:moveTo>
                  <a:pt x="9693" y="0"/>
                </a:moveTo>
                <a:cubicBezTo>
                  <a:pt x="9693" y="0"/>
                  <a:pt x="9455" y="36"/>
                  <a:pt x="9383" y="36"/>
                </a:cubicBezTo>
                <a:cubicBezTo>
                  <a:pt x="9347" y="36"/>
                  <a:pt x="9335" y="48"/>
                  <a:pt x="9300" y="48"/>
                </a:cubicBezTo>
                <a:cubicBezTo>
                  <a:pt x="8728" y="131"/>
                  <a:pt x="8133" y="191"/>
                  <a:pt x="7550" y="250"/>
                </a:cubicBezTo>
                <a:cubicBezTo>
                  <a:pt x="6371" y="370"/>
                  <a:pt x="5192" y="429"/>
                  <a:pt x="4025" y="429"/>
                </a:cubicBezTo>
                <a:cubicBezTo>
                  <a:pt x="2847" y="429"/>
                  <a:pt x="1668" y="405"/>
                  <a:pt x="489" y="250"/>
                </a:cubicBezTo>
                <a:cubicBezTo>
                  <a:pt x="465" y="252"/>
                  <a:pt x="441" y="253"/>
                  <a:pt x="418" y="253"/>
                </a:cubicBezTo>
                <a:cubicBezTo>
                  <a:pt x="271" y="253"/>
                  <a:pt x="145" y="223"/>
                  <a:pt x="1" y="203"/>
                </a:cubicBezTo>
                <a:lnTo>
                  <a:pt x="1" y="203"/>
                </a:lnTo>
                <a:cubicBezTo>
                  <a:pt x="13" y="3215"/>
                  <a:pt x="156" y="6073"/>
                  <a:pt x="334" y="7323"/>
                </a:cubicBezTo>
                <a:cubicBezTo>
                  <a:pt x="751" y="10323"/>
                  <a:pt x="1430" y="16872"/>
                  <a:pt x="1430" y="16872"/>
                </a:cubicBezTo>
                <a:lnTo>
                  <a:pt x="4883" y="16872"/>
                </a:lnTo>
                <a:cubicBezTo>
                  <a:pt x="4871" y="14085"/>
                  <a:pt x="4394" y="3537"/>
                  <a:pt x="4621" y="3489"/>
                </a:cubicBezTo>
                <a:cubicBezTo>
                  <a:pt x="4680" y="3477"/>
                  <a:pt x="4716" y="3477"/>
                  <a:pt x="4799" y="3477"/>
                </a:cubicBezTo>
                <a:cubicBezTo>
                  <a:pt x="4883" y="3477"/>
                  <a:pt x="4990" y="3489"/>
                  <a:pt x="5097" y="3513"/>
                </a:cubicBezTo>
                <a:cubicBezTo>
                  <a:pt x="5228" y="3560"/>
                  <a:pt x="5395" y="3620"/>
                  <a:pt x="5597" y="3727"/>
                </a:cubicBezTo>
                <a:cubicBezTo>
                  <a:pt x="6240" y="4084"/>
                  <a:pt x="8407" y="16860"/>
                  <a:pt x="8407" y="16860"/>
                </a:cubicBezTo>
                <a:lnTo>
                  <a:pt x="11836" y="16860"/>
                </a:lnTo>
                <a:cubicBezTo>
                  <a:pt x="11479" y="13443"/>
                  <a:pt x="9836" y="2120"/>
                  <a:pt x="9705" y="608"/>
                </a:cubicBezTo>
                <a:cubicBezTo>
                  <a:pt x="9693" y="477"/>
                  <a:pt x="9693" y="227"/>
                  <a:pt x="9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46"/>
          <p:cNvSpPr/>
          <p:nvPr/>
        </p:nvSpPr>
        <p:spPr>
          <a:xfrm>
            <a:off x="8182767" y="4082937"/>
            <a:ext cx="93422" cy="814947"/>
          </a:xfrm>
          <a:custGeom>
            <a:avLst/>
            <a:gdLst/>
            <a:ahLst/>
            <a:cxnLst/>
            <a:rect l="l" t="t" r="r" b="b"/>
            <a:pathLst>
              <a:path w="1930" h="16836" extrusionOk="0">
                <a:moveTo>
                  <a:pt x="72" y="0"/>
                </a:moveTo>
                <a:cubicBezTo>
                  <a:pt x="49" y="0"/>
                  <a:pt x="25" y="12"/>
                  <a:pt x="1" y="12"/>
                </a:cubicBezTo>
                <a:cubicBezTo>
                  <a:pt x="13" y="1298"/>
                  <a:pt x="108" y="2560"/>
                  <a:pt x="203" y="3846"/>
                </a:cubicBezTo>
                <a:cubicBezTo>
                  <a:pt x="322" y="5358"/>
                  <a:pt x="441" y="6894"/>
                  <a:pt x="596" y="8406"/>
                </a:cubicBezTo>
                <a:cubicBezTo>
                  <a:pt x="739" y="9930"/>
                  <a:pt x="906" y="11442"/>
                  <a:pt x="1132" y="12954"/>
                </a:cubicBezTo>
                <a:cubicBezTo>
                  <a:pt x="1323" y="14264"/>
                  <a:pt x="1573" y="15550"/>
                  <a:pt x="1870" y="16835"/>
                </a:cubicBezTo>
                <a:lnTo>
                  <a:pt x="1930" y="16835"/>
                </a:lnTo>
                <a:cubicBezTo>
                  <a:pt x="1680" y="15728"/>
                  <a:pt x="1477" y="14633"/>
                  <a:pt x="1299" y="13514"/>
                </a:cubicBezTo>
                <a:cubicBezTo>
                  <a:pt x="1061" y="12002"/>
                  <a:pt x="858" y="10478"/>
                  <a:pt x="715" y="8965"/>
                </a:cubicBezTo>
                <a:cubicBezTo>
                  <a:pt x="561" y="7441"/>
                  <a:pt x="441" y="5929"/>
                  <a:pt x="322" y="4405"/>
                </a:cubicBezTo>
                <a:cubicBezTo>
                  <a:pt x="227" y="2929"/>
                  <a:pt x="108" y="1476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46"/>
          <p:cNvSpPr/>
          <p:nvPr/>
        </p:nvSpPr>
        <p:spPr>
          <a:xfrm>
            <a:off x="7859471" y="4221617"/>
            <a:ext cx="154848" cy="37223"/>
          </a:xfrm>
          <a:custGeom>
            <a:avLst/>
            <a:gdLst/>
            <a:ahLst/>
            <a:cxnLst/>
            <a:rect l="l" t="t" r="r" b="b"/>
            <a:pathLst>
              <a:path w="3199" h="769" extrusionOk="0">
                <a:moveTo>
                  <a:pt x="211" y="0"/>
                </a:moveTo>
                <a:cubicBezTo>
                  <a:pt x="148" y="0"/>
                  <a:pt x="86" y="2"/>
                  <a:pt x="24" y="4"/>
                </a:cubicBezTo>
                <a:cubicBezTo>
                  <a:pt x="1" y="4"/>
                  <a:pt x="1" y="52"/>
                  <a:pt x="24" y="52"/>
                </a:cubicBezTo>
                <a:cubicBezTo>
                  <a:pt x="274" y="64"/>
                  <a:pt x="548" y="88"/>
                  <a:pt x="798" y="112"/>
                </a:cubicBezTo>
                <a:cubicBezTo>
                  <a:pt x="1072" y="147"/>
                  <a:pt x="1334" y="183"/>
                  <a:pt x="1608" y="243"/>
                </a:cubicBezTo>
                <a:cubicBezTo>
                  <a:pt x="1977" y="338"/>
                  <a:pt x="2334" y="433"/>
                  <a:pt x="2679" y="576"/>
                </a:cubicBezTo>
                <a:cubicBezTo>
                  <a:pt x="2394" y="493"/>
                  <a:pt x="2096" y="457"/>
                  <a:pt x="1798" y="445"/>
                </a:cubicBezTo>
                <a:cubicBezTo>
                  <a:pt x="1656" y="433"/>
                  <a:pt x="1510" y="426"/>
                  <a:pt x="1364" y="426"/>
                </a:cubicBezTo>
                <a:cubicBezTo>
                  <a:pt x="1072" y="426"/>
                  <a:pt x="778" y="453"/>
                  <a:pt x="501" y="516"/>
                </a:cubicBezTo>
                <a:cubicBezTo>
                  <a:pt x="477" y="528"/>
                  <a:pt x="477" y="576"/>
                  <a:pt x="513" y="576"/>
                </a:cubicBezTo>
                <a:cubicBezTo>
                  <a:pt x="875" y="547"/>
                  <a:pt x="1221" y="525"/>
                  <a:pt x="1572" y="525"/>
                </a:cubicBezTo>
                <a:cubicBezTo>
                  <a:pt x="1647" y="525"/>
                  <a:pt x="1722" y="526"/>
                  <a:pt x="1798" y="528"/>
                </a:cubicBezTo>
                <a:cubicBezTo>
                  <a:pt x="2215" y="564"/>
                  <a:pt x="2644" y="600"/>
                  <a:pt x="3049" y="719"/>
                </a:cubicBezTo>
                <a:lnTo>
                  <a:pt x="3132" y="766"/>
                </a:lnTo>
                <a:cubicBezTo>
                  <a:pt x="3137" y="768"/>
                  <a:pt x="3142" y="769"/>
                  <a:pt x="3146" y="769"/>
                </a:cubicBezTo>
                <a:cubicBezTo>
                  <a:pt x="3176" y="769"/>
                  <a:pt x="3198" y="739"/>
                  <a:pt x="3168" y="719"/>
                </a:cubicBezTo>
                <a:cubicBezTo>
                  <a:pt x="3156" y="719"/>
                  <a:pt x="3132" y="707"/>
                  <a:pt x="3120" y="707"/>
                </a:cubicBezTo>
                <a:lnTo>
                  <a:pt x="3108" y="695"/>
                </a:lnTo>
                <a:cubicBezTo>
                  <a:pt x="3096" y="695"/>
                  <a:pt x="3072" y="695"/>
                  <a:pt x="3060" y="683"/>
                </a:cubicBezTo>
                <a:cubicBezTo>
                  <a:pt x="2596" y="469"/>
                  <a:pt x="2120" y="302"/>
                  <a:pt x="1632" y="183"/>
                </a:cubicBezTo>
                <a:cubicBezTo>
                  <a:pt x="1168" y="78"/>
                  <a:pt x="686" y="0"/>
                  <a:pt x="2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46"/>
          <p:cNvSpPr/>
          <p:nvPr/>
        </p:nvSpPr>
        <p:spPr>
          <a:xfrm>
            <a:off x="8031211" y="4888540"/>
            <a:ext cx="301466" cy="94922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2992" y="1"/>
                </a:moveTo>
                <a:cubicBezTo>
                  <a:pt x="2561" y="1"/>
                  <a:pt x="2242" y="8"/>
                  <a:pt x="2203" y="26"/>
                </a:cubicBezTo>
                <a:cubicBezTo>
                  <a:pt x="2203" y="26"/>
                  <a:pt x="1906" y="61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96" y="1847"/>
                  <a:pt x="227" y="1847"/>
                </a:cubicBezTo>
                <a:cubicBezTo>
                  <a:pt x="923" y="1870"/>
                  <a:pt x="2945" y="1961"/>
                  <a:pt x="4412" y="1961"/>
                </a:cubicBezTo>
                <a:cubicBezTo>
                  <a:pt x="5304" y="1961"/>
                  <a:pt x="5990" y="1927"/>
                  <a:pt x="6049" y="1824"/>
                </a:cubicBezTo>
                <a:cubicBezTo>
                  <a:pt x="6228" y="1514"/>
                  <a:pt x="5894" y="109"/>
                  <a:pt x="5739" y="73"/>
                </a:cubicBezTo>
                <a:cubicBezTo>
                  <a:pt x="5631" y="40"/>
                  <a:pt x="4002" y="1"/>
                  <a:pt x="29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46"/>
          <p:cNvSpPr/>
          <p:nvPr/>
        </p:nvSpPr>
        <p:spPr>
          <a:xfrm>
            <a:off x="8031211" y="4954903"/>
            <a:ext cx="295125" cy="28753"/>
          </a:xfrm>
          <a:custGeom>
            <a:avLst/>
            <a:gdLst/>
            <a:ahLst/>
            <a:cxnLst/>
            <a:rect l="l" t="t" r="r" b="b"/>
            <a:pathLst>
              <a:path w="6097" h="594" extrusionOk="0">
                <a:moveTo>
                  <a:pt x="203" y="0"/>
                </a:moveTo>
                <a:cubicBezTo>
                  <a:pt x="143" y="72"/>
                  <a:pt x="96" y="143"/>
                  <a:pt x="60" y="203"/>
                </a:cubicBezTo>
                <a:cubicBezTo>
                  <a:pt x="1" y="322"/>
                  <a:pt x="96" y="453"/>
                  <a:pt x="227" y="476"/>
                </a:cubicBezTo>
                <a:cubicBezTo>
                  <a:pt x="921" y="506"/>
                  <a:pt x="2897" y="593"/>
                  <a:pt x="4356" y="593"/>
                </a:cubicBezTo>
                <a:cubicBezTo>
                  <a:pt x="5275" y="593"/>
                  <a:pt x="5989" y="558"/>
                  <a:pt x="6049" y="453"/>
                </a:cubicBezTo>
                <a:cubicBezTo>
                  <a:pt x="6073" y="417"/>
                  <a:pt x="6097" y="334"/>
                  <a:pt x="6097" y="250"/>
                </a:cubicBezTo>
                <a:lnTo>
                  <a:pt x="3787" y="250"/>
                </a:lnTo>
                <a:cubicBezTo>
                  <a:pt x="2596" y="238"/>
                  <a:pt x="1394" y="191"/>
                  <a:pt x="2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46"/>
          <p:cNvSpPr/>
          <p:nvPr/>
        </p:nvSpPr>
        <p:spPr>
          <a:xfrm>
            <a:off x="7693490" y="4888540"/>
            <a:ext cx="301466" cy="94922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2987" y="1"/>
                </a:moveTo>
                <a:cubicBezTo>
                  <a:pt x="2556" y="1"/>
                  <a:pt x="2239" y="8"/>
                  <a:pt x="2203" y="26"/>
                </a:cubicBezTo>
                <a:cubicBezTo>
                  <a:pt x="2203" y="26"/>
                  <a:pt x="1906" y="61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96" y="1847"/>
                  <a:pt x="227" y="1847"/>
                </a:cubicBezTo>
                <a:cubicBezTo>
                  <a:pt x="923" y="1870"/>
                  <a:pt x="2945" y="1961"/>
                  <a:pt x="4412" y="1961"/>
                </a:cubicBezTo>
                <a:cubicBezTo>
                  <a:pt x="5304" y="1961"/>
                  <a:pt x="5990" y="1927"/>
                  <a:pt x="6049" y="1824"/>
                </a:cubicBezTo>
                <a:cubicBezTo>
                  <a:pt x="6228" y="1514"/>
                  <a:pt x="5894" y="109"/>
                  <a:pt x="5727" y="73"/>
                </a:cubicBezTo>
                <a:cubicBezTo>
                  <a:pt x="5627" y="40"/>
                  <a:pt x="3995" y="1"/>
                  <a:pt x="29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46"/>
          <p:cNvSpPr/>
          <p:nvPr/>
        </p:nvSpPr>
        <p:spPr>
          <a:xfrm>
            <a:off x="7693490" y="4956597"/>
            <a:ext cx="294544" cy="26429"/>
          </a:xfrm>
          <a:custGeom>
            <a:avLst/>
            <a:gdLst/>
            <a:ahLst/>
            <a:cxnLst/>
            <a:rect l="l" t="t" r="r" b="b"/>
            <a:pathLst>
              <a:path w="6085" h="546" extrusionOk="0">
                <a:moveTo>
                  <a:pt x="155" y="1"/>
                </a:moveTo>
                <a:cubicBezTo>
                  <a:pt x="120" y="60"/>
                  <a:pt x="72" y="108"/>
                  <a:pt x="60" y="156"/>
                </a:cubicBezTo>
                <a:cubicBezTo>
                  <a:pt x="1" y="275"/>
                  <a:pt x="96" y="406"/>
                  <a:pt x="227" y="418"/>
                </a:cubicBezTo>
                <a:cubicBezTo>
                  <a:pt x="925" y="454"/>
                  <a:pt x="2921" y="546"/>
                  <a:pt x="4383" y="546"/>
                </a:cubicBezTo>
                <a:cubicBezTo>
                  <a:pt x="5289" y="546"/>
                  <a:pt x="5990" y="510"/>
                  <a:pt x="6049" y="406"/>
                </a:cubicBezTo>
                <a:cubicBezTo>
                  <a:pt x="6073" y="358"/>
                  <a:pt x="6085" y="299"/>
                  <a:pt x="6085" y="215"/>
                </a:cubicBezTo>
                <a:lnTo>
                  <a:pt x="6085" y="215"/>
                </a:lnTo>
                <a:cubicBezTo>
                  <a:pt x="6037" y="227"/>
                  <a:pt x="5966" y="227"/>
                  <a:pt x="5894" y="239"/>
                </a:cubicBezTo>
                <a:cubicBezTo>
                  <a:pt x="5394" y="266"/>
                  <a:pt x="4901" y="279"/>
                  <a:pt x="4404" y="279"/>
                </a:cubicBezTo>
                <a:cubicBezTo>
                  <a:pt x="4238" y="279"/>
                  <a:pt x="4072" y="278"/>
                  <a:pt x="3906" y="275"/>
                </a:cubicBezTo>
                <a:cubicBezTo>
                  <a:pt x="2858" y="263"/>
                  <a:pt x="1822" y="203"/>
                  <a:pt x="786" y="37"/>
                </a:cubicBezTo>
                <a:cubicBezTo>
                  <a:pt x="584" y="25"/>
                  <a:pt x="370" y="25"/>
                  <a:pt x="1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46"/>
          <p:cNvSpPr/>
          <p:nvPr/>
        </p:nvSpPr>
        <p:spPr>
          <a:xfrm>
            <a:off x="7843933" y="3549176"/>
            <a:ext cx="573454" cy="574809"/>
          </a:xfrm>
          <a:custGeom>
            <a:avLst/>
            <a:gdLst/>
            <a:ahLst/>
            <a:cxnLst/>
            <a:rect l="l" t="t" r="r" b="b"/>
            <a:pathLst>
              <a:path w="11847" h="11875" extrusionOk="0">
                <a:moveTo>
                  <a:pt x="5893" y="1"/>
                </a:moveTo>
                <a:cubicBezTo>
                  <a:pt x="3773" y="1"/>
                  <a:pt x="1970" y="295"/>
                  <a:pt x="1786" y="526"/>
                </a:cubicBezTo>
                <a:cubicBezTo>
                  <a:pt x="0" y="2764"/>
                  <a:pt x="357" y="10503"/>
                  <a:pt x="1310" y="11325"/>
                </a:cubicBezTo>
                <a:cubicBezTo>
                  <a:pt x="1767" y="11709"/>
                  <a:pt x="3711" y="11875"/>
                  <a:pt x="5741" y="11875"/>
                </a:cubicBezTo>
                <a:cubicBezTo>
                  <a:pt x="8048" y="11875"/>
                  <a:pt x="10467" y="11661"/>
                  <a:pt x="10942" y="11313"/>
                </a:cubicBezTo>
                <a:cubicBezTo>
                  <a:pt x="11847" y="10658"/>
                  <a:pt x="11335" y="6324"/>
                  <a:pt x="11299" y="4479"/>
                </a:cubicBezTo>
                <a:cubicBezTo>
                  <a:pt x="11275" y="2633"/>
                  <a:pt x="10644" y="359"/>
                  <a:pt x="7799" y="85"/>
                </a:cubicBezTo>
                <a:cubicBezTo>
                  <a:pt x="7158" y="26"/>
                  <a:pt x="6512" y="1"/>
                  <a:pt x="5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46"/>
          <p:cNvSpPr/>
          <p:nvPr/>
        </p:nvSpPr>
        <p:spPr>
          <a:xfrm>
            <a:off x="8236981" y="3573427"/>
            <a:ext cx="180405" cy="541797"/>
          </a:xfrm>
          <a:custGeom>
            <a:avLst/>
            <a:gdLst/>
            <a:ahLst/>
            <a:cxnLst/>
            <a:rect l="l" t="t" r="r" b="b"/>
            <a:pathLst>
              <a:path w="3727" h="11193" extrusionOk="0">
                <a:moveTo>
                  <a:pt x="1167" y="1"/>
                </a:moveTo>
                <a:cubicBezTo>
                  <a:pt x="965" y="144"/>
                  <a:pt x="786" y="322"/>
                  <a:pt x="631" y="525"/>
                </a:cubicBezTo>
                <a:cubicBezTo>
                  <a:pt x="310" y="1013"/>
                  <a:pt x="203" y="1632"/>
                  <a:pt x="143" y="2204"/>
                </a:cubicBezTo>
                <a:cubicBezTo>
                  <a:pt x="36" y="3561"/>
                  <a:pt x="0" y="4930"/>
                  <a:pt x="12" y="6287"/>
                </a:cubicBezTo>
                <a:cubicBezTo>
                  <a:pt x="12" y="6990"/>
                  <a:pt x="36" y="7680"/>
                  <a:pt x="95" y="8383"/>
                </a:cubicBezTo>
                <a:cubicBezTo>
                  <a:pt x="131" y="8800"/>
                  <a:pt x="179" y="9216"/>
                  <a:pt x="262" y="9633"/>
                </a:cubicBezTo>
                <a:cubicBezTo>
                  <a:pt x="357" y="10038"/>
                  <a:pt x="476" y="10419"/>
                  <a:pt x="726" y="10752"/>
                </a:cubicBezTo>
                <a:cubicBezTo>
                  <a:pt x="857" y="10943"/>
                  <a:pt x="1036" y="11086"/>
                  <a:pt x="1250" y="11193"/>
                </a:cubicBezTo>
                <a:cubicBezTo>
                  <a:pt x="2036" y="11109"/>
                  <a:pt x="2631" y="10967"/>
                  <a:pt x="2834" y="10824"/>
                </a:cubicBezTo>
                <a:cubicBezTo>
                  <a:pt x="3727" y="10169"/>
                  <a:pt x="3227" y="5835"/>
                  <a:pt x="3191" y="3990"/>
                </a:cubicBezTo>
                <a:cubicBezTo>
                  <a:pt x="3155" y="2537"/>
                  <a:pt x="2750" y="799"/>
                  <a:pt x="11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46"/>
          <p:cNvSpPr/>
          <p:nvPr/>
        </p:nvSpPr>
        <p:spPr>
          <a:xfrm>
            <a:off x="7571316" y="3612635"/>
            <a:ext cx="238056" cy="537199"/>
          </a:xfrm>
          <a:custGeom>
            <a:avLst/>
            <a:gdLst/>
            <a:ahLst/>
            <a:cxnLst/>
            <a:rect l="l" t="t" r="r" b="b"/>
            <a:pathLst>
              <a:path w="4918" h="11098" extrusionOk="0">
                <a:moveTo>
                  <a:pt x="4918" y="1"/>
                </a:moveTo>
                <a:lnTo>
                  <a:pt x="4918" y="1"/>
                </a:lnTo>
                <a:cubicBezTo>
                  <a:pt x="4917" y="1"/>
                  <a:pt x="441" y="3537"/>
                  <a:pt x="227" y="5073"/>
                </a:cubicBezTo>
                <a:cubicBezTo>
                  <a:pt x="0" y="6597"/>
                  <a:pt x="3370" y="11097"/>
                  <a:pt x="3370" y="11097"/>
                </a:cubicBezTo>
                <a:lnTo>
                  <a:pt x="49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46"/>
          <p:cNvSpPr/>
          <p:nvPr/>
        </p:nvSpPr>
        <p:spPr>
          <a:xfrm>
            <a:off x="7623158" y="3612635"/>
            <a:ext cx="186214" cy="537199"/>
          </a:xfrm>
          <a:custGeom>
            <a:avLst/>
            <a:gdLst/>
            <a:ahLst/>
            <a:cxnLst/>
            <a:rect l="l" t="t" r="r" b="b"/>
            <a:pathLst>
              <a:path w="3847" h="11098" extrusionOk="0">
                <a:moveTo>
                  <a:pt x="3847" y="1"/>
                </a:moveTo>
                <a:cubicBezTo>
                  <a:pt x="3847" y="1"/>
                  <a:pt x="3716" y="108"/>
                  <a:pt x="3513" y="286"/>
                </a:cubicBezTo>
                <a:lnTo>
                  <a:pt x="3513" y="322"/>
                </a:lnTo>
                <a:cubicBezTo>
                  <a:pt x="3311" y="1858"/>
                  <a:pt x="2656" y="3275"/>
                  <a:pt x="1906" y="4608"/>
                </a:cubicBezTo>
                <a:cubicBezTo>
                  <a:pt x="1525" y="5263"/>
                  <a:pt x="1156" y="5930"/>
                  <a:pt x="739" y="6561"/>
                </a:cubicBezTo>
                <a:cubicBezTo>
                  <a:pt x="549" y="6859"/>
                  <a:pt x="322" y="7144"/>
                  <a:pt x="96" y="7418"/>
                </a:cubicBezTo>
                <a:cubicBezTo>
                  <a:pt x="72" y="7466"/>
                  <a:pt x="25" y="7501"/>
                  <a:pt x="1" y="7537"/>
                </a:cubicBezTo>
                <a:cubicBezTo>
                  <a:pt x="930" y="9264"/>
                  <a:pt x="2323" y="11097"/>
                  <a:pt x="2323" y="11097"/>
                </a:cubicBezTo>
                <a:lnTo>
                  <a:pt x="38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46"/>
          <p:cNvSpPr/>
          <p:nvPr/>
        </p:nvSpPr>
        <p:spPr>
          <a:xfrm>
            <a:off x="7650410" y="3864437"/>
            <a:ext cx="88823" cy="69510"/>
          </a:xfrm>
          <a:custGeom>
            <a:avLst/>
            <a:gdLst/>
            <a:ahLst/>
            <a:cxnLst/>
            <a:rect l="l" t="t" r="r" b="b"/>
            <a:pathLst>
              <a:path w="1835" h="1436" extrusionOk="0">
                <a:moveTo>
                  <a:pt x="50" y="0"/>
                </a:moveTo>
                <a:cubicBezTo>
                  <a:pt x="27" y="0"/>
                  <a:pt x="1" y="50"/>
                  <a:pt x="33" y="61"/>
                </a:cubicBezTo>
                <a:cubicBezTo>
                  <a:pt x="200" y="156"/>
                  <a:pt x="343" y="228"/>
                  <a:pt x="510" y="323"/>
                </a:cubicBezTo>
                <a:cubicBezTo>
                  <a:pt x="676" y="406"/>
                  <a:pt x="819" y="525"/>
                  <a:pt x="974" y="633"/>
                </a:cubicBezTo>
                <a:cubicBezTo>
                  <a:pt x="1272" y="859"/>
                  <a:pt x="1522" y="1121"/>
                  <a:pt x="1760" y="1407"/>
                </a:cubicBezTo>
                <a:cubicBezTo>
                  <a:pt x="1768" y="1428"/>
                  <a:pt x="1781" y="1435"/>
                  <a:pt x="1793" y="1435"/>
                </a:cubicBezTo>
                <a:cubicBezTo>
                  <a:pt x="1815" y="1435"/>
                  <a:pt x="1835" y="1410"/>
                  <a:pt x="1819" y="1395"/>
                </a:cubicBezTo>
                <a:cubicBezTo>
                  <a:pt x="1724" y="1276"/>
                  <a:pt x="1617" y="1156"/>
                  <a:pt x="1522" y="1037"/>
                </a:cubicBezTo>
                <a:cubicBezTo>
                  <a:pt x="1486" y="978"/>
                  <a:pt x="1438" y="895"/>
                  <a:pt x="1414" y="835"/>
                </a:cubicBezTo>
                <a:cubicBezTo>
                  <a:pt x="1367" y="764"/>
                  <a:pt x="1331" y="692"/>
                  <a:pt x="1272" y="597"/>
                </a:cubicBezTo>
                <a:cubicBezTo>
                  <a:pt x="1176" y="454"/>
                  <a:pt x="1093" y="287"/>
                  <a:pt x="974" y="144"/>
                </a:cubicBezTo>
                <a:cubicBezTo>
                  <a:pt x="967" y="134"/>
                  <a:pt x="957" y="129"/>
                  <a:pt x="948" y="129"/>
                </a:cubicBezTo>
                <a:cubicBezTo>
                  <a:pt x="928" y="129"/>
                  <a:pt x="910" y="152"/>
                  <a:pt x="926" y="168"/>
                </a:cubicBezTo>
                <a:cubicBezTo>
                  <a:pt x="998" y="335"/>
                  <a:pt x="1117" y="478"/>
                  <a:pt x="1200" y="645"/>
                </a:cubicBezTo>
                <a:cubicBezTo>
                  <a:pt x="1248" y="704"/>
                  <a:pt x="1295" y="775"/>
                  <a:pt x="1331" y="835"/>
                </a:cubicBezTo>
                <a:cubicBezTo>
                  <a:pt x="1224" y="752"/>
                  <a:pt x="1129" y="656"/>
                  <a:pt x="1033" y="573"/>
                </a:cubicBezTo>
                <a:cubicBezTo>
                  <a:pt x="748" y="347"/>
                  <a:pt x="414" y="121"/>
                  <a:pt x="57" y="2"/>
                </a:cubicBezTo>
                <a:cubicBezTo>
                  <a:pt x="55" y="1"/>
                  <a:pt x="53" y="0"/>
                  <a:pt x="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46"/>
          <p:cNvSpPr/>
          <p:nvPr/>
        </p:nvSpPr>
        <p:spPr>
          <a:xfrm>
            <a:off x="7718274" y="3553823"/>
            <a:ext cx="514110" cy="649644"/>
          </a:xfrm>
          <a:custGeom>
            <a:avLst/>
            <a:gdLst/>
            <a:ahLst/>
            <a:cxnLst/>
            <a:rect l="l" t="t" r="r" b="b"/>
            <a:pathLst>
              <a:path w="10621" h="13421" extrusionOk="0">
                <a:moveTo>
                  <a:pt x="6506" y="0"/>
                </a:moveTo>
                <a:cubicBezTo>
                  <a:pt x="4453" y="0"/>
                  <a:pt x="1590" y="831"/>
                  <a:pt x="1310" y="1251"/>
                </a:cubicBezTo>
                <a:cubicBezTo>
                  <a:pt x="477" y="2478"/>
                  <a:pt x="108" y="7824"/>
                  <a:pt x="1" y="12919"/>
                </a:cubicBezTo>
                <a:cubicBezTo>
                  <a:pt x="1825" y="13305"/>
                  <a:pt x="3703" y="13420"/>
                  <a:pt x="5564" y="13420"/>
                </a:cubicBezTo>
                <a:cubicBezTo>
                  <a:pt x="5658" y="13420"/>
                  <a:pt x="5752" y="13420"/>
                  <a:pt x="5846" y="13419"/>
                </a:cubicBezTo>
                <a:cubicBezTo>
                  <a:pt x="6930" y="13408"/>
                  <a:pt x="8013" y="13348"/>
                  <a:pt x="9097" y="13241"/>
                </a:cubicBezTo>
                <a:cubicBezTo>
                  <a:pt x="9609" y="13193"/>
                  <a:pt x="10121" y="13134"/>
                  <a:pt x="10621" y="13062"/>
                </a:cubicBezTo>
                <a:cubicBezTo>
                  <a:pt x="10609" y="12955"/>
                  <a:pt x="10597" y="12872"/>
                  <a:pt x="10597" y="12800"/>
                </a:cubicBezTo>
                <a:cubicBezTo>
                  <a:pt x="10359" y="10991"/>
                  <a:pt x="10549" y="1954"/>
                  <a:pt x="10359" y="1442"/>
                </a:cubicBezTo>
                <a:cubicBezTo>
                  <a:pt x="10145" y="918"/>
                  <a:pt x="8716" y="61"/>
                  <a:pt x="6632" y="1"/>
                </a:cubicBezTo>
                <a:cubicBezTo>
                  <a:pt x="6590" y="0"/>
                  <a:pt x="6548" y="0"/>
                  <a:pt x="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46"/>
          <p:cNvSpPr/>
          <p:nvPr/>
        </p:nvSpPr>
        <p:spPr>
          <a:xfrm>
            <a:off x="7840448" y="3558566"/>
            <a:ext cx="261871" cy="206835"/>
          </a:xfrm>
          <a:custGeom>
            <a:avLst/>
            <a:gdLst/>
            <a:ahLst/>
            <a:cxnLst/>
            <a:rect l="l" t="t" r="r" b="b"/>
            <a:pathLst>
              <a:path w="5410" h="4273" extrusionOk="0">
                <a:moveTo>
                  <a:pt x="3914" y="0"/>
                </a:moveTo>
                <a:cubicBezTo>
                  <a:pt x="3535" y="0"/>
                  <a:pt x="3090" y="42"/>
                  <a:pt x="2632" y="106"/>
                </a:cubicBezTo>
                <a:cubicBezTo>
                  <a:pt x="1525" y="248"/>
                  <a:pt x="548" y="225"/>
                  <a:pt x="334" y="820"/>
                </a:cubicBezTo>
                <a:cubicBezTo>
                  <a:pt x="1" y="1725"/>
                  <a:pt x="477" y="3023"/>
                  <a:pt x="822" y="3737"/>
                </a:cubicBezTo>
                <a:cubicBezTo>
                  <a:pt x="965" y="4058"/>
                  <a:pt x="1084" y="4273"/>
                  <a:pt x="1084" y="4273"/>
                </a:cubicBezTo>
                <a:cubicBezTo>
                  <a:pt x="1084" y="4273"/>
                  <a:pt x="1287" y="4118"/>
                  <a:pt x="1596" y="3868"/>
                </a:cubicBezTo>
                <a:cubicBezTo>
                  <a:pt x="2310" y="3273"/>
                  <a:pt x="3656" y="2141"/>
                  <a:pt x="4632" y="1094"/>
                </a:cubicBezTo>
                <a:cubicBezTo>
                  <a:pt x="5409" y="265"/>
                  <a:pt x="4875" y="0"/>
                  <a:pt x="3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46"/>
          <p:cNvSpPr/>
          <p:nvPr/>
        </p:nvSpPr>
        <p:spPr>
          <a:xfrm>
            <a:off x="7869249" y="3498544"/>
            <a:ext cx="187957" cy="121981"/>
          </a:xfrm>
          <a:custGeom>
            <a:avLst/>
            <a:gdLst/>
            <a:ahLst/>
            <a:cxnLst/>
            <a:rect l="l" t="t" r="r" b="b"/>
            <a:pathLst>
              <a:path w="3883" h="2520" extrusionOk="0">
                <a:moveTo>
                  <a:pt x="3513" y="0"/>
                </a:moveTo>
                <a:lnTo>
                  <a:pt x="1" y="417"/>
                </a:lnTo>
                <a:lnTo>
                  <a:pt x="299" y="2060"/>
                </a:lnTo>
                <a:cubicBezTo>
                  <a:pt x="311" y="2108"/>
                  <a:pt x="334" y="2167"/>
                  <a:pt x="370" y="2191"/>
                </a:cubicBezTo>
                <a:cubicBezTo>
                  <a:pt x="487" y="2308"/>
                  <a:pt x="786" y="2519"/>
                  <a:pt x="1483" y="2519"/>
                </a:cubicBezTo>
                <a:cubicBezTo>
                  <a:pt x="1710" y="2519"/>
                  <a:pt x="1980" y="2497"/>
                  <a:pt x="2299" y="2441"/>
                </a:cubicBezTo>
                <a:cubicBezTo>
                  <a:pt x="3882" y="2179"/>
                  <a:pt x="3799" y="1357"/>
                  <a:pt x="3799" y="1357"/>
                </a:cubicBezTo>
                <a:lnTo>
                  <a:pt x="3513" y="0"/>
                </a:ln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46"/>
          <p:cNvSpPr/>
          <p:nvPr/>
        </p:nvSpPr>
        <p:spPr>
          <a:xfrm>
            <a:off x="7871000" y="3469500"/>
            <a:ext cx="154845" cy="98950"/>
          </a:xfrm>
          <a:custGeom>
            <a:avLst/>
            <a:gdLst/>
            <a:ahLst/>
            <a:cxnLst/>
            <a:rect l="l" t="t" r="r" b="b"/>
            <a:pathLst>
              <a:path w="4394" h="2044" extrusionOk="0">
                <a:moveTo>
                  <a:pt x="3333" y="1"/>
                </a:moveTo>
                <a:cubicBezTo>
                  <a:pt x="3271" y="1"/>
                  <a:pt x="3207" y="2"/>
                  <a:pt x="3143" y="5"/>
                </a:cubicBezTo>
                <a:cubicBezTo>
                  <a:pt x="2310" y="41"/>
                  <a:pt x="1512" y="219"/>
                  <a:pt x="714" y="422"/>
                </a:cubicBezTo>
                <a:cubicBezTo>
                  <a:pt x="524" y="469"/>
                  <a:pt x="321" y="541"/>
                  <a:pt x="214" y="683"/>
                </a:cubicBezTo>
                <a:cubicBezTo>
                  <a:pt x="83" y="862"/>
                  <a:pt x="0" y="1279"/>
                  <a:pt x="119" y="1481"/>
                </a:cubicBezTo>
                <a:cubicBezTo>
                  <a:pt x="274" y="1755"/>
                  <a:pt x="691" y="1934"/>
                  <a:pt x="1000" y="1993"/>
                </a:cubicBezTo>
                <a:cubicBezTo>
                  <a:pt x="1185" y="2029"/>
                  <a:pt x="1378" y="2044"/>
                  <a:pt x="1572" y="2044"/>
                </a:cubicBezTo>
                <a:cubicBezTo>
                  <a:pt x="1765" y="2044"/>
                  <a:pt x="1959" y="2029"/>
                  <a:pt x="2143" y="2005"/>
                </a:cubicBezTo>
                <a:cubicBezTo>
                  <a:pt x="2607" y="1946"/>
                  <a:pt x="3072" y="1826"/>
                  <a:pt x="3477" y="1612"/>
                </a:cubicBezTo>
                <a:cubicBezTo>
                  <a:pt x="3870" y="1410"/>
                  <a:pt x="4215" y="1076"/>
                  <a:pt x="4334" y="683"/>
                </a:cubicBezTo>
                <a:cubicBezTo>
                  <a:pt x="4382" y="541"/>
                  <a:pt x="4393" y="398"/>
                  <a:pt x="4322" y="279"/>
                </a:cubicBezTo>
                <a:cubicBezTo>
                  <a:pt x="4251" y="172"/>
                  <a:pt x="4096" y="112"/>
                  <a:pt x="3965" y="64"/>
                </a:cubicBezTo>
                <a:cubicBezTo>
                  <a:pt x="3752" y="18"/>
                  <a:pt x="3547" y="1"/>
                  <a:pt x="3333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46"/>
          <p:cNvSpPr/>
          <p:nvPr/>
        </p:nvSpPr>
        <p:spPr>
          <a:xfrm>
            <a:off x="7854872" y="3533686"/>
            <a:ext cx="226197" cy="148845"/>
          </a:xfrm>
          <a:custGeom>
            <a:avLst/>
            <a:gdLst/>
            <a:ahLst/>
            <a:cxnLst/>
            <a:rect l="l" t="t" r="r" b="b"/>
            <a:pathLst>
              <a:path w="4673" h="3075" extrusionOk="0">
                <a:moveTo>
                  <a:pt x="3982" y="0"/>
                </a:moveTo>
                <a:cubicBezTo>
                  <a:pt x="3940" y="0"/>
                  <a:pt x="3899" y="15"/>
                  <a:pt x="3858" y="48"/>
                </a:cubicBezTo>
                <a:cubicBezTo>
                  <a:pt x="3507" y="331"/>
                  <a:pt x="2683" y="1366"/>
                  <a:pt x="1274" y="1366"/>
                </a:cubicBezTo>
                <a:cubicBezTo>
                  <a:pt x="1200" y="1366"/>
                  <a:pt x="1125" y="1364"/>
                  <a:pt x="1048" y="1358"/>
                </a:cubicBezTo>
                <a:cubicBezTo>
                  <a:pt x="691" y="1334"/>
                  <a:pt x="536" y="881"/>
                  <a:pt x="477" y="691"/>
                </a:cubicBezTo>
                <a:cubicBezTo>
                  <a:pt x="470" y="665"/>
                  <a:pt x="454" y="654"/>
                  <a:pt x="436" y="654"/>
                </a:cubicBezTo>
                <a:cubicBezTo>
                  <a:pt x="420" y="654"/>
                  <a:pt x="404" y="662"/>
                  <a:pt x="393" y="679"/>
                </a:cubicBezTo>
                <a:cubicBezTo>
                  <a:pt x="250" y="917"/>
                  <a:pt x="0" y="1524"/>
                  <a:pt x="0" y="1691"/>
                </a:cubicBezTo>
                <a:cubicBezTo>
                  <a:pt x="0" y="1941"/>
                  <a:pt x="215" y="2834"/>
                  <a:pt x="346" y="2846"/>
                </a:cubicBezTo>
                <a:cubicBezTo>
                  <a:pt x="346" y="2846"/>
                  <a:pt x="347" y="2846"/>
                  <a:pt x="348" y="2846"/>
                </a:cubicBezTo>
                <a:cubicBezTo>
                  <a:pt x="496" y="2846"/>
                  <a:pt x="1072" y="1929"/>
                  <a:pt x="1072" y="1929"/>
                </a:cubicBezTo>
                <a:cubicBezTo>
                  <a:pt x="1072" y="1929"/>
                  <a:pt x="1650" y="3074"/>
                  <a:pt x="1877" y="3074"/>
                </a:cubicBezTo>
                <a:cubicBezTo>
                  <a:pt x="1883" y="3074"/>
                  <a:pt x="1888" y="3074"/>
                  <a:pt x="1893" y="3072"/>
                </a:cubicBezTo>
                <a:cubicBezTo>
                  <a:pt x="2215" y="2965"/>
                  <a:pt x="3810" y="2929"/>
                  <a:pt x="4620" y="1084"/>
                </a:cubicBezTo>
                <a:cubicBezTo>
                  <a:pt x="4673" y="957"/>
                  <a:pt x="4321" y="0"/>
                  <a:pt x="3982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46"/>
          <p:cNvSpPr/>
          <p:nvPr/>
        </p:nvSpPr>
        <p:spPr>
          <a:xfrm>
            <a:off x="7854291" y="3523908"/>
            <a:ext cx="230843" cy="147103"/>
          </a:xfrm>
          <a:custGeom>
            <a:avLst/>
            <a:gdLst/>
            <a:ahLst/>
            <a:cxnLst/>
            <a:rect l="l" t="t" r="r" b="b"/>
            <a:pathLst>
              <a:path w="4769" h="3039" extrusionOk="0">
                <a:moveTo>
                  <a:pt x="4069" y="0"/>
                </a:moveTo>
                <a:cubicBezTo>
                  <a:pt x="4026" y="0"/>
                  <a:pt x="3983" y="15"/>
                  <a:pt x="3941" y="48"/>
                </a:cubicBezTo>
                <a:cubicBezTo>
                  <a:pt x="3581" y="329"/>
                  <a:pt x="2752" y="1356"/>
                  <a:pt x="1324" y="1356"/>
                </a:cubicBezTo>
                <a:cubicBezTo>
                  <a:pt x="1242" y="1356"/>
                  <a:pt x="1158" y="1353"/>
                  <a:pt x="1072" y="1345"/>
                </a:cubicBezTo>
                <a:cubicBezTo>
                  <a:pt x="703" y="1310"/>
                  <a:pt x="560" y="869"/>
                  <a:pt x="489" y="667"/>
                </a:cubicBezTo>
                <a:cubicBezTo>
                  <a:pt x="482" y="647"/>
                  <a:pt x="465" y="638"/>
                  <a:pt x="446" y="638"/>
                </a:cubicBezTo>
                <a:cubicBezTo>
                  <a:pt x="431" y="638"/>
                  <a:pt x="416" y="644"/>
                  <a:pt x="405" y="655"/>
                </a:cubicBezTo>
                <a:cubicBezTo>
                  <a:pt x="262" y="893"/>
                  <a:pt x="12" y="1500"/>
                  <a:pt x="0" y="1655"/>
                </a:cubicBezTo>
                <a:cubicBezTo>
                  <a:pt x="0" y="1905"/>
                  <a:pt x="215" y="2798"/>
                  <a:pt x="358" y="2810"/>
                </a:cubicBezTo>
                <a:cubicBezTo>
                  <a:pt x="360" y="2810"/>
                  <a:pt x="362" y="2810"/>
                  <a:pt x="364" y="2810"/>
                </a:cubicBezTo>
                <a:cubicBezTo>
                  <a:pt x="527" y="2810"/>
                  <a:pt x="1108" y="1893"/>
                  <a:pt x="1108" y="1893"/>
                </a:cubicBezTo>
                <a:cubicBezTo>
                  <a:pt x="1108" y="1893"/>
                  <a:pt x="1697" y="3038"/>
                  <a:pt x="1925" y="3038"/>
                </a:cubicBezTo>
                <a:cubicBezTo>
                  <a:pt x="1931" y="3038"/>
                  <a:pt x="1936" y="3038"/>
                  <a:pt x="1941" y="3036"/>
                </a:cubicBezTo>
                <a:cubicBezTo>
                  <a:pt x="2263" y="2953"/>
                  <a:pt x="3882" y="2917"/>
                  <a:pt x="4715" y="1072"/>
                </a:cubicBezTo>
                <a:cubicBezTo>
                  <a:pt x="4768" y="955"/>
                  <a:pt x="4416" y="0"/>
                  <a:pt x="40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46"/>
          <p:cNvSpPr/>
          <p:nvPr/>
        </p:nvSpPr>
        <p:spPr>
          <a:xfrm>
            <a:off x="7880236" y="3658764"/>
            <a:ext cx="37514" cy="106636"/>
          </a:xfrm>
          <a:custGeom>
            <a:avLst/>
            <a:gdLst/>
            <a:ahLst/>
            <a:cxnLst/>
            <a:rect l="l" t="t" r="r" b="b"/>
            <a:pathLst>
              <a:path w="775" h="2203" extrusionOk="0">
                <a:moveTo>
                  <a:pt x="476" y="0"/>
                </a:moveTo>
                <a:cubicBezTo>
                  <a:pt x="417" y="0"/>
                  <a:pt x="322" y="179"/>
                  <a:pt x="250" y="488"/>
                </a:cubicBezTo>
                <a:cubicBezTo>
                  <a:pt x="167" y="786"/>
                  <a:pt x="95" y="1203"/>
                  <a:pt x="0" y="1667"/>
                </a:cubicBezTo>
                <a:cubicBezTo>
                  <a:pt x="143" y="1988"/>
                  <a:pt x="262" y="2203"/>
                  <a:pt x="262" y="2203"/>
                </a:cubicBezTo>
                <a:cubicBezTo>
                  <a:pt x="262" y="2203"/>
                  <a:pt x="465" y="2048"/>
                  <a:pt x="774" y="1798"/>
                </a:cubicBezTo>
                <a:cubicBezTo>
                  <a:pt x="715" y="1274"/>
                  <a:pt x="655" y="845"/>
                  <a:pt x="595" y="512"/>
                </a:cubicBezTo>
                <a:cubicBezTo>
                  <a:pt x="536" y="191"/>
                  <a:pt x="512" y="0"/>
                  <a:pt x="4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46"/>
          <p:cNvSpPr/>
          <p:nvPr/>
        </p:nvSpPr>
        <p:spPr>
          <a:xfrm>
            <a:off x="7873315" y="3612635"/>
            <a:ext cx="67477" cy="69268"/>
          </a:xfrm>
          <a:custGeom>
            <a:avLst/>
            <a:gdLst/>
            <a:ahLst/>
            <a:cxnLst/>
            <a:rect l="l" t="t" r="r" b="b"/>
            <a:pathLst>
              <a:path w="1394" h="1431" extrusionOk="0">
                <a:moveTo>
                  <a:pt x="685" y="0"/>
                </a:moveTo>
                <a:cubicBezTo>
                  <a:pt x="365" y="0"/>
                  <a:pt x="24" y="942"/>
                  <a:pt x="0" y="1024"/>
                </a:cubicBezTo>
                <a:cubicBezTo>
                  <a:pt x="0" y="1120"/>
                  <a:pt x="203" y="1394"/>
                  <a:pt x="548" y="1429"/>
                </a:cubicBezTo>
                <a:cubicBezTo>
                  <a:pt x="563" y="1430"/>
                  <a:pt x="578" y="1431"/>
                  <a:pt x="593" y="1431"/>
                </a:cubicBezTo>
                <a:cubicBezTo>
                  <a:pt x="913" y="1431"/>
                  <a:pt x="1242" y="1198"/>
                  <a:pt x="1322" y="1096"/>
                </a:cubicBezTo>
                <a:cubicBezTo>
                  <a:pt x="1393" y="1001"/>
                  <a:pt x="869" y="12"/>
                  <a:pt x="691" y="1"/>
                </a:cubicBezTo>
                <a:cubicBezTo>
                  <a:pt x="689" y="0"/>
                  <a:pt x="687" y="0"/>
                  <a:pt x="6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46"/>
          <p:cNvSpPr/>
          <p:nvPr/>
        </p:nvSpPr>
        <p:spPr>
          <a:xfrm>
            <a:off x="8032373" y="3554452"/>
            <a:ext cx="199429" cy="528437"/>
          </a:xfrm>
          <a:custGeom>
            <a:avLst/>
            <a:gdLst/>
            <a:ahLst/>
            <a:cxnLst/>
            <a:rect l="l" t="t" r="r" b="b"/>
            <a:pathLst>
              <a:path w="4120" h="10917" extrusionOk="0">
                <a:moveTo>
                  <a:pt x="1215" y="0"/>
                </a:moveTo>
                <a:cubicBezTo>
                  <a:pt x="1191" y="0"/>
                  <a:pt x="1155" y="12"/>
                  <a:pt x="1143" y="36"/>
                </a:cubicBezTo>
                <a:cubicBezTo>
                  <a:pt x="179" y="1738"/>
                  <a:pt x="0" y="3953"/>
                  <a:pt x="370" y="5917"/>
                </a:cubicBezTo>
                <a:cubicBezTo>
                  <a:pt x="751" y="7941"/>
                  <a:pt x="1882" y="9763"/>
                  <a:pt x="3453" y="10847"/>
                </a:cubicBezTo>
                <a:cubicBezTo>
                  <a:pt x="3518" y="10894"/>
                  <a:pt x="3593" y="10916"/>
                  <a:pt x="3667" y="10916"/>
                </a:cubicBezTo>
                <a:cubicBezTo>
                  <a:pt x="3800" y="10916"/>
                  <a:pt x="3932" y="10845"/>
                  <a:pt x="4001" y="10716"/>
                </a:cubicBezTo>
                <a:cubicBezTo>
                  <a:pt x="4120" y="10454"/>
                  <a:pt x="3989" y="10132"/>
                  <a:pt x="3822" y="9894"/>
                </a:cubicBezTo>
                <a:cubicBezTo>
                  <a:pt x="3394" y="9239"/>
                  <a:pt x="2275" y="7513"/>
                  <a:pt x="1905" y="5370"/>
                </a:cubicBezTo>
                <a:cubicBezTo>
                  <a:pt x="1524" y="3227"/>
                  <a:pt x="2203" y="1500"/>
                  <a:pt x="2656" y="500"/>
                </a:cubicBezTo>
                <a:cubicBezTo>
                  <a:pt x="2691" y="441"/>
                  <a:pt x="2679" y="381"/>
                  <a:pt x="2632" y="357"/>
                </a:cubicBezTo>
                <a:cubicBezTo>
                  <a:pt x="2263" y="191"/>
                  <a:pt x="1572" y="36"/>
                  <a:pt x="12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46"/>
          <p:cNvSpPr/>
          <p:nvPr/>
        </p:nvSpPr>
        <p:spPr>
          <a:xfrm>
            <a:off x="7669288" y="3573911"/>
            <a:ext cx="193136" cy="436177"/>
          </a:xfrm>
          <a:custGeom>
            <a:avLst/>
            <a:gdLst/>
            <a:ahLst/>
            <a:cxnLst/>
            <a:rect l="l" t="t" r="r" b="b"/>
            <a:pathLst>
              <a:path w="3990" h="9011" extrusionOk="0">
                <a:moveTo>
                  <a:pt x="3846" y="0"/>
                </a:moveTo>
                <a:cubicBezTo>
                  <a:pt x="3624" y="0"/>
                  <a:pt x="3217" y="152"/>
                  <a:pt x="3156" y="170"/>
                </a:cubicBezTo>
                <a:cubicBezTo>
                  <a:pt x="3108" y="205"/>
                  <a:pt x="3048" y="229"/>
                  <a:pt x="3001" y="253"/>
                </a:cubicBezTo>
                <a:cubicBezTo>
                  <a:pt x="2465" y="503"/>
                  <a:pt x="2001" y="884"/>
                  <a:pt x="1739" y="1467"/>
                </a:cubicBezTo>
                <a:cubicBezTo>
                  <a:pt x="0" y="5158"/>
                  <a:pt x="774" y="8825"/>
                  <a:pt x="893" y="8968"/>
                </a:cubicBezTo>
                <a:cubicBezTo>
                  <a:pt x="917" y="8998"/>
                  <a:pt x="942" y="9010"/>
                  <a:pt x="966" y="9010"/>
                </a:cubicBezTo>
                <a:cubicBezTo>
                  <a:pt x="1091" y="9010"/>
                  <a:pt x="1215" y="8691"/>
                  <a:pt x="1215" y="8611"/>
                </a:cubicBezTo>
                <a:cubicBezTo>
                  <a:pt x="1548" y="5039"/>
                  <a:pt x="2167" y="3075"/>
                  <a:pt x="2632" y="2110"/>
                </a:cubicBezTo>
                <a:cubicBezTo>
                  <a:pt x="2834" y="1682"/>
                  <a:pt x="3072" y="1277"/>
                  <a:pt x="3358" y="884"/>
                </a:cubicBezTo>
                <a:cubicBezTo>
                  <a:pt x="3513" y="693"/>
                  <a:pt x="3656" y="515"/>
                  <a:pt x="3810" y="336"/>
                </a:cubicBezTo>
                <a:cubicBezTo>
                  <a:pt x="3858" y="277"/>
                  <a:pt x="3989" y="158"/>
                  <a:pt x="3989" y="74"/>
                </a:cubicBezTo>
                <a:cubicBezTo>
                  <a:pt x="3983" y="20"/>
                  <a:pt x="3926" y="0"/>
                  <a:pt x="38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46"/>
          <p:cNvSpPr/>
          <p:nvPr/>
        </p:nvSpPr>
        <p:spPr>
          <a:xfrm>
            <a:off x="7946503" y="4001665"/>
            <a:ext cx="521031" cy="432838"/>
          </a:xfrm>
          <a:custGeom>
            <a:avLst/>
            <a:gdLst/>
            <a:ahLst/>
            <a:cxnLst/>
            <a:rect l="l" t="t" r="r" b="b"/>
            <a:pathLst>
              <a:path w="10764" h="8942" extrusionOk="0">
                <a:moveTo>
                  <a:pt x="10264" y="0"/>
                </a:moveTo>
                <a:lnTo>
                  <a:pt x="84" y="1167"/>
                </a:lnTo>
                <a:cubicBezTo>
                  <a:pt x="48" y="1167"/>
                  <a:pt x="0" y="1215"/>
                  <a:pt x="12" y="1274"/>
                </a:cubicBezTo>
                <a:lnTo>
                  <a:pt x="739" y="8227"/>
                </a:lnTo>
                <a:cubicBezTo>
                  <a:pt x="739" y="8227"/>
                  <a:pt x="739" y="8263"/>
                  <a:pt x="762" y="8275"/>
                </a:cubicBezTo>
                <a:lnTo>
                  <a:pt x="1334" y="8906"/>
                </a:lnTo>
                <a:cubicBezTo>
                  <a:pt x="1358" y="8942"/>
                  <a:pt x="1405" y="8942"/>
                  <a:pt x="1429" y="8942"/>
                </a:cubicBezTo>
                <a:lnTo>
                  <a:pt x="10680" y="6715"/>
                </a:lnTo>
                <a:cubicBezTo>
                  <a:pt x="10728" y="6692"/>
                  <a:pt x="10764" y="6668"/>
                  <a:pt x="10764" y="6620"/>
                </a:cubicBezTo>
                <a:lnTo>
                  <a:pt x="10323" y="36"/>
                </a:lnTo>
                <a:lnTo>
                  <a:pt x="102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46"/>
          <p:cNvSpPr/>
          <p:nvPr/>
        </p:nvSpPr>
        <p:spPr>
          <a:xfrm>
            <a:off x="7953425" y="4008006"/>
            <a:ext cx="521031" cy="415557"/>
          </a:xfrm>
          <a:custGeom>
            <a:avLst/>
            <a:gdLst/>
            <a:ahLst/>
            <a:cxnLst/>
            <a:rect l="l" t="t" r="r" b="b"/>
            <a:pathLst>
              <a:path w="10764" h="8585" extrusionOk="0">
                <a:moveTo>
                  <a:pt x="10085" y="0"/>
                </a:moveTo>
                <a:lnTo>
                  <a:pt x="0" y="1191"/>
                </a:lnTo>
                <a:lnTo>
                  <a:pt x="703" y="8108"/>
                </a:lnTo>
                <a:lnTo>
                  <a:pt x="1191" y="8585"/>
                </a:lnTo>
                <a:lnTo>
                  <a:pt x="10764" y="6715"/>
                </a:lnTo>
                <a:lnTo>
                  <a:pt x="10644" y="631"/>
                </a:lnTo>
                <a:lnTo>
                  <a:pt x="100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46"/>
          <p:cNvSpPr/>
          <p:nvPr/>
        </p:nvSpPr>
        <p:spPr>
          <a:xfrm>
            <a:off x="7977627" y="4032789"/>
            <a:ext cx="520451" cy="401713"/>
          </a:xfrm>
          <a:custGeom>
            <a:avLst/>
            <a:gdLst/>
            <a:ahLst/>
            <a:cxnLst/>
            <a:rect l="l" t="t" r="r" b="b"/>
            <a:pathLst>
              <a:path w="10752" h="8299" extrusionOk="0">
                <a:moveTo>
                  <a:pt x="10264" y="0"/>
                </a:moveTo>
                <a:lnTo>
                  <a:pt x="84" y="1227"/>
                </a:lnTo>
                <a:cubicBezTo>
                  <a:pt x="36" y="1227"/>
                  <a:pt x="0" y="1274"/>
                  <a:pt x="12" y="1334"/>
                </a:cubicBezTo>
                <a:lnTo>
                  <a:pt x="655" y="8073"/>
                </a:lnTo>
                <a:lnTo>
                  <a:pt x="655" y="8108"/>
                </a:lnTo>
                <a:lnTo>
                  <a:pt x="715" y="8251"/>
                </a:lnTo>
                <a:cubicBezTo>
                  <a:pt x="727" y="8275"/>
                  <a:pt x="774" y="8299"/>
                  <a:pt x="810" y="8299"/>
                </a:cubicBezTo>
                <a:lnTo>
                  <a:pt x="10680" y="6763"/>
                </a:lnTo>
                <a:cubicBezTo>
                  <a:pt x="10728" y="6763"/>
                  <a:pt x="10752" y="6727"/>
                  <a:pt x="10752" y="6680"/>
                </a:cubicBezTo>
                <a:lnTo>
                  <a:pt x="10323" y="60"/>
                </a:lnTo>
                <a:lnTo>
                  <a:pt x="102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46"/>
          <p:cNvSpPr/>
          <p:nvPr/>
        </p:nvSpPr>
        <p:spPr>
          <a:xfrm>
            <a:off x="8027194" y="4072094"/>
            <a:ext cx="434580" cy="322668"/>
          </a:xfrm>
          <a:custGeom>
            <a:avLst/>
            <a:gdLst/>
            <a:ahLst/>
            <a:cxnLst/>
            <a:rect l="l" t="t" r="r" b="b"/>
            <a:pathLst>
              <a:path w="8978" h="6666" extrusionOk="0">
                <a:moveTo>
                  <a:pt x="8525" y="1"/>
                </a:moveTo>
                <a:cubicBezTo>
                  <a:pt x="8510" y="1"/>
                  <a:pt x="8495" y="4"/>
                  <a:pt x="8478" y="10"/>
                </a:cubicBezTo>
                <a:cubicBezTo>
                  <a:pt x="7454" y="129"/>
                  <a:pt x="6394" y="331"/>
                  <a:pt x="5370" y="367"/>
                </a:cubicBezTo>
                <a:cubicBezTo>
                  <a:pt x="3798" y="557"/>
                  <a:pt x="2227" y="724"/>
                  <a:pt x="655" y="927"/>
                </a:cubicBezTo>
                <a:cubicBezTo>
                  <a:pt x="465" y="938"/>
                  <a:pt x="286" y="962"/>
                  <a:pt x="84" y="986"/>
                </a:cubicBezTo>
                <a:cubicBezTo>
                  <a:pt x="60" y="986"/>
                  <a:pt x="48" y="986"/>
                  <a:pt x="12" y="1010"/>
                </a:cubicBezTo>
                <a:cubicBezTo>
                  <a:pt x="0" y="1034"/>
                  <a:pt x="0" y="1069"/>
                  <a:pt x="0" y="1105"/>
                </a:cubicBezTo>
                <a:cubicBezTo>
                  <a:pt x="131" y="2486"/>
                  <a:pt x="191" y="3903"/>
                  <a:pt x="417" y="5272"/>
                </a:cubicBezTo>
                <a:cubicBezTo>
                  <a:pt x="465" y="5701"/>
                  <a:pt x="477" y="6153"/>
                  <a:pt x="560" y="6582"/>
                </a:cubicBezTo>
                <a:cubicBezTo>
                  <a:pt x="560" y="6606"/>
                  <a:pt x="584" y="6641"/>
                  <a:pt x="607" y="6653"/>
                </a:cubicBezTo>
                <a:cubicBezTo>
                  <a:pt x="643" y="6665"/>
                  <a:pt x="667" y="6665"/>
                  <a:pt x="679" y="6665"/>
                </a:cubicBezTo>
                <a:lnTo>
                  <a:pt x="703" y="6665"/>
                </a:lnTo>
                <a:cubicBezTo>
                  <a:pt x="2155" y="6463"/>
                  <a:pt x="3632" y="6237"/>
                  <a:pt x="5084" y="6010"/>
                </a:cubicBezTo>
                <a:cubicBezTo>
                  <a:pt x="6322" y="5832"/>
                  <a:pt x="7573" y="5641"/>
                  <a:pt x="8811" y="5463"/>
                </a:cubicBezTo>
                <a:cubicBezTo>
                  <a:pt x="8835" y="5463"/>
                  <a:pt x="8882" y="5451"/>
                  <a:pt x="8918" y="5451"/>
                </a:cubicBezTo>
                <a:cubicBezTo>
                  <a:pt x="8954" y="5451"/>
                  <a:pt x="8978" y="5403"/>
                  <a:pt x="8978" y="5368"/>
                </a:cubicBezTo>
                <a:cubicBezTo>
                  <a:pt x="8894" y="4213"/>
                  <a:pt x="8811" y="3046"/>
                  <a:pt x="8739" y="1879"/>
                </a:cubicBezTo>
                <a:cubicBezTo>
                  <a:pt x="8704" y="1498"/>
                  <a:pt x="8692" y="1129"/>
                  <a:pt x="8656" y="748"/>
                </a:cubicBezTo>
                <a:cubicBezTo>
                  <a:pt x="8656" y="641"/>
                  <a:pt x="8680" y="57"/>
                  <a:pt x="8573" y="10"/>
                </a:cubicBezTo>
                <a:cubicBezTo>
                  <a:pt x="8555" y="4"/>
                  <a:pt x="8540" y="1"/>
                  <a:pt x="85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46"/>
          <p:cNvSpPr/>
          <p:nvPr/>
        </p:nvSpPr>
        <p:spPr>
          <a:xfrm>
            <a:off x="8169940" y="4277718"/>
            <a:ext cx="189264" cy="129919"/>
          </a:xfrm>
          <a:custGeom>
            <a:avLst/>
            <a:gdLst/>
            <a:ahLst/>
            <a:cxnLst/>
            <a:rect l="l" t="t" r="r" b="b"/>
            <a:pathLst>
              <a:path w="3910" h="2684" extrusionOk="0">
                <a:moveTo>
                  <a:pt x="3552" y="0"/>
                </a:moveTo>
                <a:lnTo>
                  <a:pt x="849" y="358"/>
                </a:lnTo>
                <a:cubicBezTo>
                  <a:pt x="1055" y="1420"/>
                  <a:pt x="1" y="2471"/>
                  <a:pt x="282" y="2471"/>
                </a:cubicBezTo>
                <a:cubicBezTo>
                  <a:pt x="294" y="2471"/>
                  <a:pt x="308" y="2469"/>
                  <a:pt x="325" y="2465"/>
                </a:cubicBezTo>
                <a:cubicBezTo>
                  <a:pt x="696" y="2391"/>
                  <a:pt x="1086" y="2005"/>
                  <a:pt x="1268" y="2005"/>
                </a:cubicBezTo>
                <a:cubicBezTo>
                  <a:pt x="1291" y="2005"/>
                  <a:pt x="1310" y="2011"/>
                  <a:pt x="1326" y="2024"/>
                </a:cubicBezTo>
                <a:cubicBezTo>
                  <a:pt x="1457" y="2155"/>
                  <a:pt x="933" y="2596"/>
                  <a:pt x="1576" y="2679"/>
                </a:cubicBezTo>
                <a:cubicBezTo>
                  <a:pt x="1603" y="2682"/>
                  <a:pt x="1633" y="2683"/>
                  <a:pt x="1663" y="2683"/>
                </a:cubicBezTo>
                <a:cubicBezTo>
                  <a:pt x="2351" y="2683"/>
                  <a:pt x="3793" y="2066"/>
                  <a:pt x="3850" y="1667"/>
                </a:cubicBezTo>
                <a:cubicBezTo>
                  <a:pt x="3909" y="1250"/>
                  <a:pt x="3552" y="0"/>
                  <a:pt x="3552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46"/>
          <p:cNvSpPr/>
          <p:nvPr/>
        </p:nvSpPr>
        <p:spPr>
          <a:xfrm>
            <a:off x="8107885" y="3606439"/>
            <a:ext cx="248995" cy="712280"/>
          </a:xfrm>
          <a:custGeom>
            <a:avLst/>
            <a:gdLst/>
            <a:ahLst/>
            <a:cxnLst/>
            <a:rect l="l" t="t" r="r" b="b"/>
            <a:pathLst>
              <a:path w="5144" h="14715" extrusionOk="0">
                <a:moveTo>
                  <a:pt x="1818" y="0"/>
                </a:moveTo>
                <a:cubicBezTo>
                  <a:pt x="1060" y="0"/>
                  <a:pt x="289" y="1578"/>
                  <a:pt x="167" y="2784"/>
                </a:cubicBezTo>
                <a:cubicBezTo>
                  <a:pt x="0" y="4320"/>
                  <a:pt x="857" y="5248"/>
                  <a:pt x="1215" y="8582"/>
                </a:cubicBezTo>
                <a:cubicBezTo>
                  <a:pt x="1572" y="11916"/>
                  <a:pt x="1798" y="14714"/>
                  <a:pt x="1798" y="14714"/>
                </a:cubicBezTo>
                <a:cubicBezTo>
                  <a:pt x="1820" y="14714"/>
                  <a:pt x="1843" y="14714"/>
                  <a:pt x="1866" y="14714"/>
                </a:cubicBezTo>
                <a:cubicBezTo>
                  <a:pt x="2869" y="14714"/>
                  <a:pt x="5143" y="14464"/>
                  <a:pt x="5132" y="13952"/>
                </a:cubicBezTo>
                <a:cubicBezTo>
                  <a:pt x="5001" y="7451"/>
                  <a:pt x="3167" y="1403"/>
                  <a:pt x="2405" y="367"/>
                </a:cubicBezTo>
                <a:cubicBezTo>
                  <a:pt x="2219" y="110"/>
                  <a:pt x="2019" y="0"/>
                  <a:pt x="18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46"/>
          <p:cNvSpPr/>
          <p:nvPr/>
        </p:nvSpPr>
        <p:spPr>
          <a:xfrm>
            <a:off x="8100963" y="3302165"/>
            <a:ext cx="216177" cy="162350"/>
          </a:xfrm>
          <a:custGeom>
            <a:avLst/>
            <a:gdLst/>
            <a:ahLst/>
            <a:cxnLst/>
            <a:rect l="l" t="t" r="r" b="b"/>
            <a:pathLst>
              <a:path w="4466" h="3354" extrusionOk="0">
                <a:moveTo>
                  <a:pt x="1414" y="1"/>
                </a:moveTo>
                <a:cubicBezTo>
                  <a:pt x="1221" y="1"/>
                  <a:pt x="1029" y="48"/>
                  <a:pt x="846" y="164"/>
                </a:cubicBezTo>
                <a:cubicBezTo>
                  <a:pt x="548" y="342"/>
                  <a:pt x="310" y="628"/>
                  <a:pt x="226" y="950"/>
                </a:cubicBezTo>
                <a:cubicBezTo>
                  <a:pt x="0" y="1974"/>
                  <a:pt x="369" y="2628"/>
                  <a:pt x="810" y="2902"/>
                </a:cubicBezTo>
                <a:cubicBezTo>
                  <a:pt x="988" y="2986"/>
                  <a:pt x="1143" y="3128"/>
                  <a:pt x="1322" y="3200"/>
                </a:cubicBezTo>
                <a:cubicBezTo>
                  <a:pt x="1560" y="3295"/>
                  <a:pt x="1819" y="3353"/>
                  <a:pt x="2079" y="3353"/>
                </a:cubicBezTo>
                <a:cubicBezTo>
                  <a:pt x="2208" y="3353"/>
                  <a:pt x="2338" y="3339"/>
                  <a:pt x="2465" y="3307"/>
                </a:cubicBezTo>
                <a:cubicBezTo>
                  <a:pt x="2536" y="3271"/>
                  <a:pt x="2632" y="3224"/>
                  <a:pt x="2620" y="3152"/>
                </a:cubicBezTo>
                <a:cubicBezTo>
                  <a:pt x="2596" y="3128"/>
                  <a:pt x="2584" y="3105"/>
                  <a:pt x="2572" y="3081"/>
                </a:cubicBezTo>
                <a:lnTo>
                  <a:pt x="2084" y="2414"/>
                </a:lnTo>
                <a:lnTo>
                  <a:pt x="2084" y="2414"/>
                </a:lnTo>
                <a:cubicBezTo>
                  <a:pt x="2279" y="2491"/>
                  <a:pt x="2487" y="2528"/>
                  <a:pt x="2697" y="2528"/>
                </a:cubicBezTo>
                <a:cubicBezTo>
                  <a:pt x="3360" y="2528"/>
                  <a:pt x="4036" y="2163"/>
                  <a:pt x="4334" y="1557"/>
                </a:cubicBezTo>
                <a:cubicBezTo>
                  <a:pt x="4441" y="1366"/>
                  <a:pt x="4465" y="1069"/>
                  <a:pt x="4251" y="1009"/>
                </a:cubicBezTo>
                <a:cubicBezTo>
                  <a:pt x="4233" y="1006"/>
                  <a:pt x="4215" y="1004"/>
                  <a:pt x="4195" y="1004"/>
                </a:cubicBezTo>
                <a:cubicBezTo>
                  <a:pt x="4148" y="1004"/>
                  <a:pt x="4095" y="1013"/>
                  <a:pt x="4036" y="1021"/>
                </a:cubicBezTo>
                <a:cubicBezTo>
                  <a:pt x="3983" y="1031"/>
                  <a:pt x="3931" y="1036"/>
                  <a:pt x="3881" y="1036"/>
                </a:cubicBezTo>
                <a:cubicBezTo>
                  <a:pt x="3517" y="1036"/>
                  <a:pt x="3230" y="793"/>
                  <a:pt x="2905" y="604"/>
                </a:cubicBezTo>
                <a:cubicBezTo>
                  <a:pt x="2471" y="344"/>
                  <a:pt x="1935" y="1"/>
                  <a:pt x="14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46"/>
          <p:cNvSpPr/>
          <p:nvPr/>
        </p:nvSpPr>
        <p:spPr>
          <a:xfrm>
            <a:off x="7629499" y="2926834"/>
            <a:ext cx="107265" cy="284621"/>
          </a:xfrm>
          <a:custGeom>
            <a:avLst/>
            <a:gdLst/>
            <a:ahLst/>
            <a:cxnLst/>
            <a:rect l="l" t="t" r="r" b="b"/>
            <a:pathLst>
              <a:path w="2216" h="5880" extrusionOk="0">
                <a:moveTo>
                  <a:pt x="1673" y="0"/>
                </a:moveTo>
                <a:cubicBezTo>
                  <a:pt x="1556" y="0"/>
                  <a:pt x="1427" y="53"/>
                  <a:pt x="1323" y="131"/>
                </a:cubicBezTo>
                <a:cubicBezTo>
                  <a:pt x="1192" y="238"/>
                  <a:pt x="1108" y="405"/>
                  <a:pt x="1013" y="548"/>
                </a:cubicBezTo>
                <a:cubicBezTo>
                  <a:pt x="525" y="1393"/>
                  <a:pt x="132" y="2322"/>
                  <a:pt x="60" y="3298"/>
                </a:cubicBezTo>
                <a:cubicBezTo>
                  <a:pt x="1" y="4048"/>
                  <a:pt x="144" y="4822"/>
                  <a:pt x="537" y="5441"/>
                </a:cubicBezTo>
                <a:cubicBezTo>
                  <a:pt x="665" y="5642"/>
                  <a:pt x="804" y="5880"/>
                  <a:pt x="957" y="5880"/>
                </a:cubicBezTo>
                <a:cubicBezTo>
                  <a:pt x="1032" y="5880"/>
                  <a:pt x="1110" y="5823"/>
                  <a:pt x="1192" y="5679"/>
                </a:cubicBezTo>
                <a:cubicBezTo>
                  <a:pt x="1370" y="5382"/>
                  <a:pt x="1442" y="5025"/>
                  <a:pt x="1501" y="4691"/>
                </a:cubicBezTo>
                <a:cubicBezTo>
                  <a:pt x="1692" y="3679"/>
                  <a:pt x="1870" y="2643"/>
                  <a:pt x="2073" y="1631"/>
                </a:cubicBezTo>
                <a:cubicBezTo>
                  <a:pt x="2144" y="1250"/>
                  <a:pt x="2216" y="845"/>
                  <a:pt x="2108" y="464"/>
                </a:cubicBezTo>
                <a:cubicBezTo>
                  <a:pt x="2073" y="286"/>
                  <a:pt x="1965" y="107"/>
                  <a:pt x="1799" y="24"/>
                </a:cubicBezTo>
                <a:cubicBezTo>
                  <a:pt x="1760" y="8"/>
                  <a:pt x="1717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46"/>
          <p:cNvSpPr/>
          <p:nvPr/>
        </p:nvSpPr>
        <p:spPr>
          <a:xfrm>
            <a:off x="7646247" y="2864101"/>
            <a:ext cx="588460" cy="671958"/>
          </a:xfrm>
          <a:custGeom>
            <a:avLst/>
            <a:gdLst/>
            <a:ahLst/>
            <a:cxnLst/>
            <a:rect l="l" t="t" r="r" b="b"/>
            <a:pathLst>
              <a:path w="12157" h="13882" extrusionOk="0">
                <a:moveTo>
                  <a:pt x="5894" y="0"/>
                </a:moveTo>
                <a:cubicBezTo>
                  <a:pt x="2517" y="0"/>
                  <a:pt x="58" y="2785"/>
                  <a:pt x="0" y="7237"/>
                </a:cubicBezTo>
                <a:cubicBezTo>
                  <a:pt x="0" y="7797"/>
                  <a:pt x="12" y="8333"/>
                  <a:pt x="72" y="8857"/>
                </a:cubicBezTo>
                <a:lnTo>
                  <a:pt x="72" y="8880"/>
                </a:lnTo>
                <a:cubicBezTo>
                  <a:pt x="84" y="9047"/>
                  <a:pt x="119" y="9202"/>
                  <a:pt x="131" y="9357"/>
                </a:cubicBezTo>
                <a:cubicBezTo>
                  <a:pt x="334" y="10690"/>
                  <a:pt x="798" y="11821"/>
                  <a:pt x="1679" y="12607"/>
                </a:cubicBezTo>
                <a:lnTo>
                  <a:pt x="1691" y="12619"/>
                </a:lnTo>
                <a:cubicBezTo>
                  <a:pt x="1846" y="12750"/>
                  <a:pt x="2024" y="12893"/>
                  <a:pt x="2203" y="13012"/>
                </a:cubicBezTo>
                <a:cubicBezTo>
                  <a:pt x="2953" y="13500"/>
                  <a:pt x="3965" y="13810"/>
                  <a:pt x="5299" y="13881"/>
                </a:cubicBezTo>
                <a:lnTo>
                  <a:pt x="5680" y="13881"/>
                </a:lnTo>
                <a:cubicBezTo>
                  <a:pt x="5834" y="13881"/>
                  <a:pt x="5977" y="13881"/>
                  <a:pt x="6144" y="13869"/>
                </a:cubicBezTo>
                <a:cubicBezTo>
                  <a:pt x="8037" y="13738"/>
                  <a:pt x="9716" y="12595"/>
                  <a:pt x="10740" y="10845"/>
                </a:cubicBezTo>
                <a:cubicBezTo>
                  <a:pt x="10752" y="10833"/>
                  <a:pt x="10752" y="10821"/>
                  <a:pt x="10775" y="10809"/>
                </a:cubicBezTo>
                <a:cubicBezTo>
                  <a:pt x="10859" y="10654"/>
                  <a:pt x="10930" y="10523"/>
                  <a:pt x="11014" y="10357"/>
                </a:cubicBezTo>
                <a:cubicBezTo>
                  <a:pt x="11383" y="9583"/>
                  <a:pt x="11633" y="8726"/>
                  <a:pt x="11740" y="7773"/>
                </a:cubicBezTo>
                <a:cubicBezTo>
                  <a:pt x="12157" y="3856"/>
                  <a:pt x="9740" y="236"/>
                  <a:pt x="6251" y="10"/>
                </a:cubicBezTo>
                <a:cubicBezTo>
                  <a:pt x="6131" y="3"/>
                  <a:pt x="6012" y="0"/>
                  <a:pt x="5894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46"/>
          <p:cNvSpPr/>
          <p:nvPr/>
        </p:nvSpPr>
        <p:spPr>
          <a:xfrm>
            <a:off x="7574172" y="2729971"/>
            <a:ext cx="815576" cy="535117"/>
          </a:xfrm>
          <a:custGeom>
            <a:avLst/>
            <a:gdLst/>
            <a:ahLst/>
            <a:cxnLst/>
            <a:rect l="l" t="t" r="r" b="b"/>
            <a:pathLst>
              <a:path w="16849" h="11055" extrusionOk="0">
                <a:moveTo>
                  <a:pt x="10580" y="0"/>
                </a:moveTo>
                <a:cubicBezTo>
                  <a:pt x="9980" y="0"/>
                  <a:pt x="9381" y="150"/>
                  <a:pt x="8859" y="436"/>
                </a:cubicBezTo>
                <a:cubicBezTo>
                  <a:pt x="8764" y="448"/>
                  <a:pt x="8681" y="460"/>
                  <a:pt x="8585" y="460"/>
                </a:cubicBezTo>
                <a:cubicBezTo>
                  <a:pt x="8520" y="471"/>
                  <a:pt x="8448" y="477"/>
                  <a:pt x="8377" y="477"/>
                </a:cubicBezTo>
                <a:cubicBezTo>
                  <a:pt x="8306" y="477"/>
                  <a:pt x="8234" y="471"/>
                  <a:pt x="8169" y="460"/>
                </a:cubicBezTo>
                <a:cubicBezTo>
                  <a:pt x="8014" y="448"/>
                  <a:pt x="7883" y="400"/>
                  <a:pt x="7740" y="376"/>
                </a:cubicBezTo>
                <a:lnTo>
                  <a:pt x="7657" y="376"/>
                </a:lnTo>
                <a:cubicBezTo>
                  <a:pt x="7644" y="375"/>
                  <a:pt x="7630" y="375"/>
                  <a:pt x="7617" y="375"/>
                </a:cubicBezTo>
                <a:cubicBezTo>
                  <a:pt x="7414" y="375"/>
                  <a:pt x="7201" y="462"/>
                  <a:pt x="7157" y="686"/>
                </a:cubicBezTo>
                <a:lnTo>
                  <a:pt x="7157" y="722"/>
                </a:lnTo>
                <a:cubicBezTo>
                  <a:pt x="7157" y="722"/>
                  <a:pt x="7145" y="722"/>
                  <a:pt x="7145" y="698"/>
                </a:cubicBezTo>
                <a:cubicBezTo>
                  <a:pt x="6823" y="566"/>
                  <a:pt x="6525" y="360"/>
                  <a:pt x="6202" y="360"/>
                </a:cubicBezTo>
                <a:cubicBezTo>
                  <a:pt x="6058" y="360"/>
                  <a:pt x="5909" y="401"/>
                  <a:pt x="5752" y="507"/>
                </a:cubicBezTo>
                <a:cubicBezTo>
                  <a:pt x="5514" y="662"/>
                  <a:pt x="5383" y="841"/>
                  <a:pt x="5085" y="864"/>
                </a:cubicBezTo>
                <a:cubicBezTo>
                  <a:pt x="4918" y="900"/>
                  <a:pt x="4763" y="876"/>
                  <a:pt x="4597" y="900"/>
                </a:cubicBezTo>
                <a:cubicBezTo>
                  <a:pt x="4442" y="912"/>
                  <a:pt x="4287" y="936"/>
                  <a:pt x="4132" y="983"/>
                </a:cubicBezTo>
                <a:cubicBezTo>
                  <a:pt x="3525" y="1150"/>
                  <a:pt x="3001" y="1507"/>
                  <a:pt x="2561" y="1936"/>
                </a:cubicBezTo>
                <a:cubicBezTo>
                  <a:pt x="2180" y="2305"/>
                  <a:pt x="1930" y="2805"/>
                  <a:pt x="1501" y="3115"/>
                </a:cubicBezTo>
                <a:cubicBezTo>
                  <a:pt x="1311" y="3258"/>
                  <a:pt x="1096" y="3317"/>
                  <a:pt x="870" y="3400"/>
                </a:cubicBezTo>
                <a:cubicBezTo>
                  <a:pt x="787" y="3424"/>
                  <a:pt x="668" y="3472"/>
                  <a:pt x="572" y="3531"/>
                </a:cubicBezTo>
                <a:cubicBezTo>
                  <a:pt x="561" y="3591"/>
                  <a:pt x="572" y="3662"/>
                  <a:pt x="608" y="3722"/>
                </a:cubicBezTo>
                <a:cubicBezTo>
                  <a:pt x="632" y="3769"/>
                  <a:pt x="680" y="3817"/>
                  <a:pt x="727" y="3841"/>
                </a:cubicBezTo>
                <a:lnTo>
                  <a:pt x="715" y="3841"/>
                </a:lnTo>
                <a:cubicBezTo>
                  <a:pt x="501" y="3936"/>
                  <a:pt x="1" y="4174"/>
                  <a:pt x="251" y="4472"/>
                </a:cubicBezTo>
                <a:cubicBezTo>
                  <a:pt x="343" y="4572"/>
                  <a:pt x="464" y="4608"/>
                  <a:pt x="599" y="4608"/>
                </a:cubicBezTo>
                <a:cubicBezTo>
                  <a:pt x="655" y="4608"/>
                  <a:pt x="715" y="4602"/>
                  <a:pt x="775" y="4591"/>
                </a:cubicBezTo>
                <a:lnTo>
                  <a:pt x="775" y="4591"/>
                </a:lnTo>
                <a:lnTo>
                  <a:pt x="632" y="4770"/>
                </a:lnTo>
                <a:cubicBezTo>
                  <a:pt x="489" y="4984"/>
                  <a:pt x="370" y="5222"/>
                  <a:pt x="299" y="5496"/>
                </a:cubicBezTo>
                <a:cubicBezTo>
                  <a:pt x="299" y="5591"/>
                  <a:pt x="263" y="5734"/>
                  <a:pt x="251" y="5865"/>
                </a:cubicBezTo>
                <a:cubicBezTo>
                  <a:pt x="239" y="5984"/>
                  <a:pt x="239" y="6115"/>
                  <a:pt x="358" y="6198"/>
                </a:cubicBezTo>
                <a:cubicBezTo>
                  <a:pt x="402" y="6226"/>
                  <a:pt x="447" y="6237"/>
                  <a:pt x="490" y="6237"/>
                </a:cubicBezTo>
                <a:cubicBezTo>
                  <a:pt x="599" y="6237"/>
                  <a:pt x="705" y="6164"/>
                  <a:pt x="799" y="6079"/>
                </a:cubicBezTo>
                <a:lnTo>
                  <a:pt x="799" y="6079"/>
                </a:lnTo>
                <a:cubicBezTo>
                  <a:pt x="751" y="6198"/>
                  <a:pt x="715" y="6329"/>
                  <a:pt x="692" y="6460"/>
                </a:cubicBezTo>
                <a:cubicBezTo>
                  <a:pt x="668" y="6698"/>
                  <a:pt x="739" y="6996"/>
                  <a:pt x="977" y="7091"/>
                </a:cubicBezTo>
                <a:cubicBezTo>
                  <a:pt x="1033" y="7111"/>
                  <a:pt x="1092" y="7119"/>
                  <a:pt x="1152" y="7119"/>
                </a:cubicBezTo>
                <a:cubicBezTo>
                  <a:pt x="1346" y="7119"/>
                  <a:pt x="1552" y="7030"/>
                  <a:pt x="1715" y="6948"/>
                </a:cubicBezTo>
                <a:cubicBezTo>
                  <a:pt x="1787" y="6913"/>
                  <a:pt x="1858" y="6865"/>
                  <a:pt x="1918" y="6806"/>
                </a:cubicBezTo>
                <a:cubicBezTo>
                  <a:pt x="2025" y="6865"/>
                  <a:pt x="2156" y="6877"/>
                  <a:pt x="2275" y="6889"/>
                </a:cubicBezTo>
                <a:cubicBezTo>
                  <a:pt x="2345" y="6896"/>
                  <a:pt x="2415" y="6899"/>
                  <a:pt x="2485" y="6899"/>
                </a:cubicBezTo>
                <a:cubicBezTo>
                  <a:pt x="2893" y="6899"/>
                  <a:pt x="3301" y="6784"/>
                  <a:pt x="3656" y="6591"/>
                </a:cubicBezTo>
                <a:cubicBezTo>
                  <a:pt x="4073" y="6377"/>
                  <a:pt x="4466" y="6079"/>
                  <a:pt x="4823" y="5758"/>
                </a:cubicBezTo>
                <a:cubicBezTo>
                  <a:pt x="4990" y="5615"/>
                  <a:pt x="5144" y="5460"/>
                  <a:pt x="5299" y="5305"/>
                </a:cubicBezTo>
                <a:lnTo>
                  <a:pt x="5299" y="5305"/>
                </a:lnTo>
                <a:cubicBezTo>
                  <a:pt x="5287" y="5424"/>
                  <a:pt x="5299" y="5555"/>
                  <a:pt x="5323" y="5674"/>
                </a:cubicBezTo>
                <a:cubicBezTo>
                  <a:pt x="5418" y="5901"/>
                  <a:pt x="5597" y="6055"/>
                  <a:pt x="5823" y="6151"/>
                </a:cubicBezTo>
                <a:cubicBezTo>
                  <a:pt x="6037" y="6234"/>
                  <a:pt x="6276" y="6270"/>
                  <a:pt x="6514" y="6270"/>
                </a:cubicBezTo>
                <a:cubicBezTo>
                  <a:pt x="7228" y="6270"/>
                  <a:pt x="7942" y="6020"/>
                  <a:pt x="8502" y="5555"/>
                </a:cubicBezTo>
                <a:cubicBezTo>
                  <a:pt x="8621" y="5460"/>
                  <a:pt x="8716" y="5365"/>
                  <a:pt x="8812" y="5258"/>
                </a:cubicBezTo>
                <a:lnTo>
                  <a:pt x="8812" y="5258"/>
                </a:lnTo>
                <a:cubicBezTo>
                  <a:pt x="8812" y="5270"/>
                  <a:pt x="8812" y="5305"/>
                  <a:pt x="8800" y="5317"/>
                </a:cubicBezTo>
                <a:cubicBezTo>
                  <a:pt x="8776" y="5496"/>
                  <a:pt x="8800" y="5686"/>
                  <a:pt x="8895" y="5817"/>
                </a:cubicBezTo>
                <a:cubicBezTo>
                  <a:pt x="9002" y="5972"/>
                  <a:pt x="9193" y="6055"/>
                  <a:pt x="9371" y="6055"/>
                </a:cubicBezTo>
                <a:cubicBezTo>
                  <a:pt x="9550" y="6055"/>
                  <a:pt x="9752" y="6020"/>
                  <a:pt x="9919" y="5936"/>
                </a:cubicBezTo>
                <a:cubicBezTo>
                  <a:pt x="10264" y="5782"/>
                  <a:pt x="10562" y="5520"/>
                  <a:pt x="10752" y="5198"/>
                </a:cubicBezTo>
                <a:lnTo>
                  <a:pt x="10752" y="5198"/>
                </a:lnTo>
                <a:cubicBezTo>
                  <a:pt x="10681" y="5484"/>
                  <a:pt x="10657" y="5782"/>
                  <a:pt x="10633" y="6079"/>
                </a:cubicBezTo>
                <a:cubicBezTo>
                  <a:pt x="10609" y="6770"/>
                  <a:pt x="10633" y="7508"/>
                  <a:pt x="10990" y="8115"/>
                </a:cubicBezTo>
                <a:cubicBezTo>
                  <a:pt x="11074" y="8246"/>
                  <a:pt x="11193" y="8377"/>
                  <a:pt x="11348" y="8377"/>
                </a:cubicBezTo>
                <a:cubicBezTo>
                  <a:pt x="11443" y="8377"/>
                  <a:pt x="11502" y="8341"/>
                  <a:pt x="11550" y="8258"/>
                </a:cubicBezTo>
                <a:lnTo>
                  <a:pt x="11550" y="8258"/>
                </a:lnTo>
                <a:cubicBezTo>
                  <a:pt x="11514" y="8437"/>
                  <a:pt x="11514" y="8615"/>
                  <a:pt x="11550" y="8794"/>
                </a:cubicBezTo>
                <a:cubicBezTo>
                  <a:pt x="11562" y="8853"/>
                  <a:pt x="11574" y="8913"/>
                  <a:pt x="11610" y="8961"/>
                </a:cubicBezTo>
                <a:cubicBezTo>
                  <a:pt x="11643" y="9005"/>
                  <a:pt x="11697" y="9023"/>
                  <a:pt x="11753" y="9023"/>
                </a:cubicBezTo>
                <a:cubicBezTo>
                  <a:pt x="11818" y="9023"/>
                  <a:pt x="11886" y="8999"/>
                  <a:pt x="11931" y="8961"/>
                </a:cubicBezTo>
                <a:lnTo>
                  <a:pt x="11931" y="8961"/>
                </a:lnTo>
                <a:cubicBezTo>
                  <a:pt x="11836" y="9151"/>
                  <a:pt x="11729" y="9365"/>
                  <a:pt x="11645" y="9568"/>
                </a:cubicBezTo>
                <a:cubicBezTo>
                  <a:pt x="11550" y="9901"/>
                  <a:pt x="11407" y="10306"/>
                  <a:pt x="11574" y="10604"/>
                </a:cubicBezTo>
                <a:cubicBezTo>
                  <a:pt x="11730" y="10900"/>
                  <a:pt x="12069" y="11054"/>
                  <a:pt x="12412" y="11054"/>
                </a:cubicBezTo>
                <a:cubicBezTo>
                  <a:pt x="12566" y="11054"/>
                  <a:pt x="12720" y="11023"/>
                  <a:pt x="12860" y="10961"/>
                </a:cubicBezTo>
                <a:cubicBezTo>
                  <a:pt x="13300" y="10747"/>
                  <a:pt x="13550" y="10270"/>
                  <a:pt x="13598" y="9794"/>
                </a:cubicBezTo>
                <a:cubicBezTo>
                  <a:pt x="13765" y="10068"/>
                  <a:pt x="14110" y="10163"/>
                  <a:pt x="14419" y="10163"/>
                </a:cubicBezTo>
                <a:cubicBezTo>
                  <a:pt x="14919" y="10163"/>
                  <a:pt x="15455" y="9961"/>
                  <a:pt x="15920" y="9723"/>
                </a:cubicBezTo>
                <a:cubicBezTo>
                  <a:pt x="16158" y="9604"/>
                  <a:pt x="16384" y="9449"/>
                  <a:pt x="16586" y="9306"/>
                </a:cubicBezTo>
                <a:cubicBezTo>
                  <a:pt x="16634" y="9270"/>
                  <a:pt x="16694" y="9199"/>
                  <a:pt x="16753" y="9139"/>
                </a:cubicBezTo>
                <a:cubicBezTo>
                  <a:pt x="16848" y="9032"/>
                  <a:pt x="16789" y="8877"/>
                  <a:pt x="16646" y="8853"/>
                </a:cubicBezTo>
                <a:cubicBezTo>
                  <a:pt x="16432" y="8830"/>
                  <a:pt x="16217" y="8722"/>
                  <a:pt x="16051" y="8592"/>
                </a:cubicBezTo>
                <a:cubicBezTo>
                  <a:pt x="15991" y="8532"/>
                  <a:pt x="15932" y="8484"/>
                  <a:pt x="15896" y="8425"/>
                </a:cubicBezTo>
                <a:lnTo>
                  <a:pt x="15896" y="8425"/>
                </a:lnTo>
                <a:cubicBezTo>
                  <a:pt x="15923" y="8427"/>
                  <a:pt x="15950" y="8428"/>
                  <a:pt x="15977" y="8428"/>
                </a:cubicBezTo>
                <a:cubicBezTo>
                  <a:pt x="16128" y="8428"/>
                  <a:pt x="16276" y="8397"/>
                  <a:pt x="16408" y="8306"/>
                </a:cubicBezTo>
                <a:cubicBezTo>
                  <a:pt x="16539" y="8234"/>
                  <a:pt x="16705" y="8044"/>
                  <a:pt x="16539" y="7937"/>
                </a:cubicBezTo>
                <a:cubicBezTo>
                  <a:pt x="16507" y="7914"/>
                  <a:pt x="16475" y="7907"/>
                  <a:pt x="16442" y="7907"/>
                </a:cubicBezTo>
                <a:cubicBezTo>
                  <a:pt x="16390" y="7907"/>
                  <a:pt x="16335" y="7925"/>
                  <a:pt x="16277" y="7925"/>
                </a:cubicBezTo>
                <a:cubicBezTo>
                  <a:pt x="16122" y="7925"/>
                  <a:pt x="15967" y="7782"/>
                  <a:pt x="15908" y="7639"/>
                </a:cubicBezTo>
                <a:cubicBezTo>
                  <a:pt x="15860" y="7532"/>
                  <a:pt x="15848" y="7425"/>
                  <a:pt x="15836" y="7306"/>
                </a:cubicBezTo>
                <a:cubicBezTo>
                  <a:pt x="15824" y="7044"/>
                  <a:pt x="15896" y="6746"/>
                  <a:pt x="15920" y="6520"/>
                </a:cubicBezTo>
                <a:cubicBezTo>
                  <a:pt x="15979" y="6103"/>
                  <a:pt x="16039" y="5674"/>
                  <a:pt x="16027" y="5258"/>
                </a:cubicBezTo>
                <a:cubicBezTo>
                  <a:pt x="16027" y="5067"/>
                  <a:pt x="16003" y="4853"/>
                  <a:pt x="15967" y="4662"/>
                </a:cubicBezTo>
                <a:cubicBezTo>
                  <a:pt x="15848" y="4020"/>
                  <a:pt x="15574" y="3424"/>
                  <a:pt x="15003" y="3055"/>
                </a:cubicBezTo>
                <a:cubicBezTo>
                  <a:pt x="14979" y="3055"/>
                  <a:pt x="14979" y="3055"/>
                  <a:pt x="14979" y="3043"/>
                </a:cubicBezTo>
                <a:cubicBezTo>
                  <a:pt x="15086" y="3019"/>
                  <a:pt x="15193" y="2984"/>
                  <a:pt x="15277" y="2936"/>
                </a:cubicBezTo>
                <a:cubicBezTo>
                  <a:pt x="15300" y="2924"/>
                  <a:pt x="15324" y="2900"/>
                  <a:pt x="15348" y="2888"/>
                </a:cubicBezTo>
                <a:cubicBezTo>
                  <a:pt x="15372" y="2841"/>
                  <a:pt x="15360" y="2781"/>
                  <a:pt x="15324" y="2746"/>
                </a:cubicBezTo>
                <a:cubicBezTo>
                  <a:pt x="15241" y="2626"/>
                  <a:pt x="15074" y="2591"/>
                  <a:pt x="14931" y="2579"/>
                </a:cubicBezTo>
                <a:cubicBezTo>
                  <a:pt x="14765" y="2579"/>
                  <a:pt x="14586" y="2591"/>
                  <a:pt x="14419" y="2638"/>
                </a:cubicBezTo>
                <a:cubicBezTo>
                  <a:pt x="14634" y="2305"/>
                  <a:pt x="14729" y="1864"/>
                  <a:pt x="14527" y="1531"/>
                </a:cubicBezTo>
                <a:cubicBezTo>
                  <a:pt x="14436" y="1381"/>
                  <a:pt x="14261" y="1255"/>
                  <a:pt x="14087" y="1255"/>
                </a:cubicBezTo>
                <a:cubicBezTo>
                  <a:pt x="14055" y="1255"/>
                  <a:pt x="14023" y="1260"/>
                  <a:pt x="13991" y="1269"/>
                </a:cubicBezTo>
                <a:cubicBezTo>
                  <a:pt x="13872" y="1293"/>
                  <a:pt x="13776" y="1400"/>
                  <a:pt x="13705" y="1519"/>
                </a:cubicBezTo>
                <a:cubicBezTo>
                  <a:pt x="13634" y="1626"/>
                  <a:pt x="13586" y="1745"/>
                  <a:pt x="13562" y="1864"/>
                </a:cubicBezTo>
                <a:cubicBezTo>
                  <a:pt x="13538" y="1829"/>
                  <a:pt x="13526" y="1793"/>
                  <a:pt x="13515" y="1757"/>
                </a:cubicBezTo>
                <a:cubicBezTo>
                  <a:pt x="13229" y="1162"/>
                  <a:pt x="12717" y="686"/>
                  <a:pt x="12145" y="376"/>
                </a:cubicBezTo>
                <a:cubicBezTo>
                  <a:pt x="11895" y="245"/>
                  <a:pt x="11610" y="138"/>
                  <a:pt x="11324" y="79"/>
                </a:cubicBezTo>
                <a:cubicBezTo>
                  <a:pt x="11079" y="26"/>
                  <a:pt x="10830" y="0"/>
                  <a:pt x="105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46"/>
          <p:cNvSpPr/>
          <p:nvPr/>
        </p:nvSpPr>
        <p:spPr>
          <a:xfrm>
            <a:off x="7946503" y="2729390"/>
            <a:ext cx="406941" cy="355728"/>
          </a:xfrm>
          <a:custGeom>
            <a:avLst/>
            <a:gdLst/>
            <a:ahLst/>
            <a:cxnLst/>
            <a:rect l="l" t="t" r="r" b="b"/>
            <a:pathLst>
              <a:path w="8407" h="7349" extrusionOk="0">
                <a:moveTo>
                  <a:pt x="2935" y="1"/>
                </a:moveTo>
                <a:cubicBezTo>
                  <a:pt x="2334" y="1"/>
                  <a:pt x="1733" y="150"/>
                  <a:pt x="1203" y="436"/>
                </a:cubicBezTo>
                <a:cubicBezTo>
                  <a:pt x="1120" y="448"/>
                  <a:pt x="1024" y="460"/>
                  <a:pt x="941" y="460"/>
                </a:cubicBezTo>
                <a:cubicBezTo>
                  <a:pt x="876" y="466"/>
                  <a:pt x="804" y="469"/>
                  <a:pt x="733" y="469"/>
                </a:cubicBezTo>
                <a:cubicBezTo>
                  <a:pt x="661" y="469"/>
                  <a:pt x="590" y="466"/>
                  <a:pt x="524" y="460"/>
                </a:cubicBezTo>
                <a:cubicBezTo>
                  <a:pt x="369" y="448"/>
                  <a:pt x="239" y="400"/>
                  <a:pt x="96" y="376"/>
                </a:cubicBezTo>
                <a:cubicBezTo>
                  <a:pt x="48" y="353"/>
                  <a:pt x="24" y="341"/>
                  <a:pt x="0" y="341"/>
                </a:cubicBezTo>
                <a:cubicBezTo>
                  <a:pt x="12" y="353"/>
                  <a:pt x="24" y="376"/>
                  <a:pt x="48" y="400"/>
                </a:cubicBezTo>
                <a:cubicBezTo>
                  <a:pt x="119" y="472"/>
                  <a:pt x="227" y="519"/>
                  <a:pt x="334" y="543"/>
                </a:cubicBezTo>
                <a:cubicBezTo>
                  <a:pt x="929" y="757"/>
                  <a:pt x="1536" y="864"/>
                  <a:pt x="2084" y="1186"/>
                </a:cubicBezTo>
                <a:cubicBezTo>
                  <a:pt x="2251" y="1281"/>
                  <a:pt x="2417" y="1412"/>
                  <a:pt x="2453" y="1603"/>
                </a:cubicBezTo>
                <a:cubicBezTo>
                  <a:pt x="2572" y="2019"/>
                  <a:pt x="2132" y="2484"/>
                  <a:pt x="2298" y="2889"/>
                </a:cubicBezTo>
                <a:cubicBezTo>
                  <a:pt x="2388" y="3108"/>
                  <a:pt x="2615" y="3166"/>
                  <a:pt x="2857" y="3166"/>
                </a:cubicBezTo>
                <a:cubicBezTo>
                  <a:pt x="2970" y="3166"/>
                  <a:pt x="3085" y="3154"/>
                  <a:pt x="3191" y="3139"/>
                </a:cubicBezTo>
                <a:cubicBezTo>
                  <a:pt x="3310" y="3122"/>
                  <a:pt x="3434" y="3111"/>
                  <a:pt x="3557" y="3111"/>
                </a:cubicBezTo>
                <a:cubicBezTo>
                  <a:pt x="3881" y="3111"/>
                  <a:pt x="4202" y="3186"/>
                  <a:pt x="4418" y="3436"/>
                </a:cubicBezTo>
                <a:cubicBezTo>
                  <a:pt x="4680" y="3734"/>
                  <a:pt x="4715" y="4174"/>
                  <a:pt x="4822" y="4567"/>
                </a:cubicBezTo>
                <a:cubicBezTo>
                  <a:pt x="4924" y="4940"/>
                  <a:pt x="5186" y="5345"/>
                  <a:pt x="5518" y="5345"/>
                </a:cubicBezTo>
                <a:cubicBezTo>
                  <a:pt x="5536" y="5345"/>
                  <a:pt x="5554" y="5344"/>
                  <a:pt x="5573" y="5341"/>
                </a:cubicBezTo>
                <a:cubicBezTo>
                  <a:pt x="5775" y="5305"/>
                  <a:pt x="5954" y="5139"/>
                  <a:pt x="6168" y="5091"/>
                </a:cubicBezTo>
                <a:cubicBezTo>
                  <a:pt x="6207" y="5081"/>
                  <a:pt x="6247" y="5076"/>
                  <a:pt x="6286" y="5076"/>
                </a:cubicBezTo>
                <a:cubicBezTo>
                  <a:pt x="6554" y="5076"/>
                  <a:pt x="6808" y="5309"/>
                  <a:pt x="6954" y="5579"/>
                </a:cubicBezTo>
                <a:cubicBezTo>
                  <a:pt x="7120" y="5889"/>
                  <a:pt x="7180" y="6246"/>
                  <a:pt x="7311" y="6579"/>
                </a:cubicBezTo>
                <a:cubicBezTo>
                  <a:pt x="7430" y="6901"/>
                  <a:pt x="7632" y="7234"/>
                  <a:pt x="7954" y="7318"/>
                </a:cubicBezTo>
                <a:cubicBezTo>
                  <a:pt x="8007" y="7340"/>
                  <a:pt x="8055" y="7349"/>
                  <a:pt x="8107" y="7349"/>
                </a:cubicBezTo>
                <a:cubicBezTo>
                  <a:pt x="8137" y="7349"/>
                  <a:pt x="8169" y="7346"/>
                  <a:pt x="8204" y="7341"/>
                </a:cubicBezTo>
                <a:cubicBezTo>
                  <a:pt x="8192" y="7068"/>
                  <a:pt x="8263" y="6770"/>
                  <a:pt x="8287" y="6544"/>
                </a:cubicBezTo>
                <a:cubicBezTo>
                  <a:pt x="8347" y="6127"/>
                  <a:pt x="8406" y="5698"/>
                  <a:pt x="8394" y="5282"/>
                </a:cubicBezTo>
                <a:cubicBezTo>
                  <a:pt x="8394" y="5091"/>
                  <a:pt x="8370" y="4877"/>
                  <a:pt x="8335" y="4686"/>
                </a:cubicBezTo>
                <a:lnTo>
                  <a:pt x="8228" y="4686"/>
                </a:lnTo>
                <a:cubicBezTo>
                  <a:pt x="7775" y="4663"/>
                  <a:pt x="7299" y="4508"/>
                  <a:pt x="7013" y="4103"/>
                </a:cubicBezTo>
                <a:cubicBezTo>
                  <a:pt x="6918" y="3972"/>
                  <a:pt x="6858" y="3805"/>
                  <a:pt x="6763" y="3686"/>
                </a:cubicBezTo>
                <a:cubicBezTo>
                  <a:pt x="6549" y="3436"/>
                  <a:pt x="6239" y="3353"/>
                  <a:pt x="5942" y="3270"/>
                </a:cubicBezTo>
                <a:cubicBezTo>
                  <a:pt x="5584" y="3186"/>
                  <a:pt x="5192" y="3091"/>
                  <a:pt x="4918" y="2829"/>
                </a:cubicBezTo>
                <a:cubicBezTo>
                  <a:pt x="4632" y="2555"/>
                  <a:pt x="4465" y="2067"/>
                  <a:pt x="4680" y="1710"/>
                </a:cubicBezTo>
                <a:cubicBezTo>
                  <a:pt x="4775" y="1531"/>
                  <a:pt x="4953" y="1400"/>
                  <a:pt x="5001" y="1186"/>
                </a:cubicBezTo>
                <a:cubicBezTo>
                  <a:pt x="5072" y="912"/>
                  <a:pt x="4870" y="638"/>
                  <a:pt x="4644" y="472"/>
                </a:cubicBezTo>
                <a:cubicBezTo>
                  <a:pt x="4596" y="448"/>
                  <a:pt x="4560" y="400"/>
                  <a:pt x="4501" y="376"/>
                </a:cubicBezTo>
                <a:cubicBezTo>
                  <a:pt x="4239" y="233"/>
                  <a:pt x="3965" y="138"/>
                  <a:pt x="3679" y="79"/>
                </a:cubicBezTo>
                <a:cubicBezTo>
                  <a:pt x="3435" y="26"/>
                  <a:pt x="3185" y="1"/>
                  <a:pt x="29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46"/>
          <p:cNvSpPr/>
          <p:nvPr/>
        </p:nvSpPr>
        <p:spPr>
          <a:xfrm>
            <a:off x="8159146" y="3146592"/>
            <a:ext cx="179873" cy="216274"/>
          </a:xfrm>
          <a:custGeom>
            <a:avLst/>
            <a:gdLst/>
            <a:ahLst/>
            <a:cxnLst/>
            <a:rect l="l" t="t" r="r" b="b"/>
            <a:pathLst>
              <a:path w="3716" h="4468" extrusionOk="0">
                <a:moveTo>
                  <a:pt x="2310" y="1"/>
                </a:moveTo>
                <a:cubicBezTo>
                  <a:pt x="982" y="1"/>
                  <a:pt x="226" y="1553"/>
                  <a:pt x="72" y="2687"/>
                </a:cubicBezTo>
                <a:cubicBezTo>
                  <a:pt x="25" y="2973"/>
                  <a:pt x="1" y="3283"/>
                  <a:pt x="72" y="3568"/>
                </a:cubicBezTo>
                <a:cubicBezTo>
                  <a:pt x="194" y="4110"/>
                  <a:pt x="614" y="4468"/>
                  <a:pt x="1150" y="4468"/>
                </a:cubicBezTo>
                <a:cubicBezTo>
                  <a:pt x="1191" y="4468"/>
                  <a:pt x="1233" y="4465"/>
                  <a:pt x="1275" y="4461"/>
                </a:cubicBezTo>
                <a:cubicBezTo>
                  <a:pt x="1799" y="4414"/>
                  <a:pt x="2299" y="4104"/>
                  <a:pt x="2692" y="3759"/>
                </a:cubicBezTo>
                <a:cubicBezTo>
                  <a:pt x="3311" y="3211"/>
                  <a:pt x="3704" y="2425"/>
                  <a:pt x="3704" y="1604"/>
                </a:cubicBezTo>
                <a:cubicBezTo>
                  <a:pt x="3716" y="1235"/>
                  <a:pt x="3632" y="830"/>
                  <a:pt x="3406" y="520"/>
                </a:cubicBezTo>
                <a:cubicBezTo>
                  <a:pt x="3192" y="235"/>
                  <a:pt x="2930" y="92"/>
                  <a:pt x="2644" y="32"/>
                </a:cubicBezTo>
                <a:cubicBezTo>
                  <a:pt x="2529" y="11"/>
                  <a:pt x="2418" y="1"/>
                  <a:pt x="2310" y="1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46"/>
          <p:cNvSpPr/>
          <p:nvPr/>
        </p:nvSpPr>
        <p:spPr>
          <a:xfrm>
            <a:off x="8208712" y="3204049"/>
            <a:ext cx="89404" cy="102764"/>
          </a:xfrm>
          <a:custGeom>
            <a:avLst/>
            <a:gdLst/>
            <a:ahLst/>
            <a:cxnLst/>
            <a:rect l="l" t="t" r="r" b="b"/>
            <a:pathLst>
              <a:path w="1847" h="2123" extrusionOk="0">
                <a:moveTo>
                  <a:pt x="1275" y="0"/>
                </a:moveTo>
                <a:cubicBezTo>
                  <a:pt x="1001" y="0"/>
                  <a:pt x="763" y="179"/>
                  <a:pt x="584" y="369"/>
                </a:cubicBezTo>
                <a:cubicBezTo>
                  <a:pt x="179" y="833"/>
                  <a:pt x="1" y="1441"/>
                  <a:pt x="60" y="2060"/>
                </a:cubicBezTo>
                <a:cubicBezTo>
                  <a:pt x="66" y="2101"/>
                  <a:pt x="105" y="2122"/>
                  <a:pt x="142" y="2122"/>
                </a:cubicBezTo>
                <a:cubicBezTo>
                  <a:pt x="179" y="2122"/>
                  <a:pt x="215" y="2101"/>
                  <a:pt x="215" y="2060"/>
                </a:cubicBezTo>
                <a:cubicBezTo>
                  <a:pt x="179" y="1560"/>
                  <a:pt x="346" y="1060"/>
                  <a:pt x="644" y="667"/>
                </a:cubicBezTo>
                <a:cubicBezTo>
                  <a:pt x="703" y="583"/>
                  <a:pt x="775" y="488"/>
                  <a:pt x="870" y="417"/>
                </a:cubicBezTo>
                <a:cubicBezTo>
                  <a:pt x="953" y="524"/>
                  <a:pt x="1013" y="643"/>
                  <a:pt x="1048" y="762"/>
                </a:cubicBezTo>
                <a:cubicBezTo>
                  <a:pt x="1060" y="833"/>
                  <a:pt x="1060" y="893"/>
                  <a:pt x="1060" y="976"/>
                </a:cubicBezTo>
                <a:lnTo>
                  <a:pt x="1060" y="1036"/>
                </a:lnTo>
                <a:lnTo>
                  <a:pt x="1060" y="1060"/>
                </a:lnTo>
                <a:lnTo>
                  <a:pt x="1060" y="1084"/>
                </a:lnTo>
                <a:cubicBezTo>
                  <a:pt x="1048" y="1131"/>
                  <a:pt x="1025" y="1179"/>
                  <a:pt x="1048" y="1226"/>
                </a:cubicBezTo>
                <a:cubicBezTo>
                  <a:pt x="1048" y="1273"/>
                  <a:pt x="1084" y="1304"/>
                  <a:pt x="1125" y="1304"/>
                </a:cubicBezTo>
                <a:cubicBezTo>
                  <a:pt x="1147" y="1304"/>
                  <a:pt x="1170" y="1295"/>
                  <a:pt x="1191" y="1274"/>
                </a:cubicBezTo>
                <a:cubicBezTo>
                  <a:pt x="1263" y="1203"/>
                  <a:pt x="1275" y="1084"/>
                  <a:pt x="1299" y="976"/>
                </a:cubicBezTo>
                <a:cubicBezTo>
                  <a:pt x="1310" y="893"/>
                  <a:pt x="1299" y="786"/>
                  <a:pt x="1263" y="703"/>
                </a:cubicBezTo>
                <a:cubicBezTo>
                  <a:pt x="1215" y="548"/>
                  <a:pt x="1144" y="417"/>
                  <a:pt x="1048" y="298"/>
                </a:cubicBezTo>
                <a:cubicBezTo>
                  <a:pt x="1084" y="262"/>
                  <a:pt x="1132" y="250"/>
                  <a:pt x="1191" y="238"/>
                </a:cubicBezTo>
                <a:cubicBezTo>
                  <a:pt x="1222" y="225"/>
                  <a:pt x="1256" y="220"/>
                  <a:pt x="1291" y="220"/>
                </a:cubicBezTo>
                <a:cubicBezTo>
                  <a:pt x="1352" y="220"/>
                  <a:pt x="1417" y="235"/>
                  <a:pt x="1477" y="250"/>
                </a:cubicBezTo>
                <a:cubicBezTo>
                  <a:pt x="1560" y="298"/>
                  <a:pt x="1608" y="381"/>
                  <a:pt x="1703" y="429"/>
                </a:cubicBezTo>
                <a:cubicBezTo>
                  <a:pt x="1713" y="439"/>
                  <a:pt x="1727" y="443"/>
                  <a:pt x="1741" y="443"/>
                </a:cubicBezTo>
                <a:cubicBezTo>
                  <a:pt x="1780" y="443"/>
                  <a:pt x="1826" y="412"/>
                  <a:pt x="1834" y="369"/>
                </a:cubicBezTo>
                <a:cubicBezTo>
                  <a:pt x="1846" y="131"/>
                  <a:pt x="1489" y="0"/>
                  <a:pt x="1275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46"/>
          <p:cNvSpPr/>
          <p:nvPr/>
        </p:nvSpPr>
        <p:spPr>
          <a:xfrm>
            <a:off x="7881350" y="3063916"/>
            <a:ext cx="116608" cy="75657"/>
          </a:xfrm>
          <a:custGeom>
            <a:avLst/>
            <a:gdLst/>
            <a:ahLst/>
            <a:cxnLst/>
            <a:rect l="l" t="t" r="r" b="b"/>
            <a:pathLst>
              <a:path w="2409" h="1563" extrusionOk="0">
                <a:moveTo>
                  <a:pt x="656" y="1"/>
                </a:moveTo>
                <a:cubicBezTo>
                  <a:pt x="499" y="1"/>
                  <a:pt x="353" y="43"/>
                  <a:pt x="227" y="133"/>
                </a:cubicBezTo>
                <a:cubicBezTo>
                  <a:pt x="96" y="216"/>
                  <a:pt x="1" y="371"/>
                  <a:pt x="37" y="526"/>
                </a:cubicBezTo>
                <a:cubicBezTo>
                  <a:pt x="72" y="692"/>
                  <a:pt x="215" y="847"/>
                  <a:pt x="406" y="919"/>
                </a:cubicBezTo>
                <a:cubicBezTo>
                  <a:pt x="596" y="990"/>
                  <a:pt x="823" y="1002"/>
                  <a:pt x="1037" y="1050"/>
                </a:cubicBezTo>
                <a:cubicBezTo>
                  <a:pt x="1430" y="1145"/>
                  <a:pt x="1811" y="1300"/>
                  <a:pt x="2132" y="1526"/>
                </a:cubicBezTo>
                <a:cubicBezTo>
                  <a:pt x="2165" y="1552"/>
                  <a:pt x="2201" y="1563"/>
                  <a:pt x="2235" y="1563"/>
                </a:cubicBezTo>
                <a:cubicBezTo>
                  <a:pt x="2327" y="1563"/>
                  <a:pt x="2408" y="1485"/>
                  <a:pt x="2382" y="1407"/>
                </a:cubicBezTo>
                <a:cubicBezTo>
                  <a:pt x="2370" y="1061"/>
                  <a:pt x="2132" y="740"/>
                  <a:pt x="1846" y="490"/>
                </a:cubicBezTo>
                <a:cubicBezTo>
                  <a:pt x="1585" y="252"/>
                  <a:pt x="1192" y="49"/>
                  <a:pt x="811" y="14"/>
                </a:cubicBezTo>
                <a:cubicBezTo>
                  <a:pt x="758" y="5"/>
                  <a:pt x="706" y="1"/>
                  <a:pt x="6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46"/>
          <p:cNvSpPr/>
          <p:nvPr/>
        </p:nvSpPr>
        <p:spPr>
          <a:xfrm>
            <a:off x="7681825" y="3061254"/>
            <a:ext cx="91824" cy="65734"/>
          </a:xfrm>
          <a:custGeom>
            <a:avLst/>
            <a:gdLst/>
            <a:ahLst/>
            <a:cxnLst/>
            <a:rect l="l" t="t" r="r" b="b"/>
            <a:pathLst>
              <a:path w="1897" h="1358" extrusionOk="0">
                <a:moveTo>
                  <a:pt x="1359" y="1"/>
                </a:moveTo>
                <a:cubicBezTo>
                  <a:pt x="1320" y="1"/>
                  <a:pt x="1281" y="4"/>
                  <a:pt x="1242" y="9"/>
                </a:cubicBezTo>
                <a:cubicBezTo>
                  <a:pt x="932" y="45"/>
                  <a:pt x="634" y="212"/>
                  <a:pt x="420" y="426"/>
                </a:cubicBezTo>
                <a:cubicBezTo>
                  <a:pt x="206" y="628"/>
                  <a:pt x="27" y="926"/>
                  <a:pt x="27" y="1224"/>
                </a:cubicBezTo>
                <a:cubicBezTo>
                  <a:pt x="1" y="1294"/>
                  <a:pt x="65" y="1358"/>
                  <a:pt x="144" y="1358"/>
                </a:cubicBezTo>
                <a:cubicBezTo>
                  <a:pt x="172" y="1358"/>
                  <a:pt x="202" y="1350"/>
                  <a:pt x="230" y="1331"/>
                </a:cubicBezTo>
                <a:cubicBezTo>
                  <a:pt x="480" y="1140"/>
                  <a:pt x="777" y="986"/>
                  <a:pt x="1099" y="914"/>
                </a:cubicBezTo>
                <a:cubicBezTo>
                  <a:pt x="1254" y="866"/>
                  <a:pt x="1432" y="866"/>
                  <a:pt x="1587" y="795"/>
                </a:cubicBezTo>
                <a:cubicBezTo>
                  <a:pt x="1742" y="735"/>
                  <a:pt x="1861" y="605"/>
                  <a:pt x="1885" y="450"/>
                </a:cubicBezTo>
                <a:cubicBezTo>
                  <a:pt x="1897" y="319"/>
                  <a:pt x="1825" y="188"/>
                  <a:pt x="1706" y="104"/>
                </a:cubicBezTo>
                <a:cubicBezTo>
                  <a:pt x="1606" y="32"/>
                  <a:pt x="1485" y="1"/>
                  <a:pt x="1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46"/>
          <p:cNvSpPr/>
          <p:nvPr/>
        </p:nvSpPr>
        <p:spPr>
          <a:xfrm>
            <a:off x="7885997" y="3309717"/>
            <a:ext cx="293964" cy="226342"/>
          </a:xfrm>
          <a:custGeom>
            <a:avLst/>
            <a:gdLst/>
            <a:ahLst/>
            <a:cxnLst/>
            <a:rect l="l" t="t" r="r" b="b"/>
            <a:pathLst>
              <a:path w="6073" h="4676" extrusionOk="0">
                <a:moveTo>
                  <a:pt x="3959" y="1"/>
                </a:moveTo>
                <a:cubicBezTo>
                  <a:pt x="3889" y="1"/>
                  <a:pt x="3820" y="3"/>
                  <a:pt x="3751" y="8"/>
                </a:cubicBezTo>
                <a:cubicBezTo>
                  <a:pt x="3048" y="67"/>
                  <a:pt x="2381" y="353"/>
                  <a:pt x="1798" y="734"/>
                </a:cubicBezTo>
                <a:cubicBezTo>
                  <a:pt x="1238" y="1103"/>
                  <a:pt x="727" y="1603"/>
                  <a:pt x="417" y="2210"/>
                </a:cubicBezTo>
                <a:cubicBezTo>
                  <a:pt x="84" y="2830"/>
                  <a:pt x="0" y="3568"/>
                  <a:pt x="250" y="4187"/>
                </a:cubicBezTo>
                <a:cubicBezTo>
                  <a:pt x="322" y="4365"/>
                  <a:pt x="417" y="4532"/>
                  <a:pt x="536" y="4675"/>
                </a:cubicBezTo>
                <a:lnTo>
                  <a:pt x="738" y="4675"/>
                </a:lnTo>
                <a:cubicBezTo>
                  <a:pt x="893" y="4675"/>
                  <a:pt x="1036" y="4675"/>
                  <a:pt x="1203" y="4663"/>
                </a:cubicBezTo>
                <a:cubicBezTo>
                  <a:pt x="3096" y="4532"/>
                  <a:pt x="4775" y="3377"/>
                  <a:pt x="5799" y="1639"/>
                </a:cubicBezTo>
                <a:cubicBezTo>
                  <a:pt x="5822" y="1627"/>
                  <a:pt x="5822" y="1615"/>
                  <a:pt x="5834" y="1603"/>
                </a:cubicBezTo>
                <a:cubicBezTo>
                  <a:pt x="5918" y="1448"/>
                  <a:pt x="6001" y="1317"/>
                  <a:pt x="6072" y="1151"/>
                </a:cubicBezTo>
                <a:cubicBezTo>
                  <a:pt x="5965" y="960"/>
                  <a:pt x="5846" y="794"/>
                  <a:pt x="5703" y="651"/>
                </a:cubicBezTo>
                <a:cubicBezTo>
                  <a:pt x="5242" y="200"/>
                  <a:pt x="4596" y="1"/>
                  <a:pt x="395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46"/>
          <p:cNvSpPr/>
          <p:nvPr/>
        </p:nvSpPr>
        <p:spPr>
          <a:xfrm>
            <a:off x="7649684" y="3292775"/>
            <a:ext cx="78416" cy="182148"/>
          </a:xfrm>
          <a:custGeom>
            <a:avLst/>
            <a:gdLst/>
            <a:ahLst/>
            <a:cxnLst/>
            <a:rect l="l" t="t" r="r" b="b"/>
            <a:pathLst>
              <a:path w="1620" h="3763" extrusionOk="0">
                <a:moveTo>
                  <a:pt x="1" y="1"/>
                </a:moveTo>
                <a:lnTo>
                  <a:pt x="1" y="24"/>
                </a:lnTo>
                <a:cubicBezTo>
                  <a:pt x="13" y="191"/>
                  <a:pt x="48" y="346"/>
                  <a:pt x="60" y="501"/>
                </a:cubicBezTo>
                <a:cubicBezTo>
                  <a:pt x="263" y="1834"/>
                  <a:pt x="727" y="2965"/>
                  <a:pt x="1608" y="3751"/>
                </a:cubicBezTo>
                <a:lnTo>
                  <a:pt x="1620" y="3763"/>
                </a:lnTo>
                <a:cubicBezTo>
                  <a:pt x="1560" y="3120"/>
                  <a:pt x="1453" y="2465"/>
                  <a:pt x="1263" y="1858"/>
                </a:cubicBezTo>
                <a:cubicBezTo>
                  <a:pt x="1013" y="1132"/>
                  <a:pt x="596" y="441"/>
                  <a:pt x="1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46"/>
          <p:cNvSpPr/>
          <p:nvPr/>
        </p:nvSpPr>
        <p:spPr>
          <a:xfrm>
            <a:off x="7902115" y="3193061"/>
            <a:ext cx="40951" cy="62346"/>
          </a:xfrm>
          <a:custGeom>
            <a:avLst/>
            <a:gdLst/>
            <a:ahLst/>
            <a:cxnLst/>
            <a:rect l="l" t="t" r="r" b="b"/>
            <a:pathLst>
              <a:path w="846" h="1288" extrusionOk="0">
                <a:moveTo>
                  <a:pt x="441" y="1"/>
                </a:moveTo>
                <a:cubicBezTo>
                  <a:pt x="215" y="1"/>
                  <a:pt x="24" y="275"/>
                  <a:pt x="13" y="632"/>
                </a:cubicBezTo>
                <a:cubicBezTo>
                  <a:pt x="1" y="989"/>
                  <a:pt x="167" y="1275"/>
                  <a:pt x="394" y="1287"/>
                </a:cubicBezTo>
                <a:cubicBezTo>
                  <a:pt x="398" y="1287"/>
                  <a:pt x="403" y="1287"/>
                  <a:pt x="407" y="1287"/>
                </a:cubicBezTo>
                <a:cubicBezTo>
                  <a:pt x="627" y="1287"/>
                  <a:pt x="811" y="1006"/>
                  <a:pt x="834" y="656"/>
                </a:cubicBezTo>
                <a:cubicBezTo>
                  <a:pt x="846" y="298"/>
                  <a:pt x="667" y="25"/>
                  <a:pt x="44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46"/>
          <p:cNvSpPr/>
          <p:nvPr/>
        </p:nvSpPr>
        <p:spPr>
          <a:xfrm>
            <a:off x="7716531" y="3188946"/>
            <a:ext cx="33496" cy="51455"/>
          </a:xfrm>
          <a:custGeom>
            <a:avLst/>
            <a:gdLst/>
            <a:ahLst/>
            <a:cxnLst/>
            <a:rect l="l" t="t" r="r" b="b"/>
            <a:pathLst>
              <a:path w="692" h="1063" extrusionOk="0">
                <a:moveTo>
                  <a:pt x="337" y="1"/>
                </a:moveTo>
                <a:cubicBezTo>
                  <a:pt x="189" y="1"/>
                  <a:pt x="35" y="242"/>
                  <a:pt x="13" y="526"/>
                </a:cubicBezTo>
                <a:cubicBezTo>
                  <a:pt x="1" y="824"/>
                  <a:pt x="156" y="1062"/>
                  <a:pt x="334" y="1062"/>
                </a:cubicBezTo>
                <a:cubicBezTo>
                  <a:pt x="513" y="1062"/>
                  <a:pt x="668" y="836"/>
                  <a:pt x="668" y="538"/>
                </a:cubicBezTo>
                <a:cubicBezTo>
                  <a:pt x="691" y="241"/>
                  <a:pt x="537" y="2"/>
                  <a:pt x="358" y="2"/>
                </a:cubicBezTo>
                <a:cubicBezTo>
                  <a:pt x="351" y="1"/>
                  <a:pt x="344" y="1"/>
                  <a:pt x="3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46"/>
          <p:cNvSpPr/>
          <p:nvPr/>
        </p:nvSpPr>
        <p:spPr>
          <a:xfrm>
            <a:off x="7751721" y="3171617"/>
            <a:ext cx="57069" cy="133646"/>
          </a:xfrm>
          <a:custGeom>
            <a:avLst/>
            <a:gdLst/>
            <a:ahLst/>
            <a:cxnLst/>
            <a:rect l="l" t="t" r="r" b="b"/>
            <a:pathLst>
              <a:path w="1179" h="2761" extrusionOk="0">
                <a:moveTo>
                  <a:pt x="1018" y="0"/>
                </a:moveTo>
                <a:cubicBezTo>
                  <a:pt x="1000" y="0"/>
                  <a:pt x="982" y="9"/>
                  <a:pt x="976" y="27"/>
                </a:cubicBezTo>
                <a:cubicBezTo>
                  <a:pt x="941" y="194"/>
                  <a:pt x="953" y="360"/>
                  <a:pt x="953" y="527"/>
                </a:cubicBezTo>
                <a:cubicBezTo>
                  <a:pt x="953" y="682"/>
                  <a:pt x="976" y="849"/>
                  <a:pt x="976" y="1015"/>
                </a:cubicBezTo>
                <a:cubicBezTo>
                  <a:pt x="976" y="1158"/>
                  <a:pt x="953" y="1301"/>
                  <a:pt x="822" y="1373"/>
                </a:cubicBezTo>
                <a:cubicBezTo>
                  <a:pt x="691" y="1444"/>
                  <a:pt x="524" y="1480"/>
                  <a:pt x="381" y="1503"/>
                </a:cubicBezTo>
                <a:cubicBezTo>
                  <a:pt x="274" y="1539"/>
                  <a:pt x="107" y="1515"/>
                  <a:pt x="48" y="1634"/>
                </a:cubicBezTo>
                <a:cubicBezTo>
                  <a:pt x="0" y="1742"/>
                  <a:pt x="95" y="1920"/>
                  <a:pt x="143" y="2027"/>
                </a:cubicBezTo>
                <a:cubicBezTo>
                  <a:pt x="238" y="2289"/>
                  <a:pt x="393" y="2516"/>
                  <a:pt x="583" y="2742"/>
                </a:cubicBezTo>
                <a:cubicBezTo>
                  <a:pt x="597" y="2755"/>
                  <a:pt x="611" y="2761"/>
                  <a:pt x="624" y="2761"/>
                </a:cubicBezTo>
                <a:cubicBezTo>
                  <a:pt x="670" y="2761"/>
                  <a:pt x="706" y="2693"/>
                  <a:pt x="679" y="2646"/>
                </a:cubicBezTo>
                <a:cubicBezTo>
                  <a:pt x="500" y="2432"/>
                  <a:pt x="357" y="2158"/>
                  <a:pt x="274" y="1896"/>
                </a:cubicBezTo>
                <a:cubicBezTo>
                  <a:pt x="262" y="1849"/>
                  <a:pt x="262" y="1813"/>
                  <a:pt x="238" y="1777"/>
                </a:cubicBezTo>
                <a:lnTo>
                  <a:pt x="226" y="1718"/>
                </a:lnTo>
                <a:cubicBezTo>
                  <a:pt x="226" y="1682"/>
                  <a:pt x="393" y="1682"/>
                  <a:pt x="417" y="1682"/>
                </a:cubicBezTo>
                <a:cubicBezTo>
                  <a:pt x="560" y="1670"/>
                  <a:pt x="703" y="1623"/>
                  <a:pt x="834" y="1575"/>
                </a:cubicBezTo>
                <a:cubicBezTo>
                  <a:pt x="953" y="1515"/>
                  <a:pt x="1060" y="1456"/>
                  <a:pt x="1119" y="1337"/>
                </a:cubicBezTo>
                <a:cubicBezTo>
                  <a:pt x="1179" y="1218"/>
                  <a:pt x="1179" y="1087"/>
                  <a:pt x="1179" y="968"/>
                </a:cubicBezTo>
                <a:cubicBezTo>
                  <a:pt x="1179" y="825"/>
                  <a:pt x="1167" y="658"/>
                  <a:pt x="1155" y="503"/>
                </a:cubicBezTo>
                <a:cubicBezTo>
                  <a:pt x="1131" y="349"/>
                  <a:pt x="1119" y="182"/>
                  <a:pt x="1060" y="27"/>
                </a:cubicBezTo>
                <a:cubicBezTo>
                  <a:pt x="1054" y="9"/>
                  <a:pt x="1036" y="0"/>
                  <a:pt x="101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46"/>
          <p:cNvSpPr/>
          <p:nvPr/>
        </p:nvSpPr>
        <p:spPr>
          <a:xfrm>
            <a:off x="7759950" y="3306812"/>
            <a:ext cx="125175" cy="34610"/>
          </a:xfrm>
          <a:custGeom>
            <a:avLst/>
            <a:gdLst/>
            <a:ahLst/>
            <a:cxnLst/>
            <a:rect l="l" t="t" r="r" b="b"/>
            <a:pathLst>
              <a:path w="2586" h="715" extrusionOk="0">
                <a:moveTo>
                  <a:pt x="2493" y="0"/>
                </a:moveTo>
                <a:cubicBezTo>
                  <a:pt x="2483" y="0"/>
                  <a:pt x="2472" y="3"/>
                  <a:pt x="2461" y="8"/>
                </a:cubicBezTo>
                <a:cubicBezTo>
                  <a:pt x="2366" y="32"/>
                  <a:pt x="2283" y="115"/>
                  <a:pt x="2188" y="175"/>
                </a:cubicBezTo>
                <a:cubicBezTo>
                  <a:pt x="2092" y="234"/>
                  <a:pt x="2009" y="270"/>
                  <a:pt x="1914" y="318"/>
                </a:cubicBezTo>
                <a:cubicBezTo>
                  <a:pt x="1723" y="413"/>
                  <a:pt x="1533" y="473"/>
                  <a:pt x="1318" y="496"/>
                </a:cubicBezTo>
                <a:cubicBezTo>
                  <a:pt x="1210" y="515"/>
                  <a:pt x="1099" y="525"/>
                  <a:pt x="988" y="525"/>
                </a:cubicBezTo>
                <a:cubicBezTo>
                  <a:pt x="672" y="525"/>
                  <a:pt x="356" y="446"/>
                  <a:pt x="92" y="270"/>
                </a:cubicBezTo>
                <a:cubicBezTo>
                  <a:pt x="84" y="267"/>
                  <a:pt x="76" y="265"/>
                  <a:pt x="69" y="265"/>
                </a:cubicBezTo>
                <a:cubicBezTo>
                  <a:pt x="24" y="265"/>
                  <a:pt x="0" y="321"/>
                  <a:pt x="21" y="342"/>
                </a:cubicBezTo>
                <a:cubicBezTo>
                  <a:pt x="258" y="626"/>
                  <a:pt x="661" y="714"/>
                  <a:pt x="1032" y="714"/>
                </a:cubicBezTo>
                <a:cubicBezTo>
                  <a:pt x="1127" y="714"/>
                  <a:pt x="1219" y="709"/>
                  <a:pt x="1306" y="699"/>
                </a:cubicBezTo>
                <a:cubicBezTo>
                  <a:pt x="1533" y="675"/>
                  <a:pt x="1771" y="615"/>
                  <a:pt x="1985" y="508"/>
                </a:cubicBezTo>
                <a:cubicBezTo>
                  <a:pt x="2080" y="461"/>
                  <a:pt x="2188" y="401"/>
                  <a:pt x="2283" y="342"/>
                </a:cubicBezTo>
                <a:cubicBezTo>
                  <a:pt x="2378" y="294"/>
                  <a:pt x="2485" y="234"/>
                  <a:pt x="2545" y="127"/>
                </a:cubicBezTo>
                <a:cubicBezTo>
                  <a:pt x="2585" y="77"/>
                  <a:pt x="2548" y="0"/>
                  <a:pt x="2493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46"/>
          <p:cNvSpPr/>
          <p:nvPr/>
        </p:nvSpPr>
        <p:spPr>
          <a:xfrm flipH="1">
            <a:off x="787169" y="4922819"/>
            <a:ext cx="1033422" cy="119121"/>
          </a:xfrm>
          <a:custGeom>
            <a:avLst/>
            <a:gdLst/>
            <a:ahLst/>
            <a:cxnLst/>
            <a:rect l="l" t="t" r="r" b="b"/>
            <a:pathLst>
              <a:path w="20873" h="2406" extrusionOk="0">
                <a:moveTo>
                  <a:pt x="10442" y="0"/>
                </a:moveTo>
                <a:cubicBezTo>
                  <a:pt x="4680" y="0"/>
                  <a:pt x="1" y="536"/>
                  <a:pt x="1" y="1203"/>
                </a:cubicBezTo>
                <a:cubicBezTo>
                  <a:pt x="1" y="1869"/>
                  <a:pt x="4680" y="2405"/>
                  <a:pt x="10442" y="2405"/>
                </a:cubicBezTo>
                <a:cubicBezTo>
                  <a:pt x="16205" y="2405"/>
                  <a:pt x="20872" y="1869"/>
                  <a:pt x="20872" y="1203"/>
                </a:cubicBezTo>
                <a:cubicBezTo>
                  <a:pt x="20872" y="536"/>
                  <a:pt x="16205" y="0"/>
                  <a:pt x="10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46"/>
          <p:cNvSpPr/>
          <p:nvPr/>
        </p:nvSpPr>
        <p:spPr>
          <a:xfrm flipH="1">
            <a:off x="1026505" y="4128203"/>
            <a:ext cx="585406" cy="767554"/>
          </a:xfrm>
          <a:custGeom>
            <a:avLst/>
            <a:gdLst/>
            <a:ahLst/>
            <a:cxnLst/>
            <a:rect l="l" t="t" r="r" b="b"/>
            <a:pathLst>
              <a:path w="11824" h="15503" extrusionOk="0">
                <a:moveTo>
                  <a:pt x="0" y="0"/>
                </a:moveTo>
                <a:cubicBezTo>
                  <a:pt x="36" y="2620"/>
                  <a:pt x="167" y="4989"/>
                  <a:pt x="334" y="6108"/>
                </a:cubicBezTo>
                <a:cubicBezTo>
                  <a:pt x="751" y="9049"/>
                  <a:pt x="1417" y="15502"/>
                  <a:pt x="1417" y="15502"/>
                </a:cubicBezTo>
                <a:lnTo>
                  <a:pt x="4870" y="15502"/>
                </a:lnTo>
                <a:cubicBezTo>
                  <a:pt x="4858" y="12764"/>
                  <a:pt x="4382" y="2370"/>
                  <a:pt x="4596" y="2322"/>
                </a:cubicBezTo>
                <a:cubicBezTo>
                  <a:pt x="4652" y="2313"/>
                  <a:pt x="4711" y="2307"/>
                  <a:pt x="4776" y="2307"/>
                </a:cubicBezTo>
                <a:cubicBezTo>
                  <a:pt x="4975" y="2307"/>
                  <a:pt x="5226" y="2363"/>
                  <a:pt x="5585" y="2560"/>
                </a:cubicBezTo>
                <a:cubicBezTo>
                  <a:pt x="6227" y="2906"/>
                  <a:pt x="8394" y="15502"/>
                  <a:pt x="8394" y="15502"/>
                </a:cubicBezTo>
                <a:lnTo>
                  <a:pt x="11823" y="15502"/>
                </a:lnTo>
                <a:cubicBezTo>
                  <a:pt x="11502" y="12502"/>
                  <a:pt x="10168" y="3322"/>
                  <a:pt x="9799" y="322"/>
                </a:cubicBezTo>
                <a:cubicBezTo>
                  <a:pt x="9762" y="315"/>
                  <a:pt x="9728" y="312"/>
                  <a:pt x="9694" y="312"/>
                </a:cubicBezTo>
                <a:cubicBezTo>
                  <a:pt x="9620" y="312"/>
                  <a:pt x="9552" y="326"/>
                  <a:pt x="9478" y="334"/>
                </a:cubicBezTo>
                <a:cubicBezTo>
                  <a:pt x="8228" y="476"/>
                  <a:pt x="6969" y="538"/>
                  <a:pt x="5712" y="538"/>
                </a:cubicBezTo>
                <a:cubicBezTo>
                  <a:pt x="4969" y="538"/>
                  <a:pt x="4228" y="517"/>
                  <a:pt x="3489" y="477"/>
                </a:cubicBezTo>
                <a:cubicBezTo>
                  <a:pt x="2322" y="417"/>
                  <a:pt x="1132" y="298"/>
                  <a:pt x="0" y="0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46"/>
          <p:cNvSpPr/>
          <p:nvPr/>
        </p:nvSpPr>
        <p:spPr>
          <a:xfrm flipH="1">
            <a:off x="1088393" y="4128203"/>
            <a:ext cx="523519" cy="328103"/>
          </a:xfrm>
          <a:custGeom>
            <a:avLst/>
            <a:gdLst/>
            <a:ahLst/>
            <a:cxnLst/>
            <a:rect l="l" t="t" r="r" b="b"/>
            <a:pathLst>
              <a:path w="10574" h="6627" extrusionOk="0">
                <a:moveTo>
                  <a:pt x="0" y="0"/>
                </a:moveTo>
                <a:lnTo>
                  <a:pt x="0" y="0"/>
                </a:lnTo>
                <a:cubicBezTo>
                  <a:pt x="36" y="2501"/>
                  <a:pt x="155" y="4763"/>
                  <a:pt x="298" y="5942"/>
                </a:cubicBezTo>
                <a:cubicBezTo>
                  <a:pt x="762" y="6049"/>
                  <a:pt x="1239" y="6132"/>
                  <a:pt x="1715" y="6216"/>
                </a:cubicBezTo>
                <a:cubicBezTo>
                  <a:pt x="2494" y="6334"/>
                  <a:pt x="3297" y="6501"/>
                  <a:pt x="4098" y="6501"/>
                </a:cubicBezTo>
                <a:cubicBezTo>
                  <a:pt x="4264" y="6501"/>
                  <a:pt x="4430" y="6494"/>
                  <a:pt x="4596" y="6477"/>
                </a:cubicBezTo>
                <a:cubicBezTo>
                  <a:pt x="4537" y="4168"/>
                  <a:pt x="4513" y="2358"/>
                  <a:pt x="4596" y="2346"/>
                </a:cubicBezTo>
                <a:cubicBezTo>
                  <a:pt x="4658" y="2333"/>
                  <a:pt x="4724" y="2324"/>
                  <a:pt x="4798" y="2324"/>
                </a:cubicBezTo>
                <a:cubicBezTo>
                  <a:pt x="4993" y="2324"/>
                  <a:pt x="5238" y="2385"/>
                  <a:pt x="5585" y="2584"/>
                </a:cubicBezTo>
                <a:cubicBezTo>
                  <a:pt x="5811" y="2703"/>
                  <a:pt x="6239" y="4394"/>
                  <a:pt x="6680" y="6513"/>
                </a:cubicBezTo>
                <a:cubicBezTo>
                  <a:pt x="7053" y="6582"/>
                  <a:pt x="7411" y="6626"/>
                  <a:pt x="7785" y="6626"/>
                </a:cubicBezTo>
                <a:cubicBezTo>
                  <a:pt x="7865" y="6626"/>
                  <a:pt x="7944" y="6624"/>
                  <a:pt x="8025" y="6620"/>
                </a:cubicBezTo>
                <a:cubicBezTo>
                  <a:pt x="8561" y="6608"/>
                  <a:pt x="9109" y="6525"/>
                  <a:pt x="9633" y="6406"/>
                </a:cubicBezTo>
                <a:cubicBezTo>
                  <a:pt x="9942" y="6323"/>
                  <a:pt x="10252" y="6227"/>
                  <a:pt x="10573" y="6120"/>
                </a:cubicBezTo>
                <a:cubicBezTo>
                  <a:pt x="10228" y="3691"/>
                  <a:pt x="9918" y="1513"/>
                  <a:pt x="9764" y="298"/>
                </a:cubicBezTo>
                <a:cubicBezTo>
                  <a:pt x="9680" y="322"/>
                  <a:pt x="9573" y="322"/>
                  <a:pt x="9478" y="334"/>
                </a:cubicBezTo>
                <a:cubicBezTo>
                  <a:pt x="8228" y="476"/>
                  <a:pt x="6969" y="538"/>
                  <a:pt x="5712" y="538"/>
                </a:cubicBezTo>
                <a:cubicBezTo>
                  <a:pt x="4969" y="538"/>
                  <a:pt x="4228" y="517"/>
                  <a:pt x="3489" y="477"/>
                </a:cubicBezTo>
                <a:cubicBezTo>
                  <a:pt x="2322" y="417"/>
                  <a:pt x="1132" y="298"/>
                  <a:pt x="0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46"/>
          <p:cNvSpPr/>
          <p:nvPr/>
        </p:nvSpPr>
        <p:spPr>
          <a:xfrm flipH="1">
            <a:off x="1370749" y="4698792"/>
            <a:ext cx="192247" cy="195763"/>
          </a:xfrm>
          <a:custGeom>
            <a:avLst/>
            <a:gdLst/>
            <a:ahLst/>
            <a:cxnLst/>
            <a:rect l="l" t="t" r="r" b="b"/>
            <a:pathLst>
              <a:path w="3883" h="3954" extrusionOk="0">
                <a:moveTo>
                  <a:pt x="1" y="1"/>
                </a:moveTo>
                <a:lnTo>
                  <a:pt x="1" y="1"/>
                </a:lnTo>
                <a:cubicBezTo>
                  <a:pt x="239" y="2144"/>
                  <a:pt x="429" y="3954"/>
                  <a:pt x="429" y="3954"/>
                </a:cubicBezTo>
                <a:lnTo>
                  <a:pt x="3882" y="3954"/>
                </a:lnTo>
                <a:cubicBezTo>
                  <a:pt x="3882" y="3168"/>
                  <a:pt x="3835" y="1751"/>
                  <a:pt x="3775" y="132"/>
                </a:cubicBezTo>
                <a:cubicBezTo>
                  <a:pt x="2513" y="132"/>
                  <a:pt x="1251" y="108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46"/>
          <p:cNvSpPr/>
          <p:nvPr/>
        </p:nvSpPr>
        <p:spPr>
          <a:xfrm flipH="1">
            <a:off x="1028297" y="4693494"/>
            <a:ext cx="203981" cy="201060"/>
          </a:xfrm>
          <a:custGeom>
            <a:avLst/>
            <a:gdLst/>
            <a:ahLst/>
            <a:cxnLst/>
            <a:rect l="l" t="t" r="r" b="b"/>
            <a:pathLst>
              <a:path w="4120" h="4061" extrusionOk="0">
                <a:moveTo>
                  <a:pt x="3620" y="1"/>
                </a:moveTo>
                <a:cubicBezTo>
                  <a:pt x="3405" y="1"/>
                  <a:pt x="3179" y="12"/>
                  <a:pt x="2965" y="36"/>
                </a:cubicBezTo>
                <a:cubicBezTo>
                  <a:pt x="1977" y="96"/>
                  <a:pt x="1000" y="132"/>
                  <a:pt x="0" y="179"/>
                </a:cubicBezTo>
                <a:cubicBezTo>
                  <a:pt x="405" y="2358"/>
                  <a:pt x="703" y="4061"/>
                  <a:pt x="703" y="4061"/>
                </a:cubicBezTo>
                <a:lnTo>
                  <a:pt x="4120" y="4061"/>
                </a:lnTo>
                <a:cubicBezTo>
                  <a:pt x="4036" y="3156"/>
                  <a:pt x="3834" y="1679"/>
                  <a:pt x="36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46"/>
          <p:cNvSpPr/>
          <p:nvPr/>
        </p:nvSpPr>
        <p:spPr>
          <a:xfrm flipH="1">
            <a:off x="1337774" y="4885589"/>
            <a:ext cx="307754" cy="96842"/>
          </a:xfrm>
          <a:custGeom>
            <a:avLst/>
            <a:gdLst/>
            <a:ahLst/>
            <a:cxnLst/>
            <a:rect l="l" t="t" r="r" b="b"/>
            <a:pathLst>
              <a:path w="6216" h="1956" extrusionOk="0">
                <a:moveTo>
                  <a:pt x="3015" y="0"/>
                </a:moveTo>
                <a:cubicBezTo>
                  <a:pt x="2570" y="0"/>
                  <a:pt x="2240" y="8"/>
                  <a:pt x="2203" y="26"/>
                </a:cubicBezTo>
                <a:cubicBezTo>
                  <a:pt x="2203" y="26"/>
                  <a:pt x="1906" y="50"/>
                  <a:pt x="1013" y="633"/>
                </a:cubicBezTo>
                <a:cubicBezTo>
                  <a:pt x="453" y="990"/>
                  <a:pt x="179" y="1335"/>
                  <a:pt x="60" y="1574"/>
                </a:cubicBezTo>
                <a:cubicBezTo>
                  <a:pt x="1" y="1693"/>
                  <a:pt x="84" y="1836"/>
                  <a:pt x="215" y="1836"/>
                </a:cubicBezTo>
                <a:cubicBezTo>
                  <a:pt x="913" y="1865"/>
                  <a:pt x="2948" y="1955"/>
                  <a:pt x="4416" y="1955"/>
                </a:cubicBezTo>
                <a:cubicBezTo>
                  <a:pt x="5303" y="1955"/>
                  <a:pt x="5983" y="1922"/>
                  <a:pt x="6037" y="1824"/>
                </a:cubicBezTo>
                <a:cubicBezTo>
                  <a:pt x="6216" y="1514"/>
                  <a:pt x="5894" y="109"/>
                  <a:pt x="5728" y="62"/>
                </a:cubicBezTo>
                <a:cubicBezTo>
                  <a:pt x="5620" y="37"/>
                  <a:pt x="4023" y="0"/>
                  <a:pt x="30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46"/>
          <p:cNvSpPr/>
          <p:nvPr/>
        </p:nvSpPr>
        <p:spPr>
          <a:xfrm flipH="1">
            <a:off x="1521358" y="4903362"/>
            <a:ext cx="58719" cy="20943"/>
          </a:xfrm>
          <a:custGeom>
            <a:avLst/>
            <a:gdLst/>
            <a:ahLst/>
            <a:cxnLst/>
            <a:rect l="l" t="t" r="r" b="b"/>
            <a:pathLst>
              <a:path w="1186" h="423" extrusionOk="0">
                <a:moveTo>
                  <a:pt x="72" y="0"/>
                </a:moveTo>
                <a:cubicBezTo>
                  <a:pt x="12" y="0"/>
                  <a:pt x="0" y="83"/>
                  <a:pt x="60" y="83"/>
                </a:cubicBezTo>
                <a:cubicBezTo>
                  <a:pt x="239" y="107"/>
                  <a:pt x="417" y="155"/>
                  <a:pt x="584" y="214"/>
                </a:cubicBezTo>
                <a:cubicBezTo>
                  <a:pt x="667" y="238"/>
                  <a:pt x="739" y="274"/>
                  <a:pt x="822" y="322"/>
                </a:cubicBezTo>
                <a:cubicBezTo>
                  <a:pt x="858" y="334"/>
                  <a:pt x="893" y="357"/>
                  <a:pt x="941" y="381"/>
                </a:cubicBezTo>
                <a:cubicBezTo>
                  <a:pt x="977" y="405"/>
                  <a:pt x="1024" y="405"/>
                  <a:pt x="1072" y="417"/>
                </a:cubicBezTo>
                <a:cubicBezTo>
                  <a:pt x="1081" y="421"/>
                  <a:pt x="1091" y="422"/>
                  <a:pt x="1100" y="422"/>
                </a:cubicBezTo>
                <a:cubicBezTo>
                  <a:pt x="1148" y="422"/>
                  <a:pt x="1185" y="375"/>
                  <a:pt x="1155" y="345"/>
                </a:cubicBezTo>
                <a:cubicBezTo>
                  <a:pt x="1132" y="322"/>
                  <a:pt x="1096" y="286"/>
                  <a:pt x="1060" y="262"/>
                </a:cubicBezTo>
                <a:cubicBezTo>
                  <a:pt x="1012" y="238"/>
                  <a:pt x="977" y="214"/>
                  <a:pt x="941" y="203"/>
                </a:cubicBezTo>
                <a:cubicBezTo>
                  <a:pt x="846" y="155"/>
                  <a:pt x="762" y="119"/>
                  <a:pt x="655" y="95"/>
                </a:cubicBezTo>
                <a:cubicBezTo>
                  <a:pt x="477" y="36"/>
                  <a:pt x="262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46"/>
          <p:cNvSpPr/>
          <p:nvPr/>
        </p:nvSpPr>
        <p:spPr>
          <a:xfrm flipH="1">
            <a:off x="1503981" y="4891827"/>
            <a:ext cx="56045" cy="23369"/>
          </a:xfrm>
          <a:custGeom>
            <a:avLst/>
            <a:gdLst/>
            <a:ahLst/>
            <a:cxnLst/>
            <a:rect l="l" t="t" r="r" b="b"/>
            <a:pathLst>
              <a:path w="1132" h="472" extrusionOk="0">
                <a:moveTo>
                  <a:pt x="226" y="1"/>
                </a:moveTo>
                <a:cubicBezTo>
                  <a:pt x="176" y="1"/>
                  <a:pt x="125" y="7"/>
                  <a:pt x="72" y="19"/>
                </a:cubicBezTo>
                <a:cubicBezTo>
                  <a:pt x="0" y="19"/>
                  <a:pt x="0" y="90"/>
                  <a:pt x="72" y="102"/>
                </a:cubicBezTo>
                <a:lnTo>
                  <a:pt x="334" y="150"/>
                </a:lnTo>
                <a:cubicBezTo>
                  <a:pt x="429" y="162"/>
                  <a:pt x="512" y="197"/>
                  <a:pt x="596" y="221"/>
                </a:cubicBezTo>
                <a:cubicBezTo>
                  <a:pt x="667" y="257"/>
                  <a:pt x="738" y="293"/>
                  <a:pt x="810" y="328"/>
                </a:cubicBezTo>
                <a:cubicBezTo>
                  <a:pt x="846" y="340"/>
                  <a:pt x="869" y="376"/>
                  <a:pt x="917" y="400"/>
                </a:cubicBezTo>
                <a:cubicBezTo>
                  <a:pt x="965" y="436"/>
                  <a:pt x="988" y="471"/>
                  <a:pt x="1048" y="471"/>
                </a:cubicBezTo>
                <a:cubicBezTo>
                  <a:pt x="1096" y="471"/>
                  <a:pt x="1131" y="447"/>
                  <a:pt x="1131" y="412"/>
                </a:cubicBezTo>
                <a:cubicBezTo>
                  <a:pt x="1131" y="340"/>
                  <a:pt x="1072" y="316"/>
                  <a:pt x="1036" y="281"/>
                </a:cubicBezTo>
                <a:cubicBezTo>
                  <a:pt x="988" y="257"/>
                  <a:pt x="965" y="221"/>
                  <a:pt x="917" y="209"/>
                </a:cubicBezTo>
                <a:cubicBezTo>
                  <a:pt x="846" y="162"/>
                  <a:pt x="750" y="114"/>
                  <a:pt x="667" y="90"/>
                </a:cubicBezTo>
                <a:cubicBezTo>
                  <a:pt x="572" y="55"/>
                  <a:pt x="476" y="31"/>
                  <a:pt x="381" y="19"/>
                </a:cubicBezTo>
                <a:cubicBezTo>
                  <a:pt x="328" y="7"/>
                  <a:pt x="277" y="1"/>
                  <a:pt x="2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46"/>
          <p:cNvSpPr/>
          <p:nvPr/>
        </p:nvSpPr>
        <p:spPr>
          <a:xfrm flipH="1">
            <a:off x="992351" y="4885589"/>
            <a:ext cx="307754" cy="96842"/>
          </a:xfrm>
          <a:custGeom>
            <a:avLst/>
            <a:gdLst/>
            <a:ahLst/>
            <a:cxnLst/>
            <a:rect l="l" t="t" r="r" b="b"/>
            <a:pathLst>
              <a:path w="6216" h="1956" extrusionOk="0">
                <a:moveTo>
                  <a:pt x="3018" y="0"/>
                </a:moveTo>
                <a:cubicBezTo>
                  <a:pt x="2571" y="0"/>
                  <a:pt x="2240" y="8"/>
                  <a:pt x="2204" y="26"/>
                </a:cubicBezTo>
                <a:cubicBezTo>
                  <a:pt x="2204" y="26"/>
                  <a:pt x="1918" y="50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84" y="1836"/>
                  <a:pt x="227" y="1836"/>
                </a:cubicBezTo>
                <a:cubicBezTo>
                  <a:pt x="917" y="1865"/>
                  <a:pt x="2949" y="1955"/>
                  <a:pt x="4417" y="1955"/>
                </a:cubicBezTo>
                <a:cubicBezTo>
                  <a:pt x="5303" y="1955"/>
                  <a:pt x="5984" y="1922"/>
                  <a:pt x="6037" y="1824"/>
                </a:cubicBezTo>
                <a:cubicBezTo>
                  <a:pt x="6216" y="1514"/>
                  <a:pt x="5894" y="109"/>
                  <a:pt x="5728" y="62"/>
                </a:cubicBezTo>
                <a:cubicBezTo>
                  <a:pt x="5629" y="37"/>
                  <a:pt x="4028" y="0"/>
                  <a:pt x="30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46"/>
          <p:cNvSpPr/>
          <p:nvPr/>
        </p:nvSpPr>
        <p:spPr>
          <a:xfrm flipH="1">
            <a:off x="1174153" y="4903362"/>
            <a:ext cx="58719" cy="20943"/>
          </a:xfrm>
          <a:custGeom>
            <a:avLst/>
            <a:gdLst/>
            <a:ahLst/>
            <a:cxnLst/>
            <a:rect l="l" t="t" r="r" b="b"/>
            <a:pathLst>
              <a:path w="1186" h="423" extrusionOk="0">
                <a:moveTo>
                  <a:pt x="72" y="0"/>
                </a:moveTo>
                <a:cubicBezTo>
                  <a:pt x="12" y="0"/>
                  <a:pt x="0" y="83"/>
                  <a:pt x="60" y="83"/>
                </a:cubicBezTo>
                <a:cubicBezTo>
                  <a:pt x="238" y="107"/>
                  <a:pt x="417" y="155"/>
                  <a:pt x="572" y="214"/>
                </a:cubicBezTo>
                <a:cubicBezTo>
                  <a:pt x="667" y="238"/>
                  <a:pt x="738" y="274"/>
                  <a:pt x="810" y="322"/>
                </a:cubicBezTo>
                <a:cubicBezTo>
                  <a:pt x="857" y="334"/>
                  <a:pt x="893" y="357"/>
                  <a:pt x="929" y="381"/>
                </a:cubicBezTo>
                <a:cubicBezTo>
                  <a:pt x="977" y="405"/>
                  <a:pt x="1024" y="405"/>
                  <a:pt x="1072" y="417"/>
                </a:cubicBezTo>
                <a:cubicBezTo>
                  <a:pt x="1081" y="421"/>
                  <a:pt x="1091" y="422"/>
                  <a:pt x="1100" y="422"/>
                </a:cubicBezTo>
                <a:cubicBezTo>
                  <a:pt x="1148" y="422"/>
                  <a:pt x="1185" y="375"/>
                  <a:pt x="1155" y="345"/>
                </a:cubicBezTo>
                <a:cubicBezTo>
                  <a:pt x="1131" y="322"/>
                  <a:pt x="1096" y="286"/>
                  <a:pt x="1048" y="262"/>
                </a:cubicBezTo>
                <a:cubicBezTo>
                  <a:pt x="1012" y="238"/>
                  <a:pt x="977" y="214"/>
                  <a:pt x="929" y="203"/>
                </a:cubicBezTo>
                <a:cubicBezTo>
                  <a:pt x="846" y="155"/>
                  <a:pt x="750" y="119"/>
                  <a:pt x="655" y="95"/>
                </a:cubicBezTo>
                <a:cubicBezTo>
                  <a:pt x="476" y="36"/>
                  <a:pt x="262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46"/>
          <p:cNvSpPr/>
          <p:nvPr/>
        </p:nvSpPr>
        <p:spPr>
          <a:xfrm flipH="1">
            <a:off x="1157370" y="4891827"/>
            <a:ext cx="56045" cy="23369"/>
          </a:xfrm>
          <a:custGeom>
            <a:avLst/>
            <a:gdLst/>
            <a:ahLst/>
            <a:cxnLst/>
            <a:rect l="l" t="t" r="r" b="b"/>
            <a:pathLst>
              <a:path w="1132" h="472" extrusionOk="0">
                <a:moveTo>
                  <a:pt x="234" y="1"/>
                </a:moveTo>
                <a:cubicBezTo>
                  <a:pt x="182" y="1"/>
                  <a:pt x="131" y="7"/>
                  <a:pt x="83" y="19"/>
                </a:cubicBezTo>
                <a:cubicBezTo>
                  <a:pt x="0" y="19"/>
                  <a:pt x="0" y="90"/>
                  <a:pt x="83" y="102"/>
                </a:cubicBezTo>
                <a:lnTo>
                  <a:pt x="345" y="150"/>
                </a:lnTo>
                <a:cubicBezTo>
                  <a:pt x="441" y="162"/>
                  <a:pt x="524" y="197"/>
                  <a:pt x="595" y="221"/>
                </a:cubicBezTo>
                <a:cubicBezTo>
                  <a:pt x="679" y="257"/>
                  <a:pt x="750" y="293"/>
                  <a:pt x="822" y="328"/>
                </a:cubicBezTo>
                <a:cubicBezTo>
                  <a:pt x="857" y="340"/>
                  <a:pt x="881" y="376"/>
                  <a:pt x="929" y="400"/>
                </a:cubicBezTo>
                <a:cubicBezTo>
                  <a:pt x="976" y="436"/>
                  <a:pt x="1000" y="471"/>
                  <a:pt x="1060" y="471"/>
                </a:cubicBezTo>
                <a:cubicBezTo>
                  <a:pt x="1107" y="471"/>
                  <a:pt x="1131" y="447"/>
                  <a:pt x="1131" y="412"/>
                </a:cubicBezTo>
                <a:cubicBezTo>
                  <a:pt x="1131" y="340"/>
                  <a:pt x="1072" y="316"/>
                  <a:pt x="1048" y="281"/>
                </a:cubicBezTo>
                <a:cubicBezTo>
                  <a:pt x="1000" y="257"/>
                  <a:pt x="976" y="221"/>
                  <a:pt x="929" y="209"/>
                </a:cubicBezTo>
                <a:cubicBezTo>
                  <a:pt x="857" y="162"/>
                  <a:pt x="762" y="114"/>
                  <a:pt x="679" y="90"/>
                </a:cubicBezTo>
                <a:cubicBezTo>
                  <a:pt x="584" y="55"/>
                  <a:pt x="476" y="31"/>
                  <a:pt x="393" y="19"/>
                </a:cubicBezTo>
                <a:cubicBezTo>
                  <a:pt x="339" y="7"/>
                  <a:pt x="286" y="1"/>
                  <a:pt x="2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46"/>
          <p:cNvSpPr/>
          <p:nvPr/>
        </p:nvSpPr>
        <p:spPr>
          <a:xfrm flipH="1">
            <a:off x="1669043" y="4137362"/>
            <a:ext cx="65304" cy="62432"/>
          </a:xfrm>
          <a:custGeom>
            <a:avLst/>
            <a:gdLst/>
            <a:ahLst/>
            <a:cxnLst/>
            <a:rect l="l" t="t" r="r" b="b"/>
            <a:pathLst>
              <a:path w="1319" h="1261" extrusionOk="0">
                <a:moveTo>
                  <a:pt x="308" y="1"/>
                </a:moveTo>
                <a:cubicBezTo>
                  <a:pt x="274" y="1"/>
                  <a:pt x="245" y="9"/>
                  <a:pt x="223" y="30"/>
                </a:cubicBezTo>
                <a:cubicBezTo>
                  <a:pt x="92" y="173"/>
                  <a:pt x="449" y="566"/>
                  <a:pt x="449" y="566"/>
                </a:cubicBezTo>
                <a:cubicBezTo>
                  <a:pt x="449" y="566"/>
                  <a:pt x="269" y="480"/>
                  <a:pt x="154" y="480"/>
                </a:cubicBezTo>
                <a:cubicBezTo>
                  <a:pt x="51" y="480"/>
                  <a:pt x="1" y="550"/>
                  <a:pt x="187" y="816"/>
                </a:cubicBezTo>
                <a:cubicBezTo>
                  <a:pt x="441" y="1197"/>
                  <a:pt x="860" y="1260"/>
                  <a:pt x="1110" y="1260"/>
                </a:cubicBezTo>
                <a:cubicBezTo>
                  <a:pt x="1235" y="1260"/>
                  <a:pt x="1319" y="1244"/>
                  <a:pt x="1319" y="1244"/>
                </a:cubicBezTo>
                <a:lnTo>
                  <a:pt x="795" y="256"/>
                </a:lnTo>
                <a:cubicBezTo>
                  <a:pt x="795" y="256"/>
                  <a:pt x="489" y="1"/>
                  <a:pt x="308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46"/>
          <p:cNvSpPr/>
          <p:nvPr/>
        </p:nvSpPr>
        <p:spPr>
          <a:xfrm flipH="1">
            <a:off x="1574727" y="4063545"/>
            <a:ext cx="139569" cy="136994"/>
          </a:xfrm>
          <a:custGeom>
            <a:avLst/>
            <a:gdLst/>
            <a:ahLst/>
            <a:cxnLst/>
            <a:rect l="l" t="t" r="r" b="b"/>
            <a:pathLst>
              <a:path w="2819" h="2767" extrusionOk="0">
                <a:moveTo>
                  <a:pt x="1710" y="1"/>
                </a:moveTo>
                <a:cubicBezTo>
                  <a:pt x="1198" y="1"/>
                  <a:pt x="0" y="831"/>
                  <a:pt x="21" y="973"/>
                </a:cubicBezTo>
                <a:cubicBezTo>
                  <a:pt x="21" y="1116"/>
                  <a:pt x="556" y="2664"/>
                  <a:pt x="842" y="2759"/>
                </a:cubicBezTo>
                <a:cubicBezTo>
                  <a:pt x="859" y="2764"/>
                  <a:pt x="880" y="2766"/>
                  <a:pt x="903" y="2766"/>
                </a:cubicBezTo>
                <a:cubicBezTo>
                  <a:pt x="1300" y="2766"/>
                  <a:pt x="2599" y="2134"/>
                  <a:pt x="2711" y="1640"/>
                </a:cubicBezTo>
                <a:cubicBezTo>
                  <a:pt x="2819" y="1116"/>
                  <a:pt x="1902" y="80"/>
                  <a:pt x="1902" y="80"/>
                </a:cubicBezTo>
                <a:cubicBezTo>
                  <a:pt x="1864" y="25"/>
                  <a:pt x="1797" y="1"/>
                  <a:pt x="1710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46"/>
          <p:cNvSpPr/>
          <p:nvPr/>
        </p:nvSpPr>
        <p:spPr>
          <a:xfrm flipH="1">
            <a:off x="1683204" y="4146769"/>
            <a:ext cx="20052" cy="40450"/>
          </a:xfrm>
          <a:custGeom>
            <a:avLst/>
            <a:gdLst/>
            <a:ahLst/>
            <a:cxnLst/>
            <a:rect l="l" t="t" r="r" b="b"/>
            <a:pathLst>
              <a:path w="405" h="817" extrusionOk="0">
                <a:moveTo>
                  <a:pt x="41" y="0"/>
                </a:moveTo>
                <a:cubicBezTo>
                  <a:pt x="24" y="0"/>
                  <a:pt x="0" y="15"/>
                  <a:pt x="0" y="30"/>
                </a:cubicBezTo>
                <a:cubicBezTo>
                  <a:pt x="36" y="185"/>
                  <a:pt x="71" y="316"/>
                  <a:pt x="131" y="459"/>
                </a:cubicBezTo>
                <a:cubicBezTo>
                  <a:pt x="167" y="518"/>
                  <a:pt x="191" y="602"/>
                  <a:pt x="238" y="661"/>
                </a:cubicBezTo>
                <a:cubicBezTo>
                  <a:pt x="250" y="685"/>
                  <a:pt x="286" y="721"/>
                  <a:pt x="298" y="745"/>
                </a:cubicBezTo>
                <a:cubicBezTo>
                  <a:pt x="310" y="780"/>
                  <a:pt x="345" y="804"/>
                  <a:pt x="369" y="816"/>
                </a:cubicBezTo>
                <a:cubicBezTo>
                  <a:pt x="393" y="816"/>
                  <a:pt x="405" y="816"/>
                  <a:pt x="405" y="804"/>
                </a:cubicBezTo>
                <a:cubicBezTo>
                  <a:pt x="405" y="757"/>
                  <a:pt x="369" y="733"/>
                  <a:pt x="357" y="721"/>
                </a:cubicBezTo>
                <a:cubicBezTo>
                  <a:pt x="345" y="685"/>
                  <a:pt x="310" y="661"/>
                  <a:pt x="298" y="626"/>
                </a:cubicBezTo>
                <a:cubicBezTo>
                  <a:pt x="250" y="566"/>
                  <a:pt x="226" y="507"/>
                  <a:pt x="191" y="435"/>
                </a:cubicBezTo>
                <a:cubicBezTo>
                  <a:pt x="131" y="304"/>
                  <a:pt x="95" y="161"/>
                  <a:pt x="60" y="18"/>
                </a:cubicBezTo>
                <a:cubicBezTo>
                  <a:pt x="60" y="5"/>
                  <a:pt x="52" y="0"/>
                  <a:pt x="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46"/>
          <p:cNvSpPr/>
          <p:nvPr/>
        </p:nvSpPr>
        <p:spPr>
          <a:xfrm flipH="1">
            <a:off x="1469812" y="3541425"/>
            <a:ext cx="371424" cy="603329"/>
          </a:xfrm>
          <a:custGeom>
            <a:avLst/>
            <a:gdLst/>
            <a:ahLst/>
            <a:cxnLst/>
            <a:rect l="l" t="t" r="r" b="b"/>
            <a:pathLst>
              <a:path w="7502" h="12186" extrusionOk="0">
                <a:moveTo>
                  <a:pt x="6632" y="0"/>
                </a:moveTo>
                <a:cubicBezTo>
                  <a:pt x="5631" y="0"/>
                  <a:pt x="2447" y="2420"/>
                  <a:pt x="1239" y="4232"/>
                </a:cubicBezTo>
                <a:cubicBezTo>
                  <a:pt x="1" y="6102"/>
                  <a:pt x="989" y="8662"/>
                  <a:pt x="2061" y="11460"/>
                </a:cubicBezTo>
                <a:cubicBezTo>
                  <a:pt x="2073" y="11483"/>
                  <a:pt x="2073" y="11495"/>
                  <a:pt x="2085" y="11531"/>
                </a:cubicBezTo>
                <a:cubicBezTo>
                  <a:pt x="2180" y="11757"/>
                  <a:pt x="2251" y="11960"/>
                  <a:pt x="2346" y="12186"/>
                </a:cubicBezTo>
                <a:lnTo>
                  <a:pt x="4847" y="10412"/>
                </a:lnTo>
                <a:cubicBezTo>
                  <a:pt x="4847" y="10412"/>
                  <a:pt x="4728" y="10126"/>
                  <a:pt x="4561" y="9709"/>
                </a:cubicBezTo>
                <a:cubicBezTo>
                  <a:pt x="4549" y="9686"/>
                  <a:pt x="4549" y="9650"/>
                  <a:pt x="4525" y="9626"/>
                </a:cubicBezTo>
                <a:cubicBezTo>
                  <a:pt x="4156" y="8650"/>
                  <a:pt x="3609" y="7030"/>
                  <a:pt x="3740" y="6161"/>
                </a:cubicBezTo>
                <a:cubicBezTo>
                  <a:pt x="3918" y="4852"/>
                  <a:pt x="5621" y="4137"/>
                  <a:pt x="6573" y="3661"/>
                </a:cubicBezTo>
                <a:cubicBezTo>
                  <a:pt x="7323" y="3280"/>
                  <a:pt x="7502" y="530"/>
                  <a:pt x="6835" y="53"/>
                </a:cubicBezTo>
                <a:cubicBezTo>
                  <a:pt x="6784" y="17"/>
                  <a:pt x="6716" y="0"/>
                  <a:pt x="6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46"/>
          <p:cNvSpPr/>
          <p:nvPr/>
        </p:nvSpPr>
        <p:spPr>
          <a:xfrm flipH="1">
            <a:off x="1615968" y="4018541"/>
            <a:ext cx="123874" cy="93772"/>
          </a:xfrm>
          <a:custGeom>
            <a:avLst/>
            <a:gdLst/>
            <a:ahLst/>
            <a:cxnLst/>
            <a:rect l="l" t="t" r="r" b="b"/>
            <a:pathLst>
              <a:path w="2502" h="1894" extrusionOk="0">
                <a:moveTo>
                  <a:pt x="2465" y="1"/>
                </a:moveTo>
                <a:cubicBezTo>
                  <a:pt x="2454" y="13"/>
                  <a:pt x="2442" y="13"/>
                  <a:pt x="2430" y="37"/>
                </a:cubicBezTo>
                <a:cubicBezTo>
                  <a:pt x="2168" y="180"/>
                  <a:pt x="1953" y="334"/>
                  <a:pt x="1715" y="477"/>
                </a:cubicBezTo>
                <a:cubicBezTo>
                  <a:pt x="1251" y="775"/>
                  <a:pt x="799" y="1120"/>
                  <a:pt x="382" y="1477"/>
                </a:cubicBezTo>
                <a:cubicBezTo>
                  <a:pt x="263" y="1584"/>
                  <a:pt x="132" y="1704"/>
                  <a:pt x="1" y="1823"/>
                </a:cubicBezTo>
                <a:cubicBezTo>
                  <a:pt x="13" y="1846"/>
                  <a:pt x="13" y="1858"/>
                  <a:pt x="25" y="1894"/>
                </a:cubicBezTo>
                <a:cubicBezTo>
                  <a:pt x="465" y="1501"/>
                  <a:pt x="906" y="1144"/>
                  <a:pt x="1382" y="811"/>
                </a:cubicBezTo>
                <a:cubicBezTo>
                  <a:pt x="1668" y="596"/>
                  <a:pt x="1965" y="406"/>
                  <a:pt x="2263" y="227"/>
                </a:cubicBezTo>
                <a:cubicBezTo>
                  <a:pt x="2334" y="168"/>
                  <a:pt x="2418" y="120"/>
                  <a:pt x="2501" y="72"/>
                </a:cubicBezTo>
                <a:cubicBezTo>
                  <a:pt x="2501" y="60"/>
                  <a:pt x="2477" y="37"/>
                  <a:pt x="24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46"/>
          <p:cNvSpPr/>
          <p:nvPr/>
        </p:nvSpPr>
        <p:spPr>
          <a:xfrm flipH="1">
            <a:off x="1054824" y="3950764"/>
            <a:ext cx="581842" cy="485297"/>
          </a:xfrm>
          <a:custGeom>
            <a:avLst/>
            <a:gdLst/>
            <a:ahLst/>
            <a:cxnLst/>
            <a:rect l="l" t="t" r="r" b="b"/>
            <a:pathLst>
              <a:path w="11752" h="9802" extrusionOk="0">
                <a:moveTo>
                  <a:pt x="9668" y="1"/>
                </a:moveTo>
                <a:cubicBezTo>
                  <a:pt x="9228" y="13"/>
                  <a:pt x="8240" y="36"/>
                  <a:pt x="7085" y="60"/>
                </a:cubicBezTo>
                <a:lnTo>
                  <a:pt x="6966" y="60"/>
                </a:lnTo>
                <a:cubicBezTo>
                  <a:pt x="6299" y="72"/>
                  <a:pt x="5561" y="84"/>
                  <a:pt x="4834" y="108"/>
                </a:cubicBezTo>
                <a:lnTo>
                  <a:pt x="4763" y="108"/>
                </a:lnTo>
                <a:cubicBezTo>
                  <a:pt x="3596" y="120"/>
                  <a:pt x="2465" y="144"/>
                  <a:pt x="1655" y="167"/>
                </a:cubicBezTo>
                <a:lnTo>
                  <a:pt x="1524" y="167"/>
                </a:lnTo>
                <a:cubicBezTo>
                  <a:pt x="893" y="167"/>
                  <a:pt x="477" y="179"/>
                  <a:pt x="441" y="179"/>
                </a:cubicBezTo>
                <a:cubicBezTo>
                  <a:pt x="441" y="179"/>
                  <a:pt x="310" y="1418"/>
                  <a:pt x="203" y="2870"/>
                </a:cubicBezTo>
                <a:cubicBezTo>
                  <a:pt x="191" y="2918"/>
                  <a:pt x="191" y="2977"/>
                  <a:pt x="191" y="3025"/>
                </a:cubicBezTo>
                <a:cubicBezTo>
                  <a:pt x="84" y="4406"/>
                  <a:pt x="0" y="5942"/>
                  <a:pt x="36" y="6823"/>
                </a:cubicBezTo>
                <a:cubicBezTo>
                  <a:pt x="119" y="8668"/>
                  <a:pt x="203" y="9145"/>
                  <a:pt x="203" y="9145"/>
                </a:cubicBezTo>
                <a:cubicBezTo>
                  <a:pt x="203" y="9145"/>
                  <a:pt x="1858" y="9454"/>
                  <a:pt x="3275" y="9585"/>
                </a:cubicBezTo>
                <a:cubicBezTo>
                  <a:pt x="3618" y="9617"/>
                  <a:pt x="3944" y="9629"/>
                  <a:pt x="4240" y="9629"/>
                </a:cubicBezTo>
                <a:cubicBezTo>
                  <a:pt x="5155" y="9629"/>
                  <a:pt x="5787" y="9514"/>
                  <a:pt x="5787" y="9514"/>
                </a:cubicBezTo>
                <a:cubicBezTo>
                  <a:pt x="5787" y="9514"/>
                  <a:pt x="5215" y="6942"/>
                  <a:pt x="5418" y="6763"/>
                </a:cubicBezTo>
                <a:cubicBezTo>
                  <a:pt x="5418" y="6740"/>
                  <a:pt x="5418" y="6740"/>
                  <a:pt x="5430" y="6740"/>
                </a:cubicBezTo>
                <a:cubicBezTo>
                  <a:pt x="5453" y="6740"/>
                  <a:pt x="5477" y="6763"/>
                  <a:pt x="5489" y="6775"/>
                </a:cubicBezTo>
                <a:cubicBezTo>
                  <a:pt x="5751" y="7073"/>
                  <a:pt x="6192" y="9454"/>
                  <a:pt x="6192" y="9454"/>
                </a:cubicBezTo>
                <a:cubicBezTo>
                  <a:pt x="6192" y="9454"/>
                  <a:pt x="7202" y="9802"/>
                  <a:pt x="9026" y="9802"/>
                </a:cubicBezTo>
                <a:cubicBezTo>
                  <a:pt x="9111" y="9802"/>
                  <a:pt x="9198" y="9801"/>
                  <a:pt x="9287" y="9800"/>
                </a:cubicBezTo>
                <a:cubicBezTo>
                  <a:pt x="9847" y="9776"/>
                  <a:pt x="10299" y="9692"/>
                  <a:pt x="10633" y="9585"/>
                </a:cubicBezTo>
                <a:cubicBezTo>
                  <a:pt x="10668" y="9573"/>
                  <a:pt x="10680" y="9573"/>
                  <a:pt x="10716" y="9561"/>
                </a:cubicBezTo>
                <a:cubicBezTo>
                  <a:pt x="11514" y="9276"/>
                  <a:pt x="11752" y="8847"/>
                  <a:pt x="11752" y="8847"/>
                </a:cubicBezTo>
                <a:cubicBezTo>
                  <a:pt x="11752" y="8847"/>
                  <a:pt x="10156" y="810"/>
                  <a:pt x="99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46"/>
          <p:cNvSpPr/>
          <p:nvPr/>
        </p:nvSpPr>
        <p:spPr>
          <a:xfrm flipH="1">
            <a:off x="1104937" y="3950764"/>
            <a:ext cx="188088" cy="474603"/>
          </a:xfrm>
          <a:custGeom>
            <a:avLst/>
            <a:gdLst/>
            <a:ahLst/>
            <a:cxnLst/>
            <a:rect l="l" t="t" r="r" b="b"/>
            <a:pathLst>
              <a:path w="3799" h="9586" extrusionOk="0">
                <a:moveTo>
                  <a:pt x="2715" y="1"/>
                </a:moveTo>
                <a:cubicBezTo>
                  <a:pt x="2858" y="1239"/>
                  <a:pt x="3037" y="2453"/>
                  <a:pt x="3192" y="3692"/>
                </a:cubicBezTo>
                <a:cubicBezTo>
                  <a:pt x="3204" y="3799"/>
                  <a:pt x="3215" y="3918"/>
                  <a:pt x="3239" y="4037"/>
                </a:cubicBezTo>
                <a:cubicBezTo>
                  <a:pt x="3228" y="4037"/>
                  <a:pt x="3218" y="4037"/>
                  <a:pt x="3207" y="4037"/>
                </a:cubicBezTo>
                <a:cubicBezTo>
                  <a:pt x="2767" y="4037"/>
                  <a:pt x="2362" y="3804"/>
                  <a:pt x="2025" y="3525"/>
                </a:cubicBezTo>
                <a:cubicBezTo>
                  <a:pt x="1703" y="3263"/>
                  <a:pt x="1418" y="2965"/>
                  <a:pt x="1168" y="2632"/>
                </a:cubicBezTo>
                <a:cubicBezTo>
                  <a:pt x="668" y="1965"/>
                  <a:pt x="334" y="1191"/>
                  <a:pt x="167" y="370"/>
                </a:cubicBezTo>
                <a:cubicBezTo>
                  <a:pt x="156" y="251"/>
                  <a:pt x="144" y="155"/>
                  <a:pt x="120" y="48"/>
                </a:cubicBezTo>
                <a:lnTo>
                  <a:pt x="1" y="48"/>
                </a:lnTo>
                <a:cubicBezTo>
                  <a:pt x="60" y="548"/>
                  <a:pt x="203" y="1048"/>
                  <a:pt x="394" y="1501"/>
                </a:cubicBezTo>
                <a:cubicBezTo>
                  <a:pt x="715" y="2311"/>
                  <a:pt x="1251" y="3025"/>
                  <a:pt x="1930" y="3573"/>
                </a:cubicBezTo>
                <a:cubicBezTo>
                  <a:pt x="2271" y="3848"/>
                  <a:pt x="2674" y="4114"/>
                  <a:pt x="3129" y="4114"/>
                </a:cubicBezTo>
                <a:cubicBezTo>
                  <a:pt x="3166" y="4114"/>
                  <a:pt x="3202" y="4112"/>
                  <a:pt x="3239" y="4108"/>
                </a:cubicBezTo>
                <a:cubicBezTo>
                  <a:pt x="3394" y="5394"/>
                  <a:pt x="3537" y="6668"/>
                  <a:pt x="3632" y="7954"/>
                </a:cubicBezTo>
                <a:cubicBezTo>
                  <a:pt x="3680" y="8490"/>
                  <a:pt x="3739" y="9049"/>
                  <a:pt x="3692" y="9585"/>
                </a:cubicBezTo>
                <a:cubicBezTo>
                  <a:pt x="3727" y="9573"/>
                  <a:pt x="3739" y="9573"/>
                  <a:pt x="3775" y="9561"/>
                </a:cubicBezTo>
                <a:cubicBezTo>
                  <a:pt x="3799" y="9121"/>
                  <a:pt x="3775" y="8692"/>
                  <a:pt x="3775" y="8311"/>
                </a:cubicBezTo>
                <a:cubicBezTo>
                  <a:pt x="3716" y="7573"/>
                  <a:pt x="3656" y="6859"/>
                  <a:pt x="3573" y="6132"/>
                </a:cubicBezTo>
                <a:cubicBezTo>
                  <a:pt x="3513" y="5454"/>
                  <a:pt x="3442" y="4775"/>
                  <a:pt x="3358" y="4108"/>
                </a:cubicBezTo>
                <a:lnTo>
                  <a:pt x="3370" y="4108"/>
                </a:lnTo>
                <a:cubicBezTo>
                  <a:pt x="3406" y="4096"/>
                  <a:pt x="3406" y="4037"/>
                  <a:pt x="3358" y="4037"/>
                </a:cubicBezTo>
                <a:lnTo>
                  <a:pt x="3346" y="4037"/>
                </a:lnTo>
                <a:cubicBezTo>
                  <a:pt x="3251" y="3287"/>
                  <a:pt x="3156" y="2561"/>
                  <a:pt x="3061" y="1834"/>
                </a:cubicBezTo>
                <a:lnTo>
                  <a:pt x="278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46"/>
          <p:cNvSpPr/>
          <p:nvPr/>
        </p:nvSpPr>
        <p:spPr>
          <a:xfrm flipH="1">
            <a:off x="1397884" y="3954922"/>
            <a:ext cx="37776" cy="188088"/>
          </a:xfrm>
          <a:custGeom>
            <a:avLst/>
            <a:gdLst/>
            <a:ahLst/>
            <a:cxnLst/>
            <a:rect l="l" t="t" r="r" b="b"/>
            <a:pathLst>
              <a:path w="763" h="3799" extrusionOk="0">
                <a:moveTo>
                  <a:pt x="679" y="0"/>
                </a:moveTo>
                <a:cubicBezTo>
                  <a:pt x="596" y="560"/>
                  <a:pt x="560" y="1107"/>
                  <a:pt x="548" y="1679"/>
                </a:cubicBezTo>
                <a:cubicBezTo>
                  <a:pt x="536" y="2357"/>
                  <a:pt x="560" y="3048"/>
                  <a:pt x="655" y="3715"/>
                </a:cubicBezTo>
                <a:cubicBezTo>
                  <a:pt x="548" y="3727"/>
                  <a:pt x="429" y="3727"/>
                  <a:pt x="322" y="3727"/>
                </a:cubicBezTo>
                <a:cubicBezTo>
                  <a:pt x="131" y="2596"/>
                  <a:pt x="84" y="1441"/>
                  <a:pt x="179" y="286"/>
                </a:cubicBezTo>
                <a:cubicBezTo>
                  <a:pt x="179" y="274"/>
                  <a:pt x="164" y="268"/>
                  <a:pt x="149" y="268"/>
                </a:cubicBezTo>
                <a:cubicBezTo>
                  <a:pt x="134" y="268"/>
                  <a:pt x="120" y="274"/>
                  <a:pt x="120" y="286"/>
                </a:cubicBezTo>
                <a:cubicBezTo>
                  <a:pt x="0" y="1453"/>
                  <a:pt x="48" y="2631"/>
                  <a:pt x="250" y="3774"/>
                </a:cubicBezTo>
                <a:cubicBezTo>
                  <a:pt x="250" y="3786"/>
                  <a:pt x="262" y="3798"/>
                  <a:pt x="286" y="3798"/>
                </a:cubicBezTo>
                <a:cubicBezTo>
                  <a:pt x="417" y="3786"/>
                  <a:pt x="548" y="3786"/>
                  <a:pt x="679" y="3786"/>
                </a:cubicBezTo>
                <a:cubicBezTo>
                  <a:pt x="715" y="3786"/>
                  <a:pt x="727" y="3762"/>
                  <a:pt x="727" y="3739"/>
                </a:cubicBezTo>
                <a:cubicBezTo>
                  <a:pt x="643" y="3060"/>
                  <a:pt x="608" y="2369"/>
                  <a:pt x="620" y="1703"/>
                </a:cubicBezTo>
                <a:cubicBezTo>
                  <a:pt x="643" y="1143"/>
                  <a:pt x="679" y="572"/>
                  <a:pt x="7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46"/>
          <p:cNvSpPr/>
          <p:nvPr/>
        </p:nvSpPr>
        <p:spPr>
          <a:xfrm flipH="1">
            <a:off x="1556460" y="3957249"/>
            <a:ext cx="71344" cy="142688"/>
          </a:xfrm>
          <a:custGeom>
            <a:avLst/>
            <a:gdLst/>
            <a:ahLst/>
            <a:cxnLst/>
            <a:rect l="l" t="t" r="r" b="b"/>
            <a:pathLst>
              <a:path w="1441" h="2882" extrusionOk="0">
                <a:moveTo>
                  <a:pt x="1322" y="1"/>
                </a:moveTo>
                <a:cubicBezTo>
                  <a:pt x="1143" y="751"/>
                  <a:pt x="845" y="1453"/>
                  <a:pt x="441" y="2108"/>
                </a:cubicBezTo>
                <a:cubicBezTo>
                  <a:pt x="310" y="2322"/>
                  <a:pt x="155" y="2525"/>
                  <a:pt x="12" y="2727"/>
                </a:cubicBezTo>
                <a:cubicBezTo>
                  <a:pt x="0" y="2775"/>
                  <a:pt x="0" y="2834"/>
                  <a:pt x="0" y="2882"/>
                </a:cubicBezTo>
                <a:cubicBezTo>
                  <a:pt x="179" y="2680"/>
                  <a:pt x="321" y="2477"/>
                  <a:pt x="452" y="2263"/>
                </a:cubicBezTo>
                <a:cubicBezTo>
                  <a:pt x="607" y="2025"/>
                  <a:pt x="750" y="1775"/>
                  <a:pt x="893" y="1513"/>
                </a:cubicBezTo>
                <a:cubicBezTo>
                  <a:pt x="1131" y="1037"/>
                  <a:pt x="1310" y="525"/>
                  <a:pt x="14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46"/>
          <p:cNvSpPr/>
          <p:nvPr/>
        </p:nvSpPr>
        <p:spPr>
          <a:xfrm flipH="1">
            <a:off x="1339264" y="4269650"/>
            <a:ext cx="105852" cy="21042"/>
          </a:xfrm>
          <a:custGeom>
            <a:avLst/>
            <a:gdLst/>
            <a:ahLst/>
            <a:cxnLst/>
            <a:rect l="l" t="t" r="r" b="b"/>
            <a:pathLst>
              <a:path w="2138" h="425" extrusionOk="0">
                <a:moveTo>
                  <a:pt x="37" y="1"/>
                </a:moveTo>
                <a:cubicBezTo>
                  <a:pt x="13" y="1"/>
                  <a:pt x="1" y="60"/>
                  <a:pt x="25" y="60"/>
                </a:cubicBezTo>
                <a:cubicBezTo>
                  <a:pt x="370" y="108"/>
                  <a:pt x="727" y="144"/>
                  <a:pt x="1073" y="191"/>
                </a:cubicBezTo>
                <a:cubicBezTo>
                  <a:pt x="1406" y="251"/>
                  <a:pt x="1751" y="346"/>
                  <a:pt x="2096" y="418"/>
                </a:cubicBezTo>
                <a:cubicBezTo>
                  <a:pt x="2101" y="422"/>
                  <a:pt x="2106" y="424"/>
                  <a:pt x="2110" y="424"/>
                </a:cubicBezTo>
                <a:cubicBezTo>
                  <a:pt x="2127" y="424"/>
                  <a:pt x="2137" y="392"/>
                  <a:pt x="2108" y="382"/>
                </a:cubicBezTo>
                <a:cubicBezTo>
                  <a:pt x="1763" y="263"/>
                  <a:pt x="1430" y="180"/>
                  <a:pt x="1073" y="120"/>
                </a:cubicBezTo>
                <a:cubicBezTo>
                  <a:pt x="727" y="60"/>
                  <a:pt x="382" y="1"/>
                  <a:pt x="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46"/>
          <p:cNvSpPr/>
          <p:nvPr/>
        </p:nvSpPr>
        <p:spPr>
          <a:xfrm flipH="1">
            <a:off x="719999" y="4383421"/>
            <a:ext cx="456284" cy="477128"/>
          </a:xfrm>
          <a:custGeom>
            <a:avLst/>
            <a:gdLst/>
            <a:ahLst/>
            <a:cxnLst/>
            <a:rect l="l" t="t" r="r" b="b"/>
            <a:pathLst>
              <a:path w="9216" h="9637" extrusionOk="0">
                <a:moveTo>
                  <a:pt x="6751" y="1"/>
                </a:moveTo>
                <a:cubicBezTo>
                  <a:pt x="6370" y="1"/>
                  <a:pt x="667" y="1561"/>
                  <a:pt x="262" y="2108"/>
                </a:cubicBezTo>
                <a:cubicBezTo>
                  <a:pt x="250" y="2108"/>
                  <a:pt x="250" y="2132"/>
                  <a:pt x="250" y="2132"/>
                </a:cubicBezTo>
                <a:cubicBezTo>
                  <a:pt x="0" y="2561"/>
                  <a:pt x="584" y="8811"/>
                  <a:pt x="965" y="9133"/>
                </a:cubicBezTo>
                <a:cubicBezTo>
                  <a:pt x="1329" y="9431"/>
                  <a:pt x="2297" y="9637"/>
                  <a:pt x="2721" y="9637"/>
                </a:cubicBezTo>
                <a:cubicBezTo>
                  <a:pt x="2754" y="9637"/>
                  <a:pt x="2784" y="9636"/>
                  <a:pt x="2810" y="9633"/>
                </a:cubicBezTo>
                <a:cubicBezTo>
                  <a:pt x="3167" y="9585"/>
                  <a:pt x="8751" y="7371"/>
                  <a:pt x="9001" y="7228"/>
                </a:cubicBezTo>
                <a:cubicBezTo>
                  <a:pt x="9216" y="7109"/>
                  <a:pt x="8918" y="2846"/>
                  <a:pt x="8656" y="1144"/>
                </a:cubicBezTo>
                <a:cubicBezTo>
                  <a:pt x="8620" y="799"/>
                  <a:pt x="8573" y="584"/>
                  <a:pt x="8525" y="489"/>
                </a:cubicBezTo>
                <a:cubicBezTo>
                  <a:pt x="8513" y="489"/>
                  <a:pt x="8513" y="477"/>
                  <a:pt x="8513" y="477"/>
                </a:cubicBezTo>
                <a:cubicBezTo>
                  <a:pt x="8263" y="132"/>
                  <a:pt x="7144" y="1"/>
                  <a:pt x="67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46"/>
          <p:cNvSpPr/>
          <p:nvPr/>
        </p:nvSpPr>
        <p:spPr>
          <a:xfrm flipH="1">
            <a:off x="751835" y="4384609"/>
            <a:ext cx="414448" cy="135063"/>
          </a:xfrm>
          <a:custGeom>
            <a:avLst/>
            <a:gdLst/>
            <a:ahLst/>
            <a:cxnLst/>
            <a:rect l="l" t="t" r="r" b="b"/>
            <a:pathLst>
              <a:path w="8371" h="2728" extrusionOk="0">
                <a:moveTo>
                  <a:pt x="6549" y="1"/>
                </a:moveTo>
                <a:cubicBezTo>
                  <a:pt x="6168" y="1"/>
                  <a:pt x="477" y="1572"/>
                  <a:pt x="60" y="2120"/>
                </a:cubicBezTo>
                <a:lnTo>
                  <a:pt x="48" y="2132"/>
                </a:lnTo>
                <a:cubicBezTo>
                  <a:pt x="36" y="2168"/>
                  <a:pt x="24" y="2239"/>
                  <a:pt x="1" y="2346"/>
                </a:cubicBezTo>
                <a:cubicBezTo>
                  <a:pt x="155" y="2358"/>
                  <a:pt x="322" y="2382"/>
                  <a:pt x="465" y="2430"/>
                </a:cubicBezTo>
                <a:cubicBezTo>
                  <a:pt x="810" y="2501"/>
                  <a:pt x="1156" y="2561"/>
                  <a:pt x="1489" y="2608"/>
                </a:cubicBezTo>
                <a:cubicBezTo>
                  <a:pt x="1751" y="2644"/>
                  <a:pt x="2001" y="2656"/>
                  <a:pt x="2239" y="2727"/>
                </a:cubicBezTo>
                <a:cubicBezTo>
                  <a:pt x="2549" y="2525"/>
                  <a:pt x="2941" y="2406"/>
                  <a:pt x="3275" y="2263"/>
                </a:cubicBezTo>
                <a:cubicBezTo>
                  <a:pt x="3918" y="2013"/>
                  <a:pt x="4561" y="1763"/>
                  <a:pt x="5216" y="1537"/>
                </a:cubicBezTo>
                <a:cubicBezTo>
                  <a:pt x="5882" y="1310"/>
                  <a:pt x="6573" y="1120"/>
                  <a:pt x="7252" y="929"/>
                </a:cubicBezTo>
                <a:lnTo>
                  <a:pt x="8371" y="620"/>
                </a:lnTo>
                <a:cubicBezTo>
                  <a:pt x="8359" y="560"/>
                  <a:pt x="8335" y="525"/>
                  <a:pt x="8323" y="501"/>
                </a:cubicBezTo>
                <a:lnTo>
                  <a:pt x="8311" y="477"/>
                </a:lnTo>
                <a:cubicBezTo>
                  <a:pt x="8061" y="144"/>
                  <a:pt x="6954" y="24"/>
                  <a:pt x="65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46"/>
          <p:cNvSpPr/>
          <p:nvPr/>
        </p:nvSpPr>
        <p:spPr>
          <a:xfrm flipH="1">
            <a:off x="963445" y="4614528"/>
            <a:ext cx="23616" cy="45995"/>
          </a:xfrm>
          <a:custGeom>
            <a:avLst/>
            <a:gdLst/>
            <a:ahLst/>
            <a:cxnLst/>
            <a:rect l="l" t="t" r="r" b="b"/>
            <a:pathLst>
              <a:path w="477" h="929" extrusionOk="0">
                <a:moveTo>
                  <a:pt x="238" y="0"/>
                </a:moveTo>
                <a:cubicBezTo>
                  <a:pt x="107" y="0"/>
                  <a:pt x="0" y="214"/>
                  <a:pt x="0" y="464"/>
                </a:cubicBezTo>
                <a:cubicBezTo>
                  <a:pt x="0" y="714"/>
                  <a:pt x="107" y="929"/>
                  <a:pt x="238" y="929"/>
                </a:cubicBezTo>
                <a:cubicBezTo>
                  <a:pt x="369" y="929"/>
                  <a:pt x="476" y="714"/>
                  <a:pt x="476" y="464"/>
                </a:cubicBezTo>
                <a:cubicBezTo>
                  <a:pt x="476" y="214"/>
                  <a:pt x="369" y="0"/>
                  <a:pt x="238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46"/>
          <p:cNvSpPr/>
          <p:nvPr/>
        </p:nvSpPr>
        <p:spPr>
          <a:xfrm flipH="1">
            <a:off x="787788" y="4557345"/>
            <a:ext cx="19507" cy="38370"/>
          </a:xfrm>
          <a:custGeom>
            <a:avLst/>
            <a:gdLst/>
            <a:ahLst/>
            <a:cxnLst/>
            <a:rect l="l" t="t" r="r" b="b"/>
            <a:pathLst>
              <a:path w="394" h="775" extrusionOk="0">
                <a:moveTo>
                  <a:pt x="191" y="0"/>
                </a:moveTo>
                <a:cubicBezTo>
                  <a:pt x="96" y="0"/>
                  <a:pt x="1" y="179"/>
                  <a:pt x="1" y="381"/>
                </a:cubicBezTo>
                <a:cubicBezTo>
                  <a:pt x="1" y="596"/>
                  <a:pt x="96" y="774"/>
                  <a:pt x="191" y="774"/>
                </a:cubicBezTo>
                <a:cubicBezTo>
                  <a:pt x="298" y="774"/>
                  <a:pt x="393" y="596"/>
                  <a:pt x="393" y="381"/>
                </a:cubicBezTo>
                <a:cubicBezTo>
                  <a:pt x="393" y="167"/>
                  <a:pt x="298" y="0"/>
                  <a:pt x="19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46"/>
          <p:cNvSpPr/>
          <p:nvPr/>
        </p:nvSpPr>
        <p:spPr>
          <a:xfrm flipH="1">
            <a:off x="845563" y="4610518"/>
            <a:ext cx="59016" cy="44509"/>
          </a:xfrm>
          <a:custGeom>
            <a:avLst/>
            <a:gdLst/>
            <a:ahLst/>
            <a:cxnLst/>
            <a:rect l="l" t="t" r="r" b="b"/>
            <a:pathLst>
              <a:path w="1192" h="899" extrusionOk="0">
                <a:moveTo>
                  <a:pt x="1061" y="141"/>
                </a:moveTo>
                <a:cubicBezTo>
                  <a:pt x="1061" y="176"/>
                  <a:pt x="1061" y="200"/>
                  <a:pt x="1049" y="236"/>
                </a:cubicBezTo>
                <a:cubicBezTo>
                  <a:pt x="1025" y="307"/>
                  <a:pt x="1013" y="367"/>
                  <a:pt x="989" y="426"/>
                </a:cubicBezTo>
                <a:cubicBezTo>
                  <a:pt x="930" y="545"/>
                  <a:pt x="846" y="641"/>
                  <a:pt x="727" y="700"/>
                </a:cubicBezTo>
                <a:cubicBezTo>
                  <a:pt x="676" y="726"/>
                  <a:pt x="618" y="738"/>
                  <a:pt x="557" y="738"/>
                </a:cubicBezTo>
                <a:cubicBezTo>
                  <a:pt x="504" y="738"/>
                  <a:pt x="449" y="729"/>
                  <a:pt x="394" y="712"/>
                </a:cubicBezTo>
                <a:cubicBezTo>
                  <a:pt x="334" y="676"/>
                  <a:pt x="287" y="653"/>
                  <a:pt x="251" y="605"/>
                </a:cubicBezTo>
                <a:cubicBezTo>
                  <a:pt x="227" y="569"/>
                  <a:pt x="215" y="534"/>
                  <a:pt x="180" y="498"/>
                </a:cubicBezTo>
                <a:lnTo>
                  <a:pt x="632" y="319"/>
                </a:lnTo>
                <a:cubicBezTo>
                  <a:pt x="703" y="295"/>
                  <a:pt x="787" y="260"/>
                  <a:pt x="870" y="212"/>
                </a:cubicBezTo>
                <a:cubicBezTo>
                  <a:pt x="930" y="188"/>
                  <a:pt x="1001" y="176"/>
                  <a:pt x="1061" y="141"/>
                </a:cubicBezTo>
                <a:close/>
                <a:moveTo>
                  <a:pt x="1070" y="1"/>
                </a:moveTo>
                <a:cubicBezTo>
                  <a:pt x="980" y="1"/>
                  <a:pt x="876" y="72"/>
                  <a:pt x="811" y="105"/>
                </a:cubicBezTo>
                <a:cubicBezTo>
                  <a:pt x="727" y="129"/>
                  <a:pt x="656" y="176"/>
                  <a:pt x="572" y="200"/>
                </a:cubicBezTo>
                <a:cubicBezTo>
                  <a:pt x="430" y="260"/>
                  <a:pt x="263" y="295"/>
                  <a:pt x="156" y="414"/>
                </a:cubicBezTo>
                <a:cubicBezTo>
                  <a:pt x="1" y="557"/>
                  <a:pt x="168" y="748"/>
                  <a:pt x="311" y="843"/>
                </a:cubicBezTo>
                <a:cubicBezTo>
                  <a:pt x="385" y="880"/>
                  <a:pt x="463" y="898"/>
                  <a:pt x="541" y="898"/>
                </a:cubicBezTo>
                <a:cubicBezTo>
                  <a:pt x="612" y="898"/>
                  <a:pt x="683" y="883"/>
                  <a:pt x="751" y="855"/>
                </a:cubicBezTo>
                <a:cubicBezTo>
                  <a:pt x="894" y="795"/>
                  <a:pt x="1013" y="700"/>
                  <a:pt x="1084" y="545"/>
                </a:cubicBezTo>
                <a:cubicBezTo>
                  <a:pt x="1156" y="426"/>
                  <a:pt x="1192" y="284"/>
                  <a:pt x="1192" y="141"/>
                </a:cubicBezTo>
                <a:cubicBezTo>
                  <a:pt x="1192" y="105"/>
                  <a:pt x="1192" y="81"/>
                  <a:pt x="1180" y="57"/>
                </a:cubicBezTo>
                <a:cubicBezTo>
                  <a:pt x="1150" y="16"/>
                  <a:pt x="1111" y="1"/>
                  <a:pt x="1070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46"/>
          <p:cNvSpPr/>
          <p:nvPr/>
        </p:nvSpPr>
        <p:spPr>
          <a:xfrm flipH="1">
            <a:off x="1037111" y="4488231"/>
            <a:ext cx="139173" cy="373058"/>
          </a:xfrm>
          <a:custGeom>
            <a:avLst/>
            <a:gdLst/>
            <a:ahLst/>
            <a:cxnLst/>
            <a:rect l="l" t="t" r="r" b="b"/>
            <a:pathLst>
              <a:path w="2811" h="7535" extrusionOk="0">
                <a:moveTo>
                  <a:pt x="447" y="0"/>
                </a:moveTo>
                <a:cubicBezTo>
                  <a:pt x="375" y="0"/>
                  <a:pt x="312" y="5"/>
                  <a:pt x="262" y="15"/>
                </a:cubicBezTo>
                <a:cubicBezTo>
                  <a:pt x="250" y="15"/>
                  <a:pt x="250" y="27"/>
                  <a:pt x="250" y="27"/>
                </a:cubicBezTo>
                <a:cubicBezTo>
                  <a:pt x="0" y="456"/>
                  <a:pt x="584" y="6706"/>
                  <a:pt x="965" y="7040"/>
                </a:cubicBezTo>
                <a:cubicBezTo>
                  <a:pt x="1322" y="7322"/>
                  <a:pt x="2262" y="7534"/>
                  <a:pt x="2697" y="7534"/>
                </a:cubicBezTo>
                <a:cubicBezTo>
                  <a:pt x="2740" y="7534"/>
                  <a:pt x="2778" y="7532"/>
                  <a:pt x="2810" y="7528"/>
                </a:cubicBezTo>
                <a:cubicBezTo>
                  <a:pt x="2786" y="6361"/>
                  <a:pt x="2560" y="872"/>
                  <a:pt x="2441" y="527"/>
                </a:cubicBezTo>
                <a:cubicBezTo>
                  <a:pt x="2356" y="335"/>
                  <a:pt x="1060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46"/>
          <p:cNvSpPr/>
          <p:nvPr/>
        </p:nvSpPr>
        <p:spPr>
          <a:xfrm flipH="1">
            <a:off x="857342" y="4310841"/>
            <a:ext cx="227597" cy="166007"/>
          </a:xfrm>
          <a:custGeom>
            <a:avLst/>
            <a:gdLst/>
            <a:ahLst/>
            <a:cxnLst/>
            <a:rect l="l" t="t" r="r" b="b"/>
            <a:pathLst>
              <a:path w="4597" h="3353" extrusionOk="0">
                <a:moveTo>
                  <a:pt x="3757" y="1"/>
                </a:moveTo>
                <a:cubicBezTo>
                  <a:pt x="3303" y="1"/>
                  <a:pt x="2696" y="217"/>
                  <a:pt x="2096" y="383"/>
                </a:cubicBezTo>
                <a:cubicBezTo>
                  <a:pt x="1358" y="586"/>
                  <a:pt x="536" y="860"/>
                  <a:pt x="263" y="1217"/>
                </a:cubicBezTo>
                <a:cubicBezTo>
                  <a:pt x="1" y="1574"/>
                  <a:pt x="263" y="3253"/>
                  <a:pt x="370" y="3300"/>
                </a:cubicBezTo>
                <a:cubicBezTo>
                  <a:pt x="435" y="3337"/>
                  <a:pt x="526" y="3353"/>
                  <a:pt x="625" y="3353"/>
                </a:cubicBezTo>
                <a:cubicBezTo>
                  <a:pt x="852" y="3353"/>
                  <a:pt x="1120" y="3266"/>
                  <a:pt x="1203" y="3134"/>
                </a:cubicBezTo>
                <a:cubicBezTo>
                  <a:pt x="1275" y="3015"/>
                  <a:pt x="1001" y="1991"/>
                  <a:pt x="1132" y="1776"/>
                </a:cubicBezTo>
                <a:cubicBezTo>
                  <a:pt x="1263" y="1574"/>
                  <a:pt x="1989" y="1288"/>
                  <a:pt x="2310" y="1193"/>
                </a:cubicBezTo>
                <a:cubicBezTo>
                  <a:pt x="2556" y="1127"/>
                  <a:pt x="3131" y="934"/>
                  <a:pt x="3400" y="934"/>
                </a:cubicBezTo>
                <a:cubicBezTo>
                  <a:pt x="3470" y="934"/>
                  <a:pt x="3520" y="947"/>
                  <a:pt x="3537" y="979"/>
                </a:cubicBezTo>
                <a:cubicBezTo>
                  <a:pt x="3644" y="1122"/>
                  <a:pt x="3644" y="1943"/>
                  <a:pt x="3680" y="2050"/>
                </a:cubicBezTo>
                <a:cubicBezTo>
                  <a:pt x="3702" y="2110"/>
                  <a:pt x="3865" y="2212"/>
                  <a:pt x="4078" y="2212"/>
                </a:cubicBezTo>
                <a:cubicBezTo>
                  <a:pt x="4204" y="2212"/>
                  <a:pt x="4347" y="2176"/>
                  <a:pt x="4489" y="2074"/>
                </a:cubicBezTo>
                <a:cubicBezTo>
                  <a:pt x="4596" y="2026"/>
                  <a:pt x="4454" y="205"/>
                  <a:pt x="4108" y="62"/>
                </a:cubicBezTo>
                <a:cubicBezTo>
                  <a:pt x="4007" y="19"/>
                  <a:pt x="3888" y="1"/>
                  <a:pt x="37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46"/>
          <p:cNvSpPr/>
          <p:nvPr/>
        </p:nvSpPr>
        <p:spPr>
          <a:xfrm flipH="1">
            <a:off x="748273" y="4407631"/>
            <a:ext cx="294783" cy="104021"/>
          </a:xfrm>
          <a:custGeom>
            <a:avLst/>
            <a:gdLst/>
            <a:ahLst/>
            <a:cxnLst/>
            <a:rect l="l" t="t" r="r" b="b"/>
            <a:pathLst>
              <a:path w="5954" h="2101" extrusionOk="0">
                <a:moveTo>
                  <a:pt x="5810" y="0"/>
                </a:moveTo>
                <a:lnTo>
                  <a:pt x="5489" y="83"/>
                </a:lnTo>
                <a:cubicBezTo>
                  <a:pt x="5334" y="131"/>
                  <a:pt x="5155" y="202"/>
                  <a:pt x="4977" y="250"/>
                </a:cubicBezTo>
                <a:cubicBezTo>
                  <a:pt x="3977" y="536"/>
                  <a:pt x="2965" y="798"/>
                  <a:pt x="2000" y="1179"/>
                </a:cubicBezTo>
                <a:cubicBezTo>
                  <a:pt x="1357" y="1417"/>
                  <a:pt x="643" y="1655"/>
                  <a:pt x="60" y="2024"/>
                </a:cubicBezTo>
                <a:cubicBezTo>
                  <a:pt x="48" y="2036"/>
                  <a:pt x="0" y="2084"/>
                  <a:pt x="12" y="2096"/>
                </a:cubicBezTo>
                <a:cubicBezTo>
                  <a:pt x="20" y="2099"/>
                  <a:pt x="28" y="2101"/>
                  <a:pt x="35" y="2101"/>
                </a:cubicBezTo>
                <a:cubicBezTo>
                  <a:pt x="50" y="2101"/>
                  <a:pt x="64" y="2096"/>
                  <a:pt x="71" y="2096"/>
                </a:cubicBezTo>
                <a:cubicBezTo>
                  <a:pt x="179" y="2072"/>
                  <a:pt x="274" y="2024"/>
                  <a:pt x="369" y="1976"/>
                </a:cubicBezTo>
                <a:cubicBezTo>
                  <a:pt x="631" y="1917"/>
                  <a:pt x="869" y="1786"/>
                  <a:pt x="1119" y="1715"/>
                </a:cubicBezTo>
                <a:cubicBezTo>
                  <a:pt x="1347" y="1660"/>
                  <a:pt x="4364" y="512"/>
                  <a:pt x="5507" y="512"/>
                </a:cubicBezTo>
                <a:cubicBezTo>
                  <a:pt x="5620" y="512"/>
                  <a:pt x="5715" y="523"/>
                  <a:pt x="5786" y="548"/>
                </a:cubicBezTo>
                <a:cubicBezTo>
                  <a:pt x="5846" y="572"/>
                  <a:pt x="5894" y="595"/>
                  <a:pt x="5941" y="643"/>
                </a:cubicBezTo>
                <a:lnTo>
                  <a:pt x="5953" y="655"/>
                </a:lnTo>
                <a:cubicBezTo>
                  <a:pt x="5906" y="333"/>
                  <a:pt x="5870" y="95"/>
                  <a:pt x="5810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46"/>
          <p:cNvSpPr/>
          <p:nvPr/>
        </p:nvSpPr>
        <p:spPr>
          <a:xfrm flipH="1">
            <a:off x="1119633" y="3506274"/>
            <a:ext cx="521736" cy="479356"/>
          </a:xfrm>
          <a:custGeom>
            <a:avLst/>
            <a:gdLst/>
            <a:ahLst/>
            <a:cxnLst/>
            <a:rect l="l" t="t" r="r" b="b"/>
            <a:pathLst>
              <a:path w="10538" h="9682" extrusionOk="0">
                <a:moveTo>
                  <a:pt x="6629" y="1"/>
                </a:moveTo>
                <a:cubicBezTo>
                  <a:pt x="5683" y="1"/>
                  <a:pt x="4538" y="164"/>
                  <a:pt x="3560" y="382"/>
                </a:cubicBezTo>
                <a:cubicBezTo>
                  <a:pt x="3524" y="382"/>
                  <a:pt x="3513" y="394"/>
                  <a:pt x="3489" y="394"/>
                </a:cubicBezTo>
                <a:cubicBezTo>
                  <a:pt x="2727" y="573"/>
                  <a:pt x="2072" y="775"/>
                  <a:pt x="1715" y="978"/>
                </a:cubicBezTo>
                <a:lnTo>
                  <a:pt x="1619" y="1013"/>
                </a:lnTo>
                <a:cubicBezTo>
                  <a:pt x="1500" y="1097"/>
                  <a:pt x="1429" y="1156"/>
                  <a:pt x="1417" y="1216"/>
                </a:cubicBezTo>
                <a:cubicBezTo>
                  <a:pt x="1107" y="2002"/>
                  <a:pt x="953" y="3073"/>
                  <a:pt x="822" y="4145"/>
                </a:cubicBezTo>
                <a:lnTo>
                  <a:pt x="774" y="4550"/>
                </a:lnTo>
                <a:cubicBezTo>
                  <a:pt x="691" y="5276"/>
                  <a:pt x="595" y="5955"/>
                  <a:pt x="465" y="6550"/>
                </a:cubicBezTo>
                <a:cubicBezTo>
                  <a:pt x="417" y="6776"/>
                  <a:pt x="0" y="7705"/>
                  <a:pt x="0" y="8002"/>
                </a:cubicBezTo>
                <a:cubicBezTo>
                  <a:pt x="0" y="8336"/>
                  <a:pt x="417" y="8860"/>
                  <a:pt x="607" y="9086"/>
                </a:cubicBezTo>
                <a:cubicBezTo>
                  <a:pt x="1000" y="9157"/>
                  <a:pt x="3274" y="9681"/>
                  <a:pt x="5048" y="9681"/>
                </a:cubicBezTo>
                <a:cubicBezTo>
                  <a:pt x="6072" y="9681"/>
                  <a:pt x="8906" y="9217"/>
                  <a:pt x="9930" y="9145"/>
                </a:cubicBezTo>
                <a:cubicBezTo>
                  <a:pt x="9930" y="9145"/>
                  <a:pt x="10359" y="8514"/>
                  <a:pt x="10490" y="7895"/>
                </a:cubicBezTo>
                <a:cubicBezTo>
                  <a:pt x="10537" y="7681"/>
                  <a:pt x="10359" y="7026"/>
                  <a:pt x="10347" y="6121"/>
                </a:cubicBezTo>
                <a:lnTo>
                  <a:pt x="10347" y="6038"/>
                </a:lnTo>
                <a:cubicBezTo>
                  <a:pt x="10335" y="5943"/>
                  <a:pt x="10335" y="5871"/>
                  <a:pt x="10335" y="5800"/>
                </a:cubicBezTo>
                <a:cubicBezTo>
                  <a:pt x="10299" y="3990"/>
                  <a:pt x="10478" y="1609"/>
                  <a:pt x="10394" y="1371"/>
                </a:cubicBezTo>
                <a:cubicBezTo>
                  <a:pt x="10311" y="1180"/>
                  <a:pt x="10073" y="942"/>
                  <a:pt x="9692" y="716"/>
                </a:cubicBezTo>
                <a:cubicBezTo>
                  <a:pt x="9644" y="704"/>
                  <a:pt x="9597" y="680"/>
                  <a:pt x="9537" y="644"/>
                </a:cubicBezTo>
                <a:cubicBezTo>
                  <a:pt x="9085" y="406"/>
                  <a:pt x="8454" y="204"/>
                  <a:pt x="7692" y="85"/>
                </a:cubicBezTo>
                <a:cubicBezTo>
                  <a:pt x="7656" y="85"/>
                  <a:pt x="7620" y="61"/>
                  <a:pt x="7573" y="61"/>
                </a:cubicBezTo>
                <a:cubicBezTo>
                  <a:pt x="7311" y="37"/>
                  <a:pt x="7025" y="25"/>
                  <a:pt x="6727" y="1"/>
                </a:cubicBezTo>
                <a:cubicBezTo>
                  <a:pt x="6695" y="1"/>
                  <a:pt x="6662" y="1"/>
                  <a:pt x="66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46"/>
          <p:cNvSpPr/>
          <p:nvPr/>
        </p:nvSpPr>
        <p:spPr>
          <a:xfrm flipH="1">
            <a:off x="1261731" y="3509244"/>
            <a:ext cx="207546" cy="98525"/>
          </a:xfrm>
          <a:custGeom>
            <a:avLst/>
            <a:gdLst/>
            <a:ahLst/>
            <a:cxnLst/>
            <a:rect l="l" t="t" r="r" b="b"/>
            <a:pathLst>
              <a:path w="4192" h="1990" extrusionOk="0">
                <a:moveTo>
                  <a:pt x="4073" y="1"/>
                </a:moveTo>
                <a:cubicBezTo>
                  <a:pt x="4025" y="60"/>
                  <a:pt x="3966" y="120"/>
                  <a:pt x="3906" y="180"/>
                </a:cubicBezTo>
                <a:cubicBezTo>
                  <a:pt x="3585" y="501"/>
                  <a:pt x="3239" y="799"/>
                  <a:pt x="2870" y="1061"/>
                </a:cubicBezTo>
                <a:cubicBezTo>
                  <a:pt x="2513" y="1334"/>
                  <a:pt x="2120" y="1573"/>
                  <a:pt x="1727" y="1763"/>
                </a:cubicBezTo>
                <a:cubicBezTo>
                  <a:pt x="1547" y="1844"/>
                  <a:pt x="1352" y="1919"/>
                  <a:pt x="1160" y="1919"/>
                </a:cubicBezTo>
                <a:cubicBezTo>
                  <a:pt x="1098" y="1919"/>
                  <a:pt x="1037" y="1911"/>
                  <a:pt x="977" y="1894"/>
                </a:cubicBezTo>
                <a:cubicBezTo>
                  <a:pt x="775" y="1823"/>
                  <a:pt x="572" y="1668"/>
                  <a:pt x="453" y="1477"/>
                </a:cubicBezTo>
                <a:cubicBezTo>
                  <a:pt x="215" y="1120"/>
                  <a:pt x="179" y="703"/>
                  <a:pt x="72" y="299"/>
                </a:cubicBezTo>
                <a:cubicBezTo>
                  <a:pt x="37" y="299"/>
                  <a:pt x="25" y="322"/>
                  <a:pt x="1" y="322"/>
                </a:cubicBezTo>
                <a:cubicBezTo>
                  <a:pt x="96" y="680"/>
                  <a:pt x="144" y="1061"/>
                  <a:pt x="322" y="1406"/>
                </a:cubicBezTo>
                <a:cubicBezTo>
                  <a:pt x="484" y="1749"/>
                  <a:pt x="799" y="1990"/>
                  <a:pt x="1174" y="1990"/>
                </a:cubicBezTo>
                <a:cubicBezTo>
                  <a:pt x="1242" y="1990"/>
                  <a:pt x="1311" y="1982"/>
                  <a:pt x="1382" y="1965"/>
                </a:cubicBezTo>
                <a:cubicBezTo>
                  <a:pt x="1620" y="1930"/>
                  <a:pt x="1846" y="1787"/>
                  <a:pt x="2061" y="1668"/>
                </a:cubicBezTo>
                <a:cubicBezTo>
                  <a:pt x="2275" y="1549"/>
                  <a:pt x="2477" y="1430"/>
                  <a:pt x="2668" y="1299"/>
                </a:cubicBezTo>
                <a:cubicBezTo>
                  <a:pt x="3061" y="1037"/>
                  <a:pt x="3442" y="739"/>
                  <a:pt x="3787" y="406"/>
                </a:cubicBezTo>
                <a:cubicBezTo>
                  <a:pt x="3918" y="287"/>
                  <a:pt x="4061" y="156"/>
                  <a:pt x="4192" y="25"/>
                </a:cubicBezTo>
                <a:cubicBezTo>
                  <a:pt x="4156" y="25"/>
                  <a:pt x="4120" y="25"/>
                  <a:pt x="407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46"/>
          <p:cNvSpPr/>
          <p:nvPr/>
        </p:nvSpPr>
        <p:spPr>
          <a:xfrm flipH="1">
            <a:off x="1557055" y="3554644"/>
            <a:ext cx="46589" cy="176899"/>
          </a:xfrm>
          <a:custGeom>
            <a:avLst/>
            <a:gdLst/>
            <a:ahLst/>
            <a:cxnLst/>
            <a:rect l="l" t="t" r="r" b="b"/>
            <a:pathLst>
              <a:path w="941" h="3573" extrusionOk="0">
                <a:moveTo>
                  <a:pt x="941" y="1"/>
                </a:moveTo>
                <a:lnTo>
                  <a:pt x="941" y="1"/>
                </a:lnTo>
                <a:cubicBezTo>
                  <a:pt x="905" y="13"/>
                  <a:pt x="881" y="25"/>
                  <a:pt x="846" y="60"/>
                </a:cubicBezTo>
                <a:cubicBezTo>
                  <a:pt x="810" y="203"/>
                  <a:pt x="774" y="370"/>
                  <a:pt x="726" y="536"/>
                </a:cubicBezTo>
                <a:cubicBezTo>
                  <a:pt x="643" y="858"/>
                  <a:pt x="548" y="1203"/>
                  <a:pt x="465" y="1525"/>
                </a:cubicBezTo>
                <a:cubicBezTo>
                  <a:pt x="310" y="2060"/>
                  <a:pt x="179" y="2620"/>
                  <a:pt x="48" y="3168"/>
                </a:cubicBezTo>
                <a:lnTo>
                  <a:pt x="0" y="3573"/>
                </a:lnTo>
                <a:cubicBezTo>
                  <a:pt x="0" y="3573"/>
                  <a:pt x="12" y="3573"/>
                  <a:pt x="12" y="3549"/>
                </a:cubicBezTo>
                <a:cubicBezTo>
                  <a:pt x="179" y="2882"/>
                  <a:pt x="345" y="2215"/>
                  <a:pt x="524" y="1549"/>
                </a:cubicBezTo>
                <a:cubicBezTo>
                  <a:pt x="607" y="1215"/>
                  <a:pt x="703" y="870"/>
                  <a:pt x="786" y="548"/>
                </a:cubicBezTo>
                <a:cubicBezTo>
                  <a:pt x="834" y="370"/>
                  <a:pt x="893" y="179"/>
                  <a:pt x="94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46"/>
          <p:cNvSpPr/>
          <p:nvPr/>
        </p:nvSpPr>
        <p:spPr>
          <a:xfrm flipH="1">
            <a:off x="1131426" y="3537563"/>
            <a:ext cx="113229" cy="284138"/>
          </a:xfrm>
          <a:custGeom>
            <a:avLst/>
            <a:gdLst/>
            <a:ahLst/>
            <a:cxnLst/>
            <a:rect l="l" t="t" r="r" b="b"/>
            <a:pathLst>
              <a:path w="2287" h="5739" extrusionOk="0">
                <a:moveTo>
                  <a:pt x="1488" y="0"/>
                </a:moveTo>
                <a:cubicBezTo>
                  <a:pt x="1131" y="119"/>
                  <a:pt x="810" y="417"/>
                  <a:pt x="607" y="715"/>
                </a:cubicBezTo>
                <a:cubicBezTo>
                  <a:pt x="274" y="1215"/>
                  <a:pt x="143" y="1834"/>
                  <a:pt x="72" y="2405"/>
                </a:cubicBezTo>
                <a:cubicBezTo>
                  <a:pt x="0" y="2977"/>
                  <a:pt x="0" y="3537"/>
                  <a:pt x="131" y="4096"/>
                </a:cubicBezTo>
                <a:cubicBezTo>
                  <a:pt x="262" y="4656"/>
                  <a:pt x="548" y="5323"/>
                  <a:pt x="1084" y="5608"/>
                </a:cubicBezTo>
                <a:cubicBezTo>
                  <a:pt x="1310" y="5697"/>
                  <a:pt x="1504" y="5739"/>
                  <a:pt x="1675" y="5739"/>
                </a:cubicBezTo>
                <a:cubicBezTo>
                  <a:pt x="1917" y="5739"/>
                  <a:pt x="2112" y="5655"/>
                  <a:pt x="2286" y="5501"/>
                </a:cubicBezTo>
                <a:cubicBezTo>
                  <a:pt x="2286" y="5477"/>
                  <a:pt x="2286" y="5442"/>
                  <a:pt x="2274" y="5370"/>
                </a:cubicBezTo>
                <a:cubicBezTo>
                  <a:pt x="2119" y="5501"/>
                  <a:pt x="1965" y="5596"/>
                  <a:pt x="1762" y="5644"/>
                </a:cubicBezTo>
                <a:cubicBezTo>
                  <a:pt x="1723" y="5651"/>
                  <a:pt x="1681" y="5653"/>
                  <a:pt x="1637" y="5653"/>
                </a:cubicBezTo>
                <a:cubicBezTo>
                  <a:pt x="1443" y="5653"/>
                  <a:pt x="1222" y="5595"/>
                  <a:pt x="1095" y="5537"/>
                </a:cubicBezTo>
                <a:cubicBezTo>
                  <a:pt x="619" y="5311"/>
                  <a:pt x="381" y="4727"/>
                  <a:pt x="250" y="4251"/>
                </a:cubicBezTo>
                <a:cubicBezTo>
                  <a:pt x="119" y="3763"/>
                  <a:pt x="83" y="3239"/>
                  <a:pt x="131" y="2727"/>
                </a:cubicBezTo>
                <a:cubicBezTo>
                  <a:pt x="191" y="2191"/>
                  <a:pt x="298" y="1608"/>
                  <a:pt x="512" y="1120"/>
                </a:cubicBezTo>
                <a:cubicBezTo>
                  <a:pt x="726" y="655"/>
                  <a:pt x="1084" y="239"/>
                  <a:pt x="1572" y="84"/>
                </a:cubicBezTo>
                <a:cubicBezTo>
                  <a:pt x="1584" y="84"/>
                  <a:pt x="1619" y="72"/>
                  <a:pt x="1631" y="72"/>
                </a:cubicBezTo>
                <a:cubicBezTo>
                  <a:pt x="1584" y="60"/>
                  <a:pt x="1548" y="24"/>
                  <a:pt x="14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46"/>
          <p:cNvSpPr/>
          <p:nvPr/>
        </p:nvSpPr>
        <p:spPr>
          <a:xfrm flipH="1">
            <a:off x="1269949" y="3440278"/>
            <a:ext cx="206952" cy="111794"/>
          </a:xfrm>
          <a:custGeom>
            <a:avLst/>
            <a:gdLst/>
            <a:ahLst/>
            <a:cxnLst/>
            <a:rect l="l" t="t" r="r" b="b"/>
            <a:pathLst>
              <a:path w="4180" h="2258" extrusionOk="0">
                <a:moveTo>
                  <a:pt x="3679" y="1"/>
                </a:moveTo>
                <a:lnTo>
                  <a:pt x="0" y="799"/>
                </a:lnTo>
                <a:lnTo>
                  <a:pt x="321" y="1954"/>
                </a:lnTo>
                <a:cubicBezTo>
                  <a:pt x="321" y="1954"/>
                  <a:pt x="546" y="2257"/>
                  <a:pt x="1313" y="2257"/>
                </a:cubicBezTo>
                <a:cubicBezTo>
                  <a:pt x="1619" y="2257"/>
                  <a:pt x="2012" y="2209"/>
                  <a:pt x="2512" y="2073"/>
                </a:cubicBezTo>
                <a:cubicBezTo>
                  <a:pt x="4179" y="1608"/>
                  <a:pt x="3953" y="1061"/>
                  <a:pt x="3953" y="1061"/>
                </a:cubicBezTo>
                <a:lnTo>
                  <a:pt x="3679" y="1"/>
                </a:ln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46"/>
          <p:cNvSpPr/>
          <p:nvPr/>
        </p:nvSpPr>
        <p:spPr>
          <a:xfrm flipH="1">
            <a:off x="1290604" y="3429100"/>
            <a:ext cx="179870" cy="103723"/>
          </a:xfrm>
          <a:custGeom>
            <a:avLst/>
            <a:gdLst/>
            <a:ahLst/>
            <a:cxnLst/>
            <a:rect l="l" t="t" r="r" b="b"/>
            <a:pathLst>
              <a:path w="4585" h="2095" extrusionOk="0">
                <a:moveTo>
                  <a:pt x="3807" y="1"/>
                </a:moveTo>
                <a:cubicBezTo>
                  <a:pt x="3613" y="1"/>
                  <a:pt x="3418" y="17"/>
                  <a:pt x="3227" y="48"/>
                </a:cubicBezTo>
                <a:cubicBezTo>
                  <a:pt x="2358" y="155"/>
                  <a:pt x="1524" y="406"/>
                  <a:pt x="691" y="667"/>
                </a:cubicBezTo>
                <a:cubicBezTo>
                  <a:pt x="489" y="727"/>
                  <a:pt x="274" y="822"/>
                  <a:pt x="167" y="965"/>
                </a:cubicBezTo>
                <a:cubicBezTo>
                  <a:pt x="36" y="1144"/>
                  <a:pt x="0" y="1537"/>
                  <a:pt x="131" y="1715"/>
                </a:cubicBezTo>
                <a:cubicBezTo>
                  <a:pt x="298" y="1941"/>
                  <a:pt x="762" y="2060"/>
                  <a:pt x="1084" y="2084"/>
                </a:cubicBezTo>
                <a:cubicBezTo>
                  <a:pt x="1166" y="2092"/>
                  <a:pt x="1249" y="2095"/>
                  <a:pt x="1332" y="2095"/>
                </a:cubicBezTo>
                <a:cubicBezTo>
                  <a:pt x="1657" y="2095"/>
                  <a:pt x="1988" y="2044"/>
                  <a:pt x="2310" y="1977"/>
                </a:cubicBezTo>
                <a:cubicBezTo>
                  <a:pt x="2798" y="1882"/>
                  <a:pt x="3275" y="1727"/>
                  <a:pt x="3691" y="1489"/>
                </a:cubicBezTo>
                <a:cubicBezTo>
                  <a:pt x="4108" y="1251"/>
                  <a:pt x="4442" y="929"/>
                  <a:pt x="4537" y="536"/>
                </a:cubicBezTo>
                <a:cubicBezTo>
                  <a:pt x="4572" y="406"/>
                  <a:pt x="4584" y="275"/>
                  <a:pt x="4501" y="167"/>
                </a:cubicBezTo>
                <a:cubicBezTo>
                  <a:pt x="4406" y="72"/>
                  <a:pt x="4263" y="36"/>
                  <a:pt x="4096" y="13"/>
                </a:cubicBezTo>
                <a:cubicBezTo>
                  <a:pt x="4001" y="5"/>
                  <a:pt x="3904" y="1"/>
                  <a:pt x="380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46"/>
          <p:cNvSpPr/>
          <p:nvPr/>
        </p:nvSpPr>
        <p:spPr>
          <a:xfrm flipH="1">
            <a:off x="1241134" y="3477806"/>
            <a:ext cx="258492" cy="148233"/>
          </a:xfrm>
          <a:custGeom>
            <a:avLst/>
            <a:gdLst/>
            <a:ahLst/>
            <a:cxnLst/>
            <a:rect l="l" t="t" r="r" b="b"/>
            <a:pathLst>
              <a:path w="5221" h="2994" extrusionOk="0">
                <a:moveTo>
                  <a:pt x="4411" y="0"/>
                </a:moveTo>
                <a:cubicBezTo>
                  <a:pt x="4402" y="0"/>
                  <a:pt x="4395" y="2"/>
                  <a:pt x="4388" y="5"/>
                </a:cubicBezTo>
                <a:cubicBezTo>
                  <a:pt x="4257" y="64"/>
                  <a:pt x="4233" y="481"/>
                  <a:pt x="3388" y="898"/>
                </a:cubicBezTo>
                <a:cubicBezTo>
                  <a:pt x="3015" y="1092"/>
                  <a:pt x="2531" y="1208"/>
                  <a:pt x="2061" y="1208"/>
                </a:cubicBezTo>
                <a:cubicBezTo>
                  <a:pt x="1466" y="1208"/>
                  <a:pt x="895" y="1022"/>
                  <a:pt x="602" y="576"/>
                </a:cubicBezTo>
                <a:cubicBezTo>
                  <a:pt x="600" y="573"/>
                  <a:pt x="597" y="571"/>
                  <a:pt x="592" y="571"/>
                </a:cubicBezTo>
                <a:cubicBezTo>
                  <a:pt x="509" y="571"/>
                  <a:pt x="0" y="1176"/>
                  <a:pt x="102" y="1684"/>
                </a:cubicBezTo>
                <a:cubicBezTo>
                  <a:pt x="158" y="1990"/>
                  <a:pt x="646" y="2845"/>
                  <a:pt x="1063" y="2845"/>
                </a:cubicBezTo>
                <a:cubicBezTo>
                  <a:pt x="1084" y="2845"/>
                  <a:pt x="1105" y="2843"/>
                  <a:pt x="1126" y="2839"/>
                </a:cubicBezTo>
                <a:cubicBezTo>
                  <a:pt x="1554" y="2755"/>
                  <a:pt x="1697" y="1505"/>
                  <a:pt x="1697" y="1505"/>
                </a:cubicBezTo>
                <a:cubicBezTo>
                  <a:pt x="1697" y="1505"/>
                  <a:pt x="1900" y="2981"/>
                  <a:pt x="2257" y="2993"/>
                </a:cubicBezTo>
                <a:cubicBezTo>
                  <a:pt x="2259" y="2993"/>
                  <a:pt x="2261" y="2993"/>
                  <a:pt x="2263" y="2993"/>
                </a:cubicBezTo>
                <a:cubicBezTo>
                  <a:pt x="2644" y="2993"/>
                  <a:pt x="5220" y="1985"/>
                  <a:pt x="5043" y="564"/>
                </a:cubicBezTo>
                <a:cubicBezTo>
                  <a:pt x="5032" y="463"/>
                  <a:pt x="4563" y="0"/>
                  <a:pt x="44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46"/>
          <p:cNvSpPr/>
          <p:nvPr/>
        </p:nvSpPr>
        <p:spPr>
          <a:xfrm flipH="1">
            <a:off x="890960" y="4170632"/>
            <a:ext cx="199872" cy="259828"/>
          </a:xfrm>
          <a:custGeom>
            <a:avLst/>
            <a:gdLst/>
            <a:ahLst/>
            <a:cxnLst/>
            <a:rect l="l" t="t" r="r" b="b"/>
            <a:pathLst>
              <a:path w="4037" h="5248" extrusionOk="0">
                <a:moveTo>
                  <a:pt x="2846" y="1"/>
                </a:moveTo>
                <a:lnTo>
                  <a:pt x="513" y="858"/>
                </a:lnTo>
                <a:cubicBezTo>
                  <a:pt x="1036" y="2168"/>
                  <a:pt x="1" y="3311"/>
                  <a:pt x="679" y="3930"/>
                </a:cubicBezTo>
                <a:cubicBezTo>
                  <a:pt x="955" y="3739"/>
                  <a:pt x="1046" y="3657"/>
                  <a:pt x="1084" y="3657"/>
                </a:cubicBezTo>
                <a:cubicBezTo>
                  <a:pt x="1111" y="3657"/>
                  <a:pt x="1112" y="3695"/>
                  <a:pt x="1132" y="3763"/>
                </a:cubicBezTo>
                <a:cubicBezTo>
                  <a:pt x="1176" y="3916"/>
                  <a:pt x="1431" y="5248"/>
                  <a:pt x="2055" y="5248"/>
                </a:cubicBezTo>
                <a:cubicBezTo>
                  <a:pt x="2109" y="5248"/>
                  <a:pt x="2167" y="5238"/>
                  <a:pt x="2227" y="5216"/>
                </a:cubicBezTo>
                <a:cubicBezTo>
                  <a:pt x="2322" y="5192"/>
                  <a:pt x="2406" y="5144"/>
                  <a:pt x="2513" y="5085"/>
                </a:cubicBezTo>
                <a:cubicBezTo>
                  <a:pt x="2620" y="5013"/>
                  <a:pt x="2691" y="4918"/>
                  <a:pt x="2763" y="4823"/>
                </a:cubicBezTo>
                <a:cubicBezTo>
                  <a:pt x="2870" y="4668"/>
                  <a:pt x="2965" y="4525"/>
                  <a:pt x="3120" y="4418"/>
                </a:cubicBezTo>
                <a:cubicBezTo>
                  <a:pt x="3263" y="4323"/>
                  <a:pt x="3382" y="4299"/>
                  <a:pt x="3442" y="4132"/>
                </a:cubicBezTo>
                <a:cubicBezTo>
                  <a:pt x="3477" y="4001"/>
                  <a:pt x="3513" y="3870"/>
                  <a:pt x="3620" y="3763"/>
                </a:cubicBezTo>
                <a:cubicBezTo>
                  <a:pt x="3739" y="3632"/>
                  <a:pt x="3882" y="3573"/>
                  <a:pt x="3989" y="3406"/>
                </a:cubicBezTo>
                <a:lnTo>
                  <a:pt x="4037" y="3311"/>
                </a:lnTo>
                <a:lnTo>
                  <a:pt x="4037" y="3287"/>
                </a:lnTo>
                <a:cubicBezTo>
                  <a:pt x="4013" y="3239"/>
                  <a:pt x="4013" y="3192"/>
                  <a:pt x="4001" y="3156"/>
                </a:cubicBezTo>
                <a:cubicBezTo>
                  <a:pt x="3894" y="2715"/>
                  <a:pt x="3632" y="2334"/>
                  <a:pt x="3453" y="1930"/>
                </a:cubicBezTo>
                <a:cubicBezTo>
                  <a:pt x="3168" y="1298"/>
                  <a:pt x="3001" y="656"/>
                  <a:pt x="2846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46"/>
          <p:cNvSpPr/>
          <p:nvPr/>
        </p:nvSpPr>
        <p:spPr>
          <a:xfrm flipH="1">
            <a:off x="902343" y="3550237"/>
            <a:ext cx="325924" cy="757404"/>
          </a:xfrm>
          <a:custGeom>
            <a:avLst/>
            <a:gdLst/>
            <a:ahLst/>
            <a:cxnLst/>
            <a:rect l="l" t="t" r="r" b="b"/>
            <a:pathLst>
              <a:path w="6583" h="15298" extrusionOk="0">
                <a:moveTo>
                  <a:pt x="1319" y="1"/>
                </a:moveTo>
                <a:cubicBezTo>
                  <a:pt x="564" y="1"/>
                  <a:pt x="1" y="1640"/>
                  <a:pt x="38" y="2900"/>
                </a:cubicBezTo>
                <a:cubicBezTo>
                  <a:pt x="98" y="4495"/>
                  <a:pt x="1074" y="5459"/>
                  <a:pt x="1884" y="8924"/>
                </a:cubicBezTo>
                <a:cubicBezTo>
                  <a:pt x="2408" y="11198"/>
                  <a:pt x="2848" y="13222"/>
                  <a:pt x="3086" y="14353"/>
                </a:cubicBezTo>
                <a:cubicBezTo>
                  <a:pt x="3086" y="14389"/>
                  <a:pt x="3098" y="14401"/>
                  <a:pt x="3098" y="14437"/>
                </a:cubicBezTo>
                <a:cubicBezTo>
                  <a:pt x="3217" y="14984"/>
                  <a:pt x="3277" y="15294"/>
                  <a:pt x="3277" y="15294"/>
                </a:cubicBezTo>
                <a:cubicBezTo>
                  <a:pt x="3333" y="15296"/>
                  <a:pt x="3394" y="15297"/>
                  <a:pt x="3459" y="15297"/>
                </a:cubicBezTo>
                <a:cubicBezTo>
                  <a:pt x="4515" y="15297"/>
                  <a:pt x="6582" y="15025"/>
                  <a:pt x="6515" y="14520"/>
                </a:cubicBezTo>
                <a:cubicBezTo>
                  <a:pt x="6479" y="14294"/>
                  <a:pt x="6432" y="14091"/>
                  <a:pt x="6408" y="13877"/>
                </a:cubicBezTo>
                <a:cubicBezTo>
                  <a:pt x="6408" y="13841"/>
                  <a:pt x="6408" y="13806"/>
                  <a:pt x="6396" y="13758"/>
                </a:cubicBezTo>
                <a:cubicBezTo>
                  <a:pt x="5313" y="7305"/>
                  <a:pt x="2824" y="1423"/>
                  <a:pt x="1955" y="387"/>
                </a:cubicBezTo>
                <a:cubicBezTo>
                  <a:pt x="1735" y="117"/>
                  <a:pt x="1520" y="1"/>
                  <a:pt x="1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46"/>
          <p:cNvSpPr/>
          <p:nvPr/>
        </p:nvSpPr>
        <p:spPr>
          <a:xfrm flipH="1">
            <a:off x="911011" y="4231379"/>
            <a:ext cx="164472" cy="33617"/>
          </a:xfrm>
          <a:custGeom>
            <a:avLst/>
            <a:gdLst/>
            <a:ahLst/>
            <a:cxnLst/>
            <a:rect l="l" t="t" r="r" b="b"/>
            <a:pathLst>
              <a:path w="3322" h="679" extrusionOk="0">
                <a:moveTo>
                  <a:pt x="3310" y="0"/>
                </a:moveTo>
                <a:cubicBezTo>
                  <a:pt x="3072" y="83"/>
                  <a:pt x="2834" y="155"/>
                  <a:pt x="2584" y="214"/>
                </a:cubicBezTo>
                <a:cubicBezTo>
                  <a:pt x="1929" y="381"/>
                  <a:pt x="1250" y="500"/>
                  <a:pt x="584" y="560"/>
                </a:cubicBezTo>
                <a:lnTo>
                  <a:pt x="0" y="595"/>
                </a:lnTo>
                <a:cubicBezTo>
                  <a:pt x="0" y="631"/>
                  <a:pt x="12" y="643"/>
                  <a:pt x="12" y="679"/>
                </a:cubicBezTo>
                <a:cubicBezTo>
                  <a:pt x="1131" y="655"/>
                  <a:pt x="2262" y="452"/>
                  <a:pt x="3322" y="119"/>
                </a:cubicBezTo>
                <a:cubicBezTo>
                  <a:pt x="3322" y="83"/>
                  <a:pt x="3310" y="48"/>
                  <a:pt x="33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46"/>
          <p:cNvSpPr/>
          <p:nvPr/>
        </p:nvSpPr>
        <p:spPr>
          <a:xfrm flipH="1">
            <a:off x="1092550" y="2815428"/>
            <a:ext cx="601893" cy="687397"/>
          </a:xfrm>
          <a:custGeom>
            <a:avLst/>
            <a:gdLst/>
            <a:ahLst/>
            <a:cxnLst/>
            <a:rect l="l" t="t" r="r" b="b"/>
            <a:pathLst>
              <a:path w="12157" h="13884" extrusionOk="0">
                <a:moveTo>
                  <a:pt x="5860" y="1"/>
                </a:moveTo>
                <a:cubicBezTo>
                  <a:pt x="2521" y="1"/>
                  <a:pt x="58" y="2792"/>
                  <a:pt x="1" y="7228"/>
                </a:cubicBezTo>
                <a:cubicBezTo>
                  <a:pt x="1" y="7800"/>
                  <a:pt x="13" y="8336"/>
                  <a:pt x="72" y="8860"/>
                </a:cubicBezTo>
                <a:lnTo>
                  <a:pt x="72" y="8883"/>
                </a:lnTo>
                <a:cubicBezTo>
                  <a:pt x="96" y="9050"/>
                  <a:pt x="120" y="9193"/>
                  <a:pt x="132" y="9360"/>
                </a:cubicBezTo>
                <a:cubicBezTo>
                  <a:pt x="346" y="10681"/>
                  <a:pt x="810" y="11812"/>
                  <a:pt x="1679" y="12610"/>
                </a:cubicBezTo>
                <a:lnTo>
                  <a:pt x="1703" y="12622"/>
                </a:lnTo>
                <a:cubicBezTo>
                  <a:pt x="1846" y="12753"/>
                  <a:pt x="2025" y="12884"/>
                  <a:pt x="2203" y="13003"/>
                </a:cubicBezTo>
                <a:cubicBezTo>
                  <a:pt x="2965" y="13503"/>
                  <a:pt x="3977" y="13813"/>
                  <a:pt x="5299" y="13884"/>
                </a:cubicBezTo>
                <a:lnTo>
                  <a:pt x="5692" y="13884"/>
                </a:lnTo>
                <a:cubicBezTo>
                  <a:pt x="5835" y="13884"/>
                  <a:pt x="5989" y="13884"/>
                  <a:pt x="6144" y="13872"/>
                </a:cubicBezTo>
                <a:cubicBezTo>
                  <a:pt x="8037" y="13741"/>
                  <a:pt x="9716" y="12586"/>
                  <a:pt x="10752" y="10848"/>
                </a:cubicBezTo>
                <a:cubicBezTo>
                  <a:pt x="10764" y="10836"/>
                  <a:pt x="10764" y="10824"/>
                  <a:pt x="10776" y="10800"/>
                </a:cubicBezTo>
                <a:cubicBezTo>
                  <a:pt x="10871" y="10657"/>
                  <a:pt x="10942" y="10526"/>
                  <a:pt x="11014" y="10360"/>
                </a:cubicBezTo>
                <a:cubicBezTo>
                  <a:pt x="11383" y="9586"/>
                  <a:pt x="11645" y="8717"/>
                  <a:pt x="11740" y="7764"/>
                </a:cubicBezTo>
                <a:cubicBezTo>
                  <a:pt x="12157" y="3859"/>
                  <a:pt x="9752" y="239"/>
                  <a:pt x="6251" y="13"/>
                </a:cubicBezTo>
                <a:cubicBezTo>
                  <a:pt x="6120" y="5"/>
                  <a:pt x="5989" y="1"/>
                  <a:pt x="5860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46"/>
          <p:cNvSpPr/>
          <p:nvPr/>
        </p:nvSpPr>
        <p:spPr>
          <a:xfrm flipH="1">
            <a:off x="972290" y="2743937"/>
            <a:ext cx="718143" cy="481881"/>
          </a:xfrm>
          <a:custGeom>
            <a:avLst/>
            <a:gdLst/>
            <a:ahLst/>
            <a:cxnLst/>
            <a:rect l="l" t="t" r="r" b="b"/>
            <a:pathLst>
              <a:path w="14505" h="9733" extrusionOk="0">
                <a:moveTo>
                  <a:pt x="6337" y="0"/>
                </a:moveTo>
                <a:cubicBezTo>
                  <a:pt x="6165" y="0"/>
                  <a:pt x="5994" y="6"/>
                  <a:pt x="5825" y="17"/>
                </a:cubicBezTo>
                <a:cubicBezTo>
                  <a:pt x="5563" y="28"/>
                  <a:pt x="5313" y="52"/>
                  <a:pt x="5039" y="88"/>
                </a:cubicBezTo>
                <a:cubicBezTo>
                  <a:pt x="4301" y="207"/>
                  <a:pt x="3551" y="421"/>
                  <a:pt x="2872" y="755"/>
                </a:cubicBezTo>
                <a:cubicBezTo>
                  <a:pt x="1289" y="1564"/>
                  <a:pt x="193" y="3160"/>
                  <a:pt x="51" y="4886"/>
                </a:cubicBezTo>
                <a:cubicBezTo>
                  <a:pt x="40" y="5056"/>
                  <a:pt x="1" y="5652"/>
                  <a:pt x="280" y="5652"/>
                </a:cubicBezTo>
                <a:cubicBezTo>
                  <a:pt x="314" y="5652"/>
                  <a:pt x="352" y="5644"/>
                  <a:pt x="396" y="5624"/>
                </a:cubicBezTo>
                <a:cubicBezTo>
                  <a:pt x="432" y="5612"/>
                  <a:pt x="455" y="5577"/>
                  <a:pt x="491" y="5553"/>
                </a:cubicBezTo>
                <a:cubicBezTo>
                  <a:pt x="622" y="5136"/>
                  <a:pt x="908" y="4755"/>
                  <a:pt x="1182" y="4422"/>
                </a:cubicBezTo>
                <a:cubicBezTo>
                  <a:pt x="1527" y="4053"/>
                  <a:pt x="1920" y="3719"/>
                  <a:pt x="2337" y="3434"/>
                </a:cubicBezTo>
                <a:cubicBezTo>
                  <a:pt x="2956" y="3005"/>
                  <a:pt x="3658" y="2672"/>
                  <a:pt x="4384" y="2434"/>
                </a:cubicBezTo>
                <a:cubicBezTo>
                  <a:pt x="4932" y="1981"/>
                  <a:pt x="5647" y="1683"/>
                  <a:pt x="6361" y="1576"/>
                </a:cubicBezTo>
                <a:lnTo>
                  <a:pt x="6361" y="1576"/>
                </a:lnTo>
                <a:cubicBezTo>
                  <a:pt x="5789" y="1719"/>
                  <a:pt x="5230" y="2041"/>
                  <a:pt x="4789" y="2434"/>
                </a:cubicBezTo>
                <a:cubicBezTo>
                  <a:pt x="4873" y="2767"/>
                  <a:pt x="4992" y="3076"/>
                  <a:pt x="5158" y="3362"/>
                </a:cubicBezTo>
                <a:cubicBezTo>
                  <a:pt x="5587" y="4136"/>
                  <a:pt x="6289" y="4743"/>
                  <a:pt x="7099" y="5136"/>
                </a:cubicBezTo>
                <a:cubicBezTo>
                  <a:pt x="7373" y="5279"/>
                  <a:pt x="7671" y="5386"/>
                  <a:pt x="7992" y="5470"/>
                </a:cubicBezTo>
                <a:cubicBezTo>
                  <a:pt x="8052" y="5874"/>
                  <a:pt x="8052" y="6279"/>
                  <a:pt x="8242" y="6636"/>
                </a:cubicBezTo>
                <a:cubicBezTo>
                  <a:pt x="8468" y="7041"/>
                  <a:pt x="8897" y="7172"/>
                  <a:pt x="9266" y="7410"/>
                </a:cubicBezTo>
                <a:cubicBezTo>
                  <a:pt x="9659" y="7648"/>
                  <a:pt x="9849" y="8089"/>
                  <a:pt x="9838" y="8530"/>
                </a:cubicBezTo>
                <a:cubicBezTo>
                  <a:pt x="9838" y="8708"/>
                  <a:pt x="9611" y="9720"/>
                  <a:pt x="9957" y="9732"/>
                </a:cubicBezTo>
                <a:cubicBezTo>
                  <a:pt x="9980" y="9732"/>
                  <a:pt x="10028" y="9720"/>
                  <a:pt x="10052" y="9684"/>
                </a:cubicBezTo>
                <a:cubicBezTo>
                  <a:pt x="10314" y="9482"/>
                  <a:pt x="10564" y="9268"/>
                  <a:pt x="10850" y="9089"/>
                </a:cubicBezTo>
                <a:cubicBezTo>
                  <a:pt x="11123" y="8911"/>
                  <a:pt x="11457" y="8851"/>
                  <a:pt x="11778" y="8756"/>
                </a:cubicBezTo>
                <a:cubicBezTo>
                  <a:pt x="12159" y="8637"/>
                  <a:pt x="12516" y="8494"/>
                  <a:pt x="12850" y="8315"/>
                </a:cubicBezTo>
                <a:cubicBezTo>
                  <a:pt x="13481" y="7994"/>
                  <a:pt x="14017" y="7482"/>
                  <a:pt x="14255" y="6851"/>
                </a:cubicBezTo>
                <a:cubicBezTo>
                  <a:pt x="14505" y="6148"/>
                  <a:pt x="14505" y="5374"/>
                  <a:pt x="14362" y="4612"/>
                </a:cubicBezTo>
                <a:cubicBezTo>
                  <a:pt x="14100" y="3481"/>
                  <a:pt x="13493" y="2398"/>
                  <a:pt x="12612" y="1588"/>
                </a:cubicBezTo>
                <a:cubicBezTo>
                  <a:pt x="12469" y="1457"/>
                  <a:pt x="12302" y="1326"/>
                  <a:pt x="12135" y="1207"/>
                </a:cubicBezTo>
                <a:cubicBezTo>
                  <a:pt x="11600" y="826"/>
                  <a:pt x="10981" y="576"/>
                  <a:pt x="10338" y="445"/>
                </a:cubicBezTo>
                <a:cubicBezTo>
                  <a:pt x="9992" y="374"/>
                  <a:pt x="9671" y="326"/>
                  <a:pt x="9326" y="314"/>
                </a:cubicBezTo>
                <a:cubicBezTo>
                  <a:pt x="9199" y="302"/>
                  <a:pt x="9070" y="296"/>
                  <a:pt x="8941" y="296"/>
                </a:cubicBezTo>
                <a:cubicBezTo>
                  <a:pt x="8684" y="296"/>
                  <a:pt x="8425" y="322"/>
                  <a:pt x="8171" y="386"/>
                </a:cubicBezTo>
                <a:lnTo>
                  <a:pt x="7992" y="290"/>
                </a:lnTo>
                <a:cubicBezTo>
                  <a:pt x="7873" y="231"/>
                  <a:pt x="7730" y="195"/>
                  <a:pt x="7611" y="159"/>
                </a:cubicBezTo>
                <a:cubicBezTo>
                  <a:pt x="7202" y="40"/>
                  <a:pt x="6768" y="0"/>
                  <a:pt x="63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46"/>
          <p:cNvSpPr/>
          <p:nvPr/>
        </p:nvSpPr>
        <p:spPr>
          <a:xfrm flipH="1">
            <a:off x="1066613" y="2768296"/>
            <a:ext cx="338401" cy="161947"/>
          </a:xfrm>
          <a:custGeom>
            <a:avLst/>
            <a:gdLst/>
            <a:ahLst/>
            <a:cxnLst/>
            <a:rect l="l" t="t" r="r" b="b"/>
            <a:pathLst>
              <a:path w="6835" h="3271" extrusionOk="0">
                <a:moveTo>
                  <a:pt x="4549" y="1"/>
                </a:moveTo>
                <a:cubicBezTo>
                  <a:pt x="4227" y="72"/>
                  <a:pt x="3930" y="179"/>
                  <a:pt x="3680" y="251"/>
                </a:cubicBezTo>
                <a:cubicBezTo>
                  <a:pt x="2668" y="560"/>
                  <a:pt x="1703" y="989"/>
                  <a:pt x="751" y="1441"/>
                </a:cubicBezTo>
                <a:cubicBezTo>
                  <a:pt x="501" y="1561"/>
                  <a:pt x="215" y="1691"/>
                  <a:pt x="108" y="1965"/>
                </a:cubicBezTo>
                <a:cubicBezTo>
                  <a:pt x="1" y="2203"/>
                  <a:pt x="96" y="2477"/>
                  <a:pt x="263" y="2692"/>
                </a:cubicBezTo>
                <a:cubicBezTo>
                  <a:pt x="441" y="2882"/>
                  <a:pt x="655" y="3013"/>
                  <a:pt x="894" y="3132"/>
                </a:cubicBezTo>
                <a:cubicBezTo>
                  <a:pt x="1037" y="3204"/>
                  <a:pt x="1192" y="3271"/>
                  <a:pt x="1336" y="3271"/>
                </a:cubicBezTo>
                <a:cubicBezTo>
                  <a:pt x="1406" y="3271"/>
                  <a:pt x="1474" y="3255"/>
                  <a:pt x="1536" y="3215"/>
                </a:cubicBezTo>
                <a:cubicBezTo>
                  <a:pt x="1763" y="3049"/>
                  <a:pt x="1751" y="2692"/>
                  <a:pt x="1953" y="2525"/>
                </a:cubicBezTo>
                <a:cubicBezTo>
                  <a:pt x="2033" y="2465"/>
                  <a:pt x="2121" y="2443"/>
                  <a:pt x="2215" y="2443"/>
                </a:cubicBezTo>
                <a:cubicBezTo>
                  <a:pt x="2455" y="2443"/>
                  <a:pt x="2727" y="2587"/>
                  <a:pt x="2977" y="2587"/>
                </a:cubicBezTo>
                <a:cubicBezTo>
                  <a:pt x="3034" y="2587"/>
                  <a:pt x="3090" y="2579"/>
                  <a:pt x="3144" y="2561"/>
                </a:cubicBezTo>
                <a:cubicBezTo>
                  <a:pt x="3489" y="2418"/>
                  <a:pt x="3537" y="1953"/>
                  <a:pt x="3799" y="1691"/>
                </a:cubicBezTo>
                <a:cubicBezTo>
                  <a:pt x="3960" y="1541"/>
                  <a:pt x="4180" y="1487"/>
                  <a:pt x="4397" y="1487"/>
                </a:cubicBezTo>
                <a:cubicBezTo>
                  <a:pt x="4420" y="1487"/>
                  <a:pt x="4443" y="1488"/>
                  <a:pt x="4465" y="1489"/>
                </a:cubicBezTo>
                <a:cubicBezTo>
                  <a:pt x="4704" y="1489"/>
                  <a:pt x="4942" y="1549"/>
                  <a:pt x="5180" y="1572"/>
                </a:cubicBezTo>
                <a:cubicBezTo>
                  <a:pt x="5266" y="1581"/>
                  <a:pt x="5352" y="1585"/>
                  <a:pt x="5439" y="1585"/>
                </a:cubicBezTo>
                <a:cubicBezTo>
                  <a:pt x="5834" y="1585"/>
                  <a:pt x="6231" y="1496"/>
                  <a:pt x="6573" y="1310"/>
                </a:cubicBezTo>
                <a:cubicBezTo>
                  <a:pt x="6656" y="1263"/>
                  <a:pt x="6763" y="1203"/>
                  <a:pt x="6835" y="1132"/>
                </a:cubicBezTo>
                <a:cubicBezTo>
                  <a:pt x="6692" y="1001"/>
                  <a:pt x="6525" y="858"/>
                  <a:pt x="6347" y="751"/>
                </a:cubicBezTo>
                <a:cubicBezTo>
                  <a:pt x="5811" y="382"/>
                  <a:pt x="5180" y="132"/>
                  <a:pt x="45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46"/>
          <p:cNvSpPr/>
          <p:nvPr/>
        </p:nvSpPr>
        <p:spPr>
          <a:xfrm flipH="1">
            <a:off x="1295890" y="2743937"/>
            <a:ext cx="282999" cy="118774"/>
          </a:xfrm>
          <a:custGeom>
            <a:avLst/>
            <a:gdLst/>
            <a:ahLst/>
            <a:cxnLst/>
            <a:rect l="l" t="t" r="r" b="b"/>
            <a:pathLst>
              <a:path w="5716" h="2399" extrusionOk="0">
                <a:moveTo>
                  <a:pt x="4046" y="0"/>
                </a:moveTo>
                <a:cubicBezTo>
                  <a:pt x="3876" y="0"/>
                  <a:pt x="3706" y="6"/>
                  <a:pt x="3536" y="17"/>
                </a:cubicBezTo>
                <a:cubicBezTo>
                  <a:pt x="3263" y="28"/>
                  <a:pt x="3013" y="52"/>
                  <a:pt x="2739" y="88"/>
                </a:cubicBezTo>
                <a:cubicBezTo>
                  <a:pt x="2417" y="267"/>
                  <a:pt x="2084" y="457"/>
                  <a:pt x="1786" y="636"/>
                </a:cubicBezTo>
                <a:cubicBezTo>
                  <a:pt x="1667" y="731"/>
                  <a:pt x="1536" y="814"/>
                  <a:pt x="1512" y="945"/>
                </a:cubicBezTo>
                <a:cubicBezTo>
                  <a:pt x="1489" y="1040"/>
                  <a:pt x="1524" y="1112"/>
                  <a:pt x="1477" y="1183"/>
                </a:cubicBezTo>
                <a:cubicBezTo>
                  <a:pt x="1441" y="1255"/>
                  <a:pt x="1381" y="1267"/>
                  <a:pt x="1298" y="1291"/>
                </a:cubicBezTo>
                <a:cubicBezTo>
                  <a:pt x="1084" y="1374"/>
                  <a:pt x="869" y="1457"/>
                  <a:pt x="643" y="1529"/>
                </a:cubicBezTo>
                <a:cubicBezTo>
                  <a:pt x="488" y="1588"/>
                  <a:pt x="322" y="1648"/>
                  <a:pt x="203" y="1767"/>
                </a:cubicBezTo>
                <a:cubicBezTo>
                  <a:pt x="60" y="1886"/>
                  <a:pt x="0" y="2064"/>
                  <a:pt x="84" y="2207"/>
                </a:cubicBezTo>
                <a:cubicBezTo>
                  <a:pt x="157" y="2346"/>
                  <a:pt x="339" y="2398"/>
                  <a:pt x="522" y="2398"/>
                </a:cubicBezTo>
                <a:cubicBezTo>
                  <a:pt x="575" y="2398"/>
                  <a:pt x="628" y="2394"/>
                  <a:pt x="679" y="2386"/>
                </a:cubicBezTo>
                <a:cubicBezTo>
                  <a:pt x="1131" y="2291"/>
                  <a:pt x="1489" y="2005"/>
                  <a:pt x="1870" y="1755"/>
                </a:cubicBezTo>
                <a:cubicBezTo>
                  <a:pt x="2536" y="1314"/>
                  <a:pt x="3298" y="969"/>
                  <a:pt x="4084" y="719"/>
                </a:cubicBezTo>
                <a:cubicBezTo>
                  <a:pt x="4453" y="600"/>
                  <a:pt x="4810" y="505"/>
                  <a:pt x="5179" y="421"/>
                </a:cubicBezTo>
                <a:cubicBezTo>
                  <a:pt x="5346" y="386"/>
                  <a:pt x="5549" y="362"/>
                  <a:pt x="5715" y="326"/>
                </a:cubicBezTo>
                <a:cubicBezTo>
                  <a:pt x="5596" y="267"/>
                  <a:pt x="5477" y="219"/>
                  <a:pt x="5322" y="159"/>
                </a:cubicBezTo>
                <a:cubicBezTo>
                  <a:pt x="4905" y="40"/>
                  <a:pt x="4475" y="0"/>
                  <a:pt x="40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46"/>
          <p:cNvSpPr/>
          <p:nvPr/>
        </p:nvSpPr>
        <p:spPr>
          <a:xfrm flipH="1">
            <a:off x="985274" y="3130551"/>
            <a:ext cx="184524" cy="221706"/>
          </a:xfrm>
          <a:custGeom>
            <a:avLst/>
            <a:gdLst/>
            <a:ahLst/>
            <a:cxnLst/>
            <a:rect l="l" t="t" r="r" b="b"/>
            <a:pathLst>
              <a:path w="3727" h="4478" extrusionOk="0">
                <a:moveTo>
                  <a:pt x="2331" y="1"/>
                </a:moveTo>
                <a:cubicBezTo>
                  <a:pt x="995" y="1"/>
                  <a:pt x="226" y="1549"/>
                  <a:pt x="72" y="2697"/>
                </a:cubicBezTo>
                <a:cubicBezTo>
                  <a:pt x="36" y="2983"/>
                  <a:pt x="0" y="3292"/>
                  <a:pt x="72" y="3578"/>
                </a:cubicBezTo>
                <a:cubicBezTo>
                  <a:pt x="205" y="4110"/>
                  <a:pt x="627" y="4477"/>
                  <a:pt x="1165" y="4477"/>
                </a:cubicBezTo>
                <a:cubicBezTo>
                  <a:pt x="1205" y="4477"/>
                  <a:pt x="1245" y="4475"/>
                  <a:pt x="1286" y="4471"/>
                </a:cubicBezTo>
                <a:cubicBezTo>
                  <a:pt x="1798" y="4423"/>
                  <a:pt x="2310" y="4114"/>
                  <a:pt x="2691" y="3769"/>
                </a:cubicBezTo>
                <a:cubicBezTo>
                  <a:pt x="3322" y="3221"/>
                  <a:pt x="3703" y="2423"/>
                  <a:pt x="3703" y="1613"/>
                </a:cubicBezTo>
                <a:cubicBezTo>
                  <a:pt x="3727" y="1232"/>
                  <a:pt x="3632" y="840"/>
                  <a:pt x="3405" y="530"/>
                </a:cubicBezTo>
                <a:cubicBezTo>
                  <a:pt x="3203" y="244"/>
                  <a:pt x="2929" y="89"/>
                  <a:pt x="2655" y="30"/>
                </a:cubicBezTo>
                <a:cubicBezTo>
                  <a:pt x="2544" y="10"/>
                  <a:pt x="2436" y="1"/>
                  <a:pt x="2331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46"/>
          <p:cNvSpPr/>
          <p:nvPr/>
        </p:nvSpPr>
        <p:spPr>
          <a:xfrm flipH="1">
            <a:off x="1020032" y="3189764"/>
            <a:ext cx="90851" cy="105011"/>
          </a:xfrm>
          <a:custGeom>
            <a:avLst/>
            <a:gdLst/>
            <a:ahLst/>
            <a:cxnLst/>
            <a:rect l="l" t="t" r="r" b="b"/>
            <a:pathLst>
              <a:path w="1835" h="2121" extrusionOk="0">
                <a:moveTo>
                  <a:pt x="1287" y="1"/>
                </a:moveTo>
                <a:cubicBezTo>
                  <a:pt x="1001" y="1"/>
                  <a:pt x="763" y="179"/>
                  <a:pt x="584" y="370"/>
                </a:cubicBezTo>
                <a:cubicBezTo>
                  <a:pt x="179" y="834"/>
                  <a:pt x="1" y="1441"/>
                  <a:pt x="60" y="2049"/>
                </a:cubicBezTo>
                <a:cubicBezTo>
                  <a:pt x="66" y="2096"/>
                  <a:pt x="105" y="2120"/>
                  <a:pt x="142" y="2120"/>
                </a:cubicBezTo>
                <a:cubicBezTo>
                  <a:pt x="179" y="2120"/>
                  <a:pt x="215" y="2096"/>
                  <a:pt x="215" y="2049"/>
                </a:cubicBezTo>
                <a:cubicBezTo>
                  <a:pt x="179" y="1560"/>
                  <a:pt x="346" y="1060"/>
                  <a:pt x="644" y="668"/>
                </a:cubicBezTo>
                <a:cubicBezTo>
                  <a:pt x="703" y="584"/>
                  <a:pt x="775" y="489"/>
                  <a:pt x="870" y="417"/>
                </a:cubicBezTo>
                <a:cubicBezTo>
                  <a:pt x="953" y="525"/>
                  <a:pt x="1013" y="644"/>
                  <a:pt x="1049" y="763"/>
                </a:cubicBezTo>
                <a:cubicBezTo>
                  <a:pt x="1060" y="834"/>
                  <a:pt x="1060" y="894"/>
                  <a:pt x="1060" y="977"/>
                </a:cubicBezTo>
                <a:lnTo>
                  <a:pt x="1060" y="1037"/>
                </a:lnTo>
                <a:lnTo>
                  <a:pt x="1060" y="1060"/>
                </a:lnTo>
                <a:lnTo>
                  <a:pt x="1060" y="1084"/>
                </a:lnTo>
                <a:cubicBezTo>
                  <a:pt x="1049" y="1132"/>
                  <a:pt x="1025" y="1179"/>
                  <a:pt x="1049" y="1215"/>
                </a:cubicBezTo>
                <a:cubicBezTo>
                  <a:pt x="1049" y="1270"/>
                  <a:pt x="1085" y="1304"/>
                  <a:pt x="1126" y="1304"/>
                </a:cubicBezTo>
                <a:cubicBezTo>
                  <a:pt x="1148" y="1304"/>
                  <a:pt x="1171" y="1295"/>
                  <a:pt x="1191" y="1275"/>
                </a:cubicBezTo>
                <a:cubicBezTo>
                  <a:pt x="1263" y="1203"/>
                  <a:pt x="1287" y="1084"/>
                  <a:pt x="1299" y="977"/>
                </a:cubicBezTo>
                <a:cubicBezTo>
                  <a:pt x="1310" y="894"/>
                  <a:pt x="1299" y="787"/>
                  <a:pt x="1263" y="703"/>
                </a:cubicBezTo>
                <a:cubicBezTo>
                  <a:pt x="1227" y="548"/>
                  <a:pt x="1144" y="417"/>
                  <a:pt x="1049" y="298"/>
                </a:cubicBezTo>
                <a:cubicBezTo>
                  <a:pt x="1084" y="263"/>
                  <a:pt x="1132" y="251"/>
                  <a:pt x="1191" y="239"/>
                </a:cubicBezTo>
                <a:cubicBezTo>
                  <a:pt x="1226" y="226"/>
                  <a:pt x="1261" y="221"/>
                  <a:pt x="1296" y="221"/>
                </a:cubicBezTo>
                <a:cubicBezTo>
                  <a:pt x="1357" y="221"/>
                  <a:pt x="1417" y="236"/>
                  <a:pt x="1477" y="251"/>
                </a:cubicBezTo>
                <a:cubicBezTo>
                  <a:pt x="1561" y="298"/>
                  <a:pt x="1608" y="382"/>
                  <a:pt x="1703" y="429"/>
                </a:cubicBezTo>
                <a:cubicBezTo>
                  <a:pt x="1716" y="439"/>
                  <a:pt x="1731" y="444"/>
                  <a:pt x="1746" y="444"/>
                </a:cubicBezTo>
                <a:cubicBezTo>
                  <a:pt x="1786" y="444"/>
                  <a:pt x="1826" y="413"/>
                  <a:pt x="1834" y="370"/>
                </a:cubicBezTo>
                <a:cubicBezTo>
                  <a:pt x="1834" y="132"/>
                  <a:pt x="1477" y="1"/>
                  <a:pt x="12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46"/>
          <p:cNvSpPr/>
          <p:nvPr/>
        </p:nvSpPr>
        <p:spPr>
          <a:xfrm flipH="1">
            <a:off x="1148551" y="3270315"/>
            <a:ext cx="300674" cy="231954"/>
          </a:xfrm>
          <a:custGeom>
            <a:avLst/>
            <a:gdLst/>
            <a:ahLst/>
            <a:cxnLst/>
            <a:rect l="l" t="t" r="r" b="b"/>
            <a:pathLst>
              <a:path w="6073" h="4685" extrusionOk="0">
                <a:moveTo>
                  <a:pt x="3916" y="1"/>
                </a:moveTo>
                <a:cubicBezTo>
                  <a:pt x="3861" y="1"/>
                  <a:pt x="3806" y="2"/>
                  <a:pt x="3751" y="5"/>
                </a:cubicBezTo>
                <a:cubicBezTo>
                  <a:pt x="3061" y="64"/>
                  <a:pt x="2382" y="350"/>
                  <a:pt x="1810" y="743"/>
                </a:cubicBezTo>
                <a:cubicBezTo>
                  <a:pt x="1239" y="1112"/>
                  <a:pt x="739" y="1600"/>
                  <a:pt x="417" y="2208"/>
                </a:cubicBezTo>
                <a:cubicBezTo>
                  <a:pt x="96" y="2839"/>
                  <a:pt x="1" y="3565"/>
                  <a:pt x="263" y="4196"/>
                </a:cubicBezTo>
                <a:cubicBezTo>
                  <a:pt x="334" y="4374"/>
                  <a:pt x="417" y="4529"/>
                  <a:pt x="536" y="4684"/>
                </a:cubicBezTo>
                <a:lnTo>
                  <a:pt x="751" y="4684"/>
                </a:lnTo>
                <a:cubicBezTo>
                  <a:pt x="894" y="4684"/>
                  <a:pt x="1048" y="4684"/>
                  <a:pt x="1215" y="4660"/>
                </a:cubicBezTo>
                <a:cubicBezTo>
                  <a:pt x="3096" y="4529"/>
                  <a:pt x="4787" y="3386"/>
                  <a:pt x="5811" y="1648"/>
                </a:cubicBezTo>
                <a:cubicBezTo>
                  <a:pt x="5823" y="1624"/>
                  <a:pt x="5823" y="1612"/>
                  <a:pt x="5835" y="1600"/>
                </a:cubicBezTo>
                <a:cubicBezTo>
                  <a:pt x="5930" y="1457"/>
                  <a:pt x="6001" y="1315"/>
                  <a:pt x="6073" y="1160"/>
                </a:cubicBezTo>
                <a:cubicBezTo>
                  <a:pt x="5978" y="957"/>
                  <a:pt x="5858" y="803"/>
                  <a:pt x="5704" y="648"/>
                </a:cubicBezTo>
                <a:cubicBezTo>
                  <a:pt x="5243" y="198"/>
                  <a:pt x="4569" y="1"/>
                  <a:pt x="3916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46"/>
          <p:cNvSpPr/>
          <p:nvPr/>
        </p:nvSpPr>
        <p:spPr>
          <a:xfrm flipH="1">
            <a:off x="1610078" y="3252838"/>
            <a:ext cx="80800" cy="186900"/>
          </a:xfrm>
          <a:custGeom>
            <a:avLst/>
            <a:gdLst/>
            <a:ahLst/>
            <a:cxnLst/>
            <a:rect l="l" t="t" r="r" b="b"/>
            <a:pathLst>
              <a:path w="1632" h="3775" extrusionOk="0">
                <a:moveTo>
                  <a:pt x="0" y="1"/>
                </a:moveTo>
                <a:lnTo>
                  <a:pt x="0" y="36"/>
                </a:lnTo>
                <a:cubicBezTo>
                  <a:pt x="24" y="203"/>
                  <a:pt x="48" y="346"/>
                  <a:pt x="60" y="513"/>
                </a:cubicBezTo>
                <a:cubicBezTo>
                  <a:pt x="274" y="1834"/>
                  <a:pt x="738" y="2965"/>
                  <a:pt x="1607" y="3751"/>
                </a:cubicBezTo>
                <a:lnTo>
                  <a:pt x="1631" y="3775"/>
                </a:lnTo>
                <a:cubicBezTo>
                  <a:pt x="1572" y="3132"/>
                  <a:pt x="1465" y="2477"/>
                  <a:pt x="1274" y="1870"/>
                </a:cubicBezTo>
                <a:cubicBezTo>
                  <a:pt x="1012" y="1132"/>
                  <a:pt x="619" y="453"/>
                  <a:pt x="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46"/>
          <p:cNvSpPr/>
          <p:nvPr/>
        </p:nvSpPr>
        <p:spPr>
          <a:xfrm flipH="1">
            <a:off x="1355156" y="3016632"/>
            <a:ext cx="101743" cy="73869"/>
          </a:xfrm>
          <a:custGeom>
            <a:avLst/>
            <a:gdLst/>
            <a:ahLst/>
            <a:cxnLst/>
            <a:rect l="l" t="t" r="r" b="b"/>
            <a:pathLst>
              <a:path w="2055" h="1492" extrusionOk="0">
                <a:moveTo>
                  <a:pt x="557" y="1"/>
                </a:moveTo>
                <a:cubicBezTo>
                  <a:pt x="421" y="1"/>
                  <a:pt x="292" y="34"/>
                  <a:pt x="191" y="116"/>
                </a:cubicBezTo>
                <a:cubicBezTo>
                  <a:pt x="72" y="212"/>
                  <a:pt x="1" y="343"/>
                  <a:pt x="25" y="485"/>
                </a:cubicBezTo>
                <a:cubicBezTo>
                  <a:pt x="25" y="664"/>
                  <a:pt x="156" y="807"/>
                  <a:pt x="322" y="878"/>
                </a:cubicBezTo>
                <a:cubicBezTo>
                  <a:pt x="489" y="950"/>
                  <a:pt x="679" y="962"/>
                  <a:pt x="858" y="1009"/>
                </a:cubicBezTo>
                <a:cubicBezTo>
                  <a:pt x="1203" y="1081"/>
                  <a:pt x="1525" y="1247"/>
                  <a:pt x="1811" y="1462"/>
                </a:cubicBezTo>
                <a:cubicBezTo>
                  <a:pt x="1838" y="1483"/>
                  <a:pt x="1867" y="1492"/>
                  <a:pt x="1895" y="1492"/>
                </a:cubicBezTo>
                <a:cubicBezTo>
                  <a:pt x="1979" y="1492"/>
                  <a:pt x="2055" y="1414"/>
                  <a:pt x="2037" y="1343"/>
                </a:cubicBezTo>
                <a:cubicBezTo>
                  <a:pt x="2025" y="1009"/>
                  <a:pt x="1811" y="700"/>
                  <a:pt x="1572" y="474"/>
                </a:cubicBezTo>
                <a:cubicBezTo>
                  <a:pt x="1334" y="247"/>
                  <a:pt x="1013" y="57"/>
                  <a:pt x="679" y="9"/>
                </a:cubicBezTo>
                <a:cubicBezTo>
                  <a:pt x="638" y="4"/>
                  <a:pt x="597" y="1"/>
                  <a:pt x="5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46"/>
          <p:cNvSpPr/>
          <p:nvPr/>
        </p:nvSpPr>
        <p:spPr>
          <a:xfrm flipH="1">
            <a:off x="1434418" y="3269077"/>
            <a:ext cx="168086" cy="70304"/>
          </a:xfrm>
          <a:custGeom>
            <a:avLst/>
            <a:gdLst/>
            <a:ahLst/>
            <a:cxnLst/>
            <a:rect l="l" t="t" r="r" b="b"/>
            <a:pathLst>
              <a:path w="3395" h="1420" extrusionOk="0">
                <a:moveTo>
                  <a:pt x="2709" y="0"/>
                </a:moveTo>
                <a:cubicBezTo>
                  <a:pt x="2406" y="0"/>
                  <a:pt x="2072" y="169"/>
                  <a:pt x="1513" y="197"/>
                </a:cubicBezTo>
                <a:cubicBezTo>
                  <a:pt x="1451" y="200"/>
                  <a:pt x="1391" y="201"/>
                  <a:pt x="1334" y="201"/>
                </a:cubicBezTo>
                <a:cubicBezTo>
                  <a:pt x="897" y="201"/>
                  <a:pt x="577" y="126"/>
                  <a:pt x="389" y="126"/>
                </a:cubicBezTo>
                <a:cubicBezTo>
                  <a:pt x="304" y="126"/>
                  <a:pt x="246" y="141"/>
                  <a:pt x="215" y="185"/>
                </a:cubicBezTo>
                <a:cubicBezTo>
                  <a:pt x="0" y="501"/>
                  <a:pt x="365" y="1419"/>
                  <a:pt x="1483" y="1419"/>
                </a:cubicBezTo>
                <a:cubicBezTo>
                  <a:pt x="1543" y="1419"/>
                  <a:pt x="1604" y="1416"/>
                  <a:pt x="1668" y="1411"/>
                </a:cubicBezTo>
                <a:cubicBezTo>
                  <a:pt x="2716" y="1328"/>
                  <a:pt x="3394" y="232"/>
                  <a:pt x="2978" y="54"/>
                </a:cubicBezTo>
                <a:cubicBezTo>
                  <a:pt x="2887" y="15"/>
                  <a:pt x="2799" y="0"/>
                  <a:pt x="27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46"/>
          <p:cNvSpPr/>
          <p:nvPr/>
        </p:nvSpPr>
        <p:spPr>
          <a:xfrm flipH="1">
            <a:off x="1561757" y="3004552"/>
            <a:ext cx="80058" cy="63422"/>
          </a:xfrm>
          <a:custGeom>
            <a:avLst/>
            <a:gdLst/>
            <a:ahLst/>
            <a:cxnLst/>
            <a:rect l="l" t="t" r="r" b="b"/>
            <a:pathLst>
              <a:path w="1617" h="1281" extrusionOk="0">
                <a:moveTo>
                  <a:pt x="1122" y="0"/>
                </a:moveTo>
                <a:cubicBezTo>
                  <a:pt x="1101" y="0"/>
                  <a:pt x="1079" y="1"/>
                  <a:pt x="1057" y="3"/>
                </a:cubicBezTo>
                <a:cubicBezTo>
                  <a:pt x="783" y="27"/>
                  <a:pt x="533" y="194"/>
                  <a:pt x="354" y="384"/>
                </a:cubicBezTo>
                <a:cubicBezTo>
                  <a:pt x="164" y="599"/>
                  <a:pt x="9" y="872"/>
                  <a:pt x="9" y="1146"/>
                </a:cubicBezTo>
                <a:cubicBezTo>
                  <a:pt x="0" y="1216"/>
                  <a:pt x="56" y="1280"/>
                  <a:pt x="120" y="1280"/>
                </a:cubicBezTo>
                <a:cubicBezTo>
                  <a:pt x="142" y="1280"/>
                  <a:pt x="166" y="1272"/>
                  <a:pt x="188" y="1253"/>
                </a:cubicBezTo>
                <a:cubicBezTo>
                  <a:pt x="414" y="1075"/>
                  <a:pt x="664" y="944"/>
                  <a:pt x="938" y="872"/>
                </a:cubicBezTo>
                <a:cubicBezTo>
                  <a:pt x="1081" y="837"/>
                  <a:pt x="1236" y="825"/>
                  <a:pt x="1366" y="765"/>
                </a:cubicBezTo>
                <a:cubicBezTo>
                  <a:pt x="1486" y="706"/>
                  <a:pt x="1593" y="587"/>
                  <a:pt x="1605" y="432"/>
                </a:cubicBezTo>
                <a:cubicBezTo>
                  <a:pt x="1617" y="301"/>
                  <a:pt x="1545" y="182"/>
                  <a:pt x="1450" y="110"/>
                </a:cubicBezTo>
                <a:cubicBezTo>
                  <a:pt x="1349" y="30"/>
                  <a:pt x="1240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46"/>
          <p:cNvSpPr/>
          <p:nvPr/>
        </p:nvSpPr>
        <p:spPr>
          <a:xfrm flipH="1">
            <a:off x="1353819" y="3186843"/>
            <a:ext cx="107585" cy="34360"/>
          </a:xfrm>
          <a:custGeom>
            <a:avLst/>
            <a:gdLst/>
            <a:ahLst/>
            <a:cxnLst/>
            <a:rect l="l" t="t" r="r" b="b"/>
            <a:pathLst>
              <a:path w="2173" h="694" extrusionOk="0">
                <a:moveTo>
                  <a:pt x="997" y="0"/>
                </a:moveTo>
                <a:cubicBezTo>
                  <a:pt x="782" y="0"/>
                  <a:pt x="580" y="60"/>
                  <a:pt x="401" y="167"/>
                </a:cubicBezTo>
                <a:cubicBezTo>
                  <a:pt x="235" y="250"/>
                  <a:pt x="56" y="417"/>
                  <a:pt x="8" y="607"/>
                </a:cubicBezTo>
                <a:cubicBezTo>
                  <a:pt x="0" y="656"/>
                  <a:pt x="42" y="694"/>
                  <a:pt x="89" y="694"/>
                </a:cubicBezTo>
                <a:cubicBezTo>
                  <a:pt x="110" y="694"/>
                  <a:pt x="132" y="686"/>
                  <a:pt x="151" y="667"/>
                </a:cubicBezTo>
                <a:cubicBezTo>
                  <a:pt x="270" y="536"/>
                  <a:pt x="366" y="405"/>
                  <a:pt x="532" y="322"/>
                </a:cubicBezTo>
                <a:cubicBezTo>
                  <a:pt x="660" y="263"/>
                  <a:pt x="803" y="220"/>
                  <a:pt x="936" y="220"/>
                </a:cubicBezTo>
                <a:cubicBezTo>
                  <a:pt x="965" y="220"/>
                  <a:pt x="993" y="222"/>
                  <a:pt x="1021" y="226"/>
                </a:cubicBezTo>
                <a:cubicBezTo>
                  <a:pt x="1223" y="238"/>
                  <a:pt x="1402" y="286"/>
                  <a:pt x="1580" y="369"/>
                </a:cubicBezTo>
                <a:cubicBezTo>
                  <a:pt x="1663" y="417"/>
                  <a:pt x="1735" y="465"/>
                  <a:pt x="1830" y="524"/>
                </a:cubicBezTo>
                <a:cubicBezTo>
                  <a:pt x="1902" y="560"/>
                  <a:pt x="1997" y="631"/>
                  <a:pt x="2080" y="667"/>
                </a:cubicBezTo>
                <a:cubicBezTo>
                  <a:pt x="2085" y="668"/>
                  <a:pt x="2090" y="669"/>
                  <a:pt x="2095" y="669"/>
                </a:cubicBezTo>
                <a:cubicBezTo>
                  <a:pt x="2137" y="669"/>
                  <a:pt x="2173" y="626"/>
                  <a:pt x="2152" y="584"/>
                </a:cubicBezTo>
                <a:cubicBezTo>
                  <a:pt x="2128" y="476"/>
                  <a:pt x="2021" y="405"/>
                  <a:pt x="1937" y="346"/>
                </a:cubicBezTo>
                <a:cubicBezTo>
                  <a:pt x="1842" y="262"/>
                  <a:pt x="1759" y="203"/>
                  <a:pt x="1652" y="167"/>
                </a:cubicBezTo>
                <a:cubicBezTo>
                  <a:pt x="1461" y="60"/>
                  <a:pt x="1223" y="0"/>
                  <a:pt x="9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46"/>
          <p:cNvSpPr/>
          <p:nvPr/>
        </p:nvSpPr>
        <p:spPr>
          <a:xfrm flipH="1">
            <a:off x="1584729" y="3165505"/>
            <a:ext cx="70304" cy="43668"/>
          </a:xfrm>
          <a:custGeom>
            <a:avLst/>
            <a:gdLst/>
            <a:ahLst/>
            <a:cxnLst/>
            <a:rect l="l" t="t" r="r" b="b"/>
            <a:pathLst>
              <a:path w="1420" h="882" extrusionOk="0">
                <a:moveTo>
                  <a:pt x="428" y="0"/>
                </a:moveTo>
                <a:cubicBezTo>
                  <a:pt x="230" y="0"/>
                  <a:pt x="39" y="72"/>
                  <a:pt x="14" y="300"/>
                </a:cubicBezTo>
                <a:cubicBezTo>
                  <a:pt x="1" y="341"/>
                  <a:pt x="29" y="362"/>
                  <a:pt x="63" y="362"/>
                </a:cubicBezTo>
                <a:cubicBezTo>
                  <a:pt x="89" y="362"/>
                  <a:pt x="118" y="350"/>
                  <a:pt x="133" y="324"/>
                </a:cubicBezTo>
                <a:cubicBezTo>
                  <a:pt x="162" y="227"/>
                  <a:pt x="278" y="201"/>
                  <a:pt x="377" y="201"/>
                </a:cubicBezTo>
                <a:cubicBezTo>
                  <a:pt x="400" y="201"/>
                  <a:pt x="423" y="203"/>
                  <a:pt x="443" y="205"/>
                </a:cubicBezTo>
                <a:cubicBezTo>
                  <a:pt x="550" y="217"/>
                  <a:pt x="645" y="253"/>
                  <a:pt x="752" y="300"/>
                </a:cubicBezTo>
                <a:cubicBezTo>
                  <a:pt x="943" y="384"/>
                  <a:pt x="1110" y="550"/>
                  <a:pt x="1205" y="741"/>
                </a:cubicBezTo>
                <a:cubicBezTo>
                  <a:pt x="1229" y="788"/>
                  <a:pt x="1264" y="860"/>
                  <a:pt x="1300" y="872"/>
                </a:cubicBezTo>
                <a:cubicBezTo>
                  <a:pt x="1315" y="878"/>
                  <a:pt x="1329" y="881"/>
                  <a:pt x="1341" y="881"/>
                </a:cubicBezTo>
                <a:cubicBezTo>
                  <a:pt x="1395" y="881"/>
                  <a:pt x="1419" y="821"/>
                  <a:pt x="1419" y="753"/>
                </a:cubicBezTo>
                <a:cubicBezTo>
                  <a:pt x="1419" y="657"/>
                  <a:pt x="1336" y="538"/>
                  <a:pt x="1264" y="431"/>
                </a:cubicBezTo>
                <a:cubicBezTo>
                  <a:pt x="1122" y="253"/>
                  <a:pt x="907" y="98"/>
                  <a:pt x="693" y="38"/>
                </a:cubicBezTo>
                <a:cubicBezTo>
                  <a:pt x="614" y="16"/>
                  <a:pt x="520" y="0"/>
                  <a:pt x="4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46"/>
          <p:cNvSpPr/>
          <p:nvPr/>
        </p:nvSpPr>
        <p:spPr>
          <a:xfrm flipH="1">
            <a:off x="1512843" y="3143523"/>
            <a:ext cx="70205" cy="100802"/>
          </a:xfrm>
          <a:custGeom>
            <a:avLst/>
            <a:gdLst/>
            <a:ahLst/>
            <a:cxnLst/>
            <a:rect l="l" t="t" r="r" b="b"/>
            <a:pathLst>
              <a:path w="1418" h="2036" extrusionOk="0">
                <a:moveTo>
                  <a:pt x="638" y="1"/>
                </a:moveTo>
                <a:cubicBezTo>
                  <a:pt x="616" y="1"/>
                  <a:pt x="596" y="19"/>
                  <a:pt x="596" y="54"/>
                </a:cubicBezTo>
                <a:cubicBezTo>
                  <a:pt x="596" y="173"/>
                  <a:pt x="608" y="280"/>
                  <a:pt x="644" y="399"/>
                </a:cubicBezTo>
                <a:cubicBezTo>
                  <a:pt x="668" y="518"/>
                  <a:pt x="680" y="637"/>
                  <a:pt x="703" y="756"/>
                </a:cubicBezTo>
                <a:cubicBezTo>
                  <a:pt x="727" y="935"/>
                  <a:pt x="739" y="1113"/>
                  <a:pt x="763" y="1292"/>
                </a:cubicBezTo>
                <a:cubicBezTo>
                  <a:pt x="641" y="1254"/>
                  <a:pt x="512" y="1210"/>
                  <a:pt x="393" y="1210"/>
                </a:cubicBezTo>
                <a:cubicBezTo>
                  <a:pt x="360" y="1210"/>
                  <a:pt x="329" y="1213"/>
                  <a:pt x="299" y="1221"/>
                </a:cubicBezTo>
                <a:cubicBezTo>
                  <a:pt x="120" y="1244"/>
                  <a:pt x="13" y="1375"/>
                  <a:pt x="13" y="1554"/>
                </a:cubicBezTo>
                <a:cubicBezTo>
                  <a:pt x="1" y="1732"/>
                  <a:pt x="120" y="1887"/>
                  <a:pt x="227" y="2018"/>
                </a:cubicBezTo>
                <a:cubicBezTo>
                  <a:pt x="233" y="2031"/>
                  <a:pt x="242" y="2036"/>
                  <a:pt x="251" y="2036"/>
                </a:cubicBezTo>
                <a:cubicBezTo>
                  <a:pt x="277" y="2036"/>
                  <a:pt x="307" y="1994"/>
                  <a:pt x="299" y="1959"/>
                </a:cubicBezTo>
                <a:cubicBezTo>
                  <a:pt x="239" y="1840"/>
                  <a:pt x="168" y="1709"/>
                  <a:pt x="191" y="1554"/>
                </a:cubicBezTo>
                <a:cubicBezTo>
                  <a:pt x="222" y="1442"/>
                  <a:pt x="313" y="1408"/>
                  <a:pt x="414" y="1408"/>
                </a:cubicBezTo>
                <a:cubicBezTo>
                  <a:pt x="431" y="1408"/>
                  <a:pt x="448" y="1409"/>
                  <a:pt x="465" y="1411"/>
                </a:cubicBezTo>
                <a:cubicBezTo>
                  <a:pt x="584" y="1435"/>
                  <a:pt x="691" y="1471"/>
                  <a:pt x="811" y="1518"/>
                </a:cubicBezTo>
                <a:cubicBezTo>
                  <a:pt x="819" y="1527"/>
                  <a:pt x="833" y="1535"/>
                  <a:pt x="849" y="1535"/>
                </a:cubicBezTo>
                <a:cubicBezTo>
                  <a:pt x="856" y="1535"/>
                  <a:pt x="863" y="1534"/>
                  <a:pt x="870" y="1530"/>
                </a:cubicBezTo>
                <a:cubicBezTo>
                  <a:pt x="882" y="1530"/>
                  <a:pt x="894" y="1542"/>
                  <a:pt x="930" y="1542"/>
                </a:cubicBezTo>
                <a:cubicBezTo>
                  <a:pt x="1001" y="1578"/>
                  <a:pt x="1084" y="1590"/>
                  <a:pt x="1168" y="1613"/>
                </a:cubicBezTo>
                <a:cubicBezTo>
                  <a:pt x="1222" y="1636"/>
                  <a:pt x="1270" y="1650"/>
                  <a:pt x="1321" y="1650"/>
                </a:cubicBezTo>
                <a:cubicBezTo>
                  <a:pt x="1348" y="1650"/>
                  <a:pt x="1376" y="1646"/>
                  <a:pt x="1406" y="1637"/>
                </a:cubicBezTo>
                <a:cubicBezTo>
                  <a:pt x="1394" y="1637"/>
                  <a:pt x="1418" y="1578"/>
                  <a:pt x="1394" y="1542"/>
                </a:cubicBezTo>
                <a:cubicBezTo>
                  <a:pt x="1334" y="1459"/>
                  <a:pt x="1215" y="1435"/>
                  <a:pt x="1132" y="1411"/>
                </a:cubicBezTo>
                <a:cubicBezTo>
                  <a:pt x="1061" y="1375"/>
                  <a:pt x="965" y="1363"/>
                  <a:pt x="894" y="1340"/>
                </a:cubicBezTo>
                <a:cubicBezTo>
                  <a:pt x="894" y="1125"/>
                  <a:pt x="894" y="935"/>
                  <a:pt x="858" y="720"/>
                </a:cubicBezTo>
                <a:cubicBezTo>
                  <a:pt x="846" y="601"/>
                  <a:pt x="834" y="482"/>
                  <a:pt x="799" y="363"/>
                </a:cubicBezTo>
                <a:cubicBezTo>
                  <a:pt x="775" y="244"/>
                  <a:pt x="739" y="125"/>
                  <a:pt x="680" y="30"/>
                </a:cubicBezTo>
                <a:cubicBezTo>
                  <a:pt x="670" y="10"/>
                  <a:pt x="653" y="1"/>
                  <a:pt x="6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46"/>
          <p:cNvSpPr/>
          <p:nvPr/>
        </p:nvSpPr>
        <p:spPr>
          <a:xfrm>
            <a:off x="8610920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46"/>
          <p:cNvSpPr/>
          <p:nvPr/>
        </p:nvSpPr>
        <p:spPr>
          <a:xfrm>
            <a:off x="54199" y="19155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1" name="Google Shape;3411;p46"/>
          <p:cNvGrpSpPr/>
          <p:nvPr/>
        </p:nvGrpSpPr>
        <p:grpSpPr>
          <a:xfrm>
            <a:off x="359596" y="2406470"/>
            <a:ext cx="791411" cy="1080114"/>
            <a:chOff x="480371" y="2406470"/>
            <a:chExt cx="791411" cy="1080114"/>
          </a:xfrm>
        </p:grpSpPr>
        <p:sp>
          <p:nvSpPr>
            <p:cNvPr id="3412" name="Google Shape;3412;p46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6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6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6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6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6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6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6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6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6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6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6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4" name="Google Shape;3424;p46"/>
          <p:cNvGrpSpPr/>
          <p:nvPr/>
        </p:nvGrpSpPr>
        <p:grpSpPr>
          <a:xfrm>
            <a:off x="691816" y="704499"/>
            <a:ext cx="602833" cy="495062"/>
            <a:chOff x="668641" y="1116349"/>
            <a:chExt cx="602833" cy="495062"/>
          </a:xfrm>
        </p:grpSpPr>
        <p:sp>
          <p:nvSpPr>
            <p:cNvPr id="3425" name="Google Shape;3425;p4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6" name="Google Shape;3436;p46"/>
          <p:cNvSpPr/>
          <p:nvPr/>
        </p:nvSpPr>
        <p:spPr>
          <a:xfrm flipH="1">
            <a:off x="8417372" y="1891511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7" name="Google Shape;3437;p46"/>
          <p:cNvGrpSpPr/>
          <p:nvPr/>
        </p:nvGrpSpPr>
        <p:grpSpPr>
          <a:xfrm rot="-2542180" flipH="1">
            <a:off x="5656808" y="4036164"/>
            <a:ext cx="2209190" cy="699509"/>
            <a:chOff x="676459" y="2747475"/>
            <a:chExt cx="2209227" cy="699520"/>
          </a:xfrm>
        </p:grpSpPr>
        <p:sp>
          <p:nvSpPr>
            <p:cNvPr id="3438" name="Google Shape;3438;p46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6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6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6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6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6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6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6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6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6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6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6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6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6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6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6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6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6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6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6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6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6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0" name="Google Shape;3460;p46"/>
          <p:cNvGrpSpPr/>
          <p:nvPr/>
        </p:nvGrpSpPr>
        <p:grpSpPr>
          <a:xfrm flipH="1">
            <a:off x="7483391" y="351949"/>
            <a:ext cx="602833" cy="495062"/>
            <a:chOff x="668641" y="1116349"/>
            <a:chExt cx="602833" cy="495062"/>
          </a:xfrm>
        </p:grpSpPr>
        <p:sp>
          <p:nvSpPr>
            <p:cNvPr id="3461" name="Google Shape;3461;p4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2" name="Google Shape;3472;p46"/>
          <p:cNvGrpSpPr/>
          <p:nvPr/>
        </p:nvGrpSpPr>
        <p:grpSpPr>
          <a:xfrm>
            <a:off x="8180821" y="2137420"/>
            <a:ext cx="791411" cy="1080114"/>
            <a:chOff x="480371" y="2406470"/>
            <a:chExt cx="791411" cy="1080114"/>
          </a:xfrm>
        </p:grpSpPr>
        <p:sp>
          <p:nvSpPr>
            <p:cNvPr id="3473" name="Google Shape;3473;p46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6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6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6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6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6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6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6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6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6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6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6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5" name="Google Shape;3485;p46"/>
          <p:cNvSpPr/>
          <p:nvPr/>
        </p:nvSpPr>
        <p:spPr>
          <a:xfrm rot="-166213">
            <a:off x="2658519" y="445128"/>
            <a:ext cx="3861088" cy="214795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D3C5C1-AA27-42AA-8F1F-B7177A2AAA76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74622" y="1548500"/>
            <a:ext cx="1984500" cy="3909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4A833E6-60A7-402B-A53C-291EB454B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649" y="1523229"/>
            <a:ext cx="1984500" cy="8166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C5DC996-B008-4C36-94CB-97CB544B3E0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138410" y="2250254"/>
            <a:ext cx="1984500" cy="3909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34F8E17D-FCA7-4874-8DD9-9C2AD3EF05F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647283" y="708734"/>
            <a:ext cx="5796208" cy="2152840"/>
          </a:xfrm>
        </p:spPr>
        <p:txBody>
          <a:bodyPr/>
          <a:lstStyle/>
          <a:p>
            <a:pPr algn="l"/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Keluarga</a:t>
            </a:r>
            <a:endParaRPr lang="en-ID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keluarga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punya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penyebab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Kurangnya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perhatian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kasih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sayang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membaut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pelajar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perhatian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validasi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sayangnya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melanggar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Pergaulan</a:t>
            </a:r>
            <a:endParaRPr lang="en-ID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menyadari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kalau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pelaku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pergaulan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menganut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disatukan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memang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itulah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Gengsi</a:t>
            </a:r>
            <a:endParaRPr lang="en-ID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Kebanyakan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penyebab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kalangan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ermaja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laki-laki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gengsi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nggakikut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lemah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penakut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Kurangnya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Perhatian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Guru</a:t>
            </a:r>
          </a:p>
          <a:p>
            <a:pPr algn="l"/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terbentuk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harusnya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punya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mengawasi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pergaulan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Rivalitas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endParaRPr lang="en-ID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Penyebab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sentimen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lain,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dipertemukan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rentan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banget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perselisihan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Ketegasan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endParaRPr lang="en-ID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punya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terjadinya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menekan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penyebab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dimulai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pengawasan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remaja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dinilai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mereshkan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pengawasan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pulang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Membiarkan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umurnya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buat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membawa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motor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melonggarkan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aturan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bolos,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ternyata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penyebab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ID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9700" indent="0" algn="l">
              <a:buNone/>
            </a:pPr>
            <a:endParaRPr lang="en-ID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2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Google Shape;3252;p46"/>
          <p:cNvSpPr/>
          <p:nvPr/>
        </p:nvSpPr>
        <p:spPr>
          <a:xfrm flipH="1">
            <a:off x="-844172" y="3853584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3" name="Google Shape;3253;p46"/>
          <p:cNvSpPr/>
          <p:nvPr/>
        </p:nvSpPr>
        <p:spPr>
          <a:xfrm flipH="1">
            <a:off x="6959852" y="3762775"/>
            <a:ext cx="2230798" cy="1635111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4" name="Google Shape;3254;p46"/>
          <p:cNvSpPr/>
          <p:nvPr/>
        </p:nvSpPr>
        <p:spPr>
          <a:xfrm flipH="1">
            <a:off x="-232875" y="4577820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46"/>
          <p:cNvSpPr/>
          <p:nvPr/>
        </p:nvSpPr>
        <p:spPr>
          <a:xfrm flipH="1">
            <a:off x="4221159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46"/>
          <p:cNvSpPr/>
          <p:nvPr/>
        </p:nvSpPr>
        <p:spPr>
          <a:xfrm flipH="1">
            <a:off x="1967520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3" name="Google Shape;3263;p46"/>
          <p:cNvGrpSpPr/>
          <p:nvPr/>
        </p:nvGrpSpPr>
        <p:grpSpPr>
          <a:xfrm>
            <a:off x="-84156" y="3840061"/>
            <a:ext cx="1763400" cy="1201893"/>
            <a:chOff x="1176669" y="3655136"/>
            <a:chExt cx="1763400" cy="1201893"/>
          </a:xfrm>
        </p:grpSpPr>
        <p:sp>
          <p:nvSpPr>
            <p:cNvPr id="3264" name="Google Shape;3264;p4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7" name="Google Shape;3267;p4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268" name="Google Shape;3268;p4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4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4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4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4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4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4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4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4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4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4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4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4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4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4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4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4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85" name="Google Shape;3285;p46"/>
          <p:cNvGrpSpPr/>
          <p:nvPr/>
        </p:nvGrpSpPr>
        <p:grpSpPr>
          <a:xfrm flipH="1">
            <a:off x="6618932" y="3950711"/>
            <a:ext cx="1992000" cy="1049493"/>
            <a:chOff x="948069" y="3807536"/>
            <a:chExt cx="1992000" cy="1049493"/>
          </a:xfrm>
        </p:grpSpPr>
        <p:sp>
          <p:nvSpPr>
            <p:cNvPr id="3286" name="Google Shape;3286;p4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9" name="Google Shape;3289;p46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3290" name="Google Shape;3290;p4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4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4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4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4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4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4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4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4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4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4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4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4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4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4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7" name="Google Shape;3307;p46"/>
          <p:cNvSpPr txBox="1">
            <a:spLocks noGrp="1"/>
          </p:cNvSpPr>
          <p:nvPr>
            <p:ph type="title"/>
          </p:nvPr>
        </p:nvSpPr>
        <p:spPr>
          <a:xfrm>
            <a:off x="1104938" y="81163"/>
            <a:ext cx="6812812" cy="10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" dirty="0"/>
              <a:t>Tawuran </a:t>
            </a:r>
            <a:r>
              <a:rPr lang="en-ID" dirty="0" err="1"/>
              <a:t>Pelajar</a:t>
            </a:r>
            <a:endParaRPr dirty="0"/>
          </a:p>
        </p:txBody>
      </p:sp>
      <p:sp>
        <p:nvSpPr>
          <p:cNvPr id="3312" name="Google Shape;3312;p46"/>
          <p:cNvSpPr/>
          <p:nvPr/>
        </p:nvSpPr>
        <p:spPr>
          <a:xfrm>
            <a:off x="7508487" y="4924940"/>
            <a:ext cx="1009777" cy="116995"/>
          </a:xfrm>
          <a:custGeom>
            <a:avLst/>
            <a:gdLst/>
            <a:ahLst/>
            <a:cxnLst/>
            <a:rect l="l" t="t" r="r" b="b"/>
            <a:pathLst>
              <a:path w="20861" h="2417" extrusionOk="0">
                <a:moveTo>
                  <a:pt x="10431" y="0"/>
                </a:moveTo>
                <a:cubicBezTo>
                  <a:pt x="4668" y="0"/>
                  <a:pt x="1" y="548"/>
                  <a:pt x="1" y="1214"/>
                </a:cubicBezTo>
                <a:cubicBezTo>
                  <a:pt x="1" y="1869"/>
                  <a:pt x="4668" y="2417"/>
                  <a:pt x="10431" y="2417"/>
                </a:cubicBezTo>
                <a:cubicBezTo>
                  <a:pt x="16193" y="2417"/>
                  <a:pt x="20860" y="1869"/>
                  <a:pt x="20860" y="1214"/>
                </a:cubicBezTo>
                <a:cubicBezTo>
                  <a:pt x="20860" y="548"/>
                  <a:pt x="16193" y="0"/>
                  <a:pt x="10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46"/>
          <p:cNvSpPr/>
          <p:nvPr/>
        </p:nvSpPr>
        <p:spPr>
          <a:xfrm>
            <a:off x="7733812" y="4080613"/>
            <a:ext cx="572922" cy="816689"/>
          </a:xfrm>
          <a:custGeom>
            <a:avLst/>
            <a:gdLst/>
            <a:ahLst/>
            <a:cxnLst/>
            <a:rect l="l" t="t" r="r" b="b"/>
            <a:pathLst>
              <a:path w="11836" h="16872" extrusionOk="0">
                <a:moveTo>
                  <a:pt x="9693" y="0"/>
                </a:moveTo>
                <a:cubicBezTo>
                  <a:pt x="9693" y="0"/>
                  <a:pt x="9455" y="36"/>
                  <a:pt x="9383" y="36"/>
                </a:cubicBezTo>
                <a:cubicBezTo>
                  <a:pt x="9347" y="36"/>
                  <a:pt x="9335" y="48"/>
                  <a:pt x="9300" y="48"/>
                </a:cubicBezTo>
                <a:cubicBezTo>
                  <a:pt x="8728" y="131"/>
                  <a:pt x="8133" y="191"/>
                  <a:pt x="7550" y="250"/>
                </a:cubicBezTo>
                <a:cubicBezTo>
                  <a:pt x="6371" y="370"/>
                  <a:pt x="5192" y="429"/>
                  <a:pt x="4025" y="429"/>
                </a:cubicBezTo>
                <a:cubicBezTo>
                  <a:pt x="2847" y="429"/>
                  <a:pt x="1668" y="405"/>
                  <a:pt x="489" y="250"/>
                </a:cubicBezTo>
                <a:cubicBezTo>
                  <a:pt x="465" y="252"/>
                  <a:pt x="441" y="253"/>
                  <a:pt x="418" y="253"/>
                </a:cubicBezTo>
                <a:cubicBezTo>
                  <a:pt x="271" y="253"/>
                  <a:pt x="145" y="223"/>
                  <a:pt x="1" y="203"/>
                </a:cubicBezTo>
                <a:lnTo>
                  <a:pt x="1" y="203"/>
                </a:lnTo>
                <a:cubicBezTo>
                  <a:pt x="13" y="3215"/>
                  <a:pt x="156" y="6073"/>
                  <a:pt x="334" y="7323"/>
                </a:cubicBezTo>
                <a:cubicBezTo>
                  <a:pt x="751" y="10323"/>
                  <a:pt x="1430" y="16872"/>
                  <a:pt x="1430" y="16872"/>
                </a:cubicBezTo>
                <a:lnTo>
                  <a:pt x="4883" y="16872"/>
                </a:lnTo>
                <a:cubicBezTo>
                  <a:pt x="4871" y="14085"/>
                  <a:pt x="4394" y="3537"/>
                  <a:pt x="4621" y="3489"/>
                </a:cubicBezTo>
                <a:cubicBezTo>
                  <a:pt x="4680" y="3477"/>
                  <a:pt x="4716" y="3477"/>
                  <a:pt x="4799" y="3477"/>
                </a:cubicBezTo>
                <a:cubicBezTo>
                  <a:pt x="4883" y="3477"/>
                  <a:pt x="4990" y="3489"/>
                  <a:pt x="5097" y="3513"/>
                </a:cubicBezTo>
                <a:cubicBezTo>
                  <a:pt x="5228" y="3560"/>
                  <a:pt x="5395" y="3620"/>
                  <a:pt x="5597" y="3727"/>
                </a:cubicBezTo>
                <a:cubicBezTo>
                  <a:pt x="6240" y="4084"/>
                  <a:pt x="8407" y="16860"/>
                  <a:pt x="8407" y="16860"/>
                </a:cubicBezTo>
                <a:lnTo>
                  <a:pt x="11836" y="16860"/>
                </a:lnTo>
                <a:cubicBezTo>
                  <a:pt x="11479" y="13443"/>
                  <a:pt x="9836" y="2120"/>
                  <a:pt x="9705" y="608"/>
                </a:cubicBezTo>
                <a:cubicBezTo>
                  <a:pt x="9693" y="477"/>
                  <a:pt x="9693" y="227"/>
                  <a:pt x="9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46"/>
          <p:cNvSpPr/>
          <p:nvPr/>
        </p:nvSpPr>
        <p:spPr>
          <a:xfrm>
            <a:off x="8182767" y="4082937"/>
            <a:ext cx="93422" cy="814947"/>
          </a:xfrm>
          <a:custGeom>
            <a:avLst/>
            <a:gdLst/>
            <a:ahLst/>
            <a:cxnLst/>
            <a:rect l="l" t="t" r="r" b="b"/>
            <a:pathLst>
              <a:path w="1930" h="16836" extrusionOk="0">
                <a:moveTo>
                  <a:pt x="72" y="0"/>
                </a:moveTo>
                <a:cubicBezTo>
                  <a:pt x="49" y="0"/>
                  <a:pt x="25" y="12"/>
                  <a:pt x="1" y="12"/>
                </a:cubicBezTo>
                <a:cubicBezTo>
                  <a:pt x="13" y="1298"/>
                  <a:pt x="108" y="2560"/>
                  <a:pt x="203" y="3846"/>
                </a:cubicBezTo>
                <a:cubicBezTo>
                  <a:pt x="322" y="5358"/>
                  <a:pt x="441" y="6894"/>
                  <a:pt x="596" y="8406"/>
                </a:cubicBezTo>
                <a:cubicBezTo>
                  <a:pt x="739" y="9930"/>
                  <a:pt x="906" y="11442"/>
                  <a:pt x="1132" y="12954"/>
                </a:cubicBezTo>
                <a:cubicBezTo>
                  <a:pt x="1323" y="14264"/>
                  <a:pt x="1573" y="15550"/>
                  <a:pt x="1870" y="16835"/>
                </a:cubicBezTo>
                <a:lnTo>
                  <a:pt x="1930" y="16835"/>
                </a:lnTo>
                <a:cubicBezTo>
                  <a:pt x="1680" y="15728"/>
                  <a:pt x="1477" y="14633"/>
                  <a:pt x="1299" y="13514"/>
                </a:cubicBezTo>
                <a:cubicBezTo>
                  <a:pt x="1061" y="12002"/>
                  <a:pt x="858" y="10478"/>
                  <a:pt x="715" y="8965"/>
                </a:cubicBezTo>
                <a:cubicBezTo>
                  <a:pt x="561" y="7441"/>
                  <a:pt x="441" y="5929"/>
                  <a:pt x="322" y="4405"/>
                </a:cubicBezTo>
                <a:cubicBezTo>
                  <a:pt x="227" y="2929"/>
                  <a:pt x="108" y="1476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46"/>
          <p:cNvSpPr/>
          <p:nvPr/>
        </p:nvSpPr>
        <p:spPr>
          <a:xfrm>
            <a:off x="7859471" y="4221617"/>
            <a:ext cx="154848" cy="37223"/>
          </a:xfrm>
          <a:custGeom>
            <a:avLst/>
            <a:gdLst/>
            <a:ahLst/>
            <a:cxnLst/>
            <a:rect l="l" t="t" r="r" b="b"/>
            <a:pathLst>
              <a:path w="3199" h="769" extrusionOk="0">
                <a:moveTo>
                  <a:pt x="211" y="0"/>
                </a:moveTo>
                <a:cubicBezTo>
                  <a:pt x="148" y="0"/>
                  <a:pt x="86" y="2"/>
                  <a:pt x="24" y="4"/>
                </a:cubicBezTo>
                <a:cubicBezTo>
                  <a:pt x="1" y="4"/>
                  <a:pt x="1" y="52"/>
                  <a:pt x="24" y="52"/>
                </a:cubicBezTo>
                <a:cubicBezTo>
                  <a:pt x="274" y="64"/>
                  <a:pt x="548" y="88"/>
                  <a:pt x="798" y="112"/>
                </a:cubicBezTo>
                <a:cubicBezTo>
                  <a:pt x="1072" y="147"/>
                  <a:pt x="1334" y="183"/>
                  <a:pt x="1608" y="243"/>
                </a:cubicBezTo>
                <a:cubicBezTo>
                  <a:pt x="1977" y="338"/>
                  <a:pt x="2334" y="433"/>
                  <a:pt x="2679" y="576"/>
                </a:cubicBezTo>
                <a:cubicBezTo>
                  <a:pt x="2394" y="493"/>
                  <a:pt x="2096" y="457"/>
                  <a:pt x="1798" y="445"/>
                </a:cubicBezTo>
                <a:cubicBezTo>
                  <a:pt x="1656" y="433"/>
                  <a:pt x="1510" y="426"/>
                  <a:pt x="1364" y="426"/>
                </a:cubicBezTo>
                <a:cubicBezTo>
                  <a:pt x="1072" y="426"/>
                  <a:pt x="778" y="453"/>
                  <a:pt x="501" y="516"/>
                </a:cubicBezTo>
                <a:cubicBezTo>
                  <a:pt x="477" y="528"/>
                  <a:pt x="477" y="576"/>
                  <a:pt x="513" y="576"/>
                </a:cubicBezTo>
                <a:cubicBezTo>
                  <a:pt x="875" y="547"/>
                  <a:pt x="1221" y="525"/>
                  <a:pt x="1572" y="525"/>
                </a:cubicBezTo>
                <a:cubicBezTo>
                  <a:pt x="1647" y="525"/>
                  <a:pt x="1722" y="526"/>
                  <a:pt x="1798" y="528"/>
                </a:cubicBezTo>
                <a:cubicBezTo>
                  <a:pt x="2215" y="564"/>
                  <a:pt x="2644" y="600"/>
                  <a:pt x="3049" y="719"/>
                </a:cubicBezTo>
                <a:lnTo>
                  <a:pt x="3132" y="766"/>
                </a:lnTo>
                <a:cubicBezTo>
                  <a:pt x="3137" y="768"/>
                  <a:pt x="3142" y="769"/>
                  <a:pt x="3146" y="769"/>
                </a:cubicBezTo>
                <a:cubicBezTo>
                  <a:pt x="3176" y="769"/>
                  <a:pt x="3198" y="739"/>
                  <a:pt x="3168" y="719"/>
                </a:cubicBezTo>
                <a:cubicBezTo>
                  <a:pt x="3156" y="719"/>
                  <a:pt x="3132" y="707"/>
                  <a:pt x="3120" y="707"/>
                </a:cubicBezTo>
                <a:lnTo>
                  <a:pt x="3108" y="695"/>
                </a:lnTo>
                <a:cubicBezTo>
                  <a:pt x="3096" y="695"/>
                  <a:pt x="3072" y="695"/>
                  <a:pt x="3060" y="683"/>
                </a:cubicBezTo>
                <a:cubicBezTo>
                  <a:pt x="2596" y="469"/>
                  <a:pt x="2120" y="302"/>
                  <a:pt x="1632" y="183"/>
                </a:cubicBezTo>
                <a:cubicBezTo>
                  <a:pt x="1168" y="78"/>
                  <a:pt x="686" y="0"/>
                  <a:pt x="2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46"/>
          <p:cNvSpPr/>
          <p:nvPr/>
        </p:nvSpPr>
        <p:spPr>
          <a:xfrm>
            <a:off x="8031211" y="4888540"/>
            <a:ext cx="301466" cy="94922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2992" y="1"/>
                </a:moveTo>
                <a:cubicBezTo>
                  <a:pt x="2561" y="1"/>
                  <a:pt x="2242" y="8"/>
                  <a:pt x="2203" y="26"/>
                </a:cubicBezTo>
                <a:cubicBezTo>
                  <a:pt x="2203" y="26"/>
                  <a:pt x="1906" y="61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96" y="1847"/>
                  <a:pt x="227" y="1847"/>
                </a:cubicBezTo>
                <a:cubicBezTo>
                  <a:pt x="923" y="1870"/>
                  <a:pt x="2945" y="1961"/>
                  <a:pt x="4412" y="1961"/>
                </a:cubicBezTo>
                <a:cubicBezTo>
                  <a:pt x="5304" y="1961"/>
                  <a:pt x="5990" y="1927"/>
                  <a:pt x="6049" y="1824"/>
                </a:cubicBezTo>
                <a:cubicBezTo>
                  <a:pt x="6228" y="1514"/>
                  <a:pt x="5894" y="109"/>
                  <a:pt x="5739" y="73"/>
                </a:cubicBezTo>
                <a:cubicBezTo>
                  <a:pt x="5631" y="40"/>
                  <a:pt x="4002" y="1"/>
                  <a:pt x="29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46"/>
          <p:cNvSpPr/>
          <p:nvPr/>
        </p:nvSpPr>
        <p:spPr>
          <a:xfrm>
            <a:off x="8031211" y="4954903"/>
            <a:ext cx="295125" cy="28753"/>
          </a:xfrm>
          <a:custGeom>
            <a:avLst/>
            <a:gdLst/>
            <a:ahLst/>
            <a:cxnLst/>
            <a:rect l="l" t="t" r="r" b="b"/>
            <a:pathLst>
              <a:path w="6097" h="594" extrusionOk="0">
                <a:moveTo>
                  <a:pt x="203" y="0"/>
                </a:moveTo>
                <a:cubicBezTo>
                  <a:pt x="143" y="72"/>
                  <a:pt x="96" y="143"/>
                  <a:pt x="60" y="203"/>
                </a:cubicBezTo>
                <a:cubicBezTo>
                  <a:pt x="1" y="322"/>
                  <a:pt x="96" y="453"/>
                  <a:pt x="227" y="476"/>
                </a:cubicBezTo>
                <a:cubicBezTo>
                  <a:pt x="921" y="506"/>
                  <a:pt x="2897" y="593"/>
                  <a:pt x="4356" y="593"/>
                </a:cubicBezTo>
                <a:cubicBezTo>
                  <a:pt x="5275" y="593"/>
                  <a:pt x="5989" y="558"/>
                  <a:pt x="6049" y="453"/>
                </a:cubicBezTo>
                <a:cubicBezTo>
                  <a:pt x="6073" y="417"/>
                  <a:pt x="6097" y="334"/>
                  <a:pt x="6097" y="250"/>
                </a:cubicBezTo>
                <a:lnTo>
                  <a:pt x="3787" y="250"/>
                </a:lnTo>
                <a:cubicBezTo>
                  <a:pt x="2596" y="238"/>
                  <a:pt x="1394" y="191"/>
                  <a:pt x="2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46"/>
          <p:cNvSpPr/>
          <p:nvPr/>
        </p:nvSpPr>
        <p:spPr>
          <a:xfrm>
            <a:off x="7693490" y="4888540"/>
            <a:ext cx="301466" cy="94922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2987" y="1"/>
                </a:moveTo>
                <a:cubicBezTo>
                  <a:pt x="2556" y="1"/>
                  <a:pt x="2239" y="8"/>
                  <a:pt x="2203" y="26"/>
                </a:cubicBezTo>
                <a:cubicBezTo>
                  <a:pt x="2203" y="26"/>
                  <a:pt x="1906" y="61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96" y="1847"/>
                  <a:pt x="227" y="1847"/>
                </a:cubicBezTo>
                <a:cubicBezTo>
                  <a:pt x="923" y="1870"/>
                  <a:pt x="2945" y="1961"/>
                  <a:pt x="4412" y="1961"/>
                </a:cubicBezTo>
                <a:cubicBezTo>
                  <a:pt x="5304" y="1961"/>
                  <a:pt x="5990" y="1927"/>
                  <a:pt x="6049" y="1824"/>
                </a:cubicBezTo>
                <a:cubicBezTo>
                  <a:pt x="6228" y="1514"/>
                  <a:pt x="5894" y="109"/>
                  <a:pt x="5727" y="73"/>
                </a:cubicBezTo>
                <a:cubicBezTo>
                  <a:pt x="5627" y="40"/>
                  <a:pt x="3995" y="1"/>
                  <a:pt x="29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46"/>
          <p:cNvSpPr/>
          <p:nvPr/>
        </p:nvSpPr>
        <p:spPr>
          <a:xfrm>
            <a:off x="7693490" y="4956597"/>
            <a:ext cx="294544" cy="26429"/>
          </a:xfrm>
          <a:custGeom>
            <a:avLst/>
            <a:gdLst/>
            <a:ahLst/>
            <a:cxnLst/>
            <a:rect l="l" t="t" r="r" b="b"/>
            <a:pathLst>
              <a:path w="6085" h="546" extrusionOk="0">
                <a:moveTo>
                  <a:pt x="155" y="1"/>
                </a:moveTo>
                <a:cubicBezTo>
                  <a:pt x="120" y="60"/>
                  <a:pt x="72" y="108"/>
                  <a:pt x="60" y="156"/>
                </a:cubicBezTo>
                <a:cubicBezTo>
                  <a:pt x="1" y="275"/>
                  <a:pt x="96" y="406"/>
                  <a:pt x="227" y="418"/>
                </a:cubicBezTo>
                <a:cubicBezTo>
                  <a:pt x="925" y="454"/>
                  <a:pt x="2921" y="546"/>
                  <a:pt x="4383" y="546"/>
                </a:cubicBezTo>
                <a:cubicBezTo>
                  <a:pt x="5289" y="546"/>
                  <a:pt x="5990" y="510"/>
                  <a:pt x="6049" y="406"/>
                </a:cubicBezTo>
                <a:cubicBezTo>
                  <a:pt x="6073" y="358"/>
                  <a:pt x="6085" y="299"/>
                  <a:pt x="6085" y="215"/>
                </a:cubicBezTo>
                <a:lnTo>
                  <a:pt x="6085" y="215"/>
                </a:lnTo>
                <a:cubicBezTo>
                  <a:pt x="6037" y="227"/>
                  <a:pt x="5966" y="227"/>
                  <a:pt x="5894" y="239"/>
                </a:cubicBezTo>
                <a:cubicBezTo>
                  <a:pt x="5394" y="266"/>
                  <a:pt x="4901" y="279"/>
                  <a:pt x="4404" y="279"/>
                </a:cubicBezTo>
                <a:cubicBezTo>
                  <a:pt x="4238" y="279"/>
                  <a:pt x="4072" y="278"/>
                  <a:pt x="3906" y="275"/>
                </a:cubicBezTo>
                <a:cubicBezTo>
                  <a:pt x="2858" y="263"/>
                  <a:pt x="1822" y="203"/>
                  <a:pt x="786" y="37"/>
                </a:cubicBezTo>
                <a:cubicBezTo>
                  <a:pt x="584" y="25"/>
                  <a:pt x="370" y="25"/>
                  <a:pt x="1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46"/>
          <p:cNvSpPr/>
          <p:nvPr/>
        </p:nvSpPr>
        <p:spPr>
          <a:xfrm>
            <a:off x="7843933" y="3549176"/>
            <a:ext cx="573454" cy="574809"/>
          </a:xfrm>
          <a:custGeom>
            <a:avLst/>
            <a:gdLst/>
            <a:ahLst/>
            <a:cxnLst/>
            <a:rect l="l" t="t" r="r" b="b"/>
            <a:pathLst>
              <a:path w="11847" h="11875" extrusionOk="0">
                <a:moveTo>
                  <a:pt x="5893" y="1"/>
                </a:moveTo>
                <a:cubicBezTo>
                  <a:pt x="3773" y="1"/>
                  <a:pt x="1970" y="295"/>
                  <a:pt x="1786" y="526"/>
                </a:cubicBezTo>
                <a:cubicBezTo>
                  <a:pt x="0" y="2764"/>
                  <a:pt x="357" y="10503"/>
                  <a:pt x="1310" y="11325"/>
                </a:cubicBezTo>
                <a:cubicBezTo>
                  <a:pt x="1767" y="11709"/>
                  <a:pt x="3711" y="11875"/>
                  <a:pt x="5741" y="11875"/>
                </a:cubicBezTo>
                <a:cubicBezTo>
                  <a:pt x="8048" y="11875"/>
                  <a:pt x="10467" y="11661"/>
                  <a:pt x="10942" y="11313"/>
                </a:cubicBezTo>
                <a:cubicBezTo>
                  <a:pt x="11847" y="10658"/>
                  <a:pt x="11335" y="6324"/>
                  <a:pt x="11299" y="4479"/>
                </a:cubicBezTo>
                <a:cubicBezTo>
                  <a:pt x="11275" y="2633"/>
                  <a:pt x="10644" y="359"/>
                  <a:pt x="7799" y="85"/>
                </a:cubicBezTo>
                <a:cubicBezTo>
                  <a:pt x="7158" y="26"/>
                  <a:pt x="6512" y="1"/>
                  <a:pt x="5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46"/>
          <p:cNvSpPr/>
          <p:nvPr/>
        </p:nvSpPr>
        <p:spPr>
          <a:xfrm>
            <a:off x="8236981" y="3573427"/>
            <a:ext cx="180405" cy="541797"/>
          </a:xfrm>
          <a:custGeom>
            <a:avLst/>
            <a:gdLst/>
            <a:ahLst/>
            <a:cxnLst/>
            <a:rect l="l" t="t" r="r" b="b"/>
            <a:pathLst>
              <a:path w="3727" h="11193" extrusionOk="0">
                <a:moveTo>
                  <a:pt x="1167" y="1"/>
                </a:moveTo>
                <a:cubicBezTo>
                  <a:pt x="965" y="144"/>
                  <a:pt x="786" y="322"/>
                  <a:pt x="631" y="525"/>
                </a:cubicBezTo>
                <a:cubicBezTo>
                  <a:pt x="310" y="1013"/>
                  <a:pt x="203" y="1632"/>
                  <a:pt x="143" y="2204"/>
                </a:cubicBezTo>
                <a:cubicBezTo>
                  <a:pt x="36" y="3561"/>
                  <a:pt x="0" y="4930"/>
                  <a:pt x="12" y="6287"/>
                </a:cubicBezTo>
                <a:cubicBezTo>
                  <a:pt x="12" y="6990"/>
                  <a:pt x="36" y="7680"/>
                  <a:pt x="95" y="8383"/>
                </a:cubicBezTo>
                <a:cubicBezTo>
                  <a:pt x="131" y="8800"/>
                  <a:pt x="179" y="9216"/>
                  <a:pt x="262" y="9633"/>
                </a:cubicBezTo>
                <a:cubicBezTo>
                  <a:pt x="357" y="10038"/>
                  <a:pt x="476" y="10419"/>
                  <a:pt x="726" y="10752"/>
                </a:cubicBezTo>
                <a:cubicBezTo>
                  <a:pt x="857" y="10943"/>
                  <a:pt x="1036" y="11086"/>
                  <a:pt x="1250" y="11193"/>
                </a:cubicBezTo>
                <a:cubicBezTo>
                  <a:pt x="2036" y="11109"/>
                  <a:pt x="2631" y="10967"/>
                  <a:pt x="2834" y="10824"/>
                </a:cubicBezTo>
                <a:cubicBezTo>
                  <a:pt x="3727" y="10169"/>
                  <a:pt x="3227" y="5835"/>
                  <a:pt x="3191" y="3990"/>
                </a:cubicBezTo>
                <a:cubicBezTo>
                  <a:pt x="3155" y="2537"/>
                  <a:pt x="2750" y="799"/>
                  <a:pt x="11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46"/>
          <p:cNvSpPr/>
          <p:nvPr/>
        </p:nvSpPr>
        <p:spPr>
          <a:xfrm>
            <a:off x="7571316" y="3612635"/>
            <a:ext cx="238056" cy="537199"/>
          </a:xfrm>
          <a:custGeom>
            <a:avLst/>
            <a:gdLst/>
            <a:ahLst/>
            <a:cxnLst/>
            <a:rect l="l" t="t" r="r" b="b"/>
            <a:pathLst>
              <a:path w="4918" h="11098" extrusionOk="0">
                <a:moveTo>
                  <a:pt x="4918" y="1"/>
                </a:moveTo>
                <a:lnTo>
                  <a:pt x="4918" y="1"/>
                </a:lnTo>
                <a:cubicBezTo>
                  <a:pt x="4917" y="1"/>
                  <a:pt x="441" y="3537"/>
                  <a:pt x="227" y="5073"/>
                </a:cubicBezTo>
                <a:cubicBezTo>
                  <a:pt x="0" y="6597"/>
                  <a:pt x="3370" y="11097"/>
                  <a:pt x="3370" y="11097"/>
                </a:cubicBezTo>
                <a:lnTo>
                  <a:pt x="49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46"/>
          <p:cNvSpPr/>
          <p:nvPr/>
        </p:nvSpPr>
        <p:spPr>
          <a:xfrm>
            <a:off x="7623158" y="3612635"/>
            <a:ext cx="186214" cy="537199"/>
          </a:xfrm>
          <a:custGeom>
            <a:avLst/>
            <a:gdLst/>
            <a:ahLst/>
            <a:cxnLst/>
            <a:rect l="l" t="t" r="r" b="b"/>
            <a:pathLst>
              <a:path w="3847" h="11098" extrusionOk="0">
                <a:moveTo>
                  <a:pt x="3847" y="1"/>
                </a:moveTo>
                <a:cubicBezTo>
                  <a:pt x="3847" y="1"/>
                  <a:pt x="3716" y="108"/>
                  <a:pt x="3513" y="286"/>
                </a:cubicBezTo>
                <a:lnTo>
                  <a:pt x="3513" y="322"/>
                </a:lnTo>
                <a:cubicBezTo>
                  <a:pt x="3311" y="1858"/>
                  <a:pt x="2656" y="3275"/>
                  <a:pt x="1906" y="4608"/>
                </a:cubicBezTo>
                <a:cubicBezTo>
                  <a:pt x="1525" y="5263"/>
                  <a:pt x="1156" y="5930"/>
                  <a:pt x="739" y="6561"/>
                </a:cubicBezTo>
                <a:cubicBezTo>
                  <a:pt x="549" y="6859"/>
                  <a:pt x="322" y="7144"/>
                  <a:pt x="96" y="7418"/>
                </a:cubicBezTo>
                <a:cubicBezTo>
                  <a:pt x="72" y="7466"/>
                  <a:pt x="25" y="7501"/>
                  <a:pt x="1" y="7537"/>
                </a:cubicBezTo>
                <a:cubicBezTo>
                  <a:pt x="930" y="9264"/>
                  <a:pt x="2323" y="11097"/>
                  <a:pt x="2323" y="11097"/>
                </a:cubicBezTo>
                <a:lnTo>
                  <a:pt x="38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46"/>
          <p:cNvSpPr/>
          <p:nvPr/>
        </p:nvSpPr>
        <p:spPr>
          <a:xfrm>
            <a:off x="7650410" y="3864437"/>
            <a:ext cx="88823" cy="69510"/>
          </a:xfrm>
          <a:custGeom>
            <a:avLst/>
            <a:gdLst/>
            <a:ahLst/>
            <a:cxnLst/>
            <a:rect l="l" t="t" r="r" b="b"/>
            <a:pathLst>
              <a:path w="1835" h="1436" extrusionOk="0">
                <a:moveTo>
                  <a:pt x="50" y="0"/>
                </a:moveTo>
                <a:cubicBezTo>
                  <a:pt x="27" y="0"/>
                  <a:pt x="1" y="50"/>
                  <a:pt x="33" y="61"/>
                </a:cubicBezTo>
                <a:cubicBezTo>
                  <a:pt x="200" y="156"/>
                  <a:pt x="343" y="228"/>
                  <a:pt x="510" y="323"/>
                </a:cubicBezTo>
                <a:cubicBezTo>
                  <a:pt x="676" y="406"/>
                  <a:pt x="819" y="525"/>
                  <a:pt x="974" y="633"/>
                </a:cubicBezTo>
                <a:cubicBezTo>
                  <a:pt x="1272" y="859"/>
                  <a:pt x="1522" y="1121"/>
                  <a:pt x="1760" y="1407"/>
                </a:cubicBezTo>
                <a:cubicBezTo>
                  <a:pt x="1768" y="1428"/>
                  <a:pt x="1781" y="1435"/>
                  <a:pt x="1793" y="1435"/>
                </a:cubicBezTo>
                <a:cubicBezTo>
                  <a:pt x="1815" y="1435"/>
                  <a:pt x="1835" y="1410"/>
                  <a:pt x="1819" y="1395"/>
                </a:cubicBezTo>
                <a:cubicBezTo>
                  <a:pt x="1724" y="1276"/>
                  <a:pt x="1617" y="1156"/>
                  <a:pt x="1522" y="1037"/>
                </a:cubicBezTo>
                <a:cubicBezTo>
                  <a:pt x="1486" y="978"/>
                  <a:pt x="1438" y="895"/>
                  <a:pt x="1414" y="835"/>
                </a:cubicBezTo>
                <a:cubicBezTo>
                  <a:pt x="1367" y="764"/>
                  <a:pt x="1331" y="692"/>
                  <a:pt x="1272" y="597"/>
                </a:cubicBezTo>
                <a:cubicBezTo>
                  <a:pt x="1176" y="454"/>
                  <a:pt x="1093" y="287"/>
                  <a:pt x="974" y="144"/>
                </a:cubicBezTo>
                <a:cubicBezTo>
                  <a:pt x="967" y="134"/>
                  <a:pt x="957" y="129"/>
                  <a:pt x="948" y="129"/>
                </a:cubicBezTo>
                <a:cubicBezTo>
                  <a:pt x="928" y="129"/>
                  <a:pt x="910" y="152"/>
                  <a:pt x="926" y="168"/>
                </a:cubicBezTo>
                <a:cubicBezTo>
                  <a:pt x="998" y="335"/>
                  <a:pt x="1117" y="478"/>
                  <a:pt x="1200" y="645"/>
                </a:cubicBezTo>
                <a:cubicBezTo>
                  <a:pt x="1248" y="704"/>
                  <a:pt x="1295" y="775"/>
                  <a:pt x="1331" y="835"/>
                </a:cubicBezTo>
                <a:cubicBezTo>
                  <a:pt x="1224" y="752"/>
                  <a:pt x="1129" y="656"/>
                  <a:pt x="1033" y="573"/>
                </a:cubicBezTo>
                <a:cubicBezTo>
                  <a:pt x="748" y="347"/>
                  <a:pt x="414" y="121"/>
                  <a:pt x="57" y="2"/>
                </a:cubicBezTo>
                <a:cubicBezTo>
                  <a:pt x="55" y="1"/>
                  <a:pt x="53" y="0"/>
                  <a:pt x="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46"/>
          <p:cNvSpPr/>
          <p:nvPr/>
        </p:nvSpPr>
        <p:spPr>
          <a:xfrm>
            <a:off x="7718274" y="3553823"/>
            <a:ext cx="514110" cy="649644"/>
          </a:xfrm>
          <a:custGeom>
            <a:avLst/>
            <a:gdLst/>
            <a:ahLst/>
            <a:cxnLst/>
            <a:rect l="l" t="t" r="r" b="b"/>
            <a:pathLst>
              <a:path w="10621" h="13421" extrusionOk="0">
                <a:moveTo>
                  <a:pt x="6506" y="0"/>
                </a:moveTo>
                <a:cubicBezTo>
                  <a:pt x="4453" y="0"/>
                  <a:pt x="1590" y="831"/>
                  <a:pt x="1310" y="1251"/>
                </a:cubicBezTo>
                <a:cubicBezTo>
                  <a:pt x="477" y="2478"/>
                  <a:pt x="108" y="7824"/>
                  <a:pt x="1" y="12919"/>
                </a:cubicBezTo>
                <a:cubicBezTo>
                  <a:pt x="1825" y="13305"/>
                  <a:pt x="3703" y="13420"/>
                  <a:pt x="5564" y="13420"/>
                </a:cubicBezTo>
                <a:cubicBezTo>
                  <a:pt x="5658" y="13420"/>
                  <a:pt x="5752" y="13420"/>
                  <a:pt x="5846" y="13419"/>
                </a:cubicBezTo>
                <a:cubicBezTo>
                  <a:pt x="6930" y="13408"/>
                  <a:pt x="8013" y="13348"/>
                  <a:pt x="9097" y="13241"/>
                </a:cubicBezTo>
                <a:cubicBezTo>
                  <a:pt x="9609" y="13193"/>
                  <a:pt x="10121" y="13134"/>
                  <a:pt x="10621" y="13062"/>
                </a:cubicBezTo>
                <a:cubicBezTo>
                  <a:pt x="10609" y="12955"/>
                  <a:pt x="10597" y="12872"/>
                  <a:pt x="10597" y="12800"/>
                </a:cubicBezTo>
                <a:cubicBezTo>
                  <a:pt x="10359" y="10991"/>
                  <a:pt x="10549" y="1954"/>
                  <a:pt x="10359" y="1442"/>
                </a:cubicBezTo>
                <a:cubicBezTo>
                  <a:pt x="10145" y="918"/>
                  <a:pt x="8716" y="61"/>
                  <a:pt x="6632" y="1"/>
                </a:cubicBezTo>
                <a:cubicBezTo>
                  <a:pt x="6590" y="0"/>
                  <a:pt x="6548" y="0"/>
                  <a:pt x="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46"/>
          <p:cNvSpPr/>
          <p:nvPr/>
        </p:nvSpPr>
        <p:spPr>
          <a:xfrm>
            <a:off x="7840448" y="3558566"/>
            <a:ext cx="261871" cy="206835"/>
          </a:xfrm>
          <a:custGeom>
            <a:avLst/>
            <a:gdLst/>
            <a:ahLst/>
            <a:cxnLst/>
            <a:rect l="l" t="t" r="r" b="b"/>
            <a:pathLst>
              <a:path w="5410" h="4273" extrusionOk="0">
                <a:moveTo>
                  <a:pt x="3914" y="0"/>
                </a:moveTo>
                <a:cubicBezTo>
                  <a:pt x="3535" y="0"/>
                  <a:pt x="3090" y="42"/>
                  <a:pt x="2632" y="106"/>
                </a:cubicBezTo>
                <a:cubicBezTo>
                  <a:pt x="1525" y="248"/>
                  <a:pt x="548" y="225"/>
                  <a:pt x="334" y="820"/>
                </a:cubicBezTo>
                <a:cubicBezTo>
                  <a:pt x="1" y="1725"/>
                  <a:pt x="477" y="3023"/>
                  <a:pt x="822" y="3737"/>
                </a:cubicBezTo>
                <a:cubicBezTo>
                  <a:pt x="965" y="4058"/>
                  <a:pt x="1084" y="4273"/>
                  <a:pt x="1084" y="4273"/>
                </a:cubicBezTo>
                <a:cubicBezTo>
                  <a:pt x="1084" y="4273"/>
                  <a:pt x="1287" y="4118"/>
                  <a:pt x="1596" y="3868"/>
                </a:cubicBezTo>
                <a:cubicBezTo>
                  <a:pt x="2310" y="3273"/>
                  <a:pt x="3656" y="2141"/>
                  <a:pt x="4632" y="1094"/>
                </a:cubicBezTo>
                <a:cubicBezTo>
                  <a:pt x="5409" y="265"/>
                  <a:pt x="4875" y="0"/>
                  <a:pt x="3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46"/>
          <p:cNvSpPr/>
          <p:nvPr/>
        </p:nvSpPr>
        <p:spPr>
          <a:xfrm>
            <a:off x="7869249" y="3498544"/>
            <a:ext cx="187957" cy="121981"/>
          </a:xfrm>
          <a:custGeom>
            <a:avLst/>
            <a:gdLst/>
            <a:ahLst/>
            <a:cxnLst/>
            <a:rect l="l" t="t" r="r" b="b"/>
            <a:pathLst>
              <a:path w="3883" h="2520" extrusionOk="0">
                <a:moveTo>
                  <a:pt x="3513" y="0"/>
                </a:moveTo>
                <a:lnTo>
                  <a:pt x="1" y="417"/>
                </a:lnTo>
                <a:lnTo>
                  <a:pt x="299" y="2060"/>
                </a:lnTo>
                <a:cubicBezTo>
                  <a:pt x="311" y="2108"/>
                  <a:pt x="334" y="2167"/>
                  <a:pt x="370" y="2191"/>
                </a:cubicBezTo>
                <a:cubicBezTo>
                  <a:pt x="487" y="2308"/>
                  <a:pt x="786" y="2519"/>
                  <a:pt x="1483" y="2519"/>
                </a:cubicBezTo>
                <a:cubicBezTo>
                  <a:pt x="1710" y="2519"/>
                  <a:pt x="1980" y="2497"/>
                  <a:pt x="2299" y="2441"/>
                </a:cubicBezTo>
                <a:cubicBezTo>
                  <a:pt x="3882" y="2179"/>
                  <a:pt x="3799" y="1357"/>
                  <a:pt x="3799" y="1357"/>
                </a:cubicBezTo>
                <a:lnTo>
                  <a:pt x="3513" y="0"/>
                </a:ln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46"/>
          <p:cNvSpPr/>
          <p:nvPr/>
        </p:nvSpPr>
        <p:spPr>
          <a:xfrm>
            <a:off x="7871000" y="3469500"/>
            <a:ext cx="154845" cy="98950"/>
          </a:xfrm>
          <a:custGeom>
            <a:avLst/>
            <a:gdLst/>
            <a:ahLst/>
            <a:cxnLst/>
            <a:rect l="l" t="t" r="r" b="b"/>
            <a:pathLst>
              <a:path w="4394" h="2044" extrusionOk="0">
                <a:moveTo>
                  <a:pt x="3333" y="1"/>
                </a:moveTo>
                <a:cubicBezTo>
                  <a:pt x="3271" y="1"/>
                  <a:pt x="3207" y="2"/>
                  <a:pt x="3143" y="5"/>
                </a:cubicBezTo>
                <a:cubicBezTo>
                  <a:pt x="2310" y="41"/>
                  <a:pt x="1512" y="219"/>
                  <a:pt x="714" y="422"/>
                </a:cubicBezTo>
                <a:cubicBezTo>
                  <a:pt x="524" y="469"/>
                  <a:pt x="321" y="541"/>
                  <a:pt x="214" y="683"/>
                </a:cubicBezTo>
                <a:cubicBezTo>
                  <a:pt x="83" y="862"/>
                  <a:pt x="0" y="1279"/>
                  <a:pt x="119" y="1481"/>
                </a:cubicBezTo>
                <a:cubicBezTo>
                  <a:pt x="274" y="1755"/>
                  <a:pt x="691" y="1934"/>
                  <a:pt x="1000" y="1993"/>
                </a:cubicBezTo>
                <a:cubicBezTo>
                  <a:pt x="1185" y="2029"/>
                  <a:pt x="1378" y="2044"/>
                  <a:pt x="1572" y="2044"/>
                </a:cubicBezTo>
                <a:cubicBezTo>
                  <a:pt x="1765" y="2044"/>
                  <a:pt x="1959" y="2029"/>
                  <a:pt x="2143" y="2005"/>
                </a:cubicBezTo>
                <a:cubicBezTo>
                  <a:pt x="2607" y="1946"/>
                  <a:pt x="3072" y="1826"/>
                  <a:pt x="3477" y="1612"/>
                </a:cubicBezTo>
                <a:cubicBezTo>
                  <a:pt x="3870" y="1410"/>
                  <a:pt x="4215" y="1076"/>
                  <a:pt x="4334" y="683"/>
                </a:cubicBezTo>
                <a:cubicBezTo>
                  <a:pt x="4382" y="541"/>
                  <a:pt x="4393" y="398"/>
                  <a:pt x="4322" y="279"/>
                </a:cubicBezTo>
                <a:cubicBezTo>
                  <a:pt x="4251" y="172"/>
                  <a:pt x="4096" y="112"/>
                  <a:pt x="3965" y="64"/>
                </a:cubicBezTo>
                <a:cubicBezTo>
                  <a:pt x="3752" y="18"/>
                  <a:pt x="3547" y="1"/>
                  <a:pt x="3333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46"/>
          <p:cNvSpPr/>
          <p:nvPr/>
        </p:nvSpPr>
        <p:spPr>
          <a:xfrm>
            <a:off x="7854872" y="3533686"/>
            <a:ext cx="226197" cy="148845"/>
          </a:xfrm>
          <a:custGeom>
            <a:avLst/>
            <a:gdLst/>
            <a:ahLst/>
            <a:cxnLst/>
            <a:rect l="l" t="t" r="r" b="b"/>
            <a:pathLst>
              <a:path w="4673" h="3075" extrusionOk="0">
                <a:moveTo>
                  <a:pt x="3982" y="0"/>
                </a:moveTo>
                <a:cubicBezTo>
                  <a:pt x="3940" y="0"/>
                  <a:pt x="3899" y="15"/>
                  <a:pt x="3858" y="48"/>
                </a:cubicBezTo>
                <a:cubicBezTo>
                  <a:pt x="3507" y="331"/>
                  <a:pt x="2683" y="1366"/>
                  <a:pt x="1274" y="1366"/>
                </a:cubicBezTo>
                <a:cubicBezTo>
                  <a:pt x="1200" y="1366"/>
                  <a:pt x="1125" y="1364"/>
                  <a:pt x="1048" y="1358"/>
                </a:cubicBezTo>
                <a:cubicBezTo>
                  <a:pt x="691" y="1334"/>
                  <a:pt x="536" y="881"/>
                  <a:pt x="477" y="691"/>
                </a:cubicBezTo>
                <a:cubicBezTo>
                  <a:pt x="470" y="665"/>
                  <a:pt x="454" y="654"/>
                  <a:pt x="436" y="654"/>
                </a:cubicBezTo>
                <a:cubicBezTo>
                  <a:pt x="420" y="654"/>
                  <a:pt x="404" y="662"/>
                  <a:pt x="393" y="679"/>
                </a:cubicBezTo>
                <a:cubicBezTo>
                  <a:pt x="250" y="917"/>
                  <a:pt x="0" y="1524"/>
                  <a:pt x="0" y="1691"/>
                </a:cubicBezTo>
                <a:cubicBezTo>
                  <a:pt x="0" y="1941"/>
                  <a:pt x="215" y="2834"/>
                  <a:pt x="346" y="2846"/>
                </a:cubicBezTo>
                <a:cubicBezTo>
                  <a:pt x="346" y="2846"/>
                  <a:pt x="347" y="2846"/>
                  <a:pt x="348" y="2846"/>
                </a:cubicBezTo>
                <a:cubicBezTo>
                  <a:pt x="496" y="2846"/>
                  <a:pt x="1072" y="1929"/>
                  <a:pt x="1072" y="1929"/>
                </a:cubicBezTo>
                <a:cubicBezTo>
                  <a:pt x="1072" y="1929"/>
                  <a:pt x="1650" y="3074"/>
                  <a:pt x="1877" y="3074"/>
                </a:cubicBezTo>
                <a:cubicBezTo>
                  <a:pt x="1883" y="3074"/>
                  <a:pt x="1888" y="3074"/>
                  <a:pt x="1893" y="3072"/>
                </a:cubicBezTo>
                <a:cubicBezTo>
                  <a:pt x="2215" y="2965"/>
                  <a:pt x="3810" y="2929"/>
                  <a:pt x="4620" y="1084"/>
                </a:cubicBezTo>
                <a:cubicBezTo>
                  <a:pt x="4673" y="957"/>
                  <a:pt x="4321" y="0"/>
                  <a:pt x="3982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46"/>
          <p:cNvSpPr/>
          <p:nvPr/>
        </p:nvSpPr>
        <p:spPr>
          <a:xfrm>
            <a:off x="7854291" y="3523908"/>
            <a:ext cx="230843" cy="147103"/>
          </a:xfrm>
          <a:custGeom>
            <a:avLst/>
            <a:gdLst/>
            <a:ahLst/>
            <a:cxnLst/>
            <a:rect l="l" t="t" r="r" b="b"/>
            <a:pathLst>
              <a:path w="4769" h="3039" extrusionOk="0">
                <a:moveTo>
                  <a:pt x="4069" y="0"/>
                </a:moveTo>
                <a:cubicBezTo>
                  <a:pt x="4026" y="0"/>
                  <a:pt x="3983" y="15"/>
                  <a:pt x="3941" y="48"/>
                </a:cubicBezTo>
                <a:cubicBezTo>
                  <a:pt x="3581" y="329"/>
                  <a:pt x="2752" y="1356"/>
                  <a:pt x="1324" y="1356"/>
                </a:cubicBezTo>
                <a:cubicBezTo>
                  <a:pt x="1242" y="1356"/>
                  <a:pt x="1158" y="1353"/>
                  <a:pt x="1072" y="1345"/>
                </a:cubicBezTo>
                <a:cubicBezTo>
                  <a:pt x="703" y="1310"/>
                  <a:pt x="560" y="869"/>
                  <a:pt x="489" y="667"/>
                </a:cubicBezTo>
                <a:cubicBezTo>
                  <a:pt x="482" y="647"/>
                  <a:pt x="465" y="638"/>
                  <a:pt x="446" y="638"/>
                </a:cubicBezTo>
                <a:cubicBezTo>
                  <a:pt x="431" y="638"/>
                  <a:pt x="416" y="644"/>
                  <a:pt x="405" y="655"/>
                </a:cubicBezTo>
                <a:cubicBezTo>
                  <a:pt x="262" y="893"/>
                  <a:pt x="12" y="1500"/>
                  <a:pt x="0" y="1655"/>
                </a:cubicBezTo>
                <a:cubicBezTo>
                  <a:pt x="0" y="1905"/>
                  <a:pt x="215" y="2798"/>
                  <a:pt x="358" y="2810"/>
                </a:cubicBezTo>
                <a:cubicBezTo>
                  <a:pt x="360" y="2810"/>
                  <a:pt x="362" y="2810"/>
                  <a:pt x="364" y="2810"/>
                </a:cubicBezTo>
                <a:cubicBezTo>
                  <a:pt x="527" y="2810"/>
                  <a:pt x="1108" y="1893"/>
                  <a:pt x="1108" y="1893"/>
                </a:cubicBezTo>
                <a:cubicBezTo>
                  <a:pt x="1108" y="1893"/>
                  <a:pt x="1697" y="3038"/>
                  <a:pt x="1925" y="3038"/>
                </a:cubicBezTo>
                <a:cubicBezTo>
                  <a:pt x="1931" y="3038"/>
                  <a:pt x="1936" y="3038"/>
                  <a:pt x="1941" y="3036"/>
                </a:cubicBezTo>
                <a:cubicBezTo>
                  <a:pt x="2263" y="2953"/>
                  <a:pt x="3882" y="2917"/>
                  <a:pt x="4715" y="1072"/>
                </a:cubicBezTo>
                <a:cubicBezTo>
                  <a:pt x="4768" y="955"/>
                  <a:pt x="4416" y="0"/>
                  <a:pt x="40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46"/>
          <p:cNvSpPr/>
          <p:nvPr/>
        </p:nvSpPr>
        <p:spPr>
          <a:xfrm>
            <a:off x="7880236" y="3658764"/>
            <a:ext cx="37514" cy="106636"/>
          </a:xfrm>
          <a:custGeom>
            <a:avLst/>
            <a:gdLst/>
            <a:ahLst/>
            <a:cxnLst/>
            <a:rect l="l" t="t" r="r" b="b"/>
            <a:pathLst>
              <a:path w="775" h="2203" extrusionOk="0">
                <a:moveTo>
                  <a:pt x="476" y="0"/>
                </a:moveTo>
                <a:cubicBezTo>
                  <a:pt x="417" y="0"/>
                  <a:pt x="322" y="179"/>
                  <a:pt x="250" y="488"/>
                </a:cubicBezTo>
                <a:cubicBezTo>
                  <a:pt x="167" y="786"/>
                  <a:pt x="95" y="1203"/>
                  <a:pt x="0" y="1667"/>
                </a:cubicBezTo>
                <a:cubicBezTo>
                  <a:pt x="143" y="1988"/>
                  <a:pt x="262" y="2203"/>
                  <a:pt x="262" y="2203"/>
                </a:cubicBezTo>
                <a:cubicBezTo>
                  <a:pt x="262" y="2203"/>
                  <a:pt x="465" y="2048"/>
                  <a:pt x="774" y="1798"/>
                </a:cubicBezTo>
                <a:cubicBezTo>
                  <a:pt x="715" y="1274"/>
                  <a:pt x="655" y="845"/>
                  <a:pt x="595" y="512"/>
                </a:cubicBezTo>
                <a:cubicBezTo>
                  <a:pt x="536" y="191"/>
                  <a:pt x="512" y="0"/>
                  <a:pt x="4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46"/>
          <p:cNvSpPr/>
          <p:nvPr/>
        </p:nvSpPr>
        <p:spPr>
          <a:xfrm>
            <a:off x="7873315" y="3612635"/>
            <a:ext cx="67477" cy="69268"/>
          </a:xfrm>
          <a:custGeom>
            <a:avLst/>
            <a:gdLst/>
            <a:ahLst/>
            <a:cxnLst/>
            <a:rect l="l" t="t" r="r" b="b"/>
            <a:pathLst>
              <a:path w="1394" h="1431" extrusionOk="0">
                <a:moveTo>
                  <a:pt x="685" y="0"/>
                </a:moveTo>
                <a:cubicBezTo>
                  <a:pt x="365" y="0"/>
                  <a:pt x="24" y="942"/>
                  <a:pt x="0" y="1024"/>
                </a:cubicBezTo>
                <a:cubicBezTo>
                  <a:pt x="0" y="1120"/>
                  <a:pt x="203" y="1394"/>
                  <a:pt x="548" y="1429"/>
                </a:cubicBezTo>
                <a:cubicBezTo>
                  <a:pt x="563" y="1430"/>
                  <a:pt x="578" y="1431"/>
                  <a:pt x="593" y="1431"/>
                </a:cubicBezTo>
                <a:cubicBezTo>
                  <a:pt x="913" y="1431"/>
                  <a:pt x="1242" y="1198"/>
                  <a:pt x="1322" y="1096"/>
                </a:cubicBezTo>
                <a:cubicBezTo>
                  <a:pt x="1393" y="1001"/>
                  <a:pt x="869" y="12"/>
                  <a:pt x="691" y="1"/>
                </a:cubicBezTo>
                <a:cubicBezTo>
                  <a:pt x="689" y="0"/>
                  <a:pt x="687" y="0"/>
                  <a:pt x="6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46"/>
          <p:cNvSpPr/>
          <p:nvPr/>
        </p:nvSpPr>
        <p:spPr>
          <a:xfrm>
            <a:off x="8032373" y="3554452"/>
            <a:ext cx="199429" cy="528437"/>
          </a:xfrm>
          <a:custGeom>
            <a:avLst/>
            <a:gdLst/>
            <a:ahLst/>
            <a:cxnLst/>
            <a:rect l="l" t="t" r="r" b="b"/>
            <a:pathLst>
              <a:path w="4120" h="10917" extrusionOk="0">
                <a:moveTo>
                  <a:pt x="1215" y="0"/>
                </a:moveTo>
                <a:cubicBezTo>
                  <a:pt x="1191" y="0"/>
                  <a:pt x="1155" y="12"/>
                  <a:pt x="1143" y="36"/>
                </a:cubicBezTo>
                <a:cubicBezTo>
                  <a:pt x="179" y="1738"/>
                  <a:pt x="0" y="3953"/>
                  <a:pt x="370" y="5917"/>
                </a:cubicBezTo>
                <a:cubicBezTo>
                  <a:pt x="751" y="7941"/>
                  <a:pt x="1882" y="9763"/>
                  <a:pt x="3453" y="10847"/>
                </a:cubicBezTo>
                <a:cubicBezTo>
                  <a:pt x="3518" y="10894"/>
                  <a:pt x="3593" y="10916"/>
                  <a:pt x="3667" y="10916"/>
                </a:cubicBezTo>
                <a:cubicBezTo>
                  <a:pt x="3800" y="10916"/>
                  <a:pt x="3932" y="10845"/>
                  <a:pt x="4001" y="10716"/>
                </a:cubicBezTo>
                <a:cubicBezTo>
                  <a:pt x="4120" y="10454"/>
                  <a:pt x="3989" y="10132"/>
                  <a:pt x="3822" y="9894"/>
                </a:cubicBezTo>
                <a:cubicBezTo>
                  <a:pt x="3394" y="9239"/>
                  <a:pt x="2275" y="7513"/>
                  <a:pt x="1905" y="5370"/>
                </a:cubicBezTo>
                <a:cubicBezTo>
                  <a:pt x="1524" y="3227"/>
                  <a:pt x="2203" y="1500"/>
                  <a:pt x="2656" y="500"/>
                </a:cubicBezTo>
                <a:cubicBezTo>
                  <a:pt x="2691" y="441"/>
                  <a:pt x="2679" y="381"/>
                  <a:pt x="2632" y="357"/>
                </a:cubicBezTo>
                <a:cubicBezTo>
                  <a:pt x="2263" y="191"/>
                  <a:pt x="1572" y="36"/>
                  <a:pt x="12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46"/>
          <p:cNvSpPr/>
          <p:nvPr/>
        </p:nvSpPr>
        <p:spPr>
          <a:xfrm>
            <a:off x="7669288" y="3573911"/>
            <a:ext cx="193136" cy="436177"/>
          </a:xfrm>
          <a:custGeom>
            <a:avLst/>
            <a:gdLst/>
            <a:ahLst/>
            <a:cxnLst/>
            <a:rect l="l" t="t" r="r" b="b"/>
            <a:pathLst>
              <a:path w="3990" h="9011" extrusionOk="0">
                <a:moveTo>
                  <a:pt x="3846" y="0"/>
                </a:moveTo>
                <a:cubicBezTo>
                  <a:pt x="3624" y="0"/>
                  <a:pt x="3217" y="152"/>
                  <a:pt x="3156" y="170"/>
                </a:cubicBezTo>
                <a:cubicBezTo>
                  <a:pt x="3108" y="205"/>
                  <a:pt x="3048" y="229"/>
                  <a:pt x="3001" y="253"/>
                </a:cubicBezTo>
                <a:cubicBezTo>
                  <a:pt x="2465" y="503"/>
                  <a:pt x="2001" y="884"/>
                  <a:pt x="1739" y="1467"/>
                </a:cubicBezTo>
                <a:cubicBezTo>
                  <a:pt x="0" y="5158"/>
                  <a:pt x="774" y="8825"/>
                  <a:pt x="893" y="8968"/>
                </a:cubicBezTo>
                <a:cubicBezTo>
                  <a:pt x="917" y="8998"/>
                  <a:pt x="942" y="9010"/>
                  <a:pt x="966" y="9010"/>
                </a:cubicBezTo>
                <a:cubicBezTo>
                  <a:pt x="1091" y="9010"/>
                  <a:pt x="1215" y="8691"/>
                  <a:pt x="1215" y="8611"/>
                </a:cubicBezTo>
                <a:cubicBezTo>
                  <a:pt x="1548" y="5039"/>
                  <a:pt x="2167" y="3075"/>
                  <a:pt x="2632" y="2110"/>
                </a:cubicBezTo>
                <a:cubicBezTo>
                  <a:pt x="2834" y="1682"/>
                  <a:pt x="3072" y="1277"/>
                  <a:pt x="3358" y="884"/>
                </a:cubicBezTo>
                <a:cubicBezTo>
                  <a:pt x="3513" y="693"/>
                  <a:pt x="3656" y="515"/>
                  <a:pt x="3810" y="336"/>
                </a:cubicBezTo>
                <a:cubicBezTo>
                  <a:pt x="3858" y="277"/>
                  <a:pt x="3989" y="158"/>
                  <a:pt x="3989" y="74"/>
                </a:cubicBezTo>
                <a:cubicBezTo>
                  <a:pt x="3983" y="20"/>
                  <a:pt x="3926" y="0"/>
                  <a:pt x="38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46"/>
          <p:cNvSpPr/>
          <p:nvPr/>
        </p:nvSpPr>
        <p:spPr>
          <a:xfrm>
            <a:off x="7946503" y="4001665"/>
            <a:ext cx="521031" cy="432838"/>
          </a:xfrm>
          <a:custGeom>
            <a:avLst/>
            <a:gdLst/>
            <a:ahLst/>
            <a:cxnLst/>
            <a:rect l="l" t="t" r="r" b="b"/>
            <a:pathLst>
              <a:path w="10764" h="8942" extrusionOk="0">
                <a:moveTo>
                  <a:pt x="10264" y="0"/>
                </a:moveTo>
                <a:lnTo>
                  <a:pt x="84" y="1167"/>
                </a:lnTo>
                <a:cubicBezTo>
                  <a:pt x="48" y="1167"/>
                  <a:pt x="0" y="1215"/>
                  <a:pt x="12" y="1274"/>
                </a:cubicBezTo>
                <a:lnTo>
                  <a:pt x="739" y="8227"/>
                </a:lnTo>
                <a:cubicBezTo>
                  <a:pt x="739" y="8227"/>
                  <a:pt x="739" y="8263"/>
                  <a:pt x="762" y="8275"/>
                </a:cubicBezTo>
                <a:lnTo>
                  <a:pt x="1334" y="8906"/>
                </a:lnTo>
                <a:cubicBezTo>
                  <a:pt x="1358" y="8942"/>
                  <a:pt x="1405" y="8942"/>
                  <a:pt x="1429" y="8942"/>
                </a:cubicBezTo>
                <a:lnTo>
                  <a:pt x="10680" y="6715"/>
                </a:lnTo>
                <a:cubicBezTo>
                  <a:pt x="10728" y="6692"/>
                  <a:pt x="10764" y="6668"/>
                  <a:pt x="10764" y="6620"/>
                </a:cubicBezTo>
                <a:lnTo>
                  <a:pt x="10323" y="36"/>
                </a:lnTo>
                <a:lnTo>
                  <a:pt x="102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46"/>
          <p:cNvSpPr/>
          <p:nvPr/>
        </p:nvSpPr>
        <p:spPr>
          <a:xfrm>
            <a:off x="7953425" y="4008006"/>
            <a:ext cx="521031" cy="415557"/>
          </a:xfrm>
          <a:custGeom>
            <a:avLst/>
            <a:gdLst/>
            <a:ahLst/>
            <a:cxnLst/>
            <a:rect l="l" t="t" r="r" b="b"/>
            <a:pathLst>
              <a:path w="10764" h="8585" extrusionOk="0">
                <a:moveTo>
                  <a:pt x="10085" y="0"/>
                </a:moveTo>
                <a:lnTo>
                  <a:pt x="0" y="1191"/>
                </a:lnTo>
                <a:lnTo>
                  <a:pt x="703" y="8108"/>
                </a:lnTo>
                <a:lnTo>
                  <a:pt x="1191" y="8585"/>
                </a:lnTo>
                <a:lnTo>
                  <a:pt x="10764" y="6715"/>
                </a:lnTo>
                <a:lnTo>
                  <a:pt x="10644" y="631"/>
                </a:lnTo>
                <a:lnTo>
                  <a:pt x="100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46"/>
          <p:cNvSpPr/>
          <p:nvPr/>
        </p:nvSpPr>
        <p:spPr>
          <a:xfrm>
            <a:off x="7977627" y="4032789"/>
            <a:ext cx="520451" cy="401713"/>
          </a:xfrm>
          <a:custGeom>
            <a:avLst/>
            <a:gdLst/>
            <a:ahLst/>
            <a:cxnLst/>
            <a:rect l="l" t="t" r="r" b="b"/>
            <a:pathLst>
              <a:path w="10752" h="8299" extrusionOk="0">
                <a:moveTo>
                  <a:pt x="10264" y="0"/>
                </a:moveTo>
                <a:lnTo>
                  <a:pt x="84" y="1227"/>
                </a:lnTo>
                <a:cubicBezTo>
                  <a:pt x="36" y="1227"/>
                  <a:pt x="0" y="1274"/>
                  <a:pt x="12" y="1334"/>
                </a:cubicBezTo>
                <a:lnTo>
                  <a:pt x="655" y="8073"/>
                </a:lnTo>
                <a:lnTo>
                  <a:pt x="655" y="8108"/>
                </a:lnTo>
                <a:lnTo>
                  <a:pt x="715" y="8251"/>
                </a:lnTo>
                <a:cubicBezTo>
                  <a:pt x="727" y="8275"/>
                  <a:pt x="774" y="8299"/>
                  <a:pt x="810" y="8299"/>
                </a:cubicBezTo>
                <a:lnTo>
                  <a:pt x="10680" y="6763"/>
                </a:lnTo>
                <a:cubicBezTo>
                  <a:pt x="10728" y="6763"/>
                  <a:pt x="10752" y="6727"/>
                  <a:pt x="10752" y="6680"/>
                </a:cubicBezTo>
                <a:lnTo>
                  <a:pt x="10323" y="60"/>
                </a:lnTo>
                <a:lnTo>
                  <a:pt x="102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46"/>
          <p:cNvSpPr/>
          <p:nvPr/>
        </p:nvSpPr>
        <p:spPr>
          <a:xfrm>
            <a:off x="8027194" y="4072094"/>
            <a:ext cx="434580" cy="322668"/>
          </a:xfrm>
          <a:custGeom>
            <a:avLst/>
            <a:gdLst/>
            <a:ahLst/>
            <a:cxnLst/>
            <a:rect l="l" t="t" r="r" b="b"/>
            <a:pathLst>
              <a:path w="8978" h="6666" extrusionOk="0">
                <a:moveTo>
                  <a:pt x="8525" y="1"/>
                </a:moveTo>
                <a:cubicBezTo>
                  <a:pt x="8510" y="1"/>
                  <a:pt x="8495" y="4"/>
                  <a:pt x="8478" y="10"/>
                </a:cubicBezTo>
                <a:cubicBezTo>
                  <a:pt x="7454" y="129"/>
                  <a:pt x="6394" y="331"/>
                  <a:pt x="5370" y="367"/>
                </a:cubicBezTo>
                <a:cubicBezTo>
                  <a:pt x="3798" y="557"/>
                  <a:pt x="2227" y="724"/>
                  <a:pt x="655" y="927"/>
                </a:cubicBezTo>
                <a:cubicBezTo>
                  <a:pt x="465" y="938"/>
                  <a:pt x="286" y="962"/>
                  <a:pt x="84" y="986"/>
                </a:cubicBezTo>
                <a:cubicBezTo>
                  <a:pt x="60" y="986"/>
                  <a:pt x="48" y="986"/>
                  <a:pt x="12" y="1010"/>
                </a:cubicBezTo>
                <a:cubicBezTo>
                  <a:pt x="0" y="1034"/>
                  <a:pt x="0" y="1069"/>
                  <a:pt x="0" y="1105"/>
                </a:cubicBezTo>
                <a:cubicBezTo>
                  <a:pt x="131" y="2486"/>
                  <a:pt x="191" y="3903"/>
                  <a:pt x="417" y="5272"/>
                </a:cubicBezTo>
                <a:cubicBezTo>
                  <a:pt x="465" y="5701"/>
                  <a:pt x="477" y="6153"/>
                  <a:pt x="560" y="6582"/>
                </a:cubicBezTo>
                <a:cubicBezTo>
                  <a:pt x="560" y="6606"/>
                  <a:pt x="584" y="6641"/>
                  <a:pt x="607" y="6653"/>
                </a:cubicBezTo>
                <a:cubicBezTo>
                  <a:pt x="643" y="6665"/>
                  <a:pt x="667" y="6665"/>
                  <a:pt x="679" y="6665"/>
                </a:cubicBezTo>
                <a:lnTo>
                  <a:pt x="703" y="6665"/>
                </a:lnTo>
                <a:cubicBezTo>
                  <a:pt x="2155" y="6463"/>
                  <a:pt x="3632" y="6237"/>
                  <a:pt x="5084" y="6010"/>
                </a:cubicBezTo>
                <a:cubicBezTo>
                  <a:pt x="6322" y="5832"/>
                  <a:pt x="7573" y="5641"/>
                  <a:pt x="8811" y="5463"/>
                </a:cubicBezTo>
                <a:cubicBezTo>
                  <a:pt x="8835" y="5463"/>
                  <a:pt x="8882" y="5451"/>
                  <a:pt x="8918" y="5451"/>
                </a:cubicBezTo>
                <a:cubicBezTo>
                  <a:pt x="8954" y="5451"/>
                  <a:pt x="8978" y="5403"/>
                  <a:pt x="8978" y="5368"/>
                </a:cubicBezTo>
                <a:cubicBezTo>
                  <a:pt x="8894" y="4213"/>
                  <a:pt x="8811" y="3046"/>
                  <a:pt x="8739" y="1879"/>
                </a:cubicBezTo>
                <a:cubicBezTo>
                  <a:pt x="8704" y="1498"/>
                  <a:pt x="8692" y="1129"/>
                  <a:pt x="8656" y="748"/>
                </a:cubicBezTo>
                <a:cubicBezTo>
                  <a:pt x="8656" y="641"/>
                  <a:pt x="8680" y="57"/>
                  <a:pt x="8573" y="10"/>
                </a:cubicBezTo>
                <a:cubicBezTo>
                  <a:pt x="8555" y="4"/>
                  <a:pt x="8540" y="1"/>
                  <a:pt x="85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46"/>
          <p:cNvSpPr/>
          <p:nvPr/>
        </p:nvSpPr>
        <p:spPr>
          <a:xfrm>
            <a:off x="8169940" y="4277718"/>
            <a:ext cx="189264" cy="129919"/>
          </a:xfrm>
          <a:custGeom>
            <a:avLst/>
            <a:gdLst/>
            <a:ahLst/>
            <a:cxnLst/>
            <a:rect l="l" t="t" r="r" b="b"/>
            <a:pathLst>
              <a:path w="3910" h="2684" extrusionOk="0">
                <a:moveTo>
                  <a:pt x="3552" y="0"/>
                </a:moveTo>
                <a:lnTo>
                  <a:pt x="849" y="358"/>
                </a:lnTo>
                <a:cubicBezTo>
                  <a:pt x="1055" y="1420"/>
                  <a:pt x="1" y="2471"/>
                  <a:pt x="282" y="2471"/>
                </a:cubicBezTo>
                <a:cubicBezTo>
                  <a:pt x="294" y="2471"/>
                  <a:pt x="308" y="2469"/>
                  <a:pt x="325" y="2465"/>
                </a:cubicBezTo>
                <a:cubicBezTo>
                  <a:pt x="696" y="2391"/>
                  <a:pt x="1086" y="2005"/>
                  <a:pt x="1268" y="2005"/>
                </a:cubicBezTo>
                <a:cubicBezTo>
                  <a:pt x="1291" y="2005"/>
                  <a:pt x="1310" y="2011"/>
                  <a:pt x="1326" y="2024"/>
                </a:cubicBezTo>
                <a:cubicBezTo>
                  <a:pt x="1457" y="2155"/>
                  <a:pt x="933" y="2596"/>
                  <a:pt x="1576" y="2679"/>
                </a:cubicBezTo>
                <a:cubicBezTo>
                  <a:pt x="1603" y="2682"/>
                  <a:pt x="1633" y="2683"/>
                  <a:pt x="1663" y="2683"/>
                </a:cubicBezTo>
                <a:cubicBezTo>
                  <a:pt x="2351" y="2683"/>
                  <a:pt x="3793" y="2066"/>
                  <a:pt x="3850" y="1667"/>
                </a:cubicBezTo>
                <a:cubicBezTo>
                  <a:pt x="3909" y="1250"/>
                  <a:pt x="3552" y="0"/>
                  <a:pt x="3552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46"/>
          <p:cNvSpPr/>
          <p:nvPr/>
        </p:nvSpPr>
        <p:spPr>
          <a:xfrm>
            <a:off x="8107885" y="3606439"/>
            <a:ext cx="248995" cy="712280"/>
          </a:xfrm>
          <a:custGeom>
            <a:avLst/>
            <a:gdLst/>
            <a:ahLst/>
            <a:cxnLst/>
            <a:rect l="l" t="t" r="r" b="b"/>
            <a:pathLst>
              <a:path w="5144" h="14715" extrusionOk="0">
                <a:moveTo>
                  <a:pt x="1818" y="0"/>
                </a:moveTo>
                <a:cubicBezTo>
                  <a:pt x="1060" y="0"/>
                  <a:pt x="289" y="1578"/>
                  <a:pt x="167" y="2784"/>
                </a:cubicBezTo>
                <a:cubicBezTo>
                  <a:pt x="0" y="4320"/>
                  <a:pt x="857" y="5248"/>
                  <a:pt x="1215" y="8582"/>
                </a:cubicBezTo>
                <a:cubicBezTo>
                  <a:pt x="1572" y="11916"/>
                  <a:pt x="1798" y="14714"/>
                  <a:pt x="1798" y="14714"/>
                </a:cubicBezTo>
                <a:cubicBezTo>
                  <a:pt x="1820" y="14714"/>
                  <a:pt x="1843" y="14714"/>
                  <a:pt x="1866" y="14714"/>
                </a:cubicBezTo>
                <a:cubicBezTo>
                  <a:pt x="2869" y="14714"/>
                  <a:pt x="5143" y="14464"/>
                  <a:pt x="5132" y="13952"/>
                </a:cubicBezTo>
                <a:cubicBezTo>
                  <a:pt x="5001" y="7451"/>
                  <a:pt x="3167" y="1403"/>
                  <a:pt x="2405" y="367"/>
                </a:cubicBezTo>
                <a:cubicBezTo>
                  <a:pt x="2219" y="110"/>
                  <a:pt x="2019" y="0"/>
                  <a:pt x="18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46"/>
          <p:cNvSpPr/>
          <p:nvPr/>
        </p:nvSpPr>
        <p:spPr>
          <a:xfrm>
            <a:off x="8100963" y="3302165"/>
            <a:ext cx="216177" cy="162350"/>
          </a:xfrm>
          <a:custGeom>
            <a:avLst/>
            <a:gdLst/>
            <a:ahLst/>
            <a:cxnLst/>
            <a:rect l="l" t="t" r="r" b="b"/>
            <a:pathLst>
              <a:path w="4466" h="3354" extrusionOk="0">
                <a:moveTo>
                  <a:pt x="1414" y="1"/>
                </a:moveTo>
                <a:cubicBezTo>
                  <a:pt x="1221" y="1"/>
                  <a:pt x="1029" y="48"/>
                  <a:pt x="846" y="164"/>
                </a:cubicBezTo>
                <a:cubicBezTo>
                  <a:pt x="548" y="342"/>
                  <a:pt x="310" y="628"/>
                  <a:pt x="226" y="950"/>
                </a:cubicBezTo>
                <a:cubicBezTo>
                  <a:pt x="0" y="1974"/>
                  <a:pt x="369" y="2628"/>
                  <a:pt x="810" y="2902"/>
                </a:cubicBezTo>
                <a:cubicBezTo>
                  <a:pt x="988" y="2986"/>
                  <a:pt x="1143" y="3128"/>
                  <a:pt x="1322" y="3200"/>
                </a:cubicBezTo>
                <a:cubicBezTo>
                  <a:pt x="1560" y="3295"/>
                  <a:pt x="1819" y="3353"/>
                  <a:pt x="2079" y="3353"/>
                </a:cubicBezTo>
                <a:cubicBezTo>
                  <a:pt x="2208" y="3353"/>
                  <a:pt x="2338" y="3339"/>
                  <a:pt x="2465" y="3307"/>
                </a:cubicBezTo>
                <a:cubicBezTo>
                  <a:pt x="2536" y="3271"/>
                  <a:pt x="2632" y="3224"/>
                  <a:pt x="2620" y="3152"/>
                </a:cubicBezTo>
                <a:cubicBezTo>
                  <a:pt x="2596" y="3128"/>
                  <a:pt x="2584" y="3105"/>
                  <a:pt x="2572" y="3081"/>
                </a:cubicBezTo>
                <a:lnTo>
                  <a:pt x="2084" y="2414"/>
                </a:lnTo>
                <a:lnTo>
                  <a:pt x="2084" y="2414"/>
                </a:lnTo>
                <a:cubicBezTo>
                  <a:pt x="2279" y="2491"/>
                  <a:pt x="2487" y="2528"/>
                  <a:pt x="2697" y="2528"/>
                </a:cubicBezTo>
                <a:cubicBezTo>
                  <a:pt x="3360" y="2528"/>
                  <a:pt x="4036" y="2163"/>
                  <a:pt x="4334" y="1557"/>
                </a:cubicBezTo>
                <a:cubicBezTo>
                  <a:pt x="4441" y="1366"/>
                  <a:pt x="4465" y="1069"/>
                  <a:pt x="4251" y="1009"/>
                </a:cubicBezTo>
                <a:cubicBezTo>
                  <a:pt x="4233" y="1006"/>
                  <a:pt x="4215" y="1004"/>
                  <a:pt x="4195" y="1004"/>
                </a:cubicBezTo>
                <a:cubicBezTo>
                  <a:pt x="4148" y="1004"/>
                  <a:pt x="4095" y="1013"/>
                  <a:pt x="4036" y="1021"/>
                </a:cubicBezTo>
                <a:cubicBezTo>
                  <a:pt x="3983" y="1031"/>
                  <a:pt x="3931" y="1036"/>
                  <a:pt x="3881" y="1036"/>
                </a:cubicBezTo>
                <a:cubicBezTo>
                  <a:pt x="3517" y="1036"/>
                  <a:pt x="3230" y="793"/>
                  <a:pt x="2905" y="604"/>
                </a:cubicBezTo>
                <a:cubicBezTo>
                  <a:pt x="2471" y="344"/>
                  <a:pt x="1935" y="1"/>
                  <a:pt x="14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46"/>
          <p:cNvSpPr/>
          <p:nvPr/>
        </p:nvSpPr>
        <p:spPr>
          <a:xfrm>
            <a:off x="7629499" y="2926834"/>
            <a:ext cx="107265" cy="284621"/>
          </a:xfrm>
          <a:custGeom>
            <a:avLst/>
            <a:gdLst/>
            <a:ahLst/>
            <a:cxnLst/>
            <a:rect l="l" t="t" r="r" b="b"/>
            <a:pathLst>
              <a:path w="2216" h="5880" extrusionOk="0">
                <a:moveTo>
                  <a:pt x="1673" y="0"/>
                </a:moveTo>
                <a:cubicBezTo>
                  <a:pt x="1556" y="0"/>
                  <a:pt x="1427" y="53"/>
                  <a:pt x="1323" y="131"/>
                </a:cubicBezTo>
                <a:cubicBezTo>
                  <a:pt x="1192" y="238"/>
                  <a:pt x="1108" y="405"/>
                  <a:pt x="1013" y="548"/>
                </a:cubicBezTo>
                <a:cubicBezTo>
                  <a:pt x="525" y="1393"/>
                  <a:pt x="132" y="2322"/>
                  <a:pt x="60" y="3298"/>
                </a:cubicBezTo>
                <a:cubicBezTo>
                  <a:pt x="1" y="4048"/>
                  <a:pt x="144" y="4822"/>
                  <a:pt x="537" y="5441"/>
                </a:cubicBezTo>
                <a:cubicBezTo>
                  <a:pt x="665" y="5642"/>
                  <a:pt x="804" y="5880"/>
                  <a:pt x="957" y="5880"/>
                </a:cubicBezTo>
                <a:cubicBezTo>
                  <a:pt x="1032" y="5880"/>
                  <a:pt x="1110" y="5823"/>
                  <a:pt x="1192" y="5679"/>
                </a:cubicBezTo>
                <a:cubicBezTo>
                  <a:pt x="1370" y="5382"/>
                  <a:pt x="1442" y="5025"/>
                  <a:pt x="1501" y="4691"/>
                </a:cubicBezTo>
                <a:cubicBezTo>
                  <a:pt x="1692" y="3679"/>
                  <a:pt x="1870" y="2643"/>
                  <a:pt x="2073" y="1631"/>
                </a:cubicBezTo>
                <a:cubicBezTo>
                  <a:pt x="2144" y="1250"/>
                  <a:pt x="2216" y="845"/>
                  <a:pt x="2108" y="464"/>
                </a:cubicBezTo>
                <a:cubicBezTo>
                  <a:pt x="2073" y="286"/>
                  <a:pt x="1965" y="107"/>
                  <a:pt x="1799" y="24"/>
                </a:cubicBezTo>
                <a:cubicBezTo>
                  <a:pt x="1760" y="8"/>
                  <a:pt x="1717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46"/>
          <p:cNvSpPr/>
          <p:nvPr/>
        </p:nvSpPr>
        <p:spPr>
          <a:xfrm>
            <a:off x="7646247" y="2864101"/>
            <a:ext cx="588460" cy="671958"/>
          </a:xfrm>
          <a:custGeom>
            <a:avLst/>
            <a:gdLst/>
            <a:ahLst/>
            <a:cxnLst/>
            <a:rect l="l" t="t" r="r" b="b"/>
            <a:pathLst>
              <a:path w="12157" h="13882" extrusionOk="0">
                <a:moveTo>
                  <a:pt x="5894" y="0"/>
                </a:moveTo>
                <a:cubicBezTo>
                  <a:pt x="2517" y="0"/>
                  <a:pt x="58" y="2785"/>
                  <a:pt x="0" y="7237"/>
                </a:cubicBezTo>
                <a:cubicBezTo>
                  <a:pt x="0" y="7797"/>
                  <a:pt x="12" y="8333"/>
                  <a:pt x="72" y="8857"/>
                </a:cubicBezTo>
                <a:lnTo>
                  <a:pt x="72" y="8880"/>
                </a:lnTo>
                <a:cubicBezTo>
                  <a:pt x="84" y="9047"/>
                  <a:pt x="119" y="9202"/>
                  <a:pt x="131" y="9357"/>
                </a:cubicBezTo>
                <a:cubicBezTo>
                  <a:pt x="334" y="10690"/>
                  <a:pt x="798" y="11821"/>
                  <a:pt x="1679" y="12607"/>
                </a:cubicBezTo>
                <a:lnTo>
                  <a:pt x="1691" y="12619"/>
                </a:lnTo>
                <a:cubicBezTo>
                  <a:pt x="1846" y="12750"/>
                  <a:pt x="2024" y="12893"/>
                  <a:pt x="2203" y="13012"/>
                </a:cubicBezTo>
                <a:cubicBezTo>
                  <a:pt x="2953" y="13500"/>
                  <a:pt x="3965" y="13810"/>
                  <a:pt x="5299" y="13881"/>
                </a:cubicBezTo>
                <a:lnTo>
                  <a:pt x="5680" y="13881"/>
                </a:lnTo>
                <a:cubicBezTo>
                  <a:pt x="5834" y="13881"/>
                  <a:pt x="5977" y="13881"/>
                  <a:pt x="6144" y="13869"/>
                </a:cubicBezTo>
                <a:cubicBezTo>
                  <a:pt x="8037" y="13738"/>
                  <a:pt x="9716" y="12595"/>
                  <a:pt x="10740" y="10845"/>
                </a:cubicBezTo>
                <a:cubicBezTo>
                  <a:pt x="10752" y="10833"/>
                  <a:pt x="10752" y="10821"/>
                  <a:pt x="10775" y="10809"/>
                </a:cubicBezTo>
                <a:cubicBezTo>
                  <a:pt x="10859" y="10654"/>
                  <a:pt x="10930" y="10523"/>
                  <a:pt x="11014" y="10357"/>
                </a:cubicBezTo>
                <a:cubicBezTo>
                  <a:pt x="11383" y="9583"/>
                  <a:pt x="11633" y="8726"/>
                  <a:pt x="11740" y="7773"/>
                </a:cubicBezTo>
                <a:cubicBezTo>
                  <a:pt x="12157" y="3856"/>
                  <a:pt x="9740" y="236"/>
                  <a:pt x="6251" y="10"/>
                </a:cubicBezTo>
                <a:cubicBezTo>
                  <a:pt x="6131" y="3"/>
                  <a:pt x="6012" y="0"/>
                  <a:pt x="5894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46"/>
          <p:cNvSpPr/>
          <p:nvPr/>
        </p:nvSpPr>
        <p:spPr>
          <a:xfrm>
            <a:off x="7574172" y="2729971"/>
            <a:ext cx="815576" cy="535117"/>
          </a:xfrm>
          <a:custGeom>
            <a:avLst/>
            <a:gdLst/>
            <a:ahLst/>
            <a:cxnLst/>
            <a:rect l="l" t="t" r="r" b="b"/>
            <a:pathLst>
              <a:path w="16849" h="11055" extrusionOk="0">
                <a:moveTo>
                  <a:pt x="10580" y="0"/>
                </a:moveTo>
                <a:cubicBezTo>
                  <a:pt x="9980" y="0"/>
                  <a:pt x="9381" y="150"/>
                  <a:pt x="8859" y="436"/>
                </a:cubicBezTo>
                <a:cubicBezTo>
                  <a:pt x="8764" y="448"/>
                  <a:pt x="8681" y="460"/>
                  <a:pt x="8585" y="460"/>
                </a:cubicBezTo>
                <a:cubicBezTo>
                  <a:pt x="8520" y="471"/>
                  <a:pt x="8448" y="477"/>
                  <a:pt x="8377" y="477"/>
                </a:cubicBezTo>
                <a:cubicBezTo>
                  <a:pt x="8306" y="477"/>
                  <a:pt x="8234" y="471"/>
                  <a:pt x="8169" y="460"/>
                </a:cubicBezTo>
                <a:cubicBezTo>
                  <a:pt x="8014" y="448"/>
                  <a:pt x="7883" y="400"/>
                  <a:pt x="7740" y="376"/>
                </a:cubicBezTo>
                <a:lnTo>
                  <a:pt x="7657" y="376"/>
                </a:lnTo>
                <a:cubicBezTo>
                  <a:pt x="7644" y="375"/>
                  <a:pt x="7630" y="375"/>
                  <a:pt x="7617" y="375"/>
                </a:cubicBezTo>
                <a:cubicBezTo>
                  <a:pt x="7414" y="375"/>
                  <a:pt x="7201" y="462"/>
                  <a:pt x="7157" y="686"/>
                </a:cubicBezTo>
                <a:lnTo>
                  <a:pt x="7157" y="722"/>
                </a:lnTo>
                <a:cubicBezTo>
                  <a:pt x="7157" y="722"/>
                  <a:pt x="7145" y="722"/>
                  <a:pt x="7145" y="698"/>
                </a:cubicBezTo>
                <a:cubicBezTo>
                  <a:pt x="6823" y="566"/>
                  <a:pt x="6525" y="360"/>
                  <a:pt x="6202" y="360"/>
                </a:cubicBezTo>
                <a:cubicBezTo>
                  <a:pt x="6058" y="360"/>
                  <a:pt x="5909" y="401"/>
                  <a:pt x="5752" y="507"/>
                </a:cubicBezTo>
                <a:cubicBezTo>
                  <a:pt x="5514" y="662"/>
                  <a:pt x="5383" y="841"/>
                  <a:pt x="5085" y="864"/>
                </a:cubicBezTo>
                <a:cubicBezTo>
                  <a:pt x="4918" y="900"/>
                  <a:pt x="4763" y="876"/>
                  <a:pt x="4597" y="900"/>
                </a:cubicBezTo>
                <a:cubicBezTo>
                  <a:pt x="4442" y="912"/>
                  <a:pt x="4287" y="936"/>
                  <a:pt x="4132" y="983"/>
                </a:cubicBezTo>
                <a:cubicBezTo>
                  <a:pt x="3525" y="1150"/>
                  <a:pt x="3001" y="1507"/>
                  <a:pt x="2561" y="1936"/>
                </a:cubicBezTo>
                <a:cubicBezTo>
                  <a:pt x="2180" y="2305"/>
                  <a:pt x="1930" y="2805"/>
                  <a:pt x="1501" y="3115"/>
                </a:cubicBezTo>
                <a:cubicBezTo>
                  <a:pt x="1311" y="3258"/>
                  <a:pt x="1096" y="3317"/>
                  <a:pt x="870" y="3400"/>
                </a:cubicBezTo>
                <a:cubicBezTo>
                  <a:pt x="787" y="3424"/>
                  <a:pt x="668" y="3472"/>
                  <a:pt x="572" y="3531"/>
                </a:cubicBezTo>
                <a:cubicBezTo>
                  <a:pt x="561" y="3591"/>
                  <a:pt x="572" y="3662"/>
                  <a:pt x="608" y="3722"/>
                </a:cubicBezTo>
                <a:cubicBezTo>
                  <a:pt x="632" y="3769"/>
                  <a:pt x="680" y="3817"/>
                  <a:pt x="727" y="3841"/>
                </a:cubicBezTo>
                <a:lnTo>
                  <a:pt x="715" y="3841"/>
                </a:lnTo>
                <a:cubicBezTo>
                  <a:pt x="501" y="3936"/>
                  <a:pt x="1" y="4174"/>
                  <a:pt x="251" y="4472"/>
                </a:cubicBezTo>
                <a:cubicBezTo>
                  <a:pt x="343" y="4572"/>
                  <a:pt x="464" y="4608"/>
                  <a:pt x="599" y="4608"/>
                </a:cubicBezTo>
                <a:cubicBezTo>
                  <a:pt x="655" y="4608"/>
                  <a:pt x="715" y="4602"/>
                  <a:pt x="775" y="4591"/>
                </a:cubicBezTo>
                <a:lnTo>
                  <a:pt x="775" y="4591"/>
                </a:lnTo>
                <a:lnTo>
                  <a:pt x="632" y="4770"/>
                </a:lnTo>
                <a:cubicBezTo>
                  <a:pt x="489" y="4984"/>
                  <a:pt x="370" y="5222"/>
                  <a:pt x="299" y="5496"/>
                </a:cubicBezTo>
                <a:cubicBezTo>
                  <a:pt x="299" y="5591"/>
                  <a:pt x="263" y="5734"/>
                  <a:pt x="251" y="5865"/>
                </a:cubicBezTo>
                <a:cubicBezTo>
                  <a:pt x="239" y="5984"/>
                  <a:pt x="239" y="6115"/>
                  <a:pt x="358" y="6198"/>
                </a:cubicBezTo>
                <a:cubicBezTo>
                  <a:pt x="402" y="6226"/>
                  <a:pt x="447" y="6237"/>
                  <a:pt x="490" y="6237"/>
                </a:cubicBezTo>
                <a:cubicBezTo>
                  <a:pt x="599" y="6237"/>
                  <a:pt x="705" y="6164"/>
                  <a:pt x="799" y="6079"/>
                </a:cubicBezTo>
                <a:lnTo>
                  <a:pt x="799" y="6079"/>
                </a:lnTo>
                <a:cubicBezTo>
                  <a:pt x="751" y="6198"/>
                  <a:pt x="715" y="6329"/>
                  <a:pt x="692" y="6460"/>
                </a:cubicBezTo>
                <a:cubicBezTo>
                  <a:pt x="668" y="6698"/>
                  <a:pt x="739" y="6996"/>
                  <a:pt x="977" y="7091"/>
                </a:cubicBezTo>
                <a:cubicBezTo>
                  <a:pt x="1033" y="7111"/>
                  <a:pt x="1092" y="7119"/>
                  <a:pt x="1152" y="7119"/>
                </a:cubicBezTo>
                <a:cubicBezTo>
                  <a:pt x="1346" y="7119"/>
                  <a:pt x="1552" y="7030"/>
                  <a:pt x="1715" y="6948"/>
                </a:cubicBezTo>
                <a:cubicBezTo>
                  <a:pt x="1787" y="6913"/>
                  <a:pt x="1858" y="6865"/>
                  <a:pt x="1918" y="6806"/>
                </a:cubicBezTo>
                <a:cubicBezTo>
                  <a:pt x="2025" y="6865"/>
                  <a:pt x="2156" y="6877"/>
                  <a:pt x="2275" y="6889"/>
                </a:cubicBezTo>
                <a:cubicBezTo>
                  <a:pt x="2345" y="6896"/>
                  <a:pt x="2415" y="6899"/>
                  <a:pt x="2485" y="6899"/>
                </a:cubicBezTo>
                <a:cubicBezTo>
                  <a:pt x="2893" y="6899"/>
                  <a:pt x="3301" y="6784"/>
                  <a:pt x="3656" y="6591"/>
                </a:cubicBezTo>
                <a:cubicBezTo>
                  <a:pt x="4073" y="6377"/>
                  <a:pt x="4466" y="6079"/>
                  <a:pt x="4823" y="5758"/>
                </a:cubicBezTo>
                <a:cubicBezTo>
                  <a:pt x="4990" y="5615"/>
                  <a:pt x="5144" y="5460"/>
                  <a:pt x="5299" y="5305"/>
                </a:cubicBezTo>
                <a:lnTo>
                  <a:pt x="5299" y="5305"/>
                </a:lnTo>
                <a:cubicBezTo>
                  <a:pt x="5287" y="5424"/>
                  <a:pt x="5299" y="5555"/>
                  <a:pt x="5323" y="5674"/>
                </a:cubicBezTo>
                <a:cubicBezTo>
                  <a:pt x="5418" y="5901"/>
                  <a:pt x="5597" y="6055"/>
                  <a:pt x="5823" y="6151"/>
                </a:cubicBezTo>
                <a:cubicBezTo>
                  <a:pt x="6037" y="6234"/>
                  <a:pt x="6276" y="6270"/>
                  <a:pt x="6514" y="6270"/>
                </a:cubicBezTo>
                <a:cubicBezTo>
                  <a:pt x="7228" y="6270"/>
                  <a:pt x="7942" y="6020"/>
                  <a:pt x="8502" y="5555"/>
                </a:cubicBezTo>
                <a:cubicBezTo>
                  <a:pt x="8621" y="5460"/>
                  <a:pt x="8716" y="5365"/>
                  <a:pt x="8812" y="5258"/>
                </a:cubicBezTo>
                <a:lnTo>
                  <a:pt x="8812" y="5258"/>
                </a:lnTo>
                <a:cubicBezTo>
                  <a:pt x="8812" y="5270"/>
                  <a:pt x="8812" y="5305"/>
                  <a:pt x="8800" y="5317"/>
                </a:cubicBezTo>
                <a:cubicBezTo>
                  <a:pt x="8776" y="5496"/>
                  <a:pt x="8800" y="5686"/>
                  <a:pt x="8895" y="5817"/>
                </a:cubicBezTo>
                <a:cubicBezTo>
                  <a:pt x="9002" y="5972"/>
                  <a:pt x="9193" y="6055"/>
                  <a:pt x="9371" y="6055"/>
                </a:cubicBezTo>
                <a:cubicBezTo>
                  <a:pt x="9550" y="6055"/>
                  <a:pt x="9752" y="6020"/>
                  <a:pt x="9919" y="5936"/>
                </a:cubicBezTo>
                <a:cubicBezTo>
                  <a:pt x="10264" y="5782"/>
                  <a:pt x="10562" y="5520"/>
                  <a:pt x="10752" y="5198"/>
                </a:cubicBezTo>
                <a:lnTo>
                  <a:pt x="10752" y="5198"/>
                </a:lnTo>
                <a:cubicBezTo>
                  <a:pt x="10681" y="5484"/>
                  <a:pt x="10657" y="5782"/>
                  <a:pt x="10633" y="6079"/>
                </a:cubicBezTo>
                <a:cubicBezTo>
                  <a:pt x="10609" y="6770"/>
                  <a:pt x="10633" y="7508"/>
                  <a:pt x="10990" y="8115"/>
                </a:cubicBezTo>
                <a:cubicBezTo>
                  <a:pt x="11074" y="8246"/>
                  <a:pt x="11193" y="8377"/>
                  <a:pt x="11348" y="8377"/>
                </a:cubicBezTo>
                <a:cubicBezTo>
                  <a:pt x="11443" y="8377"/>
                  <a:pt x="11502" y="8341"/>
                  <a:pt x="11550" y="8258"/>
                </a:cubicBezTo>
                <a:lnTo>
                  <a:pt x="11550" y="8258"/>
                </a:lnTo>
                <a:cubicBezTo>
                  <a:pt x="11514" y="8437"/>
                  <a:pt x="11514" y="8615"/>
                  <a:pt x="11550" y="8794"/>
                </a:cubicBezTo>
                <a:cubicBezTo>
                  <a:pt x="11562" y="8853"/>
                  <a:pt x="11574" y="8913"/>
                  <a:pt x="11610" y="8961"/>
                </a:cubicBezTo>
                <a:cubicBezTo>
                  <a:pt x="11643" y="9005"/>
                  <a:pt x="11697" y="9023"/>
                  <a:pt x="11753" y="9023"/>
                </a:cubicBezTo>
                <a:cubicBezTo>
                  <a:pt x="11818" y="9023"/>
                  <a:pt x="11886" y="8999"/>
                  <a:pt x="11931" y="8961"/>
                </a:cubicBezTo>
                <a:lnTo>
                  <a:pt x="11931" y="8961"/>
                </a:lnTo>
                <a:cubicBezTo>
                  <a:pt x="11836" y="9151"/>
                  <a:pt x="11729" y="9365"/>
                  <a:pt x="11645" y="9568"/>
                </a:cubicBezTo>
                <a:cubicBezTo>
                  <a:pt x="11550" y="9901"/>
                  <a:pt x="11407" y="10306"/>
                  <a:pt x="11574" y="10604"/>
                </a:cubicBezTo>
                <a:cubicBezTo>
                  <a:pt x="11730" y="10900"/>
                  <a:pt x="12069" y="11054"/>
                  <a:pt x="12412" y="11054"/>
                </a:cubicBezTo>
                <a:cubicBezTo>
                  <a:pt x="12566" y="11054"/>
                  <a:pt x="12720" y="11023"/>
                  <a:pt x="12860" y="10961"/>
                </a:cubicBezTo>
                <a:cubicBezTo>
                  <a:pt x="13300" y="10747"/>
                  <a:pt x="13550" y="10270"/>
                  <a:pt x="13598" y="9794"/>
                </a:cubicBezTo>
                <a:cubicBezTo>
                  <a:pt x="13765" y="10068"/>
                  <a:pt x="14110" y="10163"/>
                  <a:pt x="14419" y="10163"/>
                </a:cubicBezTo>
                <a:cubicBezTo>
                  <a:pt x="14919" y="10163"/>
                  <a:pt x="15455" y="9961"/>
                  <a:pt x="15920" y="9723"/>
                </a:cubicBezTo>
                <a:cubicBezTo>
                  <a:pt x="16158" y="9604"/>
                  <a:pt x="16384" y="9449"/>
                  <a:pt x="16586" y="9306"/>
                </a:cubicBezTo>
                <a:cubicBezTo>
                  <a:pt x="16634" y="9270"/>
                  <a:pt x="16694" y="9199"/>
                  <a:pt x="16753" y="9139"/>
                </a:cubicBezTo>
                <a:cubicBezTo>
                  <a:pt x="16848" y="9032"/>
                  <a:pt x="16789" y="8877"/>
                  <a:pt x="16646" y="8853"/>
                </a:cubicBezTo>
                <a:cubicBezTo>
                  <a:pt x="16432" y="8830"/>
                  <a:pt x="16217" y="8722"/>
                  <a:pt x="16051" y="8592"/>
                </a:cubicBezTo>
                <a:cubicBezTo>
                  <a:pt x="15991" y="8532"/>
                  <a:pt x="15932" y="8484"/>
                  <a:pt x="15896" y="8425"/>
                </a:cubicBezTo>
                <a:lnTo>
                  <a:pt x="15896" y="8425"/>
                </a:lnTo>
                <a:cubicBezTo>
                  <a:pt x="15923" y="8427"/>
                  <a:pt x="15950" y="8428"/>
                  <a:pt x="15977" y="8428"/>
                </a:cubicBezTo>
                <a:cubicBezTo>
                  <a:pt x="16128" y="8428"/>
                  <a:pt x="16276" y="8397"/>
                  <a:pt x="16408" y="8306"/>
                </a:cubicBezTo>
                <a:cubicBezTo>
                  <a:pt x="16539" y="8234"/>
                  <a:pt x="16705" y="8044"/>
                  <a:pt x="16539" y="7937"/>
                </a:cubicBezTo>
                <a:cubicBezTo>
                  <a:pt x="16507" y="7914"/>
                  <a:pt x="16475" y="7907"/>
                  <a:pt x="16442" y="7907"/>
                </a:cubicBezTo>
                <a:cubicBezTo>
                  <a:pt x="16390" y="7907"/>
                  <a:pt x="16335" y="7925"/>
                  <a:pt x="16277" y="7925"/>
                </a:cubicBezTo>
                <a:cubicBezTo>
                  <a:pt x="16122" y="7925"/>
                  <a:pt x="15967" y="7782"/>
                  <a:pt x="15908" y="7639"/>
                </a:cubicBezTo>
                <a:cubicBezTo>
                  <a:pt x="15860" y="7532"/>
                  <a:pt x="15848" y="7425"/>
                  <a:pt x="15836" y="7306"/>
                </a:cubicBezTo>
                <a:cubicBezTo>
                  <a:pt x="15824" y="7044"/>
                  <a:pt x="15896" y="6746"/>
                  <a:pt x="15920" y="6520"/>
                </a:cubicBezTo>
                <a:cubicBezTo>
                  <a:pt x="15979" y="6103"/>
                  <a:pt x="16039" y="5674"/>
                  <a:pt x="16027" y="5258"/>
                </a:cubicBezTo>
                <a:cubicBezTo>
                  <a:pt x="16027" y="5067"/>
                  <a:pt x="16003" y="4853"/>
                  <a:pt x="15967" y="4662"/>
                </a:cubicBezTo>
                <a:cubicBezTo>
                  <a:pt x="15848" y="4020"/>
                  <a:pt x="15574" y="3424"/>
                  <a:pt x="15003" y="3055"/>
                </a:cubicBezTo>
                <a:cubicBezTo>
                  <a:pt x="14979" y="3055"/>
                  <a:pt x="14979" y="3055"/>
                  <a:pt x="14979" y="3043"/>
                </a:cubicBezTo>
                <a:cubicBezTo>
                  <a:pt x="15086" y="3019"/>
                  <a:pt x="15193" y="2984"/>
                  <a:pt x="15277" y="2936"/>
                </a:cubicBezTo>
                <a:cubicBezTo>
                  <a:pt x="15300" y="2924"/>
                  <a:pt x="15324" y="2900"/>
                  <a:pt x="15348" y="2888"/>
                </a:cubicBezTo>
                <a:cubicBezTo>
                  <a:pt x="15372" y="2841"/>
                  <a:pt x="15360" y="2781"/>
                  <a:pt x="15324" y="2746"/>
                </a:cubicBezTo>
                <a:cubicBezTo>
                  <a:pt x="15241" y="2626"/>
                  <a:pt x="15074" y="2591"/>
                  <a:pt x="14931" y="2579"/>
                </a:cubicBezTo>
                <a:cubicBezTo>
                  <a:pt x="14765" y="2579"/>
                  <a:pt x="14586" y="2591"/>
                  <a:pt x="14419" y="2638"/>
                </a:cubicBezTo>
                <a:cubicBezTo>
                  <a:pt x="14634" y="2305"/>
                  <a:pt x="14729" y="1864"/>
                  <a:pt x="14527" y="1531"/>
                </a:cubicBezTo>
                <a:cubicBezTo>
                  <a:pt x="14436" y="1381"/>
                  <a:pt x="14261" y="1255"/>
                  <a:pt x="14087" y="1255"/>
                </a:cubicBezTo>
                <a:cubicBezTo>
                  <a:pt x="14055" y="1255"/>
                  <a:pt x="14023" y="1260"/>
                  <a:pt x="13991" y="1269"/>
                </a:cubicBezTo>
                <a:cubicBezTo>
                  <a:pt x="13872" y="1293"/>
                  <a:pt x="13776" y="1400"/>
                  <a:pt x="13705" y="1519"/>
                </a:cubicBezTo>
                <a:cubicBezTo>
                  <a:pt x="13634" y="1626"/>
                  <a:pt x="13586" y="1745"/>
                  <a:pt x="13562" y="1864"/>
                </a:cubicBezTo>
                <a:cubicBezTo>
                  <a:pt x="13538" y="1829"/>
                  <a:pt x="13526" y="1793"/>
                  <a:pt x="13515" y="1757"/>
                </a:cubicBezTo>
                <a:cubicBezTo>
                  <a:pt x="13229" y="1162"/>
                  <a:pt x="12717" y="686"/>
                  <a:pt x="12145" y="376"/>
                </a:cubicBezTo>
                <a:cubicBezTo>
                  <a:pt x="11895" y="245"/>
                  <a:pt x="11610" y="138"/>
                  <a:pt x="11324" y="79"/>
                </a:cubicBezTo>
                <a:cubicBezTo>
                  <a:pt x="11079" y="26"/>
                  <a:pt x="10830" y="0"/>
                  <a:pt x="105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46"/>
          <p:cNvSpPr/>
          <p:nvPr/>
        </p:nvSpPr>
        <p:spPr>
          <a:xfrm>
            <a:off x="7946503" y="2729390"/>
            <a:ext cx="406941" cy="355728"/>
          </a:xfrm>
          <a:custGeom>
            <a:avLst/>
            <a:gdLst/>
            <a:ahLst/>
            <a:cxnLst/>
            <a:rect l="l" t="t" r="r" b="b"/>
            <a:pathLst>
              <a:path w="8407" h="7349" extrusionOk="0">
                <a:moveTo>
                  <a:pt x="2935" y="1"/>
                </a:moveTo>
                <a:cubicBezTo>
                  <a:pt x="2334" y="1"/>
                  <a:pt x="1733" y="150"/>
                  <a:pt x="1203" y="436"/>
                </a:cubicBezTo>
                <a:cubicBezTo>
                  <a:pt x="1120" y="448"/>
                  <a:pt x="1024" y="460"/>
                  <a:pt x="941" y="460"/>
                </a:cubicBezTo>
                <a:cubicBezTo>
                  <a:pt x="876" y="466"/>
                  <a:pt x="804" y="469"/>
                  <a:pt x="733" y="469"/>
                </a:cubicBezTo>
                <a:cubicBezTo>
                  <a:pt x="661" y="469"/>
                  <a:pt x="590" y="466"/>
                  <a:pt x="524" y="460"/>
                </a:cubicBezTo>
                <a:cubicBezTo>
                  <a:pt x="369" y="448"/>
                  <a:pt x="239" y="400"/>
                  <a:pt x="96" y="376"/>
                </a:cubicBezTo>
                <a:cubicBezTo>
                  <a:pt x="48" y="353"/>
                  <a:pt x="24" y="341"/>
                  <a:pt x="0" y="341"/>
                </a:cubicBezTo>
                <a:cubicBezTo>
                  <a:pt x="12" y="353"/>
                  <a:pt x="24" y="376"/>
                  <a:pt x="48" y="400"/>
                </a:cubicBezTo>
                <a:cubicBezTo>
                  <a:pt x="119" y="472"/>
                  <a:pt x="227" y="519"/>
                  <a:pt x="334" y="543"/>
                </a:cubicBezTo>
                <a:cubicBezTo>
                  <a:pt x="929" y="757"/>
                  <a:pt x="1536" y="864"/>
                  <a:pt x="2084" y="1186"/>
                </a:cubicBezTo>
                <a:cubicBezTo>
                  <a:pt x="2251" y="1281"/>
                  <a:pt x="2417" y="1412"/>
                  <a:pt x="2453" y="1603"/>
                </a:cubicBezTo>
                <a:cubicBezTo>
                  <a:pt x="2572" y="2019"/>
                  <a:pt x="2132" y="2484"/>
                  <a:pt x="2298" y="2889"/>
                </a:cubicBezTo>
                <a:cubicBezTo>
                  <a:pt x="2388" y="3108"/>
                  <a:pt x="2615" y="3166"/>
                  <a:pt x="2857" y="3166"/>
                </a:cubicBezTo>
                <a:cubicBezTo>
                  <a:pt x="2970" y="3166"/>
                  <a:pt x="3085" y="3154"/>
                  <a:pt x="3191" y="3139"/>
                </a:cubicBezTo>
                <a:cubicBezTo>
                  <a:pt x="3310" y="3122"/>
                  <a:pt x="3434" y="3111"/>
                  <a:pt x="3557" y="3111"/>
                </a:cubicBezTo>
                <a:cubicBezTo>
                  <a:pt x="3881" y="3111"/>
                  <a:pt x="4202" y="3186"/>
                  <a:pt x="4418" y="3436"/>
                </a:cubicBezTo>
                <a:cubicBezTo>
                  <a:pt x="4680" y="3734"/>
                  <a:pt x="4715" y="4174"/>
                  <a:pt x="4822" y="4567"/>
                </a:cubicBezTo>
                <a:cubicBezTo>
                  <a:pt x="4924" y="4940"/>
                  <a:pt x="5186" y="5345"/>
                  <a:pt x="5518" y="5345"/>
                </a:cubicBezTo>
                <a:cubicBezTo>
                  <a:pt x="5536" y="5345"/>
                  <a:pt x="5554" y="5344"/>
                  <a:pt x="5573" y="5341"/>
                </a:cubicBezTo>
                <a:cubicBezTo>
                  <a:pt x="5775" y="5305"/>
                  <a:pt x="5954" y="5139"/>
                  <a:pt x="6168" y="5091"/>
                </a:cubicBezTo>
                <a:cubicBezTo>
                  <a:pt x="6207" y="5081"/>
                  <a:pt x="6247" y="5076"/>
                  <a:pt x="6286" y="5076"/>
                </a:cubicBezTo>
                <a:cubicBezTo>
                  <a:pt x="6554" y="5076"/>
                  <a:pt x="6808" y="5309"/>
                  <a:pt x="6954" y="5579"/>
                </a:cubicBezTo>
                <a:cubicBezTo>
                  <a:pt x="7120" y="5889"/>
                  <a:pt x="7180" y="6246"/>
                  <a:pt x="7311" y="6579"/>
                </a:cubicBezTo>
                <a:cubicBezTo>
                  <a:pt x="7430" y="6901"/>
                  <a:pt x="7632" y="7234"/>
                  <a:pt x="7954" y="7318"/>
                </a:cubicBezTo>
                <a:cubicBezTo>
                  <a:pt x="8007" y="7340"/>
                  <a:pt x="8055" y="7349"/>
                  <a:pt x="8107" y="7349"/>
                </a:cubicBezTo>
                <a:cubicBezTo>
                  <a:pt x="8137" y="7349"/>
                  <a:pt x="8169" y="7346"/>
                  <a:pt x="8204" y="7341"/>
                </a:cubicBezTo>
                <a:cubicBezTo>
                  <a:pt x="8192" y="7068"/>
                  <a:pt x="8263" y="6770"/>
                  <a:pt x="8287" y="6544"/>
                </a:cubicBezTo>
                <a:cubicBezTo>
                  <a:pt x="8347" y="6127"/>
                  <a:pt x="8406" y="5698"/>
                  <a:pt x="8394" y="5282"/>
                </a:cubicBezTo>
                <a:cubicBezTo>
                  <a:pt x="8394" y="5091"/>
                  <a:pt x="8370" y="4877"/>
                  <a:pt x="8335" y="4686"/>
                </a:cubicBezTo>
                <a:lnTo>
                  <a:pt x="8228" y="4686"/>
                </a:lnTo>
                <a:cubicBezTo>
                  <a:pt x="7775" y="4663"/>
                  <a:pt x="7299" y="4508"/>
                  <a:pt x="7013" y="4103"/>
                </a:cubicBezTo>
                <a:cubicBezTo>
                  <a:pt x="6918" y="3972"/>
                  <a:pt x="6858" y="3805"/>
                  <a:pt x="6763" y="3686"/>
                </a:cubicBezTo>
                <a:cubicBezTo>
                  <a:pt x="6549" y="3436"/>
                  <a:pt x="6239" y="3353"/>
                  <a:pt x="5942" y="3270"/>
                </a:cubicBezTo>
                <a:cubicBezTo>
                  <a:pt x="5584" y="3186"/>
                  <a:pt x="5192" y="3091"/>
                  <a:pt x="4918" y="2829"/>
                </a:cubicBezTo>
                <a:cubicBezTo>
                  <a:pt x="4632" y="2555"/>
                  <a:pt x="4465" y="2067"/>
                  <a:pt x="4680" y="1710"/>
                </a:cubicBezTo>
                <a:cubicBezTo>
                  <a:pt x="4775" y="1531"/>
                  <a:pt x="4953" y="1400"/>
                  <a:pt x="5001" y="1186"/>
                </a:cubicBezTo>
                <a:cubicBezTo>
                  <a:pt x="5072" y="912"/>
                  <a:pt x="4870" y="638"/>
                  <a:pt x="4644" y="472"/>
                </a:cubicBezTo>
                <a:cubicBezTo>
                  <a:pt x="4596" y="448"/>
                  <a:pt x="4560" y="400"/>
                  <a:pt x="4501" y="376"/>
                </a:cubicBezTo>
                <a:cubicBezTo>
                  <a:pt x="4239" y="233"/>
                  <a:pt x="3965" y="138"/>
                  <a:pt x="3679" y="79"/>
                </a:cubicBezTo>
                <a:cubicBezTo>
                  <a:pt x="3435" y="26"/>
                  <a:pt x="3185" y="1"/>
                  <a:pt x="29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46"/>
          <p:cNvSpPr/>
          <p:nvPr/>
        </p:nvSpPr>
        <p:spPr>
          <a:xfrm>
            <a:off x="8159146" y="3146592"/>
            <a:ext cx="179873" cy="216274"/>
          </a:xfrm>
          <a:custGeom>
            <a:avLst/>
            <a:gdLst/>
            <a:ahLst/>
            <a:cxnLst/>
            <a:rect l="l" t="t" r="r" b="b"/>
            <a:pathLst>
              <a:path w="3716" h="4468" extrusionOk="0">
                <a:moveTo>
                  <a:pt x="2310" y="1"/>
                </a:moveTo>
                <a:cubicBezTo>
                  <a:pt x="982" y="1"/>
                  <a:pt x="226" y="1553"/>
                  <a:pt x="72" y="2687"/>
                </a:cubicBezTo>
                <a:cubicBezTo>
                  <a:pt x="25" y="2973"/>
                  <a:pt x="1" y="3283"/>
                  <a:pt x="72" y="3568"/>
                </a:cubicBezTo>
                <a:cubicBezTo>
                  <a:pt x="194" y="4110"/>
                  <a:pt x="614" y="4468"/>
                  <a:pt x="1150" y="4468"/>
                </a:cubicBezTo>
                <a:cubicBezTo>
                  <a:pt x="1191" y="4468"/>
                  <a:pt x="1233" y="4465"/>
                  <a:pt x="1275" y="4461"/>
                </a:cubicBezTo>
                <a:cubicBezTo>
                  <a:pt x="1799" y="4414"/>
                  <a:pt x="2299" y="4104"/>
                  <a:pt x="2692" y="3759"/>
                </a:cubicBezTo>
                <a:cubicBezTo>
                  <a:pt x="3311" y="3211"/>
                  <a:pt x="3704" y="2425"/>
                  <a:pt x="3704" y="1604"/>
                </a:cubicBezTo>
                <a:cubicBezTo>
                  <a:pt x="3716" y="1235"/>
                  <a:pt x="3632" y="830"/>
                  <a:pt x="3406" y="520"/>
                </a:cubicBezTo>
                <a:cubicBezTo>
                  <a:pt x="3192" y="235"/>
                  <a:pt x="2930" y="92"/>
                  <a:pt x="2644" y="32"/>
                </a:cubicBezTo>
                <a:cubicBezTo>
                  <a:pt x="2529" y="11"/>
                  <a:pt x="2418" y="1"/>
                  <a:pt x="2310" y="1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46"/>
          <p:cNvSpPr/>
          <p:nvPr/>
        </p:nvSpPr>
        <p:spPr>
          <a:xfrm>
            <a:off x="8208712" y="3204049"/>
            <a:ext cx="89404" cy="102764"/>
          </a:xfrm>
          <a:custGeom>
            <a:avLst/>
            <a:gdLst/>
            <a:ahLst/>
            <a:cxnLst/>
            <a:rect l="l" t="t" r="r" b="b"/>
            <a:pathLst>
              <a:path w="1847" h="2123" extrusionOk="0">
                <a:moveTo>
                  <a:pt x="1275" y="0"/>
                </a:moveTo>
                <a:cubicBezTo>
                  <a:pt x="1001" y="0"/>
                  <a:pt x="763" y="179"/>
                  <a:pt x="584" y="369"/>
                </a:cubicBezTo>
                <a:cubicBezTo>
                  <a:pt x="179" y="833"/>
                  <a:pt x="1" y="1441"/>
                  <a:pt x="60" y="2060"/>
                </a:cubicBezTo>
                <a:cubicBezTo>
                  <a:pt x="66" y="2101"/>
                  <a:pt x="105" y="2122"/>
                  <a:pt x="142" y="2122"/>
                </a:cubicBezTo>
                <a:cubicBezTo>
                  <a:pt x="179" y="2122"/>
                  <a:pt x="215" y="2101"/>
                  <a:pt x="215" y="2060"/>
                </a:cubicBezTo>
                <a:cubicBezTo>
                  <a:pt x="179" y="1560"/>
                  <a:pt x="346" y="1060"/>
                  <a:pt x="644" y="667"/>
                </a:cubicBezTo>
                <a:cubicBezTo>
                  <a:pt x="703" y="583"/>
                  <a:pt x="775" y="488"/>
                  <a:pt x="870" y="417"/>
                </a:cubicBezTo>
                <a:cubicBezTo>
                  <a:pt x="953" y="524"/>
                  <a:pt x="1013" y="643"/>
                  <a:pt x="1048" y="762"/>
                </a:cubicBezTo>
                <a:cubicBezTo>
                  <a:pt x="1060" y="833"/>
                  <a:pt x="1060" y="893"/>
                  <a:pt x="1060" y="976"/>
                </a:cubicBezTo>
                <a:lnTo>
                  <a:pt x="1060" y="1036"/>
                </a:lnTo>
                <a:lnTo>
                  <a:pt x="1060" y="1060"/>
                </a:lnTo>
                <a:lnTo>
                  <a:pt x="1060" y="1084"/>
                </a:lnTo>
                <a:cubicBezTo>
                  <a:pt x="1048" y="1131"/>
                  <a:pt x="1025" y="1179"/>
                  <a:pt x="1048" y="1226"/>
                </a:cubicBezTo>
                <a:cubicBezTo>
                  <a:pt x="1048" y="1273"/>
                  <a:pt x="1084" y="1304"/>
                  <a:pt x="1125" y="1304"/>
                </a:cubicBezTo>
                <a:cubicBezTo>
                  <a:pt x="1147" y="1304"/>
                  <a:pt x="1170" y="1295"/>
                  <a:pt x="1191" y="1274"/>
                </a:cubicBezTo>
                <a:cubicBezTo>
                  <a:pt x="1263" y="1203"/>
                  <a:pt x="1275" y="1084"/>
                  <a:pt x="1299" y="976"/>
                </a:cubicBezTo>
                <a:cubicBezTo>
                  <a:pt x="1310" y="893"/>
                  <a:pt x="1299" y="786"/>
                  <a:pt x="1263" y="703"/>
                </a:cubicBezTo>
                <a:cubicBezTo>
                  <a:pt x="1215" y="548"/>
                  <a:pt x="1144" y="417"/>
                  <a:pt x="1048" y="298"/>
                </a:cubicBezTo>
                <a:cubicBezTo>
                  <a:pt x="1084" y="262"/>
                  <a:pt x="1132" y="250"/>
                  <a:pt x="1191" y="238"/>
                </a:cubicBezTo>
                <a:cubicBezTo>
                  <a:pt x="1222" y="225"/>
                  <a:pt x="1256" y="220"/>
                  <a:pt x="1291" y="220"/>
                </a:cubicBezTo>
                <a:cubicBezTo>
                  <a:pt x="1352" y="220"/>
                  <a:pt x="1417" y="235"/>
                  <a:pt x="1477" y="250"/>
                </a:cubicBezTo>
                <a:cubicBezTo>
                  <a:pt x="1560" y="298"/>
                  <a:pt x="1608" y="381"/>
                  <a:pt x="1703" y="429"/>
                </a:cubicBezTo>
                <a:cubicBezTo>
                  <a:pt x="1713" y="439"/>
                  <a:pt x="1727" y="443"/>
                  <a:pt x="1741" y="443"/>
                </a:cubicBezTo>
                <a:cubicBezTo>
                  <a:pt x="1780" y="443"/>
                  <a:pt x="1826" y="412"/>
                  <a:pt x="1834" y="369"/>
                </a:cubicBezTo>
                <a:cubicBezTo>
                  <a:pt x="1846" y="131"/>
                  <a:pt x="1489" y="0"/>
                  <a:pt x="1275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46"/>
          <p:cNvSpPr/>
          <p:nvPr/>
        </p:nvSpPr>
        <p:spPr>
          <a:xfrm>
            <a:off x="7881350" y="3063916"/>
            <a:ext cx="116608" cy="75657"/>
          </a:xfrm>
          <a:custGeom>
            <a:avLst/>
            <a:gdLst/>
            <a:ahLst/>
            <a:cxnLst/>
            <a:rect l="l" t="t" r="r" b="b"/>
            <a:pathLst>
              <a:path w="2409" h="1563" extrusionOk="0">
                <a:moveTo>
                  <a:pt x="656" y="1"/>
                </a:moveTo>
                <a:cubicBezTo>
                  <a:pt x="499" y="1"/>
                  <a:pt x="353" y="43"/>
                  <a:pt x="227" y="133"/>
                </a:cubicBezTo>
                <a:cubicBezTo>
                  <a:pt x="96" y="216"/>
                  <a:pt x="1" y="371"/>
                  <a:pt x="37" y="526"/>
                </a:cubicBezTo>
                <a:cubicBezTo>
                  <a:pt x="72" y="692"/>
                  <a:pt x="215" y="847"/>
                  <a:pt x="406" y="919"/>
                </a:cubicBezTo>
                <a:cubicBezTo>
                  <a:pt x="596" y="990"/>
                  <a:pt x="823" y="1002"/>
                  <a:pt x="1037" y="1050"/>
                </a:cubicBezTo>
                <a:cubicBezTo>
                  <a:pt x="1430" y="1145"/>
                  <a:pt x="1811" y="1300"/>
                  <a:pt x="2132" y="1526"/>
                </a:cubicBezTo>
                <a:cubicBezTo>
                  <a:pt x="2165" y="1552"/>
                  <a:pt x="2201" y="1563"/>
                  <a:pt x="2235" y="1563"/>
                </a:cubicBezTo>
                <a:cubicBezTo>
                  <a:pt x="2327" y="1563"/>
                  <a:pt x="2408" y="1485"/>
                  <a:pt x="2382" y="1407"/>
                </a:cubicBezTo>
                <a:cubicBezTo>
                  <a:pt x="2370" y="1061"/>
                  <a:pt x="2132" y="740"/>
                  <a:pt x="1846" y="490"/>
                </a:cubicBezTo>
                <a:cubicBezTo>
                  <a:pt x="1585" y="252"/>
                  <a:pt x="1192" y="49"/>
                  <a:pt x="811" y="14"/>
                </a:cubicBezTo>
                <a:cubicBezTo>
                  <a:pt x="758" y="5"/>
                  <a:pt x="706" y="1"/>
                  <a:pt x="6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46"/>
          <p:cNvSpPr/>
          <p:nvPr/>
        </p:nvSpPr>
        <p:spPr>
          <a:xfrm>
            <a:off x="7681825" y="3061254"/>
            <a:ext cx="91824" cy="65734"/>
          </a:xfrm>
          <a:custGeom>
            <a:avLst/>
            <a:gdLst/>
            <a:ahLst/>
            <a:cxnLst/>
            <a:rect l="l" t="t" r="r" b="b"/>
            <a:pathLst>
              <a:path w="1897" h="1358" extrusionOk="0">
                <a:moveTo>
                  <a:pt x="1359" y="1"/>
                </a:moveTo>
                <a:cubicBezTo>
                  <a:pt x="1320" y="1"/>
                  <a:pt x="1281" y="4"/>
                  <a:pt x="1242" y="9"/>
                </a:cubicBezTo>
                <a:cubicBezTo>
                  <a:pt x="932" y="45"/>
                  <a:pt x="634" y="212"/>
                  <a:pt x="420" y="426"/>
                </a:cubicBezTo>
                <a:cubicBezTo>
                  <a:pt x="206" y="628"/>
                  <a:pt x="27" y="926"/>
                  <a:pt x="27" y="1224"/>
                </a:cubicBezTo>
                <a:cubicBezTo>
                  <a:pt x="1" y="1294"/>
                  <a:pt x="65" y="1358"/>
                  <a:pt x="144" y="1358"/>
                </a:cubicBezTo>
                <a:cubicBezTo>
                  <a:pt x="172" y="1358"/>
                  <a:pt x="202" y="1350"/>
                  <a:pt x="230" y="1331"/>
                </a:cubicBezTo>
                <a:cubicBezTo>
                  <a:pt x="480" y="1140"/>
                  <a:pt x="777" y="986"/>
                  <a:pt x="1099" y="914"/>
                </a:cubicBezTo>
                <a:cubicBezTo>
                  <a:pt x="1254" y="866"/>
                  <a:pt x="1432" y="866"/>
                  <a:pt x="1587" y="795"/>
                </a:cubicBezTo>
                <a:cubicBezTo>
                  <a:pt x="1742" y="735"/>
                  <a:pt x="1861" y="605"/>
                  <a:pt x="1885" y="450"/>
                </a:cubicBezTo>
                <a:cubicBezTo>
                  <a:pt x="1897" y="319"/>
                  <a:pt x="1825" y="188"/>
                  <a:pt x="1706" y="104"/>
                </a:cubicBezTo>
                <a:cubicBezTo>
                  <a:pt x="1606" y="32"/>
                  <a:pt x="1485" y="1"/>
                  <a:pt x="1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46"/>
          <p:cNvSpPr/>
          <p:nvPr/>
        </p:nvSpPr>
        <p:spPr>
          <a:xfrm>
            <a:off x="7885997" y="3309717"/>
            <a:ext cx="293964" cy="226342"/>
          </a:xfrm>
          <a:custGeom>
            <a:avLst/>
            <a:gdLst/>
            <a:ahLst/>
            <a:cxnLst/>
            <a:rect l="l" t="t" r="r" b="b"/>
            <a:pathLst>
              <a:path w="6073" h="4676" extrusionOk="0">
                <a:moveTo>
                  <a:pt x="3959" y="1"/>
                </a:moveTo>
                <a:cubicBezTo>
                  <a:pt x="3889" y="1"/>
                  <a:pt x="3820" y="3"/>
                  <a:pt x="3751" y="8"/>
                </a:cubicBezTo>
                <a:cubicBezTo>
                  <a:pt x="3048" y="67"/>
                  <a:pt x="2381" y="353"/>
                  <a:pt x="1798" y="734"/>
                </a:cubicBezTo>
                <a:cubicBezTo>
                  <a:pt x="1238" y="1103"/>
                  <a:pt x="727" y="1603"/>
                  <a:pt x="417" y="2210"/>
                </a:cubicBezTo>
                <a:cubicBezTo>
                  <a:pt x="84" y="2830"/>
                  <a:pt x="0" y="3568"/>
                  <a:pt x="250" y="4187"/>
                </a:cubicBezTo>
                <a:cubicBezTo>
                  <a:pt x="322" y="4365"/>
                  <a:pt x="417" y="4532"/>
                  <a:pt x="536" y="4675"/>
                </a:cubicBezTo>
                <a:lnTo>
                  <a:pt x="738" y="4675"/>
                </a:lnTo>
                <a:cubicBezTo>
                  <a:pt x="893" y="4675"/>
                  <a:pt x="1036" y="4675"/>
                  <a:pt x="1203" y="4663"/>
                </a:cubicBezTo>
                <a:cubicBezTo>
                  <a:pt x="3096" y="4532"/>
                  <a:pt x="4775" y="3377"/>
                  <a:pt x="5799" y="1639"/>
                </a:cubicBezTo>
                <a:cubicBezTo>
                  <a:pt x="5822" y="1627"/>
                  <a:pt x="5822" y="1615"/>
                  <a:pt x="5834" y="1603"/>
                </a:cubicBezTo>
                <a:cubicBezTo>
                  <a:pt x="5918" y="1448"/>
                  <a:pt x="6001" y="1317"/>
                  <a:pt x="6072" y="1151"/>
                </a:cubicBezTo>
                <a:cubicBezTo>
                  <a:pt x="5965" y="960"/>
                  <a:pt x="5846" y="794"/>
                  <a:pt x="5703" y="651"/>
                </a:cubicBezTo>
                <a:cubicBezTo>
                  <a:pt x="5242" y="200"/>
                  <a:pt x="4596" y="1"/>
                  <a:pt x="395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46"/>
          <p:cNvSpPr/>
          <p:nvPr/>
        </p:nvSpPr>
        <p:spPr>
          <a:xfrm>
            <a:off x="7649684" y="3292775"/>
            <a:ext cx="78416" cy="182148"/>
          </a:xfrm>
          <a:custGeom>
            <a:avLst/>
            <a:gdLst/>
            <a:ahLst/>
            <a:cxnLst/>
            <a:rect l="l" t="t" r="r" b="b"/>
            <a:pathLst>
              <a:path w="1620" h="3763" extrusionOk="0">
                <a:moveTo>
                  <a:pt x="1" y="1"/>
                </a:moveTo>
                <a:lnTo>
                  <a:pt x="1" y="24"/>
                </a:lnTo>
                <a:cubicBezTo>
                  <a:pt x="13" y="191"/>
                  <a:pt x="48" y="346"/>
                  <a:pt x="60" y="501"/>
                </a:cubicBezTo>
                <a:cubicBezTo>
                  <a:pt x="263" y="1834"/>
                  <a:pt x="727" y="2965"/>
                  <a:pt x="1608" y="3751"/>
                </a:cubicBezTo>
                <a:lnTo>
                  <a:pt x="1620" y="3763"/>
                </a:lnTo>
                <a:cubicBezTo>
                  <a:pt x="1560" y="3120"/>
                  <a:pt x="1453" y="2465"/>
                  <a:pt x="1263" y="1858"/>
                </a:cubicBezTo>
                <a:cubicBezTo>
                  <a:pt x="1013" y="1132"/>
                  <a:pt x="596" y="441"/>
                  <a:pt x="1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46"/>
          <p:cNvSpPr/>
          <p:nvPr/>
        </p:nvSpPr>
        <p:spPr>
          <a:xfrm>
            <a:off x="7902115" y="3193061"/>
            <a:ext cx="40951" cy="62346"/>
          </a:xfrm>
          <a:custGeom>
            <a:avLst/>
            <a:gdLst/>
            <a:ahLst/>
            <a:cxnLst/>
            <a:rect l="l" t="t" r="r" b="b"/>
            <a:pathLst>
              <a:path w="846" h="1288" extrusionOk="0">
                <a:moveTo>
                  <a:pt x="441" y="1"/>
                </a:moveTo>
                <a:cubicBezTo>
                  <a:pt x="215" y="1"/>
                  <a:pt x="24" y="275"/>
                  <a:pt x="13" y="632"/>
                </a:cubicBezTo>
                <a:cubicBezTo>
                  <a:pt x="1" y="989"/>
                  <a:pt x="167" y="1275"/>
                  <a:pt x="394" y="1287"/>
                </a:cubicBezTo>
                <a:cubicBezTo>
                  <a:pt x="398" y="1287"/>
                  <a:pt x="403" y="1287"/>
                  <a:pt x="407" y="1287"/>
                </a:cubicBezTo>
                <a:cubicBezTo>
                  <a:pt x="627" y="1287"/>
                  <a:pt x="811" y="1006"/>
                  <a:pt x="834" y="656"/>
                </a:cubicBezTo>
                <a:cubicBezTo>
                  <a:pt x="846" y="298"/>
                  <a:pt x="667" y="25"/>
                  <a:pt x="44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46"/>
          <p:cNvSpPr/>
          <p:nvPr/>
        </p:nvSpPr>
        <p:spPr>
          <a:xfrm>
            <a:off x="7716531" y="3188946"/>
            <a:ext cx="33496" cy="51455"/>
          </a:xfrm>
          <a:custGeom>
            <a:avLst/>
            <a:gdLst/>
            <a:ahLst/>
            <a:cxnLst/>
            <a:rect l="l" t="t" r="r" b="b"/>
            <a:pathLst>
              <a:path w="692" h="1063" extrusionOk="0">
                <a:moveTo>
                  <a:pt x="337" y="1"/>
                </a:moveTo>
                <a:cubicBezTo>
                  <a:pt x="189" y="1"/>
                  <a:pt x="35" y="242"/>
                  <a:pt x="13" y="526"/>
                </a:cubicBezTo>
                <a:cubicBezTo>
                  <a:pt x="1" y="824"/>
                  <a:pt x="156" y="1062"/>
                  <a:pt x="334" y="1062"/>
                </a:cubicBezTo>
                <a:cubicBezTo>
                  <a:pt x="513" y="1062"/>
                  <a:pt x="668" y="836"/>
                  <a:pt x="668" y="538"/>
                </a:cubicBezTo>
                <a:cubicBezTo>
                  <a:pt x="691" y="241"/>
                  <a:pt x="537" y="2"/>
                  <a:pt x="358" y="2"/>
                </a:cubicBezTo>
                <a:cubicBezTo>
                  <a:pt x="351" y="1"/>
                  <a:pt x="344" y="1"/>
                  <a:pt x="3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46"/>
          <p:cNvSpPr/>
          <p:nvPr/>
        </p:nvSpPr>
        <p:spPr>
          <a:xfrm>
            <a:off x="7751721" y="3171617"/>
            <a:ext cx="57069" cy="133646"/>
          </a:xfrm>
          <a:custGeom>
            <a:avLst/>
            <a:gdLst/>
            <a:ahLst/>
            <a:cxnLst/>
            <a:rect l="l" t="t" r="r" b="b"/>
            <a:pathLst>
              <a:path w="1179" h="2761" extrusionOk="0">
                <a:moveTo>
                  <a:pt x="1018" y="0"/>
                </a:moveTo>
                <a:cubicBezTo>
                  <a:pt x="1000" y="0"/>
                  <a:pt x="982" y="9"/>
                  <a:pt x="976" y="27"/>
                </a:cubicBezTo>
                <a:cubicBezTo>
                  <a:pt x="941" y="194"/>
                  <a:pt x="953" y="360"/>
                  <a:pt x="953" y="527"/>
                </a:cubicBezTo>
                <a:cubicBezTo>
                  <a:pt x="953" y="682"/>
                  <a:pt x="976" y="849"/>
                  <a:pt x="976" y="1015"/>
                </a:cubicBezTo>
                <a:cubicBezTo>
                  <a:pt x="976" y="1158"/>
                  <a:pt x="953" y="1301"/>
                  <a:pt x="822" y="1373"/>
                </a:cubicBezTo>
                <a:cubicBezTo>
                  <a:pt x="691" y="1444"/>
                  <a:pt x="524" y="1480"/>
                  <a:pt x="381" y="1503"/>
                </a:cubicBezTo>
                <a:cubicBezTo>
                  <a:pt x="274" y="1539"/>
                  <a:pt x="107" y="1515"/>
                  <a:pt x="48" y="1634"/>
                </a:cubicBezTo>
                <a:cubicBezTo>
                  <a:pt x="0" y="1742"/>
                  <a:pt x="95" y="1920"/>
                  <a:pt x="143" y="2027"/>
                </a:cubicBezTo>
                <a:cubicBezTo>
                  <a:pt x="238" y="2289"/>
                  <a:pt x="393" y="2516"/>
                  <a:pt x="583" y="2742"/>
                </a:cubicBezTo>
                <a:cubicBezTo>
                  <a:pt x="597" y="2755"/>
                  <a:pt x="611" y="2761"/>
                  <a:pt x="624" y="2761"/>
                </a:cubicBezTo>
                <a:cubicBezTo>
                  <a:pt x="670" y="2761"/>
                  <a:pt x="706" y="2693"/>
                  <a:pt x="679" y="2646"/>
                </a:cubicBezTo>
                <a:cubicBezTo>
                  <a:pt x="500" y="2432"/>
                  <a:pt x="357" y="2158"/>
                  <a:pt x="274" y="1896"/>
                </a:cubicBezTo>
                <a:cubicBezTo>
                  <a:pt x="262" y="1849"/>
                  <a:pt x="262" y="1813"/>
                  <a:pt x="238" y="1777"/>
                </a:cubicBezTo>
                <a:lnTo>
                  <a:pt x="226" y="1718"/>
                </a:lnTo>
                <a:cubicBezTo>
                  <a:pt x="226" y="1682"/>
                  <a:pt x="393" y="1682"/>
                  <a:pt x="417" y="1682"/>
                </a:cubicBezTo>
                <a:cubicBezTo>
                  <a:pt x="560" y="1670"/>
                  <a:pt x="703" y="1623"/>
                  <a:pt x="834" y="1575"/>
                </a:cubicBezTo>
                <a:cubicBezTo>
                  <a:pt x="953" y="1515"/>
                  <a:pt x="1060" y="1456"/>
                  <a:pt x="1119" y="1337"/>
                </a:cubicBezTo>
                <a:cubicBezTo>
                  <a:pt x="1179" y="1218"/>
                  <a:pt x="1179" y="1087"/>
                  <a:pt x="1179" y="968"/>
                </a:cubicBezTo>
                <a:cubicBezTo>
                  <a:pt x="1179" y="825"/>
                  <a:pt x="1167" y="658"/>
                  <a:pt x="1155" y="503"/>
                </a:cubicBezTo>
                <a:cubicBezTo>
                  <a:pt x="1131" y="349"/>
                  <a:pt x="1119" y="182"/>
                  <a:pt x="1060" y="27"/>
                </a:cubicBezTo>
                <a:cubicBezTo>
                  <a:pt x="1054" y="9"/>
                  <a:pt x="1036" y="0"/>
                  <a:pt x="101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46"/>
          <p:cNvSpPr/>
          <p:nvPr/>
        </p:nvSpPr>
        <p:spPr>
          <a:xfrm>
            <a:off x="7759950" y="3306812"/>
            <a:ext cx="125175" cy="34610"/>
          </a:xfrm>
          <a:custGeom>
            <a:avLst/>
            <a:gdLst/>
            <a:ahLst/>
            <a:cxnLst/>
            <a:rect l="l" t="t" r="r" b="b"/>
            <a:pathLst>
              <a:path w="2586" h="715" extrusionOk="0">
                <a:moveTo>
                  <a:pt x="2493" y="0"/>
                </a:moveTo>
                <a:cubicBezTo>
                  <a:pt x="2483" y="0"/>
                  <a:pt x="2472" y="3"/>
                  <a:pt x="2461" y="8"/>
                </a:cubicBezTo>
                <a:cubicBezTo>
                  <a:pt x="2366" y="32"/>
                  <a:pt x="2283" y="115"/>
                  <a:pt x="2188" y="175"/>
                </a:cubicBezTo>
                <a:cubicBezTo>
                  <a:pt x="2092" y="234"/>
                  <a:pt x="2009" y="270"/>
                  <a:pt x="1914" y="318"/>
                </a:cubicBezTo>
                <a:cubicBezTo>
                  <a:pt x="1723" y="413"/>
                  <a:pt x="1533" y="473"/>
                  <a:pt x="1318" y="496"/>
                </a:cubicBezTo>
                <a:cubicBezTo>
                  <a:pt x="1210" y="515"/>
                  <a:pt x="1099" y="525"/>
                  <a:pt x="988" y="525"/>
                </a:cubicBezTo>
                <a:cubicBezTo>
                  <a:pt x="672" y="525"/>
                  <a:pt x="356" y="446"/>
                  <a:pt x="92" y="270"/>
                </a:cubicBezTo>
                <a:cubicBezTo>
                  <a:pt x="84" y="267"/>
                  <a:pt x="76" y="265"/>
                  <a:pt x="69" y="265"/>
                </a:cubicBezTo>
                <a:cubicBezTo>
                  <a:pt x="24" y="265"/>
                  <a:pt x="0" y="321"/>
                  <a:pt x="21" y="342"/>
                </a:cubicBezTo>
                <a:cubicBezTo>
                  <a:pt x="258" y="626"/>
                  <a:pt x="661" y="714"/>
                  <a:pt x="1032" y="714"/>
                </a:cubicBezTo>
                <a:cubicBezTo>
                  <a:pt x="1127" y="714"/>
                  <a:pt x="1219" y="709"/>
                  <a:pt x="1306" y="699"/>
                </a:cubicBezTo>
                <a:cubicBezTo>
                  <a:pt x="1533" y="675"/>
                  <a:pt x="1771" y="615"/>
                  <a:pt x="1985" y="508"/>
                </a:cubicBezTo>
                <a:cubicBezTo>
                  <a:pt x="2080" y="461"/>
                  <a:pt x="2188" y="401"/>
                  <a:pt x="2283" y="342"/>
                </a:cubicBezTo>
                <a:cubicBezTo>
                  <a:pt x="2378" y="294"/>
                  <a:pt x="2485" y="234"/>
                  <a:pt x="2545" y="127"/>
                </a:cubicBezTo>
                <a:cubicBezTo>
                  <a:pt x="2585" y="77"/>
                  <a:pt x="2548" y="0"/>
                  <a:pt x="2493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46"/>
          <p:cNvSpPr/>
          <p:nvPr/>
        </p:nvSpPr>
        <p:spPr>
          <a:xfrm flipH="1">
            <a:off x="787169" y="4922819"/>
            <a:ext cx="1033422" cy="119121"/>
          </a:xfrm>
          <a:custGeom>
            <a:avLst/>
            <a:gdLst/>
            <a:ahLst/>
            <a:cxnLst/>
            <a:rect l="l" t="t" r="r" b="b"/>
            <a:pathLst>
              <a:path w="20873" h="2406" extrusionOk="0">
                <a:moveTo>
                  <a:pt x="10442" y="0"/>
                </a:moveTo>
                <a:cubicBezTo>
                  <a:pt x="4680" y="0"/>
                  <a:pt x="1" y="536"/>
                  <a:pt x="1" y="1203"/>
                </a:cubicBezTo>
                <a:cubicBezTo>
                  <a:pt x="1" y="1869"/>
                  <a:pt x="4680" y="2405"/>
                  <a:pt x="10442" y="2405"/>
                </a:cubicBezTo>
                <a:cubicBezTo>
                  <a:pt x="16205" y="2405"/>
                  <a:pt x="20872" y="1869"/>
                  <a:pt x="20872" y="1203"/>
                </a:cubicBezTo>
                <a:cubicBezTo>
                  <a:pt x="20872" y="536"/>
                  <a:pt x="16205" y="0"/>
                  <a:pt x="10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46"/>
          <p:cNvSpPr/>
          <p:nvPr/>
        </p:nvSpPr>
        <p:spPr>
          <a:xfrm flipH="1">
            <a:off x="1026505" y="4128203"/>
            <a:ext cx="585406" cy="767554"/>
          </a:xfrm>
          <a:custGeom>
            <a:avLst/>
            <a:gdLst/>
            <a:ahLst/>
            <a:cxnLst/>
            <a:rect l="l" t="t" r="r" b="b"/>
            <a:pathLst>
              <a:path w="11824" h="15503" extrusionOk="0">
                <a:moveTo>
                  <a:pt x="0" y="0"/>
                </a:moveTo>
                <a:cubicBezTo>
                  <a:pt x="36" y="2620"/>
                  <a:pt x="167" y="4989"/>
                  <a:pt x="334" y="6108"/>
                </a:cubicBezTo>
                <a:cubicBezTo>
                  <a:pt x="751" y="9049"/>
                  <a:pt x="1417" y="15502"/>
                  <a:pt x="1417" y="15502"/>
                </a:cubicBezTo>
                <a:lnTo>
                  <a:pt x="4870" y="15502"/>
                </a:lnTo>
                <a:cubicBezTo>
                  <a:pt x="4858" y="12764"/>
                  <a:pt x="4382" y="2370"/>
                  <a:pt x="4596" y="2322"/>
                </a:cubicBezTo>
                <a:cubicBezTo>
                  <a:pt x="4652" y="2313"/>
                  <a:pt x="4711" y="2307"/>
                  <a:pt x="4776" y="2307"/>
                </a:cubicBezTo>
                <a:cubicBezTo>
                  <a:pt x="4975" y="2307"/>
                  <a:pt x="5226" y="2363"/>
                  <a:pt x="5585" y="2560"/>
                </a:cubicBezTo>
                <a:cubicBezTo>
                  <a:pt x="6227" y="2906"/>
                  <a:pt x="8394" y="15502"/>
                  <a:pt x="8394" y="15502"/>
                </a:cubicBezTo>
                <a:lnTo>
                  <a:pt x="11823" y="15502"/>
                </a:lnTo>
                <a:cubicBezTo>
                  <a:pt x="11502" y="12502"/>
                  <a:pt x="10168" y="3322"/>
                  <a:pt x="9799" y="322"/>
                </a:cubicBezTo>
                <a:cubicBezTo>
                  <a:pt x="9762" y="315"/>
                  <a:pt x="9728" y="312"/>
                  <a:pt x="9694" y="312"/>
                </a:cubicBezTo>
                <a:cubicBezTo>
                  <a:pt x="9620" y="312"/>
                  <a:pt x="9552" y="326"/>
                  <a:pt x="9478" y="334"/>
                </a:cubicBezTo>
                <a:cubicBezTo>
                  <a:pt x="8228" y="476"/>
                  <a:pt x="6969" y="538"/>
                  <a:pt x="5712" y="538"/>
                </a:cubicBezTo>
                <a:cubicBezTo>
                  <a:pt x="4969" y="538"/>
                  <a:pt x="4228" y="517"/>
                  <a:pt x="3489" y="477"/>
                </a:cubicBezTo>
                <a:cubicBezTo>
                  <a:pt x="2322" y="417"/>
                  <a:pt x="1132" y="298"/>
                  <a:pt x="0" y="0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46"/>
          <p:cNvSpPr/>
          <p:nvPr/>
        </p:nvSpPr>
        <p:spPr>
          <a:xfrm flipH="1">
            <a:off x="1088393" y="4128203"/>
            <a:ext cx="523519" cy="328103"/>
          </a:xfrm>
          <a:custGeom>
            <a:avLst/>
            <a:gdLst/>
            <a:ahLst/>
            <a:cxnLst/>
            <a:rect l="l" t="t" r="r" b="b"/>
            <a:pathLst>
              <a:path w="10574" h="6627" extrusionOk="0">
                <a:moveTo>
                  <a:pt x="0" y="0"/>
                </a:moveTo>
                <a:lnTo>
                  <a:pt x="0" y="0"/>
                </a:lnTo>
                <a:cubicBezTo>
                  <a:pt x="36" y="2501"/>
                  <a:pt x="155" y="4763"/>
                  <a:pt x="298" y="5942"/>
                </a:cubicBezTo>
                <a:cubicBezTo>
                  <a:pt x="762" y="6049"/>
                  <a:pt x="1239" y="6132"/>
                  <a:pt x="1715" y="6216"/>
                </a:cubicBezTo>
                <a:cubicBezTo>
                  <a:pt x="2494" y="6334"/>
                  <a:pt x="3297" y="6501"/>
                  <a:pt x="4098" y="6501"/>
                </a:cubicBezTo>
                <a:cubicBezTo>
                  <a:pt x="4264" y="6501"/>
                  <a:pt x="4430" y="6494"/>
                  <a:pt x="4596" y="6477"/>
                </a:cubicBezTo>
                <a:cubicBezTo>
                  <a:pt x="4537" y="4168"/>
                  <a:pt x="4513" y="2358"/>
                  <a:pt x="4596" y="2346"/>
                </a:cubicBezTo>
                <a:cubicBezTo>
                  <a:pt x="4658" y="2333"/>
                  <a:pt x="4724" y="2324"/>
                  <a:pt x="4798" y="2324"/>
                </a:cubicBezTo>
                <a:cubicBezTo>
                  <a:pt x="4993" y="2324"/>
                  <a:pt x="5238" y="2385"/>
                  <a:pt x="5585" y="2584"/>
                </a:cubicBezTo>
                <a:cubicBezTo>
                  <a:pt x="5811" y="2703"/>
                  <a:pt x="6239" y="4394"/>
                  <a:pt x="6680" y="6513"/>
                </a:cubicBezTo>
                <a:cubicBezTo>
                  <a:pt x="7053" y="6582"/>
                  <a:pt x="7411" y="6626"/>
                  <a:pt x="7785" y="6626"/>
                </a:cubicBezTo>
                <a:cubicBezTo>
                  <a:pt x="7865" y="6626"/>
                  <a:pt x="7944" y="6624"/>
                  <a:pt x="8025" y="6620"/>
                </a:cubicBezTo>
                <a:cubicBezTo>
                  <a:pt x="8561" y="6608"/>
                  <a:pt x="9109" y="6525"/>
                  <a:pt x="9633" y="6406"/>
                </a:cubicBezTo>
                <a:cubicBezTo>
                  <a:pt x="9942" y="6323"/>
                  <a:pt x="10252" y="6227"/>
                  <a:pt x="10573" y="6120"/>
                </a:cubicBezTo>
                <a:cubicBezTo>
                  <a:pt x="10228" y="3691"/>
                  <a:pt x="9918" y="1513"/>
                  <a:pt x="9764" y="298"/>
                </a:cubicBezTo>
                <a:cubicBezTo>
                  <a:pt x="9680" y="322"/>
                  <a:pt x="9573" y="322"/>
                  <a:pt x="9478" y="334"/>
                </a:cubicBezTo>
                <a:cubicBezTo>
                  <a:pt x="8228" y="476"/>
                  <a:pt x="6969" y="538"/>
                  <a:pt x="5712" y="538"/>
                </a:cubicBezTo>
                <a:cubicBezTo>
                  <a:pt x="4969" y="538"/>
                  <a:pt x="4228" y="517"/>
                  <a:pt x="3489" y="477"/>
                </a:cubicBezTo>
                <a:cubicBezTo>
                  <a:pt x="2322" y="417"/>
                  <a:pt x="1132" y="298"/>
                  <a:pt x="0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46"/>
          <p:cNvSpPr/>
          <p:nvPr/>
        </p:nvSpPr>
        <p:spPr>
          <a:xfrm flipH="1">
            <a:off x="1370749" y="4698792"/>
            <a:ext cx="192247" cy="195763"/>
          </a:xfrm>
          <a:custGeom>
            <a:avLst/>
            <a:gdLst/>
            <a:ahLst/>
            <a:cxnLst/>
            <a:rect l="l" t="t" r="r" b="b"/>
            <a:pathLst>
              <a:path w="3883" h="3954" extrusionOk="0">
                <a:moveTo>
                  <a:pt x="1" y="1"/>
                </a:moveTo>
                <a:lnTo>
                  <a:pt x="1" y="1"/>
                </a:lnTo>
                <a:cubicBezTo>
                  <a:pt x="239" y="2144"/>
                  <a:pt x="429" y="3954"/>
                  <a:pt x="429" y="3954"/>
                </a:cubicBezTo>
                <a:lnTo>
                  <a:pt x="3882" y="3954"/>
                </a:lnTo>
                <a:cubicBezTo>
                  <a:pt x="3882" y="3168"/>
                  <a:pt x="3835" y="1751"/>
                  <a:pt x="3775" y="132"/>
                </a:cubicBezTo>
                <a:cubicBezTo>
                  <a:pt x="2513" y="132"/>
                  <a:pt x="1251" y="108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46"/>
          <p:cNvSpPr/>
          <p:nvPr/>
        </p:nvSpPr>
        <p:spPr>
          <a:xfrm flipH="1">
            <a:off x="1028297" y="4693494"/>
            <a:ext cx="203981" cy="201060"/>
          </a:xfrm>
          <a:custGeom>
            <a:avLst/>
            <a:gdLst/>
            <a:ahLst/>
            <a:cxnLst/>
            <a:rect l="l" t="t" r="r" b="b"/>
            <a:pathLst>
              <a:path w="4120" h="4061" extrusionOk="0">
                <a:moveTo>
                  <a:pt x="3620" y="1"/>
                </a:moveTo>
                <a:cubicBezTo>
                  <a:pt x="3405" y="1"/>
                  <a:pt x="3179" y="12"/>
                  <a:pt x="2965" y="36"/>
                </a:cubicBezTo>
                <a:cubicBezTo>
                  <a:pt x="1977" y="96"/>
                  <a:pt x="1000" y="132"/>
                  <a:pt x="0" y="179"/>
                </a:cubicBezTo>
                <a:cubicBezTo>
                  <a:pt x="405" y="2358"/>
                  <a:pt x="703" y="4061"/>
                  <a:pt x="703" y="4061"/>
                </a:cubicBezTo>
                <a:lnTo>
                  <a:pt x="4120" y="4061"/>
                </a:lnTo>
                <a:cubicBezTo>
                  <a:pt x="4036" y="3156"/>
                  <a:pt x="3834" y="1679"/>
                  <a:pt x="36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46"/>
          <p:cNvSpPr/>
          <p:nvPr/>
        </p:nvSpPr>
        <p:spPr>
          <a:xfrm flipH="1">
            <a:off x="1337774" y="4885589"/>
            <a:ext cx="307754" cy="96842"/>
          </a:xfrm>
          <a:custGeom>
            <a:avLst/>
            <a:gdLst/>
            <a:ahLst/>
            <a:cxnLst/>
            <a:rect l="l" t="t" r="r" b="b"/>
            <a:pathLst>
              <a:path w="6216" h="1956" extrusionOk="0">
                <a:moveTo>
                  <a:pt x="3015" y="0"/>
                </a:moveTo>
                <a:cubicBezTo>
                  <a:pt x="2570" y="0"/>
                  <a:pt x="2240" y="8"/>
                  <a:pt x="2203" y="26"/>
                </a:cubicBezTo>
                <a:cubicBezTo>
                  <a:pt x="2203" y="26"/>
                  <a:pt x="1906" y="50"/>
                  <a:pt x="1013" y="633"/>
                </a:cubicBezTo>
                <a:cubicBezTo>
                  <a:pt x="453" y="990"/>
                  <a:pt x="179" y="1335"/>
                  <a:pt x="60" y="1574"/>
                </a:cubicBezTo>
                <a:cubicBezTo>
                  <a:pt x="1" y="1693"/>
                  <a:pt x="84" y="1836"/>
                  <a:pt x="215" y="1836"/>
                </a:cubicBezTo>
                <a:cubicBezTo>
                  <a:pt x="913" y="1865"/>
                  <a:pt x="2948" y="1955"/>
                  <a:pt x="4416" y="1955"/>
                </a:cubicBezTo>
                <a:cubicBezTo>
                  <a:pt x="5303" y="1955"/>
                  <a:pt x="5983" y="1922"/>
                  <a:pt x="6037" y="1824"/>
                </a:cubicBezTo>
                <a:cubicBezTo>
                  <a:pt x="6216" y="1514"/>
                  <a:pt x="5894" y="109"/>
                  <a:pt x="5728" y="62"/>
                </a:cubicBezTo>
                <a:cubicBezTo>
                  <a:pt x="5620" y="37"/>
                  <a:pt x="4023" y="0"/>
                  <a:pt x="30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46"/>
          <p:cNvSpPr/>
          <p:nvPr/>
        </p:nvSpPr>
        <p:spPr>
          <a:xfrm flipH="1">
            <a:off x="1521358" y="4903362"/>
            <a:ext cx="58719" cy="20943"/>
          </a:xfrm>
          <a:custGeom>
            <a:avLst/>
            <a:gdLst/>
            <a:ahLst/>
            <a:cxnLst/>
            <a:rect l="l" t="t" r="r" b="b"/>
            <a:pathLst>
              <a:path w="1186" h="423" extrusionOk="0">
                <a:moveTo>
                  <a:pt x="72" y="0"/>
                </a:moveTo>
                <a:cubicBezTo>
                  <a:pt x="12" y="0"/>
                  <a:pt x="0" y="83"/>
                  <a:pt x="60" y="83"/>
                </a:cubicBezTo>
                <a:cubicBezTo>
                  <a:pt x="239" y="107"/>
                  <a:pt x="417" y="155"/>
                  <a:pt x="584" y="214"/>
                </a:cubicBezTo>
                <a:cubicBezTo>
                  <a:pt x="667" y="238"/>
                  <a:pt x="739" y="274"/>
                  <a:pt x="822" y="322"/>
                </a:cubicBezTo>
                <a:cubicBezTo>
                  <a:pt x="858" y="334"/>
                  <a:pt x="893" y="357"/>
                  <a:pt x="941" y="381"/>
                </a:cubicBezTo>
                <a:cubicBezTo>
                  <a:pt x="977" y="405"/>
                  <a:pt x="1024" y="405"/>
                  <a:pt x="1072" y="417"/>
                </a:cubicBezTo>
                <a:cubicBezTo>
                  <a:pt x="1081" y="421"/>
                  <a:pt x="1091" y="422"/>
                  <a:pt x="1100" y="422"/>
                </a:cubicBezTo>
                <a:cubicBezTo>
                  <a:pt x="1148" y="422"/>
                  <a:pt x="1185" y="375"/>
                  <a:pt x="1155" y="345"/>
                </a:cubicBezTo>
                <a:cubicBezTo>
                  <a:pt x="1132" y="322"/>
                  <a:pt x="1096" y="286"/>
                  <a:pt x="1060" y="262"/>
                </a:cubicBezTo>
                <a:cubicBezTo>
                  <a:pt x="1012" y="238"/>
                  <a:pt x="977" y="214"/>
                  <a:pt x="941" y="203"/>
                </a:cubicBezTo>
                <a:cubicBezTo>
                  <a:pt x="846" y="155"/>
                  <a:pt x="762" y="119"/>
                  <a:pt x="655" y="95"/>
                </a:cubicBezTo>
                <a:cubicBezTo>
                  <a:pt x="477" y="36"/>
                  <a:pt x="262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46"/>
          <p:cNvSpPr/>
          <p:nvPr/>
        </p:nvSpPr>
        <p:spPr>
          <a:xfrm flipH="1">
            <a:off x="1503981" y="4891827"/>
            <a:ext cx="56045" cy="23369"/>
          </a:xfrm>
          <a:custGeom>
            <a:avLst/>
            <a:gdLst/>
            <a:ahLst/>
            <a:cxnLst/>
            <a:rect l="l" t="t" r="r" b="b"/>
            <a:pathLst>
              <a:path w="1132" h="472" extrusionOk="0">
                <a:moveTo>
                  <a:pt x="226" y="1"/>
                </a:moveTo>
                <a:cubicBezTo>
                  <a:pt x="176" y="1"/>
                  <a:pt x="125" y="7"/>
                  <a:pt x="72" y="19"/>
                </a:cubicBezTo>
                <a:cubicBezTo>
                  <a:pt x="0" y="19"/>
                  <a:pt x="0" y="90"/>
                  <a:pt x="72" y="102"/>
                </a:cubicBezTo>
                <a:lnTo>
                  <a:pt x="334" y="150"/>
                </a:lnTo>
                <a:cubicBezTo>
                  <a:pt x="429" y="162"/>
                  <a:pt x="512" y="197"/>
                  <a:pt x="596" y="221"/>
                </a:cubicBezTo>
                <a:cubicBezTo>
                  <a:pt x="667" y="257"/>
                  <a:pt x="738" y="293"/>
                  <a:pt x="810" y="328"/>
                </a:cubicBezTo>
                <a:cubicBezTo>
                  <a:pt x="846" y="340"/>
                  <a:pt x="869" y="376"/>
                  <a:pt x="917" y="400"/>
                </a:cubicBezTo>
                <a:cubicBezTo>
                  <a:pt x="965" y="436"/>
                  <a:pt x="988" y="471"/>
                  <a:pt x="1048" y="471"/>
                </a:cubicBezTo>
                <a:cubicBezTo>
                  <a:pt x="1096" y="471"/>
                  <a:pt x="1131" y="447"/>
                  <a:pt x="1131" y="412"/>
                </a:cubicBezTo>
                <a:cubicBezTo>
                  <a:pt x="1131" y="340"/>
                  <a:pt x="1072" y="316"/>
                  <a:pt x="1036" y="281"/>
                </a:cubicBezTo>
                <a:cubicBezTo>
                  <a:pt x="988" y="257"/>
                  <a:pt x="965" y="221"/>
                  <a:pt x="917" y="209"/>
                </a:cubicBezTo>
                <a:cubicBezTo>
                  <a:pt x="846" y="162"/>
                  <a:pt x="750" y="114"/>
                  <a:pt x="667" y="90"/>
                </a:cubicBezTo>
                <a:cubicBezTo>
                  <a:pt x="572" y="55"/>
                  <a:pt x="476" y="31"/>
                  <a:pt x="381" y="19"/>
                </a:cubicBezTo>
                <a:cubicBezTo>
                  <a:pt x="328" y="7"/>
                  <a:pt x="277" y="1"/>
                  <a:pt x="2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46"/>
          <p:cNvSpPr/>
          <p:nvPr/>
        </p:nvSpPr>
        <p:spPr>
          <a:xfrm flipH="1">
            <a:off x="992351" y="4885589"/>
            <a:ext cx="307754" cy="96842"/>
          </a:xfrm>
          <a:custGeom>
            <a:avLst/>
            <a:gdLst/>
            <a:ahLst/>
            <a:cxnLst/>
            <a:rect l="l" t="t" r="r" b="b"/>
            <a:pathLst>
              <a:path w="6216" h="1956" extrusionOk="0">
                <a:moveTo>
                  <a:pt x="3018" y="0"/>
                </a:moveTo>
                <a:cubicBezTo>
                  <a:pt x="2571" y="0"/>
                  <a:pt x="2240" y="8"/>
                  <a:pt x="2204" y="26"/>
                </a:cubicBezTo>
                <a:cubicBezTo>
                  <a:pt x="2204" y="26"/>
                  <a:pt x="1918" y="50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84" y="1836"/>
                  <a:pt x="227" y="1836"/>
                </a:cubicBezTo>
                <a:cubicBezTo>
                  <a:pt x="917" y="1865"/>
                  <a:pt x="2949" y="1955"/>
                  <a:pt x="4417" y="1955"/>
                </a:cubicBezTo>
                <a:cubicBezTo>
                  <a:pt x="5303" y="1955"/>
                  <a:pt x="5984" y="1922"/>
                  <a:pt x="6037" y="1824"/>
                </a:cubicBezTo>
                <a:cubicBezTo>
                  <a:pt x="6216" y="1514"/>
                  <a:pt x="5894" y="109"/>
                  <a:pt x="5728" y="62"/>
                </a:cubicBezTo>
                <a:cubicBezTo>
                  <a:pt x="5629" y="37"/>
                  <a:pt x="4028" y="0"/>
                  <a:pt x="30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46"/>
          <p:cNvSpPr/>
          <p:nvPr/>
        </p:nvSpPr>
        <p:spPr>
          <a:xfrm flipH="1">
            <a:off x="1174153" y="4903362"/>
            <a:ext cx="58719" cy="20943"/>
          </a:xfrm>
          <a:custGeom>
            <a:avLst/>
            <a:gdLst/>
            <a:ahLst/>
            <a:cxnLst/>
            <a:rect l="l" t="t" r="r" b="b"/>
            <a:pathLst>
              <a:path w="1186" h="423" extrusionOk="0">
                <a:moveTo>
                  <a:pt x="72" y="0"/>
                </a:moveTo>
                <a:cubicBezTo>
                  <a:pt x="12" y="0"/>
                  <a:pt x="0" y="83"/>
                  <a:pt x="60" y="83"/>
                </a:cubicBezTo>
                <a:cubicBezTo>
                  <a:pt x="238" y="107"/>
                  <a:pt x="417" y="155"/>
                  <a:pt x="572" y="214"/>
                </a:cubicBezTo>
                <a:cubicBezTo>
                  <a:pt x="667" y="238"/>
                  <a:pt x="738" y="274"/>
                  <a:pt x="810" y="322"/>
                </a:cubicBezTo>
                <a:cubicBezTo>
                  <a:pt x="857" y="334"/>
                  <a:pt x="893" y="357"/>
                  <a:pt x="929" y="381"/>
                </a:cubicBezTo>
                <a:cubicBezTo>
                  <a:pt x="977" y="405"/>
                  <a:pt x="1024" y="405"/>
                  <a:pt x="1072" y="417"/>
                </a:cubicBezTo>
                <a:cubicBezTo>
                  <a:pt x="1081" y="421"/>
                  <a:pt x="1091" y="422"/>
                  <a:pt x="1100" y="422"/>
                </a:cubicBezTo>
                <a:cubicBezTo>
                  <a:pt x="1148" y="422"/>
                  <a:pt x="1185" y="375"/>
                  <a:pt x="1155" y="345"/>
                </a:cubicBezTo>
                <a:cubicBezTo>
                  <a:pt x="1131" y="322"/>
                  <a:pt x="1096" y="286"/>
                  <a:pt x="1048" y="262"/>
                </a:cubicBezTo>
                <a:cubicBezTo>
                  <a:pt x="1012" y="238"/>
                  <a:pt x="977" y="214"/>
                  <a:pt x="929" y="203"/>
                </a:cubicBezTo>
                <a:cubicBezTo>
                  <a:pt x="846" y="155"/>
                  <a:pt x="750" y="119"/>
                  <a:pt x="655" y="95"/>
                </a:cubicBezTo>
                <a:cubicBezTo>
                  <a:pt x="476" y="36"/>
                  <a:pt x="262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46"/>
          <p:cNvSpPr/>
          <p:nvPr/>
        </p:nvSpPr>
        <p:spPr>
          <a:xfrm flipH="1">
            <a:off x="1157370" y="4891827"/>
            <a:ext cx="56045" cy="23369"/>
          </a:xfrm>
          <a:custGeom>
            <a:avLst/>
            <a:gdLst/>
            <a:ahLst/>
            <a:cxnLst/>
            <a:rect l="l" t="t" r="r" b="b"/>
            <a:pathLst>
              <a:path w="1132" h="472" extrusionOk="0">
                <a:moveTo>
                  <a:pt x="234" y="1"/>
                </a:moveTo>
                <a:cubicBezTo>
                  <a:pt x="182" y="1"/>
                  <a:pt x="131" y="7"/>
                  <a:pt x="83" y="19"/>
                </a:cubicBezTo>
                <a:cubicBezTo>
                  <a:pt x="0" y="19"/>
                  <a:pt x="0" y="90"/>
                  <a:pt x="83" y="102"/>
                </a:cubicBezTo>
                <a:lnTo>
                  <a:pt x="345" y="150"/>
                </a:lnTo>
                <a:cubicBezTo>
                  <a:pt x="441" y="162"/>
                  <a:pt x="524" y="197"/>
                  <a:pt x="595" y="221"/>
                </a:cubicBezTo>
                <a:cubicBezTo>
                  <a:pt x="679" y="257"/>
                  <a:pt x="750" y="293"/>
                  <a:pt x="822" y="328"/>
                </a:cubicBezTo>
                <a:cubicBezTo>
                  <a:pt x="857" y="340"/>
                  <a:pt x="881" y="376"/>
                  <a:pt x="929" y="400"/>
                </a:cubicBezTo>
                <a:cubicBezTo>
                  <a:pt x="976" y="436"/>
                  <a:pt x="1000" y="471"/>
                  <a:pt x="1060" y="471"/>
                </a:cubicBezTo>
                <a:cubicBezTo>
                  <a:pt x="1107" y="471"/>
                  <a:pt x="1131" y="447"/>
                  <a:pt x="1131" y="412"/>
                </a:cubicBezTo>
                <a:cubicBezTo>
                  <a:pt x="1131" y="340"/>
                  <a:pt x="1072" y="316"/>
                  <a:pt x="1048" y="281"/>
                </a:cubicBezTo>
                <a:cubicBezTo>
                  <a:pt x="1000" y="257"/>
                  <a:pt x="976" y="221"/>
                  <a:pt x="929" y="209"/>
                </a:cubicBezTo>
                <a:cubicBezTo>
                  <a:pt x="857" y="162"/>
                  <a:pt x="762" y="114"/>
                  <a:pt x="679" y="90"/>
                </a:cubicBezTo>
                <a:cubicBezTo>
                  <a:pt x="584" y="55"/>
                  <a:pt x="476" y="31"/>
                  <a:pt x="393" y="19"/>
                </a:cubicBezTo>
                <a:cubicBezTo>
                  <a:pt x="339" y="7"/>
                  <a:pt x="286" y="1"/>
                  <a:pt x="2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46"/>
          <p:cNvSpPr/>
          <p:nvPr/>
        </p:nvSpPr>
        <p:spPr>
          <a:xfrm flipH="1">
            <a:off x="1669043" y="4137362"/>
            <a:ext cx="65304" cy="62432"/>
          </a:xfrm>
          <a:custGeom>
            <a:avLst/>
            <a:gdLst/>
            <a:ahLst/>
            <a:cxnLst/>
            <a:rect l="l" t="t" r="r" b="b"/>
            <a:pathLst>
              <a:path w="1319" h="1261" extrusionOk="0">
                <a:moveTo>
                  <a:pt x="308" y="1"/>
                </a:moveTo>
                <a:cubicBezTo>
                  <a:pt x="274" y="1"/>
                  <a:pt x="245" y="9"/>
                  <a:pt x="223" y="30"/>
                </a:cubicBezTo>
                <a:cubicBezTo>
                  <a:pt x="92" y="173"/>
                  <a:pt x="449" y="566"/>
                  <a:pt x="449" y="566"/>
                </a:cubicBezTo>
                <a:cubicBezTo>
                  <a:pt x="449" y="566"/>
                  <a:pt x="269" y="480"/>
                  <a:pt x="154" y="480"/>
                </a:cubicBezTo>
                <a:cubicBezTo>
                  <a:pt x="51" y="480"/>
                  <a:pt x="1" y="550"/>
                  <a:pt x="187" y="816"/>
                </a:cubicBezTo>
                <a:cubicBezTo>
                  <a:pt x="441" y="1197"/>
                  <a:pt x="860" y="1260"/>
                  <a:pt x="1110" y="1260"/>
                </a:cubicBezTo>
                <a:cubicBezTo>
                  <a:pt x="1235" y="1260"/>
                  <a:pt x="1319" y="1244"/>
                  <a:pt x="1319" y="1244"/>
                </a:cubicBezTo>
                <a:lnTo>
                  <a:pt x="795" y="256"/>
                </a:lnTo>
                <a:cubicBezTo>
                  <a:pt x="795" y="256"/>
                  <a:pt x="489" y="1"/>
                  <a:pt x="308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46"/>
          <p:cNvSpPr/>
          <p:nvPr/>
        </p:nvSpPr>
        <p:spPr>
          <a:xfrm flipH="1">
            <a:off x="1574727" y="4063545"/>
            <a:ext cx="139569" cy="136994"/>
          </a:xfrm>
          <a:custGeom>
            <a:avLst/>
            <a:gdLst/>
            <a:ahLst/>
            <a:cxnLst/>
            <a:rect l="l" t="t" r="r" b="b"/>
            <a:pathLst>
              <a:path w="2819" h="2767" extrusionOk="0">
                <a:moveTo>
                  <a:pt x="1710" y="1"/>
                </a:moveTo>
                <a:cubicBezTo>
                  <a:pt x="1198" y="1"/>
                  <a:pt x="0" y="831"/>
                  <a:pt x="21" y="973"/>
                </a:cubicBezTo>
                <a:cubicBezTo>
                  <a:pt x="21" y="1116"/>
                  <a:pt x="556" y="2664"/>
                  <a:pt x="842" y="2759"/>
                </a:cubicBezTo>
                <a:cubicBezTo>
                  <a:pt x="859" y="2764"/>
                  <a:pt x="880" y="2766"/>
                  <a:pt x="903" y="2766"/>
                </a:cubicBezTo>
                <a:cubicBezTo>
                  <a:pt x="1300" y="2766"/>
                  <a:pt x="2599" y="2134"/>
                  <a:pt x="2711" y="1640"/>
                </a:cubicBezTo>
                <a:cubicBezTo>
                  <a:pt x="2819" y="1116"/>
                  <a:pt x="1902" y="80"/>
                  <a:pt x="1902" y="80"/>
                </a:cubicBezTo>
                <a:cubicBezTo>
                  <a:pt x="1864" y="25"/>
                  <a:pt x="1797" y="1"/>
                  <a:pt x="1710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46"/>
          <p:cNvSpPr/>
          <p:nvPr/>
        </p:nvSpPr>
        <p:spPr>
          <a:xfrm flipH="1">
            <a:off x="1683204" y="4146769"/>
            <a:ext cx="20052" cy="40450"/>
          </a:xfrm>
          <a:custGeom>
            <a:avLst/>
            <a:gdLst/>
            <a:ahLst/>
            <a:cxnLst/>
            <a:rect l="l" t="t" r="r" b="b"/>
            <a:pathLst>
              <a:path w="405" h="817" extrusionOk="0">
                <a:moveTo>
                  <a:pt x="41" y="0"/>
                </a:moveTo>
                <a:cubicBezTo>
                  <a:pt x="24" y="0"/>
                  <a:pt x="0" y="15"/>
                  <a:pt x="0" y="30"/>
                </a:cubicBezTo>
                <a:cubicBezTo>
                  <a:pt x="36" y="185"/>
                  <a:pt x="71" y="316"/>
                  <a:pt x="131" y="459"/>
                </a:cubicBezTo>
                <a:cubicBezTo>
                  <a:pt x="167" y="518"/>
                  <a:pt x="191" y="602"/>
                  <a:pt x="238" y="661"/>
                </a:cubicBezTo>
                <a:cubicBezTo>
                  <a:pt x="250" y="685"/>
                  <a:pt x="286" y="721"/>
                  <a:pt x="298" y="745"/>
                </a:cubicBezTo>
                <a:cubicBezTo>
                  <a:pt x="310" y="780"/>
                  <a:pt x="345" y="804"/>
                  <a:pt x="369" y="816"/>
                </a:cubicBezTo>
                <a:cubicBezTo>
                  <a:pt x="393" y="816"/>
                  <a:pt x="405" y="816"/>
                  <a:pt x="405" y="804"/>
                </a:cubicBezTo>
                <a:cubicBezTo>
                  <a:pt x="405" y="757"/>
                  <a:pt x="369" y="733"/>
                  <a:pt x="357" y="721"/>
                </a:cubicBezTo>
                <a:cubicBezTo>
                  <a:pt x="345" y="685"/>
                  <a:pt x="310" y="661"/>
                  <a:pt x="298" y="626"/>
                </a:cubicBezTo>
                <a:cubicBezTo>
                  <a:pt x="250" y="566"/>
                  <a:pt x="226" y="507"/>
                  <a:pt x="191" y="435"/>
                </a:cubicBezTo>
                <a:cubicBezTo>
                  <a:pt x="131" y="304"/>
                  <a:pt x="95" y="161"/>
                  <a:pt x="60" y="18"/>
                </a:cubicBezTo>
                <a:cubicBezTo>
                  <a:pt x="60" y="5"/>
                  <a:pt x="52" y="0"/>
                  <a:pt x="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46"/>
          <p:cNvSpPr/>
          <p:nvPr/>
        </p:nvSpPr>
        <p:spPr>
          <a:xfrm flipH="1">
            <a:off x="1469812" y="3541425"/>
            <a:ext cx="371424" cy="603329"/>
          </a:xfrm>
          <a:custGeom>
            <a:avLst/>
            <a:gdLst/>
            <a:ahLst/>
            <a:cxnLst/>
            <a:rect l="l" t="t" r="r" b="b"/>
            <a:pathLst>
              <a:path w="7502" h="12186" extrusionOk="0">
                <a:moveTo>
                  <a:pt x="6632" y="0"/>
                </a:moveTo>
                <a:cubicBezTo>
                  <a:pt x="5631" y="0"/>
                  <a:pt x="2447" y="2420"/>
                  <a:pt x="1239" y="4232"/>
                </a:cubicBezTo>
                <a:cubicBezTo>
                  <a:pt x="1" y="6102"/>
                  <a:pt x="989" y="8662"/>
                  <a:pt x="2061" y="11460"/>
                </a:cubicBezTo>
                <a:cubicBezTo>
                  <a:pt x="2073" y="11483"/>
                  <a:pt x="2073" y="11495"/>
                  <a:pt x="2085" y="11531"/>
                </a:cubicBezTo>
                <a:cubicBezTo>
                  <a:pt x="2180" y="11757"/>
                  <a:pt x="2251" y="11960"/>
                  <a:pt x="2346" y="12186"/>
                </a:cubicBezTo>
                <a:lnTo>
                  <a:pt x="4847" y="10412"/>
                </a:lnTo>
                <a:cubicBezTo>
                  <a:pt x="4847" y="10412"/>
                  <a:pt x="4728" y="10126"/>
                  <a:pt x="4561" y="9709"/>
                </a:cubicBezTo>
                <a:cubicBezTo>
                  <a:pt x="4549" y="9686"/>
                  <a:pt x="4549" y="9650"/>
                  <a:pt x="4525" y="9626"/>
                </a:cubicBezTo>
                <a:cubicBezTo>
                  <a:pt x="4156" y="8650"/>
                  <a:pt x="3609" y="7030"/>
                  <a:pt x="3740" y="6161"/>
                </a:cubicBezTo>
                <a:cubicBezTo>
                  <a:pt x="3918" y="4852"/>
                  <a:pt x="5621" y="4137"/>
                  <a:pt x="6573" y="3661"/>
                </a:cubicBezTo>
                <a:cubicBezTo>
                  <a:pt x="7323" y="3280"/>
                  <a:pt x="7502" y="530"/>
                  <a:pt x="6835" y="53"/>
                </a:cubicBezTo>
                <a:cubicBezTo>
                  <a:pt x="6784" y="17"/>
                  <a:pt x="6716" y="0"/>
                  <a:pt x="6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46"/>
          <p:cNvSpPr/>
          <p:nvPr/>
        </p:nvSpPr>
        <p:spPr>
          <a:xfrm flipH="1">
            <a:off x="1615968" y="4018541"/>
            <a:ext cx="123874" cy="93772"/>
          </a:xfrm>
          <a:custGeom>
            <a:avLst/>
            <a:gdLst/>
            <a:ahLst/>
            <a:cxnLst/>
            <a:rect l="l" t="t" r="r" b="b"/>
            <a:pathLst>
              <a:path w="2502" h="1894" extrusionOk="0">
                <a:moveTo>
                  <a:pt x="2465" y="1"/>
                </a:moveTo>
                <a:cubicBezTo>
                  <a:pt x="2454" y="13"/>
                  <a:pt x="2442" y="13"/>
                  <a:pt x="2430" y="37"/>
                </a:cubicBezTo>
                <a:cubicBezTo>
                  <a:pt x="2168" y="180"/>
                  <a:pt x="1953" y="334"/>
                  <a:pt x="1715" y="477"/>
                </a:cubicBezTo>
                <a:cubicBezTo>
                  <a:pt x="1251" y="775"/>
                  <a:pt x="799" y="1120"/>
                  <a:pt x="382" y="1477"/>
                </a:cubicBezTo>
                <a:cubicBezTo>
                  <a:pt x="263" y="1584"/>
                  <a:pt x="132" y="1704"/>
                  <a:pt x="1" y="1823"/>
                </a:cubicBezTo>
                <a:cubicBezTo>
                  <a:pt x="13" y="1846"/>
                  <a:pt x="13" y="1858"/>
                  <a:pt x="25" y="1894"/>
                </a:cubicBezTo>
                <a:cubicBezTo>
                  <a:pt x="465" y="1501"/>
                  <a:pt x="906" y="1144"/>
                  <a:pt x="1382" y="811"/>
                </a:cubicBezTo>
                <a:cubicBezTo>
                  <a:pt x="1668" y="596"/>
                  <a:pt x="1965" y="406"/>
                  <a:pt x="2263" y="227"/>
                </a:cubicBezTo>
                <a:cubicBezTo>
                  <a:pt x="2334" y="168"/>
                  <a:pt x="2418" y="120"/>
                  <a:pt x="2501" y="72"/>
                </a:cubicBezTo>
                <a:cubicBezTo>
                  <a:pt x="2501" y="60"/>
                  <a:pt x="2477" y="37"/>
                  <a:pt x="24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46"/>
          <p:cNvSpPr/>
          <p:nvPr/>
        </p:nvSpPr>
        <p:spPr>
          <a:xfrm flipH="1">
            <a:off x="1054824" y="3950764"/>
            <a:ext cx="581842" cy="485297"/>
          </a:xfrm>
          <a:custGeom>
            <a:avLst/>
            <a:gdLst/>
            <a:ahLst/>
            <a:cxnLst/>
            <a:rect l="l" t="t" r="r" b="b"/>
            <a:pathLst>
              <a:path w="11752" h="9802" extrusionOk="0">
                <a:moveTo>
                  <a:pt x="9668" y="1"/>
                </a:moveTo>
                <a:cubicBezTo>
                  <a:pt x="9228" y="13"/>
                  <a:pt x="8240" y="36"/>
                  <a:pt x="7085" y="60"/>
                </a:cubicBezTo>
                <a:lnTo>
                  <a:pt x="6966" y="60"/>
                </a:lnTo>
                <a:cubicBezTo>
                  <a:pt x="6299" y="72"/>
                  <a:pt x="5561" y="84"/>
                  <a:pt x="4834" y="108"/>
                </a:cubicBezTo>
                <a:lnTo>
                  <a:pt x="4763" y="108"/>
                </a:lnTo>
                <a:cubicBezTo>
                  <a:pt x="3596" y="120"/>
                  <a:pt x="2465" y="144"/>
                  <a:pt x="1655" y="167"/>
                </a:cubicBezTo>
                <a:lnTo>
                  <a:pt x="1524" y="167"/>
                </a:lnTo>
                <a:cubicBezTo>
                  <a:pt x="893" y="167"/>
                  <a:pt x="477" y="179"/>
                  <a:pt x="441" y="179"/>
                </a:cubicBezTo>
                <a:cubicBezTo>
                  <a:pt x="441" y="179"/>
                  <a:pt x="310" y="1418"/>
                  <a:pt x="203" y="2870"/>
                </a:cubicBezTo>
                <a:cubicBezTo>
                  <a:pt x="191" y="2918"/>
                  <a:pt x="191" y="2977"/>
                  <a:pt x="191" y="3025"/>
                </a:cubicBezTo>
                <a:cubicBezTo>
                  <a:pt x="84" y="4406"/>
                  <a:pt x="0" y="5942"/>
                  <a:pt x="36" y="6823"/>
                </a:cubicBezTo>
                <a:cubicBezTo>
                  <a:pt x="119" y="8668"/>
                  <a:pt x="203" y="9145"/>
                  <a:pt x="203" y="9145"/>
                </a:cubicBezTo>
                <a:cubicBezTo>
                  <a:pt x="203" y="9145"/>
                  <a:pt x="1858" y="9454"/>
                  <a:pt x="3275" y="9585"/>
                </a:cubicBezTo>
                <a:cubicBezTo>
                  <a:pt x="3618" y="9617"/>
                  <a:pt x="3944" y="9629"/>
                  <a:pt x="4240" y="9629"/>
                </a:cubicBezTo>
                <a:cubicBezTo>
                  <a:pt x="5155" y="9629"/>
                  <a:pt x="5787" y="9514"/>
                  <a:pt x="5787" y="9514"/>
                </a:cubicBezTo>
                <a:cubicBezTo>
                  <a:pt x="5787" y="9514"/>
                  <a:pt x="5215" y="6942"/>
                  <a:pt x="5418" y="6763"/>
                </a:cubicBezTo>
                <a:cubicBezTo>
                  <a:pt x="5418" y="6740"/>
                  <a:pt x="5418" y="6740"/>
                  <a:pt x="5430" y="6740"/>
                </a:cubicBezTo>
                <a:cubicBezTo>
                  <a:pt x="5453" y="6740"/>
                  <a:pt x="5477" y="6763"/>
                  <a:pt x="5489" y="6775"/>
                </a:cubicBezTo>
                <a:cubicBezTo>
                  <a:pt x="5751" y="7073"/>
                  <a:pt x="6192" y="9454"/>
                  <a:pt x="6192" y="9454"/>
                </a:cubicBezTo>
                <a:cubicBezTo>
                  <a:pt x="6192" y="9454"/>
                  <a:pt x="7202" y="9802"/>
                  <a:pt x="9026" y="9802"/>
                </a:cubicBezTo>
                <a:cubicBezTo>
                  <a:pt x="9111" y="9802"/>
                  <a:pt x="9198" y="9801"/>
                  <a:pt x="9287" y="9800"/>
                </a:cubicBezTo>
                <a:cubicBezTo>
                  <a:pt x="9847" y="9776"/>
                  <a:pt x="10299" y="9692"/>
                  <a:pt x="10633" y="9585"/>
                </a:cubicBezTo>
                <a:cubicBezTo>
                  <a:pt x="10668" y="9573"/>
                  <a:pt x="10680" y="9573"/>
                  <a:pt x="10716" y="9561"/>
                </a:cubicBezTo>
                <a:cubicBezTo>
                  <a:pt x="11514" y="9276"/>
                  <a:pt x="11752" y="8847"/>
                  <a:pt x="11752" y="8847"/>
                </a:cubicBezTo>
                <a:cubicBezTo>
                  <a:pt x="11752" y="8847"/>
                  <a:pt x="10156" y="810"/>
                  <a:pt x="99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46"/>
          <p:cNvSpPr/>
          <p:nvPr/>
        </p:nvSpPr>
        <p:spPr>
          <a:xfrm flipH="1">
            <a:off x="1104937" y="3950764"/>
            <a:ext cx="188088" cy="474603"/>
          </a:xfrm>
          <a:custGeom>
            <a:avLst/>
            <a:gdLst/>
            <a:ahLst/>
            <a:cxnLst/>
            <a:rect l="l" t="t" r="r" b="b"/>
            <a:pathLst>
              <a:path w="3799" h="9586" extrusionOk="0">
                <a:moveTo>
                  <a:pt x="2715" y="1"/>
                </a:moveTo>
                <a:cubicBezTo>
                  <a:pt x="2858" y="1239"/>
                  <a:pt x="3037" y="2453"/>
                  <a:pt x="3192" y="3692"/>
                </a:cubicBezTo>
                <a:cubicBezTo>
                  <a:pt x="3204" y="3799"/>
                  <a:pt x="3215" y="3918"/>
                  <a:pt x="3239" y="4037"/>
                </a:cubicBezTo>
                <a:cubicBezTo>
                  <a:pt x="3228" y="4037"/>
                  <a:pt x="3218" y="4037"/>
                  <a:pt x="3207" y="4037"/>
                </a:cubicBezTo>
                <a:cubicBezTo>
                  <a:pt x="2767" y="4037"/>
                  <a:pt x="2362" y="3804"/>
                  <a:pt x="2025" y="3525"/>
                </a:cubicBezTo>
                <a:cubicBezTo>
                  <a:pt x="1703" y="3263"/>
                  <a:pt x="1418" y="2965"/>
                  <a:pt x="1168" y="2632"/>
                </a:cubicBezTo>
                <a:cubicBezTo>
                  <a:pt x="668" y="1965"/>
                  <a:pt x="334" y="1191"/>
                  <a:pt x="167" y="370"/>
                </a:cubicBezTo>
                <a:cubicBezTo>
                  <a:pt x="156" y="251"/>
                  <a:pt x="144" y="155"/>
                  <a:pt x="120" y="48"/>
                </a:cubicBezTo>
                <a:lnTo>
                  <a:pt x="1" y="48"/>
                </a:lnTo>
                <a:cubicBezTo>
                  <a:pt x="60" y="548"/>
                  <a:pt x="203" y="1048"/>
                  <a:pt x="394" y="1501"/>
                </a:cubicBezTo>
                <a:cubicBezTo>
                  <a:pt x="715" y="2311"/>
                  <a:pt x="1251" y="3025"/>
                  <a:pt x="1930" y="3573"/>
                </a:cubicBezTo>
                <a:cubicBezTo>
                  <a:pt x="2271" y="3848"/>
                  <a:pt x="2674" y="4114"/>
                  <a:pt x="3129" y="4114"/>
                </a:cubicBezTo>
                <a:cubicBezTo>
                  <a:pt x="3166" y="4114"/>
                  <a:pt x="3202" y="4112"/>
                  <a:pt x="3239" y="4108"/>
                </a:cubicBezTo>
                <a:cubicBezTo>
                  <a:pt x="3394" y="5394"/>
                  <a:pt x="3537" y="6668"/>
                  <a:pt x="3632" y="7954"/>
                </a:cubicBezTo>
                <a:cubicBezTo>
                  <a:pt x="3680" y="8490"/>
                  <a:pt x="3739" y="9049"/>
                  <a:pt x="3692" y="9585"/>
                </a:cubicBezTo>
                <a:cubicBezTo>
                  <a:pt x="3727" y="9573"/>
                  <a:pt x="3739" y="9573"/>
                  <a:pt x="3775" y="9561"/>
                </a:cubicBezTo>
                <a:cubicBezTo>
                  <a:pt x="3799" y="9121"/>
                  <a:pt x="3775" y="8692"/>
                  <a:pt x="3775" y="8311"/>
                </a:cubicBezTo>
                <a:cubicBezTo>
                  <a:pt x="3716" y="7573"/>
                  <a:pt x="3656" y="6859"/>
                  <a:pt x="3573" y="6132"/>
                </a:cubicBezTo>
                <a:cubicBezTo>
                  <a:pt x="3513" y="5454"/>
                  <a:pt x="3442" y="4775"/>
                  <a:pt x="3358" y="4108"/>
                </a:cubicBezTo>
                <a:lnTo>
                  <a:pt x="3370" y="4108"/>
                </a:lnTo>
                <a:cubicBezTo>
                  <a:pt x="3406" y="4096"/>
                  <a:pt x="3406" y="4037"/>
                  <a:pt x="3358" y="4037"/>
                </a:cubicBezTo>
                <a:lnTo>
                  <a:pt x="3346" y="4037"/>
                </a:lnTo>
                <a:cubicBezTo>
                  <a:pt x="3251" y="3287"/>
                  <a:pt x="3156" y="2561"/>
                  <a:pt x="3061" y="1834"/>
                </a:cubicBezTo>
                <a:lnTo>
                  <a:pt x="278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46"/>
          <p:cNvSpPr/>
          <p:nvPr/>
        </p:nvSpPr>
        <p:spPr>
          <a:xfrm flipH="1">
            <a:off x="1397884" y="3954922"/>
            <a:ext cx="37776" cy="188088"/>
          </a:xfrm>
          <a:custGeom>
            <a:avLst/>
            <a:gdLst/>
            <a:ahLst/>
            <a:cxnLst/>
            <a:rect l="l" t="t" r="r" b="b"/>
            <a:pathLst>
              <a:path w="763" h="3799" extrusionOk="0">
                <a:moveTo>
                  <a:pt x="679" y="0"/>
                </a:moveTo>
                <a:cubicBezTo>
                  <a:pt x="596" y="560"/>
                  <a:pt x="560" y="1107"/>
                  <a:pt x="548" y="1679"/>
                </a:cubicBezTo>
                <a:cubicBezTo>
                  <a:pt x="536" y="2357"/>
                  <a:pt x="560" y="3048"/>
                  <a:pt x="655" y="3715"/>
                </a:cubicBezTo>
                <a:cubicBezTo>
                  <a:pt x="548" y="3727"/>
                  <a:pt x="429" y="3727"/>
                  <a:pt x="322" y="3727"/>
                </a:cubicBezTo>
                <a:cubicBezTo>
                  <a:pt x="131" y="2596"/>
                  <a:pt x="84" y="1441"/>
                  <a:pt x="179" y="286"/>
                </a:cubicBezTo>
                <a:cubicBezTo>
                  <a:pt x="179" y="274"/>
                  <a:pt x="164" y="268"/>
                  <a:pt x="149" y="268"/>
                </a:cubicBezTo>
                <a:cubicBezTo>
                  <a:pt x="134" y="268"/>
                  <a:pt x="120" y="274"/>
                  <a:pt x="120" y="286"/>
                </a:cubicBezTo>
                <a:cubicBezTo>
                  <a:pt x="0" y="1453"/>
                  <a:pt x="48" y="2631"/>
                  <a:pt x="250" y="3774"/>
                </a:cubicBezTo>
                <a:cubicBezTo>
                  <a:pt x="250" y="3786"/>
                  <a:pt x="262" y="3798"/>
                  <a:pt x="286" y="3798"/>
                </a:cubicBezTo>
                <a:cubicBezTo>
                  <a:pt x="417" y="3786"/>
                  <a:pt x="548" y="3786"/>
                  <a:pt x="679" y="3786"/>
                </a:cubicBezTo>
                <a:cubicBezTo>
                  <a:pt x="715" y="3786"/>
                  <a:pt x="727" y="3762"/>
                  <a:pt x="727" y="3739"/>
                </a:cubicBezTo>
                <a:cubicBezTo>
                  <a:pt x="643" y="3060"/>
                  <a:pt x="608" y="2369"/>
                  <a:pt x="620" y="1703"/>
                </a:cubicBezTo>
                <a:cubicBezTo>
                  <a:pt x="643" y="1143"/>
                  <a:pt x="679" y="572"/>
                  <a:pt x="7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46"/>
          <p:cNvSpPr/>
          <p:nvPr/>
        </p:nvSpPr>
        <p:spPr>
          <a:xfrm flipH="1">
            <a:off x="1556460" y="3957249"/>
            <a:ext cx="71344" cy="142688"/>
          </a:xfrm>
          <a:custGeom>
            <a:avLst/>
            <a:gdLst/>
            <a:ahLst/>
            <a:cxnLst/>
            <a:rect l="l" t="t" r="r" b="b"/>
            <a:pathLst>
              <a:path w="1441" h="2882" extrusionOk="0">
                <a:moveTo>
                  <a:pt x="1322" y="1"/>
                </a:moveTo>
                <a:cubicBezTo>
                  <a:pt x="1143" y="751"/>
                  <a:pt x="845" y="1453"/>
                  <a:pt x="441" y="2108"/>
                </a:cubicBezTo>
                <a:cubicBezTo>
                  <a:pt x="310" y="2322"/>
                  <a:pt x="155" y="2525"/>
                  <a:pt x="12" y="2727"/>
                </a:cubicBezTo>
                <a:cubicBezTo>
                  <a:pt x="0" y="2775"/>
                  <a:pt x="0" y="2834"/>
                  <a:pt x="0" y="2882"/>
                </a:cubicBezTo>
                <a:cubicBezTo>
                  <a:pt x="179" y="2680"/>
                  <a:pt x="321" y="2477"/>
                  <a:pt x="452" y="2263"/>
                </a:cubicBezTo>
                <a:cubicBezTo>
                  <a:pt x="607" y="2025"/>
                  <a:pt x="750" y="1775"/>
                  <a:pt x="893" y="1513"/>
                </a:cubicBezTo>
                <a:cubicBezTo>
                  <a:pt x="1131" y="1037"/>
                  <a:pt x="1310" y="525"/>
                  <a:pt x="14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46"/>
          <p:cNvSpPr/>
          <p:nvPr/>
        </p:nvSpPr>
        <p:spPr>
          <a:xfrm flipH="1">
            <a:off x="1339264" y="4269650"/>
            <a:ext cx="105852" cy="21042"/>
          </a:xfrm>
          <a:custGeom>
            <a:avLst/>
            <a:gdLst/>
            <a:ahLst/>
            <a:cxnLst/>
            <a:rect l="l" t="t" r="r" b="b"/>
            <a:pathLst>
              <a:path w="2138" h="425" extrusionOk="0">
                <a:moveTo>
                  <a:pt x="37" y="1"/>
                </a:moveTo>
                <a:cubicBezTo>
                  <a:pt x="13" y="1"/>
                  <a:pt x="1" y="60"/>
                  <a:pt x="25" y="60"/>
                </a:cubicBezTo>
                <a:cubicBezTo>
                  <a:pt x="370" y="108"/>
                  <a:pt x="727" y="144"/>
                  <a:pt x="1073" y="191"/>
                </a:cubicBezTo>
                <a:cubicBezTo>
                  <a:pt x="1406" y="251"/>
                  <a:pt x="1751" y="346"/>
                  <a:pt x="2096" y="418"/>
                </a:cubicBezTo>
                <a:cubicBezTo>
                  <a:pt x="2101" y="422"/>
                  <a:pt x="2106" y="424"/>
                  <a:pt x="2110" y="424"/>
                </a:cubicBezTo>
                <a:cubicBezTo>
                  <a:pt x="2127" y="424"/>
                  <a:pt x="2137" y="392"/>
                  <a:pt x="2108" y="382"/>
                </a:cubicBezTo>
                <a:cubicBezTo>
                  <a:pt x="1763" y="263"/>
                  <a:pt x="1430" y="180"/>
                  <a:pt x="1073" y="120"/>
                </a:cubicBezTo>
                <a:cubicBezTo>
                  <a:pt x="727" y="60"/>
                  <a:pt x="382" y="1"/>
                  <a:pt x="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46"/>
          <p:cNvSpPr/>
          <p:nvPr/>
        </p:nvSpPr>
        <p:spPr>
          <a:xfrm flipH="1">
            <a:off x="719999" y="4383421"/>
            <a:ext cx="456284" cy="477128"/>
          </a:xfrm>
          <a:custGeom>
            <a:avLst/>
            <a:gdLst/>
            <a:ahLst/>
            <a:cxnLst/>
            <a:rect l="l" t="t" r="r" b="b"/>
            <a:pathLst>
              <a:path w="9216" h="9637" extrusionOk="0">
                <a:moveTo>
                  <a:pt x="6751" y="1"/>
                </a:moveTo>
                <a:cubicBezTo>
                  <a:pt x="6370" y="1"/>
                  <a:pt x="667" y="1561"/>
                  <a:pt x="262" y="2108"/>
                </a:cubicBezTo>
                <a:cubicBezTo>
                  <a:pt x="250" y="2108"/>
                  <a:pt x="250" y="2132"/>
                  <a:pt x="250" y="2132"/>
                </a:cubicBezTo>
                <a:cubicBezTo>
                  <a:pt x="0" y="2561"/>
                  <a:pt x="584" y="8811"/>
                  <a:pt x="965" y="9133"/>
                </a:cubicBezTo>
                <a:cubicBezTo>
                  <a:pt x="1329" y="9431"/>
                  <a:pt x="2297" y="9637"/>
                  <a:pt x="2721" y="9637"/>
                </a:cubicBezTo>
                <a:cubicBezTo>
                  <a:pt x="2754" y="9637"/>
                  <a:pt x="2784" y="9636"/>
                  <a:pt x="2810" y="9633"/>
                </a:cubicBezTo>
                <a:cubicBezTo>
                  <a:pt x="3167" y="9585"/>
                  <a:pt x="8751" y="7371"/>
                  <a:pt x="9001" y="7228"/>
                </a:cubicBezTo>
                <a:cubicBezTo>
                  <a:pt x="9216" y="7109"/>
                  <a:pt x="8918" y="2846"/>
                  <a:pt x="8656" y="1144"/>
                </a:cubicBezTo>
                <a:cubicBezTo>
                  <a:pt x="8620" y="799"/>
                  <a:pt x="8573" y="584"/>
                  <a:pt x="8525" y="489"/>
                </a:cubicBezTo>
                <a:cubicBezTo>
                  <a:pt x="8513" y="489"/>
                  <a:pt x="8513" y="477"/>
                  <a:pt x="8513" y="477"/>
                </a:cubicBezTo>
                <a:cubicBezTo>
                  <a:pt x="8263" y="132"/>
                  <a:pt x="7144" y="1"/>
                  <a:pt x="67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46"/>
          <p:cNvSpPr/>
          <p:nvPr/>
        </p:nvSpPr>
        <p:spPr>
          <a:xfrm flipH="1">
            <a:off x="751835" y="4384609"/>
            <a:ext cx="414448" cy="135063"/>
          </a:xfrm>
          <a:custGeom>
            <a:avLst/>
            <a:gdLst/>
            <a:ahLst/>
            <a:cxnLst/>
            <a:rect l="l" t="t" r="r" b="b"/>
            <a:pathLst>
              <a:path w="8371" h="2728" extrusionOk="0">
                <a:moveTo>
                  <a:pt x="6549" y="1"/>
                </a:moveTo>
                <a:cubicBezTo>
                  <a:pt x="6168" y="1"/>
                  <a:pt x="477" y="1572"/>
                  <a:pt x="60" y="2120"/>
                </a:cubicBezTo>
                <a:lnTo>
                  <a:pt x="48" y="2132"/>
                </a:lnTo>
                <a:cubicBezTo>
                  <a:pt x="36" y="2168"/>
                  <a:pt x="24" y="2239"/>
                  <a:pt x="1" y="2346"/>
                </a:cubicBezTo>
                <a:cubicBezTo>
                  <a:pt x="155" y="2358"/>
                  <a:pt x="322" y="2382"/>
                  <a:pt x="465" y="2430"/>
                </a:cubicBezTo>
                <a:cubicBezTo>
                  <a:pt x="810" y="2501"/>
                  <a:pt x="1156" y="2561"/>
                  <a:pt x="1489" y="2608"/>
                </a:cubicBezTo>
                <a:cubicBezTo>
                  <a:pt x="1751" y="2644"/>
                  <a:pt x="2001" y="2656"/>
                  <a:pt x="2239" y="2727"/>
                </a:cubicBezTo>
                <a:cubicBezTo>
                  <a:pt x="2549" y="2525"/>
                  <a:pt x="2941" y="2406"/>
                  <a:pt x="3275" y="2263"/>
                </a:cubicBezTo>
                <a:cubicBezTo>
                  <a:pt x="3918" y="2013"/>
                  <a:pt x="4561" y="1763"/>
                  <a:pt x="5216" y="1537"/>
                </a:cubicBezTo>
                <a:cubicBezTo>
                  <a:pt x="5882" y="1310"/>
                  <a:pt x="6573" y="1120"/>
                  <a:pt x="7252" y="929"/>
                </a:cubicBezTo>
                <a:lnTo>
                  <a:pt x="8371" y="620"/>
                </a:lnTo>
                <a:cubicBezTo>
                  <a:pt x="8359" y="560"/>
                  <a:pt x="8335" y="525"/>
                  <a:pt x="8323" y="501"/>
                </a:cubicBezTo>
                <a:lnTo>
                  <a:pt x="8311" y="477"/>
                </a:lnTo>
                <a:cubicBezTo>
                  <a:pt x="8061" y="144"/>
                  <a:pt x="6954" y="24"/>
                  <a:pt x="65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46"/>
          <p:cNvSpPr/>
          <p:nvPr/>
        </p:nvSpPr>
        <p:spPr>
          <a:xfrm flipH="1">
            <a:off x="963445" y="4614528"/>
            <a:ext cx="23616" cy="45995"/>
          </a:xfrm>
          <a:custGeom>
            <a:avLst/>
            <a:gdLst/>
            <a:ahLst/>
            <a:cxnLst/>
            <a:rect l="l" t="t" r="r" b="b"/>
            <a:pathLst>
              <a:path w="477" h="929" extrusionOk="0">
                <a:moveTo>
                  <a:pt x="238" y="0"/>
                </a:moveTo>
                <a:cubicBezTo>
                  <a:pt x="107" y="0"/>
                  <a:pt x="0" y="214"/>
                  <a:pt x="0" y="464"/>
                </a:cubicBezTo>
                <a:cubicBezTo>
                  <a:pt x="0" y="714"/>
                  <a:pt x="107" y="929"/>
                  <a:pt x="238" y="929"/>
                </a:cubicBezTo>
                <a:cubicBezTo>
                  <a:pt x="369" y="929"/>
                  <a:pt x="476" y="714"/>
                  <a:pt x="476" y="464"/>
                </a:cubicBezTo>
                <a:cubicBezTo>
                  <a:pt x="476" y="214"/>
                  <a:pt x="369" y="0"/>
                  <a:pt x="238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46"/>
          <p:cNvSpPr/>
          <p:nvPr/>
        </p:nvSpPr>
        <p:spPr>
          <a:xfrm flipH="1">
            <a:off x="787788" y="4557345"/>
            <a:ext cx="19507" cy="38370"/>
          </a:xfrm>
          <a:custGeom>
            <a:avLst/>
            <a:gdLst/>
            <a:ahLst/>
            <a:cxnLst/>
            <a:rect l="l" t="t" r="r" b="b"/>
            <a:pathLst>
              <a:path w="394" h="775" extrusionOk="0">
                <a:moveTo>
                  <a:pt x="191" y="0"/>
                </a:moveTo>
                <a:cubicBezTo>
                  <a:pt x="96" y="0"/>
                  <a:pt x="1" y="179"/>
                  <a:pt x="1" y="381"/>
                </a:cubicBezTo>
                <a:cubicBezTo>
                  <a:pt x="1" y="596"/>
                  <a:pt x="96" y="774"/>
                  <a:pt x="191" y="774"/>
                </a:cubicBezTo>
                <a:cubicBezTo>
                  <a:pt x="298" y="774"/>
                  <a:pt x="393" y="596"/>
                  <a:pt x="393" y="381"/>
                </a:cubicBezTo>
                <a:cubicBezTo>
                  <a:pt x="393" y="167"/>
                  <a:pt x="298" y="0"/>
                  <a:pt x="19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46"/>
          <p:cNvSpPr/>
          <p:nvPr/>
        </p:nvSpPr>
        <p:spPr>
          <a:xfrm flipH="1">
            <a:off x="845563" y="4610518"/>
            <a:ext cx="59016" cy="44509"/>
          </a:xfrm>
          <a:custGeom>
            <a:avLst/>
            <a:gdLst/>
            <a:ahLst/>
            <a:cxnLst/>
            <a:rect l="l" t="t" r="r" b="b"/>
            <a:pathLst>
              <a:path w="1192" h="899" extrusionOk="0">
                <a:moveTo>
                  <a:pt x="1061" y="141"/>
                </a:moveTo>
                <a:cubicBezTo>
                  <a:pt x="1061" y="176"/>
                  <a:pt x="1061" y="200"/>
                  <a:pt x="1049" y="236"/>
                </a:cubicBezTo>
                <a:cubicBezTo>
                  <a:pt x="1025" y="307"/>
                  <a:pt x="1013" y="367"/>
                  <a:pt x="989" y="426"/>
                </a:cubicBezTo>
                <a:cubicBezTo>
                  <a:pt x="930" y="545"/>
                  <a:pt x="846" y="641"/>
                  <a:pt x="727" y="700"/>
                </a:cubicBezTo>
                <a:cubicBezTo>
                  <a:pt x="676" y="726"/>
                  <a:pt x="618" y="738"/>
                  <a:pt x="557" y="738"/>
                </a:cubicBezTo>
                <a:cubicBezTo>
                  <a:pt x="504" y="738"/>
                  <a:pt x="449" y="729"/>
                  <a:pt x="394" y="712"/>
                </a:cubicBezTo>
                <a:cubicBezTo>
                  <a:pt x="334" y="676"/>
                  <a:pt x="287" y="653"/>
                  <a:pt x="251" y="605"/>
                </a:cubicBezTo>
                <a:cubicBezTo>
                  <a:pt x="227" y="569"/>
                  <a:pt x="215" y="534"/>
                  <a:pt x="180" y="498"/>
                </a:cubicBezTo>
                <a:lnTo>
                  <a:pt x="632" y="319"/>
                </a:lnTo>
                <a:cubicBezTo>
                  <a:pt x="703" y="295"/>
                  <a:pt x="787" y="260"/>
                  <a:pt x="870" y="212"/>
                </a:cubicBezTo>
                <a:cubicBezTo>
                  <a:pt x="930" y="188"/>
                  <a:pt x="1001" y="176"/>
                  <a:pt x="1061" y="141"/>
                </a:cubicBezTo>
                <a:close/>
                <a:moveTo>
                  <a:pt x="1070" y="1"/>
                </a:moveTo>
                <a:cubicBezTo>
                  <a:pt x="980" y="1"/>
                  <a:pt x="876" y="72"/>
                  <a:pt x="811" y="105"/>
                </a:cubicBezTo>
                <a:cubicBezTo>
                  <a:pt x="727" y="129"/>
                  <a:pt x="656" y="176"/>
                  <a:pt x="572" y="200"/>
                </a:cubicBezTo>
                <a:cubicBezTo>
                  <a:pt x="430" y="260"/>
                  <a:pt x="263" y="295"/>
                  <a:pt x="156" y="414"/>
                </a:cubicBezTo>
                <a:cubicBezTo>
                  <a:pt x="1" y="557"/>
                  <a:pt x="168" y="748"/>
                  <a:pt x="311" y="843"/>
                </a:cubicBezTo>
                <a:cubicBezTo>
                  <a:pt x="385" y="880"/>
                  <a:pt x="463" y="898"/>
                  <a:pt x="541" y="898"/>
                </a:cubicBezTo>
                <a:cubicBezTo>
                  <a:pt x="612" y="898"/>
                  <a:pt x="683" y="883"/>
                  <a:pt x="751" y="855"/>
                </a:cubicBezTo>
                <a:cubicBezTo>
                  <a:pt x="894" y="795"/>
                  <a:pt x="1013" y="700"/>
                  <a:pt x="1084" y="545"/>
                </a:cubicBezTo>
                <a:cubicBezTo>
                  <a:pt x="1156" y="426"/>
                  <a:pt x="1192" y="284"/>
                  <a:pt x="1192" y="141"/>
                </a:cubicBezTo>
                <a:cubicBezTo>
                  <a:pt x="1192" y="105"/>
                  <a:pt x="1192" y="81"/>
                  <a:pt x="1180" y="57"/>
                </a:cubicBezTo>
                <a:cubicBezTo>
                  <a:pt x="1150" y="16"/>
                  <a:pt x="1111" y="1"/>
                  <a:pt x="1070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46"/>
          <p:cNvSpPr/>
          <p:nvPr/>
        </p:nvSpPr>
        <p:spPr>
          <a:xfrm flipH="1">
            <a:off x="1037111" y="4488231"/>
            <a:ext cx="139173" cy="373058"/>
          </a:xfrm>
          <a:custGeom>
            <a:avLst/>
            <a:gdLst/>
            <a:ahLst/>
            <a:cxnLst/>
            <a:rect l="l" t="t" r="r" b="b"/>
            <a:pathLst>
              <a:path w="2811" h="7535" extrusionOk="0">
                <a:moveTo>
                  <a:pt x="447" y="0"/>
                </a:moveTo>
                <a:cubicBezTo>
                  <a:pt x="375" y="0"/>
                  <a:pt x="312" y="5"/>
                  <a:pt x="262" y="15"/>
                </a:cubicBezTo>
                <a:cubicBezTo>
                  <a:pt x="250" y="15"/>
                  <a:pt x="250" y="27"/>
                  <a:pt x="250" y="27"/>
                </a:cubicBezTo>
                <a:cubicBezTo>
                  <a:pt x="0" y="456"/>
                  <a:pt x="584" y="6706"/>
                  <a:pt x="965" y="7040"/>
                </a:cubicBezTo>
                <a:cubicBezTo>
                  <a:pt x="1322" y="7322"/>
                  <a:pt x="2262" y="7534"/>
                  <a:pt x="2697" y="7534"/>
                </a:cubicBezTo>
                <a:cubicBezTo>
                  <a:pt x="2740" y="7534"/>
                  <a:pt x="2778" y="7532"/>
                  <a:pt x="2810" y="7528"/>
                </a:cubicBezTo>
                <a:cubicBezTo>
                  <a:pt x="2786" y="6361"/>
                  <a:pt x="2560" y="872"/>
                  <a:pt x="2441" y="527"/>
                </a:cubicBezTo>
                <a:cubicBezTo>
                  <a:pt x="2356" y="335"/>
                  <a:pt x="1060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46"/>
          <p:cNvSpPr/>
          <p:nvPr/>
        </p:nvSpPr>
        <p:spPr>
          <a:xfrm flipH="1">
            <a:off x="857342" y="4310841"/>
            <a:ext cx="227597" cy="166007"/>
          </a:xfrm>
          <a:custGeom>
            <a:avLst/>
            <a:gdLst/>
            <a:ahLst/>
            <a:cxnLst/>
            <a:rect l="l" t="t" r="r" b="b"/>
            <a:pathLst>
              <a:path w="4597" h="3353" extrusionOk="0">
                <a:moveTo>
                  <a:pt x="3757" y="1"/>
                </a:moveTo>
                <a:cubicBezTo>
                  <a:pt x="3303" y="1"/>
                  <a:pt x="2696" y="217"/>
                  <a:pt x="2096" y="383"/>
                </a:cubicBezTo>
                <a:cubicBezTo>
                  <a:pt x="1358" y="586"/>
                  <a:pt x="536" y="860"/>
                  <a:pt x="263" y="1217"/>
                </a:cubicBezTo>
                <a:cubicBezTo>
                  <a:pt x="1" y="1574"/>
                  <a:pt x="263" y="3253"/>
                  <a:pt x="370" y="3300"/>
                </a:cubicBezTo>
                <a:cubicBezTo>
                  <a:pt x="435" y="3337"/>
                  <a:pt x="526" y="3353"/>
                  <a:pt x="625" y="3353"/>
                </a:cubicBezTo>
                <a:cubicBezTo>
                  <a:pt x="852" y="3353"/>
                  <a:pt x="1120" y="3266"/>
                  <a:pt x="1203" y="3134"/>
                </a:cubicBezTo>
                <a:cubicBezTo>
                  <a:pt x="1275" y="3015"/>
                  <a:pt x="1001" y="1991"/>
                  <a:pt x="1132" y="1776"/>
                </a:cubicBezTo>
                <a:cubicBezTo>
                  <a:pt x="1263" y="1574"/>
                  <a:pt x="1989" y="1288"/>
                  <a:pt x="2310" y="1193"/>
                </a:cubicBezTo>
                <a:cubicBezTo>
                  <a:pt x="2556" y="1127"/>
                  <a:pt x="3131" y="934"/>
                  <a:pt x="3400" y="934"/>
                </a:cubicBezTo>
                <a:cubicBezTo>
                  <a:pt x="3470" y="934"/>
                  <a:pt x="3520" y="947"/>
                  <a:pt x="3537" y="979"/>
                </a:cubicBezTo>
                <a:cubicBezTo>
                  <a:pt x="3644" y="1122"/>
                  <a:pt x="3644" y="1943"/>
                  <a:pt x="3680" y="2050"/>
                </a:cubicBezTo>
                <a:cubicBezTo>
                  <a:pt x="3702" y="2110"/>
                  <a:pt x="3865" y="2212"/>
                  <a:pt x="4078" y="2212"/>
                </a:cubicBezTo>
                <a:cubicBezTo>
                  <a:pt x="4204" y="2212"/>
                  <a:pt x="4347" y="2176"/>
                  <a:pt x="4489" y="2074"/>
                </a:cubicBezTo>
                <a:cubicBezTo>
                  <a:pt x="4596" y="2026"/>
                  <a:pt x="4454" y="205"/>
                  <a:pt x="4108" y="62"/>
                </a:cubicBezTo>
                <a:cubicBezTo>
                  <a:pt x="4007" y="19"/>
                  <a:pt x="3888" y="1"/>
                  <a:pt x="37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46"/>
          <p:cNvSpPr/>
          <p:nvPr/>
        </p:nvSpPr>
        <p:spPr>
          <a:xfrm flipH="1">
            <a:off x="748273" y="4407631"/>
            <a:ext cx="294783" cy="104021"/>
          </a:xfrm>
          <a:custGeom>
            <a:avLst/>
            <a:gdLst/>
            <a:ahLst/>
            <a:cxnLst/>
            <a:rect l="l" t="t" r="r" b="b"/>
            <a:pathLst>
              <a:path w="5954" h="2101" extrusionOk="0">
                <a:moveTo>
                  <a:pt x="5810" y="0"/>
                </a:moveTo>
                <a:lnTo>
                  <a:pt x="5489" y="83"/>
                </a:lnTo>
                <a:cubicBezTo>
                  <a:pt x="5334" y="131"/>
                  <a:pt x="5155" y="202"/>
                  <a:pt x="4977" y="250"/>
                </a:cubicBezTo>
                <a:cubicBezTo>
                  <a:pt x="3977" y="536"/>
                  <a:pt x="2965" y="798"/>
                  <a:pt x="2000" y="1179"/>
                </a:cubicBezTo>
                <a:cubicBezTo>
                  <a:pt x="1357" y="1417"/>
                  <a:pt x="643" y="1655"/>
                  <a:pt x="60" y="2024"/>
                </a:cubicBezTo>
                <a:cubicBezTo>
                  <a:pt x="48" y="2036"/>
                  <a:pt x="0" y="2084"/>
                  <a:pt x="12" y="2096"/>
                </a:cubicBezTo>
                <a:cubicBezTo>
                  <a:pt x="20" y="2099"/>
                  <a:pt x="28" y="2101"/>
                  <a:pt x="35" y="2101"/>
                </a:cubicBezTo>
                <a:cubicBezTo>
                  <a:pt x="50" y="2101"/>
                  <a:pt x="64" y="2096"/>
                  <a:pt x="71" y="2096"/>
                </a:cubicBezTo>
                <a:cubicBezTo>
                  <a:pt x="179" y="2072"/>
                  <a:pt x="274" y="2024"/>
                  <a:pt x="369" y="1976"/>
                </a:cubicBezTo>
                <a:cubicBezTo>
                  <a:pt x="631" y="1917"/>
                  <a:pt x="869" y="1786"/>
                  <a:pt x="1119" y="1715"/>
                </a:cubicBezTo>
                <a:cubicBezTo>
                  <a:pt x="1347" y="1660"/>
                  <a:pt x="4364" y="512"/>
                  <a:pt x="5507" y="512"/>
                </a:cubicBezTo>
                <a:cubicBezTo>
                  <a:pt x="5620" y="512"/>
                  <a:pt x="5715" y="523"/>
                  <a:pt x="5786" y="548"/>
                </a:cubicBezTo>
                <a:cubicBezTo>
                  <a:pt x="5846" y="572"/>
                  <a:pt x="5894" y="595"/>
                  <a:pt x="5941" y="643"/>
                </a:cubicBezTo>
                <a:lnTo>
                  <a:pt x="5953" y="655"/>
                </a:lnTo>
                <a:cubicBezTo>
                  <a:pt x="5906" y="333"/>
                  <a:pt x="5870" y="95"/>
                  <a:pt x="5810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46"/>
          <p:cNvSpPr/>
          <p:nvPr/>
        </p:nvSpPr>
        <p:spPr>
          <a:xfrm flipH="1">
            <a:off x="1119633" y="3506274"/>
            <a:ext cx="521736" cy="479356"/>
          </a:xfrm>
          <a:custGeom>
            <a:avLst/>
            <a:gdLst/>
            <a:ahLst/>
            <a:cxnLst/>
            <a:rect l="l" t="t" r="r" b="b"/>
            <a:pathLst>
              <a:path w="10538" h="9682" extrusionOk="0">
                <a:moveTo>
                  <a:pt x="6629" y="1"/>
                </a:moveTo>
                <a:cubicBezTo>
                  <a:pt x="5683" y="1"/>
                  <a:pt x="4538" y="164"/>
                  <a:pt x="3560" y="382"/>
                </a:cubicBezTo>
                <a:cubicBezTo>
                  <a:pt x="3524" y="382"/>
                  <a:pt x="3513" y="394"/>
                  <a:pt x="3489" y="394"/>
                </a:cubicBezTo>
                <a:cubicBezTo>
                  <a:pt x="2727" y="573"/>
                  <a:pt x="2072" y="775"/>
                  <a:pt x="1715" y="978"/>
                </a:cubicBezTo>
                <a:lnTo>
                  <a:pt x="1619" y="1013"/>
                </a:lnTo>
                <a:cubicBezTo>
                  <a:pt x="1500" y="1097"/>
                  <a:pt x="1429" y="1156"/>
                  <a:pt x="1417" y="1216"/>
                </a:cubicBezTo>
                <a:cubicBezTo>
                  <a:pt x="1107" y="2002"/>
                  <a:pt x="953" y="3073"/>
                  <a:pt x="822" y="4145"/>
                </a:cubicBezTo>
                <a:lnTo>
                  <a:pt x="774" y="4550"/>
                </a:lnTo>
                <a:cubicBezTo>
                  <a:pt x="691" y="5276"/>
                  <a:pt x="595" y="5955"/>
                  <a:pt x="465" y="6550"/>
                </a:cubicBezTo>
                <a:cubicBezTo>
                  <a:pt x="417" y="6776"/>
                  <a:pt x="0" y="7705"/>
                  <a:pt x="0" y="8002"/>
                </a:cubicBezTo>
                <a:cubicBezTo>
                  <a:pt x="0" y="8336"/>
                  <a:pt x="417" y="8860"/>
                  <a:pt x="607" y="9086"/>
                </a:cubicBezTo>
                <a:cubicBezTo>
                  <a:pt x="1000" y="9157"/>
                  <a:pt x="3274" y="9681"/>
                  <a:pt x="5048" y="9681"/>
                </a:cubicBezTo>
                <a:cubicBezTo>
                  <a:pt x="6072" y="9681"/>
                  <a:pt x="8906" y="9217"/>
                  <a:pt x="9930" y="9145"/>
                </a:cubicBezTo>
                <a:cubicBezTo>
                  <a:pt x="9930" y="9145"/>
                  <a:pt x="10359" y="8514"/>
                  <a:pt x="10490" y="7895"/>
                </a:cubicBezTo>
                <a:cubicBezTo>
                  <a:pt x="10537" y="7681"/>
                  <a:pt x="10359" y="7026"/>
                  <a:pt x="10347" y="6121"/>
                </a:cubicBezTo>
                <a:lnTo>
                  <a:pt x="10347" y="6038"/>
                </a:lnTo>
                <a:cubicBezTo>
                  <a:pt x="10335" y="5943"/>
                  <a:pt x="10335" y="5871"/>
                  <a:pt x="10335" y="5800"/>
                </a:cubicBezTo>
                <a:cubicBezTo>
                  <a:pt x="10299" y="3990"/>
                  <a:pt x="10478" y="1609"/>
                  <a:pt x="10394" y="1371"/>
                </a:cubicBezTo>
                <a:cubicBezTo>
                  <a:pt x="10311" y="1180"/>
                  <a:pt x="10073" y="942"/>
                  <a:pt x="9692" y="716"/>
                </a:cubicBezTo>
                <a:cubicBezTo>
                  <a:pt x="9644" y="704"/>
                  <a:pt x="9597" y="680"/>
                  <a:pt x="9537" y="644"/>
                </a:cubicBezTo>
                <a:cubicBezTo>
                  <a:pt x="9085" y="406"/>
                  <a:pt x="8454" y="204"/>
                  <a:pt x="7692" y="85"/>
                </a:cubicBezTo>
                <a:cubicBezTo>
                  <a:pt x="7656" y="85"/>
                  <a:pt x="7620" y="61"/>
                  <a:pt x="7573" y="61"/>
                </a:cubicBezTo>
                <a:cubicBezTo>
                  <a:pt x="7311" y="37"/>
                  <a:pt x="7025" y="25"/>
                  <a:pt x="6727" y="1"/>
                </a:cubicBezTo>
                <a:cubicBezTo>
                  <a:pt x="6695" y="1"/>
                  <a:pt x="6662" y="1"/>
                  <a:pt x="66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46"/>
          <p:cNvSpPr/>
          <p:nvPr/>
        </p:nvSpPr>
        <p:spPr>
          <a:xfrm flipH="1">
            <a:off x="1261731" y="3509244"/>
            <a:ext cx="207546" cy="98525"/>
          </a:xfrm>
          <a:custGeom>
            <a:avLst/>
            <a:gdLst/>
            <a:ahLst/>
            <a:cxnLst/>
            <a:rect l="l" t="t" r="r" b="b"/>
            <a:pathLst>
              <a:path w="4192" h="1990" extrusionOk="0">
                <a:moveTo>
                  <a:pt x="4073" y="1"/>
                </a:moveTo>
                <a:cubicBezTo>
                  <a:pt x="4025" y="60"/>
                  <a:pt x="3966" y="120"/>
                  <a:pt x="3906" y="180"/>
                </a:cubicBezTo>
                <a:cubicBezTo>
                  <a:pt x="3585" y="501"/>
                  <a:pt x="3239" y="799"/>
                  <a:pt x="2870" y="1061"/>
                </a:cubicBezTo>
                <a:cubicBezTo>
                  <a:pt x="2513" y="1334"/>
                  <a:pt x="2120" y="1573"/>
                  <a:pt x="1727" y="1763"/>
                </a:cubicBezTo>
                <a:cubicBezTo>
                  <a:pt x="1547" y="1844"/>
                  <a:pt x="1352" y="1919"/>
                  <a:pt x="1160" y="1919"/>
                </a:cubicBezTo>
                <a:cubicBezTo>
                  <a:pt x="1098" y="1919"/>
                  <a:pt x="1037" y="1911"/>
                  <a:pt x="977" y="1894"/>
                </a:cubicBezTo>
                <a:cubicBezTo>
                  <a:pt x="775" y="1823"/>
                  <a:pt x="572" y="1668"/>
                  <a:pt x="453" y="1477"/>
                </a:cubicBezTo>
                <a:cubicBezTo>
                  <a:pt x="215" y="1120"/>
                  <a:pt x="179" y="703"/>
                  <a:pt x="72" y="299"/>
                </a:cubicBezTo>
                <a:cubicBezTo>
                  <a:pt x="37" y="299"/>
                  <a:pt x="25" y="322"/>
                  <a:pt x="1" y="322"/>
                </a:cubicBezTo>
                <a:cubicBezTo>
                  <a:pt x="96" y="680"/>
                  <a:pt x="144" y="1061"/>
                  <a:pt x="322" y="1406"/>
                </a:cubicBezTo>
                <a:cubicBezTo>
                  <a:pt x="484" y="1749"/>
                  <a:pt x="799" y="1990"/>
                  <a:pt x="1174" y="1990"/>
                </a:cubicBezTo>
                <a:cubicBezTo>
                  <a:pt x="1242" y="1990"/>
                  <a:pt x="1311" y="1982"/>
                  <a:pt x="1382" y="1965"/>
                </a:cubicBezTo>
                <a:cubicBezTo>
                  <a:pt x="1620" y="1930"/>
                  <a:pt x="1846" y="1787"/>
                  <a:pt x="2061" y="1668"/>
                </a:cubicBezTo>
                <a:cubicBezTo>
                  <a:pt x="2275" y="1549"/>
                  <a:pt x="2477" y="1430"/>
                  <a:pt x="2668" y="1299"/>
                </a:cubicBezTo>
                <a:cubicBezTo>
                  <a:pt x="3061" y="1037"/>
                  <a:pt x="3442" y="739"/>
                  <a:pt x="3787" y="406"/>
                </a:cubicBezTo>
                <a:cubicBezTo>
                  <a:pt x="3918" y="287"/>
                  <a:pt x="4061" y="156"/>
                  <a:pt x="4192" y="25"/>
                </a:cubicBezTo>
                <a:cubicBezTo>
                  <a:pt x="4156" y="25"/>
                  <a:pt x="4120" y="25"/>
                  <a:pt x="407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46"/>
          <p:cNvSpPr/>
          <p:nvPr/>
        </p:nvSpPr>
        <p:spPr>
          <a:xfrm flipH="1">
            <a:off x="1557055" y="3554644"/>
            <a:ext cx="46589" cy="176899"/>
          </a:xfrm>
          <a:custGeom>
            <a:avLst/>
            <a:gdLst/>
            <a:ahLst/>
            <a:cxnLst/>
            <a:rect l="l" t="t" r="r" b="b"/>
            <a:pathLst>
              <a:path w="941" h="3573" extrusionOk="0">
                <a:moveTo>
                  <a:pt x="941" y="1"/>
                </a:moveTo>
                <a:lnTo>
                  <a:pt x="941" y="1"/>
                </a:lnTo>
                <a:cubicBezTo>
                  <a:pt x="905" y="13"/>
                  <a:pt x="881" y="25"/>
                  <a:pt x="846" y="60"/>
                </a:cubicBezTo>
                <a:cubicBezTo>
                  <a:pt x="810" y="203"/>
                  <a:pt x="774" y="370"/>
                  <a:pt x="726" y="536"/>
                </a:cubicBezTo>
                <a:cubicBezTo>
                  <a:pt x="643" y="858"/>
                  <a:pt x="548" y="1203"/>
                  <a:pt x="465" y="1525"/>
                </a:cubicBezTo>
                <a:cubicBezTo>
                  <a:pt x="310" y="2060"/>
                  <a:pt x="179" y="2620"/>
                  <a:pt x="48" y="3168"/>
                </a:cubicBezTo>
                <a:lnTo>
                  <a:pt x="0" y="3573"/>
                </a:lnTo>
                <a:cubicBezTo>
                  <a:pt x="0" y="3573"/>
                  <a:pt x="12" y="3573"/>
                  <a:pt x="12" y="3549"/>
                </a:cubicBezTo>
                <a:cubicBezTo>
                  <a:pt x="179" y="2882"/>
                  <a:pt x="345" y="2215"/>
                  <a:pt x="524" y="1549"/>
                </a:cubicBezTo>
                <a:cubicBezTo>
                  <a:pt x="607" y="1215"/>
                  <a:pt x="703" y="870"/>
                  <a:pt x="786" y="548"/>
                </a:cubicBezTo>
                <a:cubicBezTo>
                  <a:pt x="834" y="370"/>
                  <a:pt x="893" y="179"/>
                  <a:pt x="94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46"/>
          <p:cNvSpPr/>
          <p:nvPr/>
        </p:nvSpPr>
        <p:spPr>
          <a:xfrm flipH="1">
            <a:off x="1131426" y="3537563"/>
            <a:ext cx="113229" cy="284138"/>
          </a:xfrm>
          <a:custGeom>
            <a:avLst/>
            <a:gdLst/>
            <a:ahLst/>
            <a:cxnLst/>
            <a:rect l="l" t="t" r="r" b="b"/>
            <a:pathLst>
              <a:path w="2287" h="5739" extrusionOk="0">
                <a:moveTo>
                  <a:pt x="1488" y="0"/>
                </a:moveTo>
                <a:cubicBezTo>
                  <a:pt x="1131" y="119"/>
                  <a:pt x="810" y="417"/>
                  <a:pt x="607" y="715"/>
                </a:cubicBezTo>
                <a:cubicBezTo>
                  <a:pt x="274" y="1215"/>
                  <a:pt x="143" y="1834"/>
                  <a:pt x="72" y="2405"/>
                </a:cubicBezTo>
                <a:cubicBezTo>
                  <a:pt x="0" y="2977"/>
                  <a:pt x="0" y="3537"/>
                  <a:pt x="131" y="4096"/>
                </a:cubicBezTo>
                <a:cubicBezTo>
                  <a:pt x="262" y="4656"/>
                  <a:pt x="548" y="5323"/>
                  <a:pt x="1084" y="5608"/>
                </a:cubicBezTo>
                <a:cubicBezTo>
                  <a:pt x="1310" y="5697"/>
                  <a:pt x="1504" y="5739"/>
                  <a:pt x="1675" y="5739"/>
                </a:cubicBezTo>
                <a:cubicBezTo>
                  <a:pt x="1917" y="5739"/>
                  <a:pt x="2112" y="5655"/>
                  <a:pt x="2286" y="5501"/>
                </a:cubicBezTo>
                <a:cubicBezTo>
                  <a:pt x="2286" y="5477"/>
                  <a:pt x="2286" y="5442"/>
                  <a:pt x="2274" y="5370"/>
                </a:cubicBezTo>
                <a:cubicBezTo>
                  <a:pt x="2119" y="5501"/>
                  <a:pt x="1965" y="5596"/>
                  <a:pt x="1762" y="5644"/>
                </a:cubicBezTo>
                <a:cubicBezTo>
                  <a:pt x="1723" y="5651"/>
                  <a:pt x="1681" y="5653"/>
                  <a:pt x="1637" y="5653"/>
                </a:cubicBezTo>
                <a:cubicBezTo>
                  <a:pt x="1443" y="5653"/>
                  <a:pt x="1222" y="5595"/>
                  <a:pt x="1095" y="5537"/>
                </a:cubicBezTo>
                <a:cubicBezTo>
                  <a:pt x="619" y="5311"/>
                  <a:pt x="381" y="4727"/>
                  <a:pt x="250" y="4251"/>
                </a:cubicBezTo>
                <a:cubicBezTo>
                  <a:pt x="119" y="3763"/>
                  <a:pt x="83" y="3239"/>
                  <a:pt x="131" y="2727"/>
                </a:cubicBezTo>
                <a:cubicBezTo>
                  <a:pt x="191" y="2191"/>
                  <a:pt x="298" y="1608"/>
                  <a:pt x="512" y="1120"/>
                </a:cubicBezTo>
                <a:cubicBezTo>
                  <a:pt x="726" y="655"/>
                  <a:pt x="1084" y="239"/>
                  <a:pt x="1572" y="84"/>
                </a:cubicBezTo>
                <a:cubicBezTo>
                  <a:pt x="1584" y="84"/>
                  <a:pt x="1619" y="72"/>
                  <a:pt x="1631" y="72"/>
                </a:cubicBezTo>
                <a:cubicBezTo>
                  <a:pt x="1584" y="60"/>
                  <a:pt x="1548" y="24"/>
                  <a:pt x="14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46"/>
          <p:cNvSpPr/>
          <p:nvPr/>
        </p:nvSpPr>
        <p:spPr>
          <a:xfrm flipH="1">
            <a:off x="1269949" y="3440278"/>
            <a:ext cx="206952" cy="111794"/>
          </a:xfrm>
          <a:custGeom>
            <a:avLst/>
            <a:gdLst/>
            <a:ahLst/>
            <a:cxnLst/>
            <a:rect l="l" t="t" r="r" b="b"/>
            <a:pathLst>
              <a:path w="4180" h="2258" extrusionOk="0">
                <a:moveTo>
                  <a:pt x="3679" y="1"/>
                </a:moveTo>
                <a:lnTo>
                  <a:pt x="0" y="799"/>
                </a:lnTo>
                <a:lnTo>
                  <a:pt x="321" y="1954"/>
                </a:lnTo>
                <a:cubicBezTo>
                  <a:pt x="321" y="1954"/>
                  <a:pt x="546" y="2257"/>
                  <a:pt x="1313" y="2257"/>
                </a:cubicBezTo>
                <a:cubicBezTo>
                  <a:pt x="1619" y="2257"/>
                  <a:pt x="2012" y="2209"/>
                  <a:pt x="2512" y="2073"/>
                </a:cubicBezTo>
                <a:cubicBezTo>
                  <a:pt x="4179" y="1608"/>
                  <a:pt x="3953" y="1061"/>
                  <a:pt x="3953" y="1061"/>
                </a:cubicBezTo>
                <a:lnTo>
                  <a:pt x="3679" y="1"/>
                </a:ln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46"/>
          <p:cNvSpPr/>
          <p:nvPr/>
        </p:nvSpPr>
        <p:spPr>
          <a:xfrm flipH="1">
            <a:off x="1290604" y="3429100"/>
            <a:ext cx="179870" cy="103723"/>
          </a:xfrm>
          <a:custGeom>
            <a:avLst/>
            <a:gdLst/>
            <a:ahLst/>
            <a:cxnLst/>
            <a:rect l="l" t="t" r="r" b="b"/>
            <a:pathLst>
              <a:path w="4585" h="2095" extrusionOk="0">
                <a:moveTo>
                  <a:pt x="3807" y="1"/>
                </a:moveTo>
                <a:cubicBezTo>
                  <a:pt x="3613" y="1"/>
                  <a:pt x="3418" y="17"/>
                  <a:pt x="3227" y="48"/>
                </a:cubicBezTo>
                <a:cubicBezTo>
                  <a:pt x="2358" y="155"/>
                  <a:pt x="1524" y="406"/>
                  <a:pt x="691" y="667"/>
                </a:cubicBezTo>
                <a:cubicBezTo>
                  <a:pt x="489" y="727"/>
                  <a:pt x="274" y="822"/>
                  <a:pt x="167" y="965"/>
                </a:cubicBezTo>
                <a:cubicBezTo>
                  <a:pt x="36" y="1144"/>
                  <a:pt x="0" y="1537"/>
                  <a:pt x="131" y="1715"/>
                </a:cubicBezTo>
                <a:cubicBezTo>
                  <a:pt x="298" y="1941"/>
                  <a:pt x="762" y="2060"/>
                  <a:pt x="1084" y="2084"/>
                </a:cubicBezTo>
                <a:cubicBezTo>
                  <a:pt x="1166" y="2092"/>
                  <a:pt x="1249" y="2095"/>
                  <a:pt x="1332" y="2095"/>
                </a:cubicBezTo>
                <a:cubicBezTo>
                  <a:pt x="1657" y="2095"/>
                  <a:pt x="1988" y="2044"/>
                  <a:pt x="2310" y="1977"/>
                </a:cubicBezTo>
                <a:cubicBezTo>
                  <a:pt x="2798" y="1882"/>
                  <a:pt x="3275" y="1727"/>
                  <a:pt x="3691" y="1489"/>
                </a:cubicBezTo>
                <a:cubicBezTo>
                  <a:pt x="4108" y="1251"/>
                  <a:pt x="4442" y="929"/>
                  <a:pt x="4537" y="536"/>
                </a:cubicBezTo>
                <a:cubicBezTo>
                  <a:pt x="4572" y="406"/>
                  <a:pt x="4584" y="275"/>
                  <a:pt x="4501" y="167"/>
                </a:cubicBezTo>
                <a:cubicBezTo>
                  <a:pt x="4406" y="72"/>
                  <a:pt x="4263" y="36"/>
                  <a:pt x="4096" y="13"/>
                </a:cubicBezTo>
                <a:cubicBezTo>
                  <a:pt x="4001" y="5"/>
                  <a:pt x="3904" y="1"/>
                  <a:pt x="380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46"/>
          <p:cNvSpPr/>
          <p:nvPr/>
        </p:nvSpPr>
        <p:spPr>
          <a:xfrm flipH="1">
            <a:off x="1241134" y="3477806"/>
            <a:ext cx="258492" cy="148233"/>
          </a:xfrm>
          <a:custGeom>
            <a:avLst/>
            <a:gdLst/>
            <a:ahLst/>
            <a:cxnLst/>
            <a:rect l="l" t="t" r="r" b="b"/>
            <a:pathLst>
              <a:path w="5221" h="2994" extrusionOk="0">
                <a:moveTo>
                  <a:pt x="4411" y="0"/>
                </a:moveTo>
                <a:cubicBezTo>
                  <a:pt x="4402" y="0"/>
                  <a:pt x="4395" y="2"/>
                  <a:pt x="4388" y="5"/>
                </a:cubicBezTo>
                <a:cubicBezTo>
                  <a:pt x="4257" y="64"/>
                  <a:pt x="4233" y="481"/>
                  <a:pt x="3388" y="898"/>
                </a:cubicBezTo>
                <a:cubicBezTo>
                  <a:pt x="3015" y="1092"/>
                  <a:pt x="2531" y="1208"/>
                  <a:pt x="2061" y="1208"/>
                </a:cubicBezTo>
                <a:cubicBezTo>
                  <a:pt x="1466" y="1208"/>
                  <a:pt x="895" y="1022"/>
                  <a:pt x="602" y="576"/>
                </a:cubicBezTo>
                <a:cubicBezTo>
                  <a:pt x="600" y="573"/>
                  <a:pt x="597" y="571"/>
                  <a:pt x="592" y="571"/>
                </a:cubicBezTo>
                <a:cubicBezTo>
                  <a:pt x="509" y="571"/>
                  <a:pt x="0" y="1176"/>
                  <a:pt x="102" y="1684"/>
                </a:cubicBezTo>
                <a:cubicBezTo>
                  <a:pt x="158" y="1990"/>
                  <a:pt x="646" y="2845"/>
                  <a:pt x="1063" y="2845"/>
                </a:cubicBezTo>
                <a:cubicBezTo>
                  <a:pt x="1084" y="2845"/>
                  <a:pt x="1105" y="2843"/>
                  <a:pt x="1126" y="2839"/>
                </a:cubicBezTo>
                <a:cubicBezTo>
                  <a:pt x="1554" y="2755"/>
                  <a:pt x="1697" y="1505"/>
                  <a:pt x="1697" y="1505"/>
                </a:cubicBezTo>
                <a:cubicBezTo>
                  <a:pt x="1697" y="1505"/>
                  <a:pt x="1900" y="2981"/>
                  <a:pt x="2257" y="2993"/>
                </a:cubicBezTo>
                <a:cubicBezTo>
                  <a:pt x="2259" y="2993"/>
                  <a:pt x="2261" y="2993"/>
                  <a:pt x="2263" y="2993"/>
                </a:cubicBezTo>
                <a:cubicBezTo>
                  <a:pt x="2644" y="2993"/>
                  <a:pt x="5220" y="1985"/>
                  <a:pt x="5043" y="564"/>
                </a:cubicBezTo>
                <a:cubicBezTo>
                  <a:pt x="5032" y="463"/>
                  <a:pt x="4563" y="0"/>
                  <a:pt x="44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46"/>
          <p:cNvSpPr/>
          <p:nvPr/>
        </p:nvSpPr>
        <p:spPr>
          <a:xfrm flipH="1">
            <a:off x="890960" y="4170632"/>
            <a:ext cx="199872" cy="259828"/>
          </a:xfrm>
          <a:custGeom>
            <a:avLst/>
            <a:gdLst/>
            <a:ahLst/>
            <a:cxnLst/>
            <a:rect l="l" t="t" r="r" b="b"/>
            <a:pathLst>
              <a:path w="4037" h="5248" extrusionOk="0">
                <a:moveTo>
                  <a:pt x="2846" y="1"/>
                </a:moveTo>
                <a:lnTo>
                  <a:pt x="513" y="858"/>
                </a:lnTo>
                <a:cubicBezTo>
                  <a:pt x="1036" y="2168"/>
                  <a:pt x="1" y="3311"/>
                  <a:pt x="679" y="3930"/>
                </a:cubicBezTo>
                <a:cubicBezTo>
                  <a:pt x="955" y="3739"/>
                  <a:pt x="1046" y="3657"/>
                  <a:pt x="1084" y="3657"/>
                </a:cubicBezTo>
                <a:cubicBezTo>
                  <a:pt x="1111" y="3657"/>
                  <a:pt x="1112" y="3695"/>
                  <a:pt x="1132" y="3763"/>
                </a:cubicBezTo>
                <a:cubicBezTo>
                  <a:pt x="1176" y="3916"/>
                  <a:pt x="1431" y="5248"/>
                  <a:pt x="2055" y="5248"/>
                </a:cubicBezTo>
                <a:cubicBezTo>
                  <a:pt x="2109" y="5248"/>
                  <a:pt x="2167" y="5238"/>
                  <a:pt x="2227" y="5216"/>
                </a:cubicBezTo>
                <a:cubicBezTo>
                  <a:pt x="2322" y="5192"/>
                  <a:pt x="2406" y="5144"/>
                  <a:pt x="2513" y="5085"/>
                </a:cubicBezTo>
                <a:cubicBezTo>
                  <a:pt x="2620" y="5013"/>
                  <a:pt x="2691" y="4918"/>
                  <a:pt x="2763" y="4823"/>
                </a:cubicBezTo>
                <a:cubicBezTo>
                  <a:pt x="2870" y="4668"/>
                  <a:pt x="2965" y="4525"/>
                  <a:pt x="3120" y="4418"/>
                </a:cubicBezTo>
                <a:cubicBezTo>
                  <a:pt x="3263" y="4323"/>
                  <a:pt x="3382" y="4299"/>
                  <a:pt x="3442" y="4132"/>
                </a:cubicBezTo>
                <a:cubicBezTo>
                  <a:pt x="3477" y="4001"/>
                  <a:pt x="3513" y="3870"/>
                  <a:pt x="3620" y="3763"/>
                </a:cubicBezTo>
                <a:cubicBezTo>
                  <a:pt x="3739" y="3632"/>
                  <a:pt x="3882" y="3573"/>
                  <a:pt x="3989" y="3406"/>
                </a:cubicBezTo>
                <a:lnTo>
                  <a:pt x="4037" y="3311"/>
                </a:lnTo>
                <a:lnTo>
                  <a:pt x="4037" y="3287"/>
                </a:lnTo>
                <a:cubicBezTo>
                  <a:pt x="4013" y="3239"/>
                  <a:pt x="4013" y="3192"/>
                  <a:pt x="4001" y="3156"/>
                </a:cubicBezTo>
                <a:cubicBezTo>
                  <a:pt x="3894" y="2715"/>
                  <a:pt x="3632" y="2334"/>
                  <a:pt x="3453" y="1930"/>
                </a:cubicBezTo>
                <a:cubicBezTo>
                  <a:pt x="3168" y="1298"/>
                  <a:pt x="3001" y="656"/>
                  <a:pt x="2846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46"/>
          <p:cNvSpPr/>
          <p:nvPr/>
        </p:nvSpPr>
        <p:spPr>
          <a:xfrm flipH="1">
            <a:off x="902343" y="3550237"/>
            <a:ext cx="325924" cy="757404"/>
          </a:xfrm>
          <a:custGeom>
            <a:avLst/>
            <a:gdLst/>
            <a:ahLst/>
            <a:cxnLst/>
            <a:rect l="l" t="t" r="r" b="b"/>
            <a:pathLst>
              <a:path w="6583" h="15298" extrusionOk="0">
                <a:moveTo>
                  <a:pt x="1319" y="1"/>
                </a:moveTo>
                <a:cubicBezTo>
                  <a:pt x="564" y="1"/>
                  <a:pt x="1" y="1640"/>
                  <a:pt x="38" y="2900"/>
                </a:cubicBezTo>
                <a:cubicBezTo>
                  <a:pt x="98" y="4495"/>
                  <a:pt x="1074" y="5459"/>
                  <a:pt x="1884" y="8924"/>
                </a:cubicBezTo>
                <a:cubicBezTo>
                  <a:pt x="2408" y="11198"/>
                  <a:pt x="2848" y="13222"/>
                  <a:pt x="3086" y="14353"/>
                </a:cubicBezTo>
                <a:cubicBezTo>
                  <a:pt x="3086" y="14389"/>
                  <a:pt x="3098" y="14401"/>
                  <a:pt x="3098" y="14437"/>
                </a:cubicBezTo>
                <a:cubicBezTo>
                  <a:pt x="3217" y="14984"/>
                  <a:pt x="3277" y="15294"/>
                  <a:pt x="3277" y="15294"/>
                </a:cubicBezTo>
                <a:cubicBezTo>
                  <a:pt x="3333" y="15296"/>
                  <a:pt x="3394" y="15297"/>
                  <a:pt x="3459" y="15297"/>
                </a:cubicBezTo>
                <a:cubicBezTo>
                  <a:pt x="4515" y="15297"/>
                  <a:pt x="6582" y="15025"/>
                  <a:pt x="6515" y="14520"/>
                </a:cubicBezTo>
                <a:cubicBezTo>
                  <a:pt x="6479" y="14294"/>
                  <a:pt x="6432" y="14091"/>
                  <a:pt x="6408" y="13877"/>
                </a:cubicBezTo>
                <a:cubicBezTo>
                  <a:pt x="6408" y="13841"/>
                  <a:pt x="6408" y="13806"/>
                  <a:pt x="6396" y="13758"/>
                </a:cubicBezTo>
                <a:cubicBezTo>
                  <a:pt x="5313" y="7305"/>
                  <a:pt x="2824" y="1423"/>
                  <a:pt x="1955" y="387"/>
                </a:cubicBezTo>
                <a:cubicBezTo>
                  <a:pt x="1735" y="117"/>
                  <a:pt x="1520" y="1"/>
                  <a:pt x="1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46"/>
          <p:cNvSpPr/>
          <p:nvPr/>
        </p:nvSpPr>
        <p:spPr>
          <a:xfrm flipH="1">
            <a:off x="911011" y="4231379"/>
            <a:ext cx="164472" cy="33617"/>
          </a:xfrm>
          <a:custGeom>
            <a:avLst/>
            <a:gdLst/>
            <a:ahLst/>
            <a:cxnLst/>
            <a:rect l="l" t="t" r="r" b="b"/>
            <a:pathLst>
              <a:path w="3322" h="679" extrusionOk="0">
                <a:moveTo>
                  <a:pt x="3310" y="0"/>
                </a:moveTo>
                <a:cubicBezTo>
                  <a:pt x="3072" y="83"/>
                  <a:pt x="2834" y="155"/>
                  <a:pt x="2584" y="214"/>
                </a:cubicBezTo>
                <a:cubicBezTo>
                  <a:pt x="1929" y="381"/>
                  <a:pt x="1250" y="500"/>
                  <a:pt x="584" y="560"/>
                </a:cubicBezTo>
                <a:lnTo>
                  <a:pt x="0" y="595"/>
                </a:lnTo>
                <a:cubicBezTo>
                  <a:pt x="0" y="631"/>
                  <a:pt x="12" y="643"/>
                  <a:pt x="12" y="679"/>
                </a:cubicBezTo>
                <a:cubicBezTo>
                  <a:pt x="1131" y="655"/>
                  <a:pt x="2262" y="452"/>
                  <a:pt x="3322" y="119"/>
                </a:cubicBezTo>
                <a:cubicBezTo>
                  <a:pt x="3322" y="83"/>
                  <a:pt x="3310" y="48"/>
                  <a:pt x="33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46"/>
          <p:cNvSpPr/>
          <p:nvPr/>
        </p:nvSpPr>
        <p:spPr>
          <a:xfrm flipH="1">
            <a:off x="1092550" y="2815428"/>
            <a:ext cx="601893" cy="687397"/>
          </a:xfrm>
          <a:custGeom>
            <a:avLst/>
            <a:gdLst/>
            <a:ahLst/>
            <a:cxnLst/>
            <a:rect l="l" t="t" r="r" b="b"/>
            <a:pathLst>
              <a:path w="12157" h="13884" extrusionOk="0">
                <a:moveTo>
                  <a:pt x="5860" y="1"/>
                </a:moveTo>
                <a:cubicBezTo>
                  <a:pt x="2521" y="1"/>
                  <a:pt x="58" y="2792"/>
                  <a:pt x="1" y="7228"/>
                </a:cubicBezTo>
                <a:cubicBezTo>
                  <a:pt x="1" y="7800"/>
                  <a:pt x="13" y="8336"/>
                  <a:pt x="72" y="8860"/>
                </a:cubicBezTo>
                <a:lnTo>
                  <a:pt x="72" y="8883"/>
                </a:lnTo>
                <a:cubicBezTo>
                  <a:pt x="96" y="9050"/>
                  <a:pt x="120" y="9193"/>
                  <a:pt x="132" y="9360"/>
                </a:cubicBezTo>
                <a:cubicBezTo>
                  <a:pt x="346" y="10681"/>
                  <a:pt x="810" y="11812"/>
                  <a:pt x="1679" y="12610"/>
                </a:cubicBezTo>
                <a:lnTo>
                  <a:pt x="1703" y="12622"/>
                </a:lnTo>
                <a:cubicBezTo>
                  <a:pt x="1846" y="12753"/>
                  <a:pt x="2025" y="12884"/>
                  <a:pt x="2203" y="13003"/>
                </a:cubicBezTo>
                <a:cubicBezTo>
                  <a:pt x="2965" y="13503"/>
                  <a:pt x="3977" y="13813"/>
                  <a:pt x="5299" y="13884"/>
                </a:cubicBezTo>
                <a:lnTo>
                  <a:pt x="5692" y="13884"/>
                </a:lnTo>
                <a:cubicBezTo>
                  <a:pt x="5835" y="13884"/>
                  <a:pt x="5989" y="13884"/>
                  <a:pt x="6144" y="13872"/>
                </a:cubicBezTo>
                <a:cubicBezTo>
                  <a:pt x="8037" y="13741"/>
                  <a:pt x="9716" y="12586"/>
                  <a:pt x="10752" y="10848"/>
                </a:cubicBezTo>
                <a:cubicBezTo>
                  <a:pt x="10764" y="10836"/>
                  <a:pt x="10764" y="10824"/>
                  <a:pt x="10776" y="10800"/>
                </a:cubicBezTo>
                <a:cubicBezTo>
                  <a:pt x="10871" y="10657"/>
                  <a:pt x="10942" y="10526"/>
                  <a:pt x="11014" y="10360"/>
                </a:cubicBezTo>
                <a:cubicBezTo>
                  <a:pt x="11383" y="9586"/>
                  <a:pt x="11645" y="8717"/>
                  <a:pt x="11740" y="7764"/>
                </a:cubicBezTo>
                <a:cubicBezTo>
                  <a:pt x="12157" y="3859"/>
                  <a:pt x="9752" y="239"/>
                  <a:pt x="6251" y="13"/>
                </a:cubicBezTo>
                <a:cubicBezTo>
                  <a:pt x="6120" y="5"/>
                  <a:pt x="5989" y="1"/>
                  <a:pt x="5860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46"/>
          <p:cNvSpPr/>
          <p:nvPr/>
        </p:nvSpPr>
        <p:spPr>
          <a:xfrm flipH="1">
            <a:off x="972290" y="2743937"/>
            <a:ext cx="718143" cy="481881"/>
          </a:xfrm>
          <a:custGeom>
            <a:avLst/>
            <a:gdLst/>
            <a:ahLst/>
            <a:cxnLst/>
            <a:rect l="l" t="t" r="r" b="b"/>
            <a:pathLst>
              <a:path w="14505" h="9733" extrusionOk="0">
                <a:moveTo>
                  <a:pt x="6337" y="0"/>
                </a:moveTo>
                <a:cubicBezTo>
                  <a:pt x="6165" y="0"/>
                  <a:pt x="5994" y="6"/>
                  <a:pt x="5825" y="17"/>
                </a:cubicBezTo>
                <a:cubicBezTo>
                  <a:pt x="5563" y="28"/>
                  <a:pt x="5313" y="52"/>
                  <a:pt x="5039" y="88"/>
                </a:cubicBezTo>
                <a:cubicBezTo>
                  <a:pt x="4301" y="207"/>
                  <a:pt x="3551" y="421"/>
                  <a:pt x="2872" y="755"/>
                </a:cubicBezTo>
                <a:cubicBezTo>
                  <a:pt x="1289" y="1564"/>
                  <a:pt x="193" y="3160"/>
                  <a:pt x="51" y="4886"/>
                </a:cubicBezTo>
                <a:cubicBezTo>
                  <a:pt x="40" y="5056"/>
                  <a:pt x="1" y="5652"/>
                  <a:pt x="280" y="5652"/>
                </a:cubicBezTo>
                <a:cubicBezTo>
                  <a:pt x="314" y="5652"/>
                  <a:pt x="352" y="5644"/>
                  <a:pt x="396" y="5624"/>
                </a:cubicBezTo>
                <a:cubicBezTo>
                  <a:pt x="432" y="5612"/>
                  <a:pt x="455" y="5577"/>
                  <a:pt x="491" y="5553"/>
                </a:cubicBezTo>
                <a:cubicBezTo>
                  <a:pt x="622" y="5136"/>
                  <a:pt x="908" y="4755"/>
                  <a:pt x="1182" y="4422"/>
                </a:cubicBezTo>
                <a:cubicBezTo>
                  <a:pt x="1527" y="4053"/>
                  <a:pt x="1920" y="3719"/>
                  <a:pt x="2337" y="3434"/>
                </a:cubicBezTo>
                <a:cubicBezTo>
                  <a:pt x="2956" y="3005"/>
                  <a:pt x="3658" y="2672"/>
                  <a:pt x="4384" y="2434"/>
                </a:cubicBezTo>
                <a:cubicBezTo>
                  <a:pt x="4932" y="1981"/>
                  <a:pt x="5647" y="1683"/>
                  <a:pt x="6361" y="1576"/>
                </a:cubicBezTo>
                <a:lnTo>
                  <a:pt x="6361" y="1576"/>
                </a:lnTo>
                <a:cubicBezTo>
                  <a:pt x="5789" y="1719"/>
                  <a:pt x="5230" y="2041"/>
                  <a:pt x="4789" y="2434"/>
                </a:cubicBezTo>
                <a:cubicBezTo>
                  <a:pt x="4873" y="2767"/>
                  <a:pt x="4992" y="3076"/>
                  <a:pt x="5158" y="3362"/>
                </a:cubicBezTo>
                <a:cubicBezTo>
                  <a:pt x="5587" y="4136"/>
                  <a:pt x="6289" y="4743"/>
                  <a:pt x="7099" y="5136"/>
                </a:cubicBezTo>
                <a:cubicBezTo>
                  <a:pt x="7373" y="5279"/>
                  <a:pt x="7671" y="5386"/>
                  <a:pt x="7992" y="5470"/>
                </a:cubicBezTo>
                <a:cubicBezTo>
                  <a:pt x="8052" y="5874"/>
                  <a:pt x="8052" y="6279"/>
                  <a:pt x="8242" y="6636"/>
                </a:cubicBezTo>
                <a:cubicBezTo>
                  <a:pt x="8468" y="7041"/>
                  <a:pt x="8897" y="7172"/>
                  <a:pt x="9266" y="7410"/>
                </a:cubicBezTo>
                <a:cubicBezTo>
                  <a:pt x="9659" y="7648"/>
                  <a:pt x="9849" y="8089"/>
                  <a:pt x="9838" y="8530"/>
                </a:cubicBezTo>
                <a:cubicBezTo>
                  <a:pt x="9838" y="8708"/>
                  <a:pt x="9611" y="9720"/>
                  <a:pt x="9957" y="9732"/>
                </a:cubicBezTo>
                <a:cubicBezTo>
                  <a:pt x="9980" y="9732"/>
                  <a:pt x="10028" y="9720"/>
                  <a:pt x="10052" y="9684"/>
                </a:cubicBezTo>
                <a:cubicBezTo>
                  <a:pt x="10314" y="9482"/>
                  <a:pt x="10564" y="9268"/>
                  <a:pt x="10850" y="9089"/>
                </a:cubicBezTo>
                <a:cubicBezTo>
                  <a:pt x="11123" y="8911"/>
                  <a:pt x="11457" y="8851"/>
                  <a:pt x="11778" y="8756"/>
                </a:cubicBezTo>
                <a:cubicBezTo>
                  <a:pt x="12159" y="8637"/>
                  <a:pt x="12516" y="8494"/>
                  <a:pt x="12850" y="8315"/>
                </a:cubicBezTo>
                <a:cubicBezTo>
                  <a:pt x="13481" y="7994"/>
                  <a:pt x="14017" y="7482"/>
                  <a:pt x="14255" y="6851"/>
                </a:cubicBezTo>
                <a:cubicBezTo>
                  <a:pt x="14505" y="6148"/>
                  <a:pt x="14505" y="5374"/>
                  <a:pt x="14362" y="4612"/>
                </a:cubicBezTo>
                <a:cubicBezTo>
                  <a:pt x="14100" y="3481"/>
                  <a:pt x="13493" y="2398"/>
                  <a:pt x="12612" y="1588"/>
                </a:cubicBezTo>
                <a:cubicBezTo>
                  <a:pt x="12469" y="1457"/>
                  <a:pt x="12302" y="1326"/>
                  <a:pt x="12135" y="1207"/>
                </a:cubicBezTo>
                <a:cubicBezTo>
                  <a:pt x="11600" y="826"/>
                  <a:pt x="10981" y="576"/>
                  <a:pt x="10338" y="445"/>
                </a:cubicBezTo>
                <a:cubicBezTo>
                  <a:pt x="9992" y="374"/>
                  <a:pt x="9671" y="326"/>
                  <a:pt x="9326" y="314"/>
                </a:cubicBezTo>
                <a:cubicBezTo>
                  <a:pt x="9199" y="302"/>
                  <a:pt x="9070" y="296"/>
                  <a:pt x="8941" y="296"/>
                </a:cubicBezTo>
                <a:cubicBezTo>
                  <a:pt x="8684" y="296"/>
                  <a:pt x="8425" y="322"/>
                  <a:pt x="8171" y="386"/>
                </a:cubicBezTo>
                <a:lnTo>
                  <a:pt x="7992" y="290"/>
                </a:lnTo>
                <a:cubicBezTo>
                  <a:pt x="7873" y="231"/>
                  <a:pt x="7730" y="195"/>
                  <a:pt x="7611" y="159"/>
                </a:cubicBezTo>
                <a:cubicBezTo>
                  <a:pt x="7202" y="40"/>
                  <a:pt x="6768" y="0"/>
                  <a:pt x="63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46"/>
          <p:cNvSpPr/>
          <p:nvPr/>
        </p:nvSpPr>
        <p:spPr>
          <a:xfrm flipH="1">
            <a:off x="1066613" y="2768296"/>
            <a:ext cx="338401" cy="161947"/>
          </a:xfrm>
          <a:custGeom>
            <a:avLst/>
            <a:gdLst/>
            <a:ahLst/>
            <a:cxnLst/>
            <a:rect l="l" t="t" r="r" b="b"/>
            <a:pathLst>
              <a:path w="6835" h="3271" extrusionOk="0">
                <a:moveTo>
                  <a:pt x="4549" y="1"/>
                </a:moveTo>
                <a:cubicBezTo>
                  <a:pt x="4227" y="72"/>
                  <a:pt x="3930" y="179"/>
                  <a:pt x="3680" y="251"/>
                </a:cubicBezTo>
                <a:cubicBezTo>
                  <a:pt x="2668" y="560"/>
                  <a:pt x="1703" y="989"/>
                  <a:pt x="751" y="1441"/>
                </a:cubicBezTo>
                <a:cubicBezTo>
                  <a:pt x="501" y="1561"/>
                  <a:pt x="215" y="1691"/>
                  <a:pt x="108" y="1965"/>
                </a:cubicBezTo>
                <a:cubicBezTo>
                  <a:pt x="1" y="2203"/>
                  <a:pt x="96" y="2477"/>
                  <a:pt x="263" y="2692"/>
                </a:cubicBezTo>
                <a:cubicBezTo>
                  <a:pt x="441" y="2882"/>
                  <a:pt x="655" y="3013"/>
                  <a:pt x="894" y="3132"/>
                </a:cubicBezTo>
                <a:cubicBezTo>
                  <a:pt x="1037" y="3204"/>
                  <a:pt x="1192" y="3271"/>
                  <a:pt x="1336" y="3271"/>
                </a:cubicBezTo>
                <a:cubicBezTo>
                  <a:pt x="1406" y="3271"/>
                  <a:pt x="1474" y="3255"/>
                  <a:pt x="1536" y="3215"/>
                </a:cubicBezTo>
                <a:cubicBezTo>
                  <a:pt x="1763" y="3049"/>
                  <a:pt x="1751" y="2692"/>
                  <a:pt x="1953" y="2525"/>
                </a:cubicBezTo>
                <a:cubicBezTo>
                  <a:pt x="2033" y="2465"/>
                  <a:pt x="2121" y="2443"/>
                  <a:pt x="2215" y="2443"/>
                </a:cubicBezTo>
                <a:cubicBezTo>
                  <a:pt x="2455" y="2443"/>
                  <a:pt x="2727" y="2587"/>
                  <a:pt x="2977" y="2587"/>
                </a:cubicBezTo>
                <a:cubicBezTo>
                  <a:pt x="3034" y="2587"/>
                  <a:pt x="3090" y="2579"/>
                  <a:pt x="3144" y="2561"/>
                </a:cubicBezTo>
                <a:cubicBezTo>
                  <a:pt x="3489" y="2418"/>
                  <a:pt x="3537" y="1953"/>
                  <a:pt x="3799" y="1691"/>
                </a:cubicBezTo>
                <a:cubicBezTo>
                  <a:pt x="3960" y="1541"/>
                  <a:pt x="4180" y="1487"/>
                  <a:pt x="4397" y="1487"/>
                </a:cubicBezTo>
                <a:cubicBezTo>
                  <a:pt x="4420" y="1487"/>
                  <a:pt x="4443" y="1488"/>
                  <a:pt x="4465" y="1489"/>
                </a:cubicBezTo>
                <a:cubicBezTo>
                  <a:pt x="4704" y="1489"/>
                  <a:pt x="4942" y="1549"/>
                  <a:pt x="5180" y="1572"/>
                </a:cubicBezTo>
                <a:cubicBezTo>
                  <a:pt x="5266" y="1581"/>
                  <a:pt x="5352" y="1585"/>
                  <a:pt x="5439" y="1585"/>
                </a:cubicBezTo>
                <a:cubicBezTo>
                  <a:pt x="5834" y="1585"/>
                  <a:pt x="6231" y="1496"/>
                  <a:pt x="6573" y="1310"/>
                </a:cubicBezTo>
                <a:cubicBezTo>
                  <a:pt x="6656" y="1263"/>
                  <a:pt x="6763" y="1203"/>
                  <a:pt x="6835" y="1132"/>
                </a:cubicBezTo>
                <a:cubicBezTo>
                  <a:pt x="6692" y="1001"/>
                  <a:pt x="6525" y="858"/>
                  <a:pt x="6347" y="751"/>
                </a:cubicBezTo>
                <a:cubicBezTo>
                  <a:pt x="5811" y="382"/>
                  <a:pt x="5180" y="132"/>
                  <a:pt x="45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46"/>
          <p:cNvSpPr/>
          <p:nvPr/>
        </p:nvSpPr>
        <p:spPr>
          <a:xfrm flipH="1">
            <a:off x="1295890" y="2743937"/>
            <a:ext cx="282999" cy="118774"/>
          </a:xfrm>
          <a:custGeom>
            <a:avLst/>
            <a:gdLst/>
            <a:ahLst/>
            <a:cxnLst/>
            <a:rect l="l" t="t" r="r" b="b"/>
            <a:pathLst>
              <a:path w="5716" h="2399" extrusionOk="0">
                <a:moveTo>
                  <a:pt x="4046" y="0"/>
                </a:moveTo>
                <a:cubicBezTo>
                  <a:pt x="3876" y="0"/>
                  <a:pt x="3706" y="6"/>
                  <a:pt x="3536" y="17"/>
                </a:cubicBezTo>
                <a:cubicBezTo>
                  <a:pt x="3263" y="28"/>
                  <a:pt x="3013" y="52"/>
                  <a:pt x="2739" y="88"/>
                </a:cubicBezTo>
                <a:cubicBezTo>
                  <a:pt x="2417" y="267"/>
                  <a:pt x="2084" y="457"/>
                  <a:pt x="1786" y="636"/>
                </a:cubicBezTo>
                <a:cubicBezTo>
                  <a:pt x="1667" y="731"/>
                  <a:pt x="1536" y="814"/>
                  <a:pt x="1512" y="945"/>
                </a:cubicBezTo>
                <a:cubicBezTo>
                  <a:pt x="1489" y="1040"/>
                  <a:pt x="1524" y="1112"/>
                  <a:pt x="1477" y="1183"/>
                </a:cubicBezTo>
                <a:cubicBezTo>
                  <a:pt x="1441" y="1255"/>
                  <a:pt x="1381" y="1267"/>
                  <a:pt x="1298" y="1291"/>
                </a:cubicBezTo>
                <a:cubicBezTo>
                  <a:pt x="1084" y="1374"/>
                  <a:pt x="869" y="1457"/>
                  <a:pt x="643" y="1529"/>
                </a:cubicBezTo>
                <a:cubicBezTo>
                  <a:pt x="488" y="1588"/>
                  <a:pt x="322" y="1648"/>
                  <a:pt x="203" y="1767"/>
                </a:cubicBezTo>
                <a:cubicBezTo>
                  <a:pt x="60" y="1886"/>
                  <a:pt x="0" y="2064"/>
                  <a:pt x="84" y="2207"/>
                </a:cubicBezTo>
                <a:cubicBezTo>
                  <a:pt x="157" y="2346"/>
                  <a:pt x="339" y="2398"/>
                  <a:pt x="522" y="2398"/>
                </a:cubicBezTo>
                <a:cubicBezTo>
                  <a:pt x="575" y="2398"/>
                  <a:pt x="628" y="2394"/>
                  <a:pt x="679" y="2386"/>
                </a:cubicBezTo>
                <a:cubicBezTo>
                  <a:pt x="1131" y="2291"/>
                  <a:pt x="1489" y="2005"/>
                  <a:pt x="1870" y="1755"/>
                </a:cubicBezTo>
                <a:cubicBezTo>
                  <a:pt x="2536" y="1314"/>
                  <a:pt x="3298" y="969"/>
                  <a:pt x="4084" y="719"/>
                </a:cubicBezTo>
                <a:cubicBezTo>
                  <a:pt x="4453" y="600"/>
                  <a:pt x="4810" y="505"/>
                  <a:pt x="5179" y="421"/>
                </a:cubicBezTo>
                <a:cubicBezTo>
                  <a:pt x="5346" y="386"/>
                  <a:pt x="5549" y="362"/>
                  <a:pt x="5715" y="326"/>
                </a:cubicBezTo>
                <a:cubicBezTo>
                  <a:pt x="5596" y="267"/>
                  <a:pt x="5477" y="219"/>
                  <a:pt x="5322" y="159"/>
                </a:cubicBezTo>
                <a:cubicBezTo>
                  <a:pt x="4905" y="40"/>
                  <a:pt x="4475" y="0"/>
                  <a:pt x="40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46"/>
          <p:cNvSpPr/>
          <p:nvPr/>
        </p:nvSpPr>
        <p:spPr>
          <a:xfrm flipH="1">
            <a:off x="985274" y="3130551"/>
            <a:ext cx="184524" cy="221706"/>
          </a:xfrm>
          <a:custGeom>
            <a:avLst/>
            <a:gdLst/>
            <a:ahLst/>
            <a:cxnLst/>
            <a:rect l="l" t="t" r="r" b="b"/>
            <a:pathLst>
              <a:path w="3727" h="4478" extrusionOk="0">
                <a:moveTo>
                  <a:pt x="2331" y="1"/>
                </a:moveTo>
                <a:cubicBezTo>
                  <a:pt x="995" y="1"/>
                  <a:pt x="226" y="1549"/>
                  <a:pt x="72" y="2697"/>
                </a:cubicBezTo>
                <a:cubicBezTo>
                  <a:pt x="36" y="2983"/>
                  <a:pt x="0" y="3292"/>
                  <a:pt x="72" y="3578"/>
                </a:cubicBezTo>
                <a:cubicBezTo>
                  <a:pt x="205" y="4110"/>
                  <a:pt x="627" y="4477"/>
                  <a:pt x="1165" y="4477"/>
                </a:cubicBezTo>
                <a:cubicBezTo>
                  <a:pt x="1205" y="4477"/>
                  <a:pt x="1245" y="4475"/>
                  <a:pt x="1286" y="4471"/>
                </a:cubicBezTo>
                <a:cubicBezTo>
                  <a:pt x="1798" y="4423"/>
                  <a:pt x="2310" y="4114"/>
                  <a:pt x="2691" y="3769"/>
                </a:cubicBezTo>
                <a:cubicBezTo>
                  <a:pt x="3322" y="3221"/>
                  <a:pt x="3703" y="2423"/>
                  <a:pt x="3703" y="1613"/>
                </a:cubicBezTo>
                <a:cubicBezTo>
                  <a:pt x="3727" y="1232"/>
                  <a:pt x="3632" y="840"/>
                  <a:pt x="3405" y="530"/>
                </a:cubicBezTo>
                <a:cubicBezTo>
                  <a:pt x="3203" y="244"/>
                  <a:pt x="2929" y="89"/>
                  <a:pt x="2655" y="30"/>
                </a:cubicBezTo>
                <a:cubicBezTo>
                  <a:pt x="2544" y="10"/>
                  <a:pt x="2436" y="1"/>
                  <a:pt x="2331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46"/>
          <p:cNvSpPr/>
          <p:nvPr/>
        </p:nvSpPr>
        <p:spPr>
          <a:xfrm flipH="1">
            <a:off x="1020032" y="3189764"/>
            <a:ext cx="90851" cy="105011"/>
          </a:xfrm>
          <a:custGeom>
            <a:avLst/>
            <a:gdLst/>
            <a:ahLst/>
            <a:cxnLst/>
            <a:rect l="l" t="t" r="r" b="b"/>
            <a:pathLst>
              <a:path w="1835" h="2121" extrusionOk="0">
                <a:moveTo>
                  <a:pt x="1287" y="1"/>
                </a:moveTo>
                <a:cubicBezTo>
                  <a:pt x="1001" y="1"/>
                  <a:pt x="763" y="179"/>
                  <a:pt x="584" y="370"/>
                </a:cubicBezTo>
                <a:cubicBezTo>
                  <a:pt x="179" y="834"/>
                  <a:pt x="1" y="1441"/>
                  <a:pt x="60" y="2049"/>
                </a:cubicBezTo>
                <a:cubicBezTo>
                  <a:pt x="66" y="2096"/>
                  <a:pt x="105" y="2120"/>
                  <a:pt x="142" y="2120"/>
                </a:cubicBezTo>
                <a:cubicBezTo>
                  <a:pt x="179" y="2120"/>
                  <a:pt x="215" y="2096"/>
                  <a:pt x="215" y="2049"/>
                </a:cubicBezTo>
                <a:cubicBezTo>
                  <a:pt x="179" y="1560"/>
                  <a:pt x="346" y="1060"/>
                  <a:pt x="644" y="668"/>
                </a:cubicBezTo>
                <a:cubicBezTo>
                  <a:pt x="703" y="584"/>
                  <a:pt x="775" y="489"/>
                  <a:pt x="870" y="417"/>
                </a:cubicBezTo>
                <a:cubicBezTo>
                  <a:pt x="953" y="525"/>
                  <a:pt x="1013" y="644"/>
                  <a:pt x="1049" y="763"/>
                </a:cubicBezTo>
                <a:cubicBezTo>
                  <a:pt x="1060" y="834"/>
                  <a:pt x="1060" y="894"/>
                  <a:pt x="1060" y="977"/>
                </a:cubicBezTo>
                <a:lnTo>
                  <a:pt x="1060" y="1037"/>
                </a:lnTo>
                <a:lnTo>
                  <a:pt x="1060" y="1060"/>
                </a:lnTo>
                <a:lnTo>
                  <a:pt x="1060" y="1084"/>
                </a:lnTo>
                <a:cubicBezTo>
                  <a:pt x="1049" y="1132"/>
                  <a:pt x="1025" y="1179"/>
                  <a:pt x="1049" y="1215"/>
                </a:cubicBezTo>
                <a:cubicBezTo>
                  <a:pt x="1049" y="1270"/>
                  <a:pt x="1085" y="1304"/>
                  <a:pt x="1126" y="1304"/>
                </a:cubicBezTo>
                <a:cubicBezTo>
                  <a:pt x="1148" y="1304"/>
                  <a:pt x="1171" y="1295"/>
                  <a:pt x="1191" y="1275"/>
                </a:cubicBezTo>
                <a:cubicBezTo>
                  <a:pt x="1263" y="1203"/>
                  <a:pt x="1287" y="1084"/>
                  <a:pt x="1299" y="977"/>
                </a:cubicBezTo>
                <a:cubicBezTo>
                  <a:pt x="1310" y="894"/>
                  <a:pt x="1299" y="787"/>
                  <a:pt x="1263" y="703"/>
                </a:cubicBezTo>
                <a:cubicBezTo>
                  <a:pt x="1227" y="548"/>
                  <a:pt x="1144" y="417"/>
                  <a:pt x="1049" y="298"/>
                </a:cubicBezTo>
                <a:cubicBezTo>
                  <a:pt x="1084" y="263"/>
                  <a:pt x="1132" y="251"/>
                  <a:pt x="1191" y="239"/>
                </a:cubicBezTo>
                <a:cubicBezTo>
                  <a:pt x="1226" y="226"/>
                  <a:pt x="1261" y="221"/>
                  <a:pt x="1296" y="221"/>
                </a:cubicBezTo>
                <a:cubicBezTo>
                  <a:pt x="1357" y="221"/>
                  <a:pt x="1417" y="236"/>
                  <a:pt x="1477" y="251"/>
                </a:cubicBezTo>
                <a:cubicBezTo>
                  <a:pt x="1561" y="298"/>
                  <a:pt x="1608" y="382"/>
                  <a:pt x="1703" y="429"/>
                </a:cubicBezTo>
                <a:cubicBezTo>
                  <a:pt x="1716" y="439"/>
                  <a:pt x="1731" y="444"/>
                  <a:pt x="1746" y="444"/>
                </a:cubicBezTo>
                <a:cubicBezTo>
                  <a:pt x="1786" y="444"/>
                  <a:pt x="1826" y="413"/>
                  <a:pt x="1834" y="370"/>
                </a:cubicBezTo>
                <a:cubicBezTo>
                  <a:pt x="1834" y="132"/>
                  <a:pt x="1477" y="1"/>
                  <a:pt x="12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46"/>
          <p:cNvSpPr/>
          <p:nvPr/>
        </p:nvSpPr>
        <p:spPr>
          <a:xfrm flipH="1">
            <a:off x="1148551" y="3270315"/>
            <a:ext cx="300674" cy="231954"/>
          </a:xfrm>
          <a:custGeom>
            <a:avLst/>
            <a:gdLst/>
            <a:ahLst/>
            <a:cxnLst/>
            <a:rect l="l" t="t" r="r" b="b"/>
            <a:pathLst>
              <a:path w="6073" h="4685" extrusionOk="0">
                <a:moveTo>
                  <a:pt x="3916" y="1"/>
                </a:moveTo>
                <a:cubicBezTo>
                  <a:pt x="3861" y="1"/>
                  <a:pt x="3806" y="2"/>
                  <a:pt x="3751" y="5"/>
                </a:cubicBezTo>
                <a:cubicBezTo>
                  <a:pt x="3061" y="64"/>
                  <a:pt x="2382" y="350"/>
                  <a:pt x="1810" y="743"/>
                </a:cubicBezTo>
                <a:cubicBezTo>
                  <a:pt x="1239" y="1112"/>
                  <a:pt x="739" y="1600"/>
                  <a:pt x="417" y="2208"/>
                </a:cubicBezTo>
                <a:cubicBezTo>
                  <a:pt x="96" y="2839"/>
                  <a:pt x="1" y="3565"/>
                  <a:pt x="263" y="4196"/>
                </a:cubicBezTo>
                <a:cubicBezTo>
                  <a:pt x="334" y="4374"/>
                  <a:pt x="417" y="4529"/>
                  <a:pt x="536" y="4684"/>
                </a:cubicBezTo>
                <a:lnTo>
                  <a:pt x="751" y="4684"/>
                </a:lnTo>
                <a:cubicBezTo>
                  <a:pt x="894" y="4684"/>
                  <a:pt x="1048" y="4684"/>
                  <a:pt x="1215" y="4660"/>
                </a:cubicBezTo>
                <a:cubicBezTo>
                  <a:pt x="3096" y="4529"/>
                  <a:pt x="4787" y="3386"/>
                  <a:pt x="5811" y="1648"/>
                </a:cubicBezTo>
                <a:cubicBezTo>
                  <a:pt x="5823" y="1624"/>
                  <a:pt x="5823" y="1612"/>
                  <a:pt x="5835" y="1600"/>
                </a:cubicBezTo>
                <a:cubicBezTo>
                  <a:pt x="5930" y="1457"/>
                  <a:pt x="6001" y="1315"/>
                  <a:pt x="6073" y="1160"/>
                </a:cubicBezTo>
                <a:cubicBezTo>
                  <a:pt x="5978" y="957"/>
                  <a:pt x="5858" y="803"/>
                  <a:pt x="5704" y="648"/>
                </a:cubicBezTo>
                <a:cubicBezTo>
                  <a:pt x="5243" y="198"/>
                  <a:pt x="4569" y="1"/>
                  <a:pt x="3916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46"/>
          <p:cNvSpPr/>
          <p:nvPr/>
        </p:nvSpPr>
        <p:spPr>
          <a:xfrm flipH="1">
            <a:off x="1610078" y="3252838"/>
            <a:ext cx="80800" cy="186900"/>
          </a:xfrm>
          <a:custGeom>
            <a:avLst/>
            <a:gdLst/>
            <a:ahLst/>
            <a:cxnLst/>
            <a:rect l="l" t="t" r="r" b="b"/>
            <a:pathLst>
              <a:path w="1632" h="3775" extrusionOk="0">
                <a:moveTo>
                  <a:pt x="0" y="1"/>
                </a:moveTo>
                <a:lnTo>
                  <a:pt x="0" y="36"/>
                </a:lnTo>
                <a:cubicBezTo>
                  <a:pt x="24" y="203"/>
                  <a:pt x="48" y="346"/>
                  <a:pt x="60" y="513"/>
                </a:cubicBezTo>
                <a:cubicBezTo>
                  <a:pt x="274" y="1834"/>
                  <a:pt x="738" y="2965"/>
                  <a:pt x="1607" y="3751"/>
                </a:cubicBezTo>
                <a:lnTo>
                  <a:pt x="1631" y="3775"/>
                </a:lnTo>
                <a:cubicBezTo>
                  <a:pt x="1572" y="3132"/>
                  <a:pt x="1465" y="2477"/>
                  <a:pt x="1274" y="1870"/>
                </a:cubicBezTo>
                <a:cubicBezTo>
                  <a:pt x="1012" y="1132"/>
                  <a:pt x="619" y="453"/>
                  <a:pt x="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46"/>
          <p:cNvSpPr/>
          <p:nvPr/>
        </p:nvSpPr>
        <p:spPr>
          <a:xfrm flipH="1">
            <a:off x="1355156" y="3016632"/>
            <a:ext cx="101743" cy="73869"/>
          </a:xfrm>
          <a:custGeom>
            <a:avLst/>
            <a:gdLst/>
            <a:ahLst/>
            <a:cxnLst/>
            <a:rect l="l" t="t" r="r" b="b"/>
            <a:pathLst>
              <a:path w="2055" h="1492" extrusionOk="0">
                <a:moveTo>
                  <a:pt x="557" y="1"/>
                </a:moveTo>
                <a:cubicBezTo>
                  <a:pt x="421" y="1"/>
                  <a:pt x="292" y="34"/>
                  <a:pt x="191" y="116"/>
                </a:cubicBezTo>
                <a:cubicBezTo>
                  <a:pt x="72" y="212"/>
                  <a:pt x="1" y="343"/>
                  <a:pt x="25" y="485"/>
                </a:cubicBezTo>
                <a:cubicBezTo>
                  <a:pt x="25" y="664"/>
                  <a:pt x="156" y="807"/>
                  <a:pt x="322" y="878"/>
                </a:cubicBezTo>
                <a:cubicBezTo>
                  <a:pt x="489" y="950"/>
                  <a:pt x="679" y="962"/>
                  <a:pt x="858" y="1009"/>
                </a:cubicBezTo>
                <a:cubicBezTo>
                  <a:pt x="1203" y="1081"/>
                  <a:pt x="1525" y="1247"/>
                  <a:pt x="1811" y="1462"/>
                </a:cubicBezTo>
                <a:cubicBezTo>
                  <a:pt x="1838" y="1483"/>
                  <a:pt x="1867" y="1492"/>
                  <a:pt x="1895" y="1492"/>
                </a:cubicBezTo>
                <a:cubicBezTo>
                  <a:pt x="1979" y="1492"/>
                  <a:pt x="2055" y="1414"/>
                  <a:pt x="2037" y="1343"/>
                </a:cubicBezTo>
                <a:cubicBezTo>
                  <a:pt x="2025" y="1009"/>
                  <a:pt x="1811" y="700"/>
                  <a:pt x="1572" y="474"/>
                </a:cubicBezTo>
                <a:cubicBezTo>
                  <a:pt x="1334" y="247"/>
                  <a:pt x="1013" y="57"/>
                  <a:pt x="679" y="9"/>
                </a:cubicBezTo>
                <a:cubicBezTo>
                  <a:pt x="638" y="4"/>
                  <a:pt x="597" y="1"/>
                  <a:pt x="5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46"/>
          <p:cNvSpPr/>
          <p:nvPr/>
        </p:nvSpPr>
        <p:spPr>
          <a:xfrm flipH="1">
            <a:off x="1434418" y="3269077"/>
            <a:ext cx="168086" cy="70304"/>
          </a:xfrm>
          <a:custGeom>
            <a:avLst/>
            <a:gdLst/>
            <a:ahLst/>
            <a:cxnLst/>
            <a:rect l="l" t="t" r="r" b="b"/>
            <a:pathLst>
              <a:path w="3395" h="1420" extrusionOk="0">
                <a:moveTo>
                  <a:pt x="2709" y="0"/>
                </a:moveTo>
                <a:cubicBezTo>
                  <a:pt x="2406" y="0"/>
                  <a:pt x="2072" y="169"/>
                  <a:pt x="1513" y="197"/>
                </a:cubicBezTo>
                <a:cubicBezTo>
                  <a:pt x="1451" y="200"/>
                  <a:pt x="1391" y="201"/>
                  <a:pt x="1334" y="201"/>
                </a:cubicBezTo>
                <a:cubicBezTo>
                  <a:pt x="897" y="201"/>
                  <a:pt x="577" y="126"/>
                  <a:pt x="389" y="126"/>
                </a:cubicBezTo>
                <a:cubicBezTo>
                  <a:pt x="304" y="126"/>
                  <a:pt x="246" y="141"/>
                  <a:pt x="215" y="185"/>
                </a:cubicBezTo>
                <a:cubicBezTo>
                  <a:pt x="0" y="501"/>
                  <a:pt x="365" y="1419"/>
                  <a:pt x="1483" y="1419"/>
                </a:cubicBezTo>
                <a:cubicBezTo>
                  <a:pt x="1543" y="1419"/>
                  <a:pt x="1604" y="1416"/>
                  <a:pt x="1668" y="1411"/>
                </a:cubicBezTo>
                <a:cubicBezTo>
                  <a:pt x="2716" y="1328"/>
                  <a:pt x="3394" y="232"/>
                  <a:pt x="2978" y="54"/>
                </a:cubicBezTo>
                <a:cubicBezTo>
                  <a:pt x="2887" y="15"/>
                  <a:pt x="2799" y="0"/>
                  <a:pt x="27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46"/>
          <p:cNvSpPr/>
          <p:nvPr/>
        </p:nvSpPr>
        <p:spPr>
          <a:xfrm flipH="1">
            <a:off x="1561757" y="3004552"/>
            <a:ext cx="80058" cy="63422"/>
          </a:xfrm>
          <a:custGeom>
            <a:avLst/>
            <a:gdLst/>
            <a:ahLst/>
            <a:cxnLst/>
            <a:rect l="l" t="t" r="r" b="b"/>
            <a:pathLst>
              <a:path w="1617" h="1281" extrusionOk="0">
                <a:moveTo>
                  <a:pt x="1122" y="0"/>
                </a:moveTo>
                <a:cubicBezTo>
                  <a:pt x="1101" y="0"/>
                  <a:pt x="1079" y="1"/>
                  <a:pt x="1057" y="3"/>
                </a:cubicBezTo>
                <a:cubicBezTo>
                  <a:pt x="783" y="27"/>
                  <a:pt x="533" y="194"/>
                  <a:pt x="354" y="384"/>
                </a:cubicBezTo>
                <a:cubicBezTo>
                  <a:pt x="164" y="599"/>
                  <a:pt x="9" y="872"/>
                  <a:pt x="9" y="1146"/>
                </a:cubicBezTo>
                <a:cubicBezTo>
                  <a:pt x="0" y="1216"/>
                  <a:pt x="56" y="1280"/>
                  <a:pt x="120" y="1280"/>
                </a:cubicBezTo>
                <a:cubicBezTo>
                  <a:pt x="142" y="1280"/>
                  <a:pt x="166" y="1272"/>
                  <a:pt x="188" y="1253"/>
                </a:cubicBezTo>
                <a:cubicBezTo>
                  <a:pt x="414" y="1075"/>
                  <a:pt x="664" y="944"/>
                  <a:pt x="938" y="872"/>
                </a:cubicBezTo>
                <a:cubicBezTo>
                  <a:pt x="1081" y="837"/>
                  <a:pt x="1236" y="825"/>
                  <a:pt x="1366" y="765"/>
                </a:cubicBezTo>
                <a:cubicBezTo>
                  <a:pt x="1486" y="706"/>
                  <a:pt x="1593" y="587"/>
                  <a:pt x="1605" y="432"/>
                </a:cubicBezTo>
                <a:cubicBezTo>
                  <a:pt x="1617" y="301"/>
                  <a:pt x="1545" y="182"/>
                  <a:pt x="1450" y="110"/>
                </a:cubicBezTo>
                <a:cubicBezTo>
                  <a:pt x="1349" y="30"/>
                  <a:pt x="1240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46"/>
          <p:cNvSpPr/>
          <p:nvPr/>
        </p:nvSpPr>
        <p:spPr>
          <a:xfrm flipH="1">
            <a:off x="1353819" y="3186843"/>
            <a:ext cx="107585" cy="34360"/>
          </a:xfrm>
          <a:custGeom>
            <a:avLst/>
            <a:gdLst/>
            <a:ahLst/>
            <a:cxnLst/>
            <a:rect l="l" t="t" r="r" b="b"/>
            <a:pathLst>
              <a:path w="2173" h="694" extrusionOk="0">
                <a:moveTo>
                  <a:pt x="997" y="0"/>
                </a:moveTo>
                <a:cubicBezTo>
                  <a:pt x="782" y="0"/>
                  <a:pt x="580" y="60"/>
                  <a:pt x="401" y="167"/>
                </a:cubicBezTo>
                <a:cubicBezTo>
                  <a:pt x="235" y="250"/>
                  <a:pt x="56" y="417"/>
                  <a:pt x="8" y="607"/>
                </a:cubicBezTo>
                <a:cubicBezTo>
                  <a:pt x="0" y="656"/>
                  <a:pt x="42" y="694"/>
                  <a:pt x="89" y="694"/>
                </a:cubicBezTo>
                <a:cubicBezTo>
                  <a:pt x="110" y="694"/>
                  <a:pt x="132" y="686"/>
                  <a:pt x="151" y="667"/>
                </a:cubicBezTo>
                <a:cubicBezTo>
                  <a:pt x="270" y="536"/>
                  <a:pt x="366" y="405"/>
                  <a:pt x="532" y="322"/>
                </a:cubicBezTo>
                <a:cubicBezTo>
                  <a:pt x="660" y="263"/>
                  <a:pt x="803" y="220"/>
                  <a:pt x="936" y="220"/>
                </a:cubicBezTo>
                <a:cubicBezTo>
                  <a:pt x="965" y="220"/>
                  <a:pt x="993" y="222"/>
                  <a:pt x="1021" y="226"/>
                </a:cubicBezTo>
                <a:cubicBezTo>
                  <a:pt x="1223" y="238"/>
                  <a:pt x="1402" y="286"/>
                  <a:pt x="1580" y="369"/>
                </a:cubicBezTo>
                <a:cubicBezTo>
                  <a:pt x="1663" y="417"/>
                  <a:pt x="1735" y="465"/>
                  <a:pt x="1830" y="524"/>
                </a:cubicBezTo>
                <a:cubicBezTo>
                  <a:pt x="1902" y="560"/>
                  <a:pt x="1997" y="631"/>
                  <a:pt x="2080" y="667"/>
                </a:cubicBezTo>
                <a:cubicBezTo>
                  <a:pt x="2085" y="668"/>
                  <a:pt x="2090" y="669"/>
                  <a:pt x="2095" y="669"/>
                </a:cubicBezTo>
                <a:cubicBezTo>
                  <a:pt x="2137" y="669"/>
                  <a:pt x="2173" y="626"/>
                  <a:pt x="2152" y="584"/>
                </a:cubicBezTo>
                <a:cubicBezTo>
                  <a:pt x="2128" y="476"/>
                  <a:pt x="2021" y="405"/>
                  <a:pt x="1937" y="346"/>
                </a:cubicBezTo>
                <a:cubicBezTo>
                  <a:pt x="1842" y="262"/>
                  <a:pt x="1759" y="203"/>
                  <a:pt x="1652" y="167"/>
                </a:cubicBezTo>
                <a:cubicBezTo>
                  <a:pt x="1461" y="60"/>
                  <a:pt x="1223" y="0"/>
                  <a:pt x="9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46"/>
          <p:cNvSpPr/>
          <p:nvPr/>
        </p:nvSpPr>
        <p:spPr>
          <a:xfrm flipH="1">
            <a:off x="1584729" y="3165505"/>
            <a:ext cx="70304" cy="43668"/>
          </a:xfrm>
          <a:custGeom>
            <a:avLst/>
            <a:gdLst/>
            <a:ahLst/>
            <a:cxnLst/>
            <a:rect l="l" t="t" r="r" b="b"/>
            <a:pathLst>
              <a:path w="1420" h="882" extrusionOk="0">
                <a:moveTo>
                  <a:pt x="428" y="0"/>
                </a:moveTo>
                <a:cubicBezTo>
                  <a:pt x="230" y="0"/>
                  <a:pt x="39" y="72"/>
                  <a:pt x="14" y="300"/>
                </a:cubicBezTo>
                <a:cubicBezTo>
                  <a:pt x="1" y="341"/>
                  <a:pt x="29" y="362"/>
                  <a:pt x="63" y="362"/>
                </a:cubicBezTo>
                <a:cubicBezTo>
                  <a:pt x="89" y="362"/>
                  <a:pt x="118" y="350"/>
                  <a:pt x="133" y="324"/>
                </a:cubicBezTo>
                <a:cubicBezTo>
                  <a:pt x="162" y="227"/>
                  <a:pt x="278" y="201"/>
                  <a:pt x="377" y="201"/>
                </a:cubicBezTo>
                <a:cubicBezTo>
                  <a:pt x="400" y="201"/>
                  <a:pt x="423" y="203"/>
                  <a:pt x="443" y="205"/>
                </a:cubicBezTo>
                <a:cubicBezTo>
                  <a:pt x="550" y="217"/>
                  <a:pt x="645" y="253"/>
                  <a:pt x="752" y="300"/>
                </a:cubicBezTo>
                <a:cubicBezTo>
                  <a:pt x="943" y="384"/>
                  <a:pt x="1110" y="550"/>
                  <a:pt x="1205" y="741"/>
                </a:cubicBezTo>
                <a:cubicBezTo>
                  <a:pt x="1229" y="788"/>
                  <a:pt x="1264" y="860"/>
                  <a:pt x="1300" y="872"/>
                </a:cubicBezTo>
                <a:cubicBezTo>
                  <a:pt x="1315" y="878"/>
                  <a:pt x="1329" y="881"/>
                  <a:pt x="1341" y="881"/>
                </a:cubicBezTo>
                <a:cubicBezTo>
                  <a:pt x="1395" y="881"/>
                  <a:pt x="1419" y="821"/>
                  <a:pt x="1419" y="753"/>
                </a:cubicBezTo>
                <a:cubicBezTo>
                  <a:pt x="1419" y="657"/>
                  <a:pt x="1336" y="538"/>
                  <a:pt x="1264" y="431"/>
                </a:cubicBezTo>
                <a:cubicBezTo>
                  <a:pt x="1122" y="253"/>
                  <a:pt x="907" y="98"/>
                  <a:pt x="693" y="38"/>
                </a:cubicBezTo>
                <a:cubicBezTo>
                  <a:pt x="614" y="16"/>
                  <a:pt x="520" y="0"/>
                  <a:pt x="4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46"/>
          <p:cNvSpPr/>
          <p:nvPr/>
        </p:nvSpPr>
        <p:spPr>
          <a:xfrm flipH="1">
            <a:off x="1512843" y="3143523"/>
            <a:ext cx="70205" cy="100802"/>
          </a:xfrm>
          <a:custGeom>
            <a:avLst/>
            <a:gdLst/>
            <a:ahLst/>
            <a:cxnLst/>
            <a:rect l="l" t="t" r="r" b="b"/>
            <a:pathLst>
              <a:path w="1418" h="2036" extrusionOk="0">
                <a:moveTo>
                  <a:pt x="638" y="1"/>
                </a:moveTo>
                <a:cubicBezTo>
                  <a:pt x="616" y="1"/>
                  <a:pt x="596" y="19"/>
                  <a:pt x="596" y="54"/>
                </a:cubicBezTo>
                <a:cubicBezTo>
                  <a:pt x="596" y="173"/>
                  <a:pt x="608" y="280"/>
                  <a:pt x="644" y="399"/>
                </a:cubicBezTo>
                <a:cubicBezTo>
                  <a:pt x="668" y="518"/>
                  <a:pt x="680" y="637"/>
                  <a:pt x="703" y="756"/>
                </a:cubicBezTo>
                <a:cubicBezTo>
                  <a:pt x="727" y="935"/>
                  <a:pt x="739" y="1113"/>
                  <a:pt x="763" y="1292"/>
                </a:cubicBezTo>
                <a:cubicBezTo>
                  <a:pt x="641" y="1254"/>
                  <a:pt x="512" y="1210"/>
                  <a:pt x="393" y="1210"/>
                </a:cubicBezTo>
                <a:cubicBezTo>
                  <a:pt x="360" y="1210"/>
                  <a:pt x="329" y="1213"/>
                  <a:pt x="299" y="1221"/>
                </a:cubicBezTo>
                <a:cubicBezTo>
                  <a:pt x="120" y="1244"/>
                  <a:pt x="13" y="1375"/>
                  <a:pt x="13" y="1554"/>
                </a:cubicBezTo>
                <a:cubicBezTo>
                  <a:pt x="1" y="1732"/>
                  <a:pt x="120" y="1887"/>
                  <a:pt x="227" y="2018"/>
                </a:cubicBezTo>
                <a:cubicBezTo>
                  <a:pt x="233" y="2031"/>
                  <a:pt x="242" y="2036"/>
                  <a:pt x="251" y="2036"/>
                </a:cubicBezTo>
                <a:cubicBezTo>
                  <a:pt x="277" y="2036"/>
                  <a:pt x="307" y="1994"/>
                  <a:pt x="299" y="1959"/>
                </a:cubicBezTo>
                <a:cubicBezTo>
                  <a:pt x="239" y="1840"/>
                  <a:pt x="168" y="1709"/>
                  <a:pt x="191" y="1554"/>
                </a:cubicBezTo>
                <a:cubicBezTo>
                  <a:pt x="222" y="1442"/>
                  <a:pt x="313" y="1408"/>
                  <a:pt x="414" y="1408"/>
                </a:cubicBezTo>
                <a:cubicBezTo>
                  <a:pt x="431" y="1408"/>
                  <a:pt x="448" y="1409"/>
                  <a:pt x="465" y="1411"/>
                </a:cubicBezTo>
                <a:cubicBezTo>
                  <a:pt x="584" y="1435"/>
                  <a:pt x="691" y="1471"/>
                  <a:pt x="811" y="1518"/>
                </a:cubicBezTo>
                <a:cubicBezTo>
                  <a:pt x="819" y="1527"/>
                  <a:pt x="833" y="1535"/>
                  <a:pt x="849" y="1535"/>
                </a:cubicBezTo>
                <a:cubicBezTo>
                  <a:pt x="856" y="1535"/>
                  <a:pt x="863" y="1534"/>
                  <a:pt x="870" y="1530"/>
                </a:cubicBezTo>
                <a:cubicBezTo>
                  <a:pt x="882" y="1530"/>
                  <a:pt x="894" y="1542"/>
                  <a:pt x="930" y="1542"/>
                </a:cubicBezTo>
                <a:cubicBezTo>
                  <a:pt x="1001" y="1578"/>
                  <a:pt x="1084" y="1590"/>
                  <a:pt x="1168" y="1613"/>
                </a:cubicBezTo>
                <a:cubicBezTo>
                  <a:pt x="1222" y="1636"/>
                  <a:pt x="1270" y="1650"/>
                  <a:pt x="1321" y="1650"/>
                </a:cubicBezTo>
                <a:cubicBezTo>
                  <a:pt x="1348" y="1650"/>
                  <a:pt x="1376" y="1646"/>
                  <a:pt x="1406" y="1637"/>
                </a:cubicBezTo>
                <a:cubicBezTo>
                  <a:pt x="1394" y="1637"/>
                  <a:pt x="1418" y="1578"/>
                  <a:pt x="1394" y="1542"/>
                </a:cubicBezTo>
                <a:cubicBezTo>
                  <a:pt x="1334" y="1459"/>
                  <a:pt x="1215" y="1435"/>
                  <a:pt x="1132" y="1411"/>
                </a:cubicBezTo>
                <a:cubicBezTo>
                  <a:pt x="1061" y="1375"/>
                  <a:pt x="965" y="1363"/>
                  <a:pt x="894" y="1340"/>
                </a:cubicBezTo>
                <a:cubicBezTo>
                  <a:pt x="894" y="1125"/>
                  <a:pt x="894" y="935"/>
                  <a:pt x="858" y="720"/>
                </a:cubicBezTo>
                <a:cubicBezTo>
                  <a:pt x="846" y="601"/>
                  <a:pt x="834" y="482"/>
                  <a:pt x="799" y="363"/>
                </a:cubicBezTo>
                <a:cubicBezTo>
                  <a:pt x="775" y="244"/>
                  <a:pt x="739" y="125"/>
                  <a:pt x="680" y="30"/>
                </a:cubicBezTo>
                <a:cubicBezTo>
                  <a:pt x="670" y="10"/>
                  <a:pt x="653" y="1"/>
                  <a:pt x="6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46"/>
          <p:cNvSpPr/>
          <p:nvPr/>
        </p:nvSpPr>
        <p:spPr>
          <a:xfrm>
            <a:off x="8610920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46"/>
          <p:cNvSpPr/>
          <p:nvPr/>
        </p:nvSpPr>
        <p:spPr>
          <a:xfrm>
            <a:off x="54199" y="19155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1" name="Google Shape;3411;p46"/>
          <p:cNvGrpSpPr/>
          <p:nvPr/>
        </p:nvGrpSpPr>
        <p:grpSpPr>
          <a:xfrm>
            <a:off x="359596" y="2406470"/>
            <a:ext cx="791411" cy="1080114"/>
            <a:chOff x="480371" y="2406470"/>
            <a:chExt cx="791411" cy="1080114"/>
          </a:xfrm>
        </p:grpSpPr>
        <p:sp>
          <p:nvSpPr>
            <p:cNvPr id="3412" name="Google Shape;3412;p46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6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6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6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6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6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6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6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6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6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6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6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4" name="Google Shape;3424;p46"/>
          <p:cNvGrpSpPr/>
          <p:nvPr/>
        </p:nvGrpSpPr>
        <p:grpSpPr>
          <a:xfrm>
            <a:off x="691816" y="704499"/>
            <a:ext cx="602833" cy="495062"/>
            <a:chOff x="668641" y="1116349"/>
            <a:chExt cx="602833" cy="495062"/>
          </a:xfrm>
        </p:grpSpPr>
        <p:sp>
          <p:nvSpPr>
            <p:cNvPr id="3425" name="Google Shape;3425;p4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6" name="Google Shape;3436;p46"/>
          <p:cNvSpPr/>
          <p:nvPr/>
        </p:nvSpPr>
        <p:spPr>
          <a:xfrm flipH="1">
            <a:off x="8417372" y="1891511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7" name="Google Shape;3437;p46"/>
          <p:cNvGrpSpPr/>
          <p:nvPr/>
        </p:nvGrpSpPr>
        <p:grpSpPr>
          <a:xfrm rot="-2542180" flipH="1">
            <a:off x="5656808" y="4036164"/>
            <a:ext cx="2209190" cy="699509"/>
            <a:chOff x="676459" y="2747475"/>
            <a:chExt cx="2209227" cy="699520"/>
          </a:xfrm>
        </p:grpSpPr>
        <p:sp>
          <p:nvSpPr>
            <p:cNvPr id="3438" name="Google Shape;3438;p46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6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6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6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6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6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6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6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6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6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6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6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6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6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6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6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6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6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6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6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6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6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0" name="Google Shape;3460;p46"/>
          <p:cNvGrpSpPr/>
          <p:nvPr/>
        </p:nvGrpSpPr>
        <p:grpSpPr>
          <a:xfrm flipH="1">
            <a:off x="7483391" y="351949"/>
            <a:ext cx="602833" cy="495062"/>
            <a:chOff x="668641" y="1116349"/>
            <a:chExt cx="602833" cy="495062"/>
          </a:xfrm>
        </p:grpSpPr>
        <p:sp>
          <p:nvSpPr>
            <p:cNvPr id="3461" name="Google Shape;3461;p4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2" name="Google Shape;3472;p46"/>
          <p:cNvGrpSpPr/>
          <p:nvPr/>
        </p:nvGrpSpPr>
        <p:grpSpPr>
          <a:xfrm>
            <a:off x="8180821" y="2137420"/>
            <a:ext cx="791411" cy="1080114"/>
            <a:chOff x="480371" y="2406470"/>
            <a:chExt cx="791411" cy="1080114"/>
          </a:xfrm>
        </p:grpSpPr>
        <p:sp>
          <p:nvSpPr>
            <p:cNvPr id="3473" name="Google Shape;3473;p46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6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6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6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6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6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6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6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6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6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6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6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5" name="Google Shape;3485;p46"/>
          <p:cNvSpPr/>
          <p:nvPr/>
        </p:nvSpPr>
        <p:spPr>
          <a:xfrm rot="-166213">
            <a:off x="2658519" y="445128"/>
            <a:ext cx="3861088" cy="214795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D3C5C1-AA27-42AA-8F1F-B7177A2AAA76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74622" y="1548500"/>
            <a:ext cx="1984500" cy="3909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4A833E6-60A7-402B-A53C-291EB454B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649" y="1523229"/>
            <a:ext cx="1984500" cy="8166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C5DC996-B008-4C36-94CB-97CB544B3E0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138410" y="2250254"/>
            <a:ext cx="1984500" cy="3909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34F8E17D-FCA7-4874-8DD9-9C2AD3EF05F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582541" y="708734"/>
            <a:ext cx="6191108" cy="1977910"/>
          </a:xfrm>
        </p:spPr>
        <p:txBody>
          <a:bodyPr/>
          <a:lstStyle/>
          <a:p>
            <a:pPr marL="139700" indent="0" algn="l">
              <a:buNone/>
            </a:pP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1.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Membuat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Peraturan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Sekolah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Yang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Tegas</a:t>
            </a:r>
            <a:b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</a:b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Bagi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siswa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siswi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yang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terlibat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dalam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tawuran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akan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dikeluarkan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dari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sekolah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.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Jika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semua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siswa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terlibat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tawuran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maka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sekolah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akan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memberhentikan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semua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siswa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dan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melakukan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penerimaan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siswa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baru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dan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pindahan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.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Setiap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pelajar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siswa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siswi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harus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dibuat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takut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dengan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berbagai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hukuman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yang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akan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diterima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jika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ikut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serta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dalam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aksi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tawuran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.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Bagi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yang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membawa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senjata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tajam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dan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senjata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khas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tawuran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lainnya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juga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harus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diberi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sanksi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.</a:t>
            </a:r>
          </a:p>
          <a:p>
            <a:pPr marL="139700" indent="0" algn="l">
              <a:buNone/>
            </a:pPr>
            <a:b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</a:b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2.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Memberikan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Pendidikan Anti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Tawuran</a:t>
            </a:r>
            <a:b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</a:b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Pelajar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diberikan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pemahaman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tentang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tata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cara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menghancurkan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akar-akan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penyebab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tawuran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dengan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melakukan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tindakan-tindakan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tanpa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kekerasan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jika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terjadi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suatu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hal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,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selalu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berperilaku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sopan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dan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melaporkan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rencana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pelajar-pelajar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badung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yang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merencanakan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penyerangan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terhadap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pelajar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sekolah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lain.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Jika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diserang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diajarkan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untuk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mengalah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dan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tidak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melakukan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serangan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balasan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,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kecuali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terpaksa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.</a:t>
            </a:r>
          </a:p>
          <a:p>
            <a:pPr marL="139700" indent="0" algn="l">
              <a:buNone/>
            </a:pPr>
            <a:b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</a:b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3.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Memisahkan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Pelajar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Berotak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Kriminal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dari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Yang Lain</a:t>
            </a:r>
            <a:b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</a:b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Setiap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manusia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memiliki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sifat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bawaan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masing-masing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. Ada yang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baik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, yang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sedang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dan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ada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yang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kriminil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.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Daripada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menularkan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sifat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jahatnya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kepada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siswa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yang lain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lebih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baik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diidentifikasi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dari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awal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dan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dilakukan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bimbingan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konseling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tingkat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tinggi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untuk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menghilangkan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sifat-sifat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jahat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dari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diri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siswa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tersebut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.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Jika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tidak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bisa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dan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tetap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berpotensi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tinggi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membahayakan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yang lain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segera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keluarkan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dari</a:t>
            </a:r>
            <a:r>
              <a:rPr lang="en-ID" sz="1200" b="1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r>
              <a:rPr lang="en-ID" sz="1200" b="1" dirty="0" err="1">
                <a:solidFill>
                  <a:schemeClr val="bg2"/>
                </a:solidFill>
                <a:latin typeface="Garamond" panose="02020404030301010803" pitchFamily="18" charset="0"/>
              </a:rPr>
              <a:t>sekolah</a:t>
            </a:r>
            <a:r>
              <a:rPr lang="en-ID" sz="1200" dirty="0">
                <a:solidFill>
                  <a:schemeClr val="bg2"/>
                </a:solidFill>
                <a:latin typeface="Garamond" panose="02020404030301010803" pitchFamily="18" charset="0"/>
              </a:rPr>
              <a:t>.</a:t>
            </a:r>
            <a:br>
              <a:rPr lang="en-ID" sz="1200" dirty="0">
                <a:solidFill>
                  <a:schemeClr val="bg2"/>
                </a:solidFill>
                <a:latin typeface="Garamond" panose="02020404030301010803" pitchFamily="18" charset="0"/>
              </a:rPr>
            </a:br>
            <a:endParaRPr lang="en-ID" sz="1200" dirty="0">
              <a:solidFill>
                <a:schemeClr val="bg2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6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Google Shape;3252;p46"/>
          <p:cNvSpPr/>
          <p:nvPr/>
        </p:nvSpPr>
        <p:spPr>
          <a:xfrm flipH="1">
            <a:off x="-844172" y="3853584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3" name="Google Shape;3253;p46"/>
          <p:cNvSpPr/>
          <p:nvPr/>
        </p:nvSpPr>
        <p:spPr>
          <a:xfrm flipH="1">
            <a:off x="6959852" y="3762775"/>
            <a:ext cx="2230798" cy="1635111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4" name="Google Shape;3254;p46"/>
          <p:cNvSpPr/>
          <p:nvPr/>
        </p:nvSpPr>
        <p:spPr>
          <a:xfrm flipH="1">
            <a:off x="-232875" y="4577820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46"/>
          <p:cNvSpPr/>
          <p:nvPr/>
        </p:nvSpPr>
        <p:spPr>
          <a:xfrm flipH="1">
            <a:off x="4221159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46"/>
          <p:cNvSpPr/>
          <p:nvPr/>
        </p:nvSpPr>
        <p:spPr>
          <a:xfrm flipH="1">
            <a:off x="1967520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3" name="Google Shape;3263;p46"/>
          <p:cNvGrpSpPr/>
          <p:nvPr/>
        </p:nvGrpSpPr>
        <p:grpSpPr>
          <a:xfrm>
            <a:off x="-84156" y="3840061"/>
            <a:ext cx="1763400" cy="1201893"/>
            <a:chOff x="1176669" y="3655136"/>
            <a:chExt cx="1763400" cy="1201893"/>
          </a:xfrm>
        </p:grpSpPr>
        <p:sp>
          <p:nvSpPr>
            <p:cNvPr id="3264" name="Google Shape;3264;p4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7" name="Google Shape;3267;p4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268" name="Google Shape;3268;p4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4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4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4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4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4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4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4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4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4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4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4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4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4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4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4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4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85" name="Google Shape;3285;p46"/>
          <p:cNvGrpSpPr/>
          <p:nvPr/>
        </p:nvGrpSpPr>
        <p:grpSpPr>
          <a:xfrm flipH="1">
            <a:off x="6618932" y="3950711"/>
            <a:ext cx="1992000" cy="1049493"/>
            <a:chOff x="948069" y="3807536"/>
            <a:chExt cx="1992000" cy="1049493"/>
          </a:xfrm>
        </p:grpSpPr>
        <p:sp>
          <p:nvSpPr>
            <p:cNvPr id="3286" name="Google Shape;3286;p4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9" name="Google Shape;3289;p46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3290" name="Google Shape;3290;p4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4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4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4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4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4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4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4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4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4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4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4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4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4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4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7" name="Google Shape;3307;p46"/>
          <p:cNvSpPr txBox="1">
            <a:spLocks noGrp="1"/>
          </p:cNvSpPr>
          <p:nvPr>
            <p:ph type="title"/>
          </p:nvPr>
        </p:nvSpPr>
        <p:spPr>
          <a:xfrm>
            <a:off x="1192759" y="81163"/>
            <a:ext cx="6888310" cy="10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" dirty="0"/>
              <a:t>Tawuran </a:t>
            </a:r>
            <a:r>
              <a:rPr lang="en-ID" dirty="0" err="1"/>
              <a:t>Pelajar</a:t>
            </a:r>
            <a:endParaRPr dirty="0"/>
          </a:p>
        </p:txBody>
      </p:sp>
      <p:sp>
        <p:nvSpPr>
          <p:cNvPr id="3312" name="Google Shape;3312;p46"/>
          <p:cNvSpPr/>
          <p:nvPr/>
        </p:nvSpPr>
        <p:spPr>
          <a:xfrm>
            <a:off x="7508487" y="4924940"/>
            <a:ext cx="1009777" cy="116995"/>
          </a:xfrm>
          <a:custGeom>
            <a:avLst/>
            <a:gdLst/>
            <a:ahLst/>
            <a:cxnLst/>
            <a:rect l="l" t="t" r="r" b="b"/>
            <a:pathLst>
              <a:path w="20861" h="2417" extrusionOk="0">
                <a:moveTo>
                  <a:pt x="10431" y="0"/>
                </a:moveTo>
                <a:cubicBezTo>
                  <a:pt x="4668" y="0"/>
                  <a:pt x="1" y="548"/>
                  <a:pt x="1" y="1214"/>
                </a:cubicBezTo>
                <a:cubicBezTo>
                  <a:pt x="1" y="1869"/>
                  <a:pt x="4668" y="2417"/>
                  <a:pt x="10431" y="2417"/>
                </a:cubicBezTo>
                <a:cubicBezTo>
                  <a:pt x="16193" y="2417"/>
                  <a:pt x="20860" y="1869"/>
                  <a:pt x="20860" y="1214"/>
                </a:cubicBezTo>
                <a:cubicBezTo>
                  <a:pt x="20860" y="548"/>
                  <a:pt x="16193" y="0"/>
                  <a:pt x="10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46"/>
          <p:cNvSpPr/>
          <p:nvPr/>
        </p:nvSpPr>
        <p:spPr>
          <a:xfrm>
            <a:off x="7733812" y="4080613"/>
            <a:ext cx="572922" cy="816689"/>
          </a:xfrm>
          <a:custGeom>
            <a:avLst/>
            <a:gdLst/>
            <a:ahLst/>
            <a:cxnLst/>
            <a:rect l="l" t="t" r="r" b="b"/>
            <a:pathLst>
              <a:path w="11836" h="16872" extrusionOk="0">
                <a:moveTo>
                  <a:pt x="9693" y="0"/>
                </a:moveTo>
                <a:cubicBezTo>
                  <a:pt x="9693" y="0"/>
                  <a:pt x="9455" y="36"/>
                  <a:pt x="9383" y="36"/>
                </a:cubicBezTo>
                <a:cubicBezTo>
                  <a:pt x="9347" y="36"/>
                  <a:pt x="9335" y="48"/>
                  <a:pt x="9300" y="48"/>
                </a:cubicBezTo>
                <a:cubicBezTo>
                  <a:pt x="8728" y="131"/>
                  <a:pt x="8133" y="191"/>
                  <a:pt x="7550" y="250"/>
                </a:cubicBezTo>
                <a:cubicBezTo>
                  <a:pt x="6371" y="370"/>
                  <a:pt x="5192" y="429"/>
                  <a:pt x="4025" y="429"/>
                </a:cubicBezTo>
                <a:cubicBezTo>
                  <a:pt x="2847" y="429"/>
                  <a:pt x="1668" y="405"/>
                  <a:pt x="489" y="250"/>
                </a:cubicBezTo>
                <a:cubicBezTo>
                  <a:pt x="465" y="252"/>
                  <a:pt x="441" y="253"/>
                  <a:pt x="418" y="253"/>
                </a:cubicBezTo>
                <a:cubicBezTo>
                  <a:pt x="271" y="253"/>
                  <a:pt x="145" y="223"/>
                  <a:pt x="1" y="203"/>
                </a:cubicBezTo>
                <a:lnTo>
                  <a:pt x="1" y="203"/>
                </a:lnTo>
                <a:cubicBezTo>
                  <a:pt x="13" y="3215"/>
                  <a:pt x="156" y="6073"/>
                  <a:pt x="334" y="7323"/>
                </a:cubicBezTo>
                <a:cubicBezTo>
                  <a:pt x="751" y="10323"/>
                  <a:pt x="1430" y="16872"/>
                  <a:pt x="1430" y="16872"/>
                </a:cubicBezTo>
                <a:lnTo>
                  <a:pt x="4883" y="16872"/>
                </a:lnTo>
                <a:cubicBezTo>
                  <a:pt x="4871" y="14085"/>
                  <a:pt x="4394" y="3537"/>
                  <a:pt x="4621" y="3489"/>
                </a:cubicBezTo>
                <a:cubicBezTo>
                  <a:pt x="4680" y="3477"/>
                  <a:pt x="4716" y="3477"/>
                  <a:pt x="4799" y="3477"/>
                </a:cubicBezTo>
                <a:cubicBezTo>
                  <a:pt x="4883" y="3477"/>
                  <a:pt x="4990" y="3489"/>
                  <a:pt x="5097" y="3513"/>
                </a:cubicBezTo>
                <a:cubicBezTo>
                  <a:pt x="5228" y="3560"/>
                  <a:pt x="5395" y="3620"/>
                  <a:pt x="5597" y="3727"/>
                </a:cubicBezTo>
                <a:cubicBezTo>
                  <a:pt x="6240" y="4084"/>
                  <a:pt x="8407" y="16860"/>
                  <a:pt x="8407" y="16860"/>
                </a:cubicBezTo>
                <a:lnTo>
                  <a:pt x="11836" y="16860"/>
                </a:lnTo>
                <a:cubicBezTo>
                  <a:pt x="11479" y="13443"/>
                  <a:pt x="9836" y="2120"/>
                  <a:pt x="9705" y="608"/>
                </a:cubicBezTo>
                <a:cubicBezTo>
                  <a:pt x="9693" y="477"/>
                  <a:pt x="9693" y="227"/>
                  <a:pt x="9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46"/>
          <p:cNvSpPr/>
          <p:nvPr/>
        </p:nvSpPr>
        <p:spPr>
          <a:xfrm>
            <a:off x="8182767" y="4082937"/>
            <a:ext cx="93422" cy="814947"/>
          </a:xfrm>
          <a:custGeom>
            <a:avLst/>
            <a:gdLst/>
            <a:ahLst/>
            <a:cxnLst/>
            <a:rect l="l" t="t" r="r" b="b"/>
            <a:pathLst>
              <a:path w="1930" h="16836" extrusionOk="0">
                <a:moveTo>
                  <a:pt x="72" y="0"/>
                </a:moveTo>
                <a:cubicBezTo>
                  <a:pt x="49" y="0"/>
                  <a:pt x="25" y="12"/>
                  <a:pt x="1" y="12"/>
                </a:cubicBezTo>
                <a:cubicBezTo>
                  <a:pt x="13" y="1298"/>
                  <a:pt x="108" y="2560"/>
                  <a:pt x="203" y="3846"/>
                </a:cubicBezTo>
                <a:cubicBezTo>
                  <a:pt x="322" y="5358"/>
                  <a:pt x="441" y="6894"/>
                  <a:pt x="596" y="8406"/>
                </a:cubicBezTo>
                <a:cubicBezTo>
                  <a:pt x="739" y="9930"/>
                  <a:pt x="906" y="11442"/>
                  <a:pt x="1132" y="12954"/>
                </a:cubicBezTo>
                <a:cubicBezTo>
                  <a:pt x="1323" y="14264"/>
                  <a:pt x="1573" y="15550"/>
                  <a:pt x="1870" y="16835"/>
                </a:cubicBezTo>
                <a:lnTo>
                  <a:pt x="1930" y="16835"/>
                </a:lnTo>
                <a:cubicBezTo>
                  <a:pt x="1680" y="15728"/>
                  <a:pt x="1477" y="14633"/>
                  <a:pt x="1299" y="13514"/>
                </a:cubicBezTo>
                <a:cubicBezTo>
                  <a:pt x="1061" y="12002"/>
                  <a:pt x="858" y="10478"/>
                  <a:pt x="715" y="8965"/>
                </a:cubicBezTo>
                <a:cubicBezTo>
                  <a:pt x="561" y="7441"/>
                  <a:pt x="441" y="5929"/>
                  <a:pt x="322" y="4405"/>
                </a:cubicBezTo>
                <a:cubicBezTo>
                  <a:pt x="227" y="2929"/>
                  <a:pt x="108" y="1476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46"/>
          <p:cNvSpPr/>
          <p:nvPr/>
        </p:nvSpPr>
        <p:spPr>
          <a:xfrm>
            <a:off x="7859471" y="4221617"/>
            <a:ext cx="154848" cy="37223"/>
          </a:xfrm>
          <a:custGeom>
            <a:avLst/>
            <a:gdLst/>
            <a:ahLst/>
            <a:cxnLst/>
            <a:rect l="l" t="t" r="r" b="b"/>
            <a:pathLst>
              <a:path w="3199" h="769" extrusionOk="0">
                <a:moveTo>
                  <a:pt x="211" y="0"/>
                </a:moveTo>
                <a:cubicBezTo>
                  <a:pt x="148" y="0"/>
                  <a:pt x="86" y="2"/>
                  <a:pt x="24" y="4"/>
                </a:cubicBezTo>
                <a:cubicBezTo>
                  <a:pt x="1" y="4"/>
                  <a:pt x="1" y="52"/>
                  <a:pt x="24" y="52"/>
                </a:cubicBezTo>
                <a:cubicBezTo>
                  <a:pt x="274" y="64"/>
                  <a:pt x="548" y="88"/>
                  <a:pt x="798" y="112"/>
                </a:cubicBezTo>
                <a:cubicBezTo>
                  <a:pt x="1072" y="147"/>
                  <a:pt x="1334" y="183"/>
                  <a:pt x="1608" y="243"/>
                </a:cubicBezTo>
                <a:cubicBezTo>
                  <a:pt x="1977" y="338"/>
                  <a:pt x="2334" y="433"/>
                  <a:pt x="2679" y="576"/>
                </a:cubicBezTo>
                <a:cubicBezTo>
                  <a:pt x="2394" y="493"/>
                  <a:pt x="2096" y="457"/>
                  <a:pt x="1798" y="445"/>
                </a:cubicBezTo>
                <a:cubicBezTo>
                  <a:pt x="1656" y="433"/>
                  <a:pt x="1510" y="426"/>
                  <a:pt x="1364" y="426"/>
                </a:cubicBezTo>
                <a:cubicBezTo>
                  <a:pt x="1072" y="426"/>
                  <a:pt x="778" y="453"/>
                  <a:pt x="501" y="516"/>
                </a:cubicBezTo>
                <a:cubicBezTo>
                  <a:pt x="477" y="528"/>
                  <a:pt x="477" y="576"/>
                  <a:pt x="513" y="576"/>
                </a:cubicBezTo>
                <a:cubicBezTo>
                  <a:pt x="875" y="547"/>
                  <a:pt x="1221" y="525"/>
                  <a:pt x="1572" y="525"/>
                </a:cubicBezTo>
                <a:cubicBezTo>
                  <a:pt x="1647" y="525"/>
                  <a:pt x="1722" y="526"/>
                  <a:pt x="1798" y="528"/>
                </a:cubicBezTo>
                <a:cubicBezTo>
                  <a:pt x="2215" y="564"/>
                  <a:pt x="2644" y="600"/>
                  <a:pt x="3049" y="719"/>
                </a:cubicBezTo>
                <a:lnTo>
                  <a:pt x="3132" y="766"/>
                </a:lnTo>
                <a:cubicBezTo>
                  <a:pt x="3137" y="768"/>
                  <a:pt x="3142" y="769"/>
                  <a:pt x="3146" y="769"/>
                </a:cubicBezTo>
                <a:cubicBezTo>
                  <a:pt x="3176" y="769"/>
                  <a:pt x="3198" y="739"/>
                  <a:pt x="3168" y="719"/>
                </a:cubicBezTo>
                <a:cubicBezTo>
                  <a:pt x="3156" y="719"/>
                  <a:pt x="3132" y="707"/>
                  <a:pt x="3120" y="707"/>
                </a:cubicBezTo>
                <a:lnTo>
                  <a:pt x="3108" y="695"/>
                </a:lnTo>
                <a:cubicBezTo>
                  <a:pt x="3096" y="695"/>
                  <a:pt x="3072" y="695"/>
                  <a:pt x="3060" y="683"/>
                </a:cubicBezTo>
                <a:cubicBezTo>
                  <a:pt x="2596" y="469"/>
                  <a:pt x="2120" y="302"/>
                  <a:pt x="1632" y="183"/>
                </a:cubicBezTo>
                <a:cubicBezTo>
                  <a:pt x="1168" y="78"/>
                  <a:pt x="686" y="0"/>
                  <a:pt x="2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46"/>
          <p:cNvSpPr/>
          <p:nvPr/>
        </p:nvSpPr>
        <p:spPr>
          <a:xfrm>
            <a:off x="8031211" y="4888540"/>
            <a:ext cx="301466" cy="94922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2992" y="1"/>
                </a:moveTo>
                <a:cubicBezTo>
                  <a:pt x="2561" y="1"/>
                  <a:pt x="2242" y="8"/>
                  <a:pt x="2203" y="26"/>
                </a:cubicBezTo>
                <a:cubicBezTo>
                  <a:pt x="2203" y="26"/>
                  <a:pt x="1906" y="61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96" y="1847"/>
                  <a:pt x="227" y="1847"/>
                </a:cubicBezTo>
                <a:cubicBezTo>
                  <a:pt x="923" y="1870"/>
                  <a:pt x="2945" y="1961"/>
                  <a:pt x="4412" y="1961"/>
                </a:cubicBezTo>
                <a:cubicBezTo>
                  <a:pt x="5304" y="1961"/>
                  <a:pt x="5990" y="1927"/>
                  <a:pt x="6049" y="1824"/>
                </a:cubicBezTo>
                <a:cubicBezTo>
                  <a:pt x="6228" y="1514"/>
                  <a:pt x="5894" y="109"/>
                  <a:pt x="5739" y="73"/>
                </a:cubicBezTo>
                <a:cubicBezTo>
                  <a:pt x="5631" y="40"/>
                  <a:pt x="4002" y="1"/>
                  <a:pt x="29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46"/>
          <p:cNvSpPr/>
          <p:nvPr/>
        </p:nvSpPr>
        <p:spPr>
          <a:xfrm>
            <a:off x="8031211" y="4954903"/>
            <a:ext cx="295125" cy="28753"/>
          </a:xfrm>
          <a:custGeom>
            <a:avLst/>
            <a:gdLst/>
            <a:ahLst/>
            <a:cxnLst/>
            <a:rect l="l" t="t" r="r" b="b"/>
            <a:pathLst>
              <a:path w="6097" h="594" extrusionOk="0">
                <a:moveTo>
                  <a:pt x="203" y="0"/>
                </a:moveTo>
                <a:cubicBezTo>
                  <a:pt x="143" y="72"/>
                  <a:pt x="96" y="143"/>
                  <a:pt x="60" y="203"/>
                </a:cubicBezTo>
                <a:cubicBezTo>
                  <a:pt x="1" y="322"/>
                  <a:pt x="96" y="453"/>
                  <a:pt x="227" y="476"/>
                </a:cubicBezTo>
                <a:cubicBezTo>
                  <a:pt x="921" y="506"/>
                  <a:pt x="2897" y="593"/>
                  <a:pt x="4356" y="593"/>
                </a:cubicBezTo>
                <a:cubicBezTo>
                  <a:pt x="5275" y="593"/>
                  <a:pt x="5989" y="558"/>
                  <a:pt x="6049" y="453"/>
                </a:cubicBezTo>
                <a:cubicBezTo>
                  <a:pt x="6073" y="417"/>
                  <a:pt x="6097" y="334"/>
                  <a:pt x="6097" y="250"/>
                </a:cubicBezTo>
                <a:lnTo>
                  <a:pt x="3787" y="250"/>
                </a:lnTo>
                <a:cubicBezTo>
                  <a:pt x="2596" y="238"/>
                  <a:pt x="1394" y="191"/>
                  <a:pt x="2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46"/>
          <p:cNvSpPr/>
          <p:nvPr/>
        </p:nvSpPr>
        <p:spPr>
          <a:xfrm>
            <a:off x="7693490" y="4888540"/>
            <a:ext cx="301466" cy="94922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2987" y="1"/>
                </a:moveTo>
                <a:cubicBezTo>
                  <a:pt x="2556" y="1"/>
                  <a:pt x="2239" y="8"/>
                  <a:pt x="2203" y="26"/>
                </a:cubicBezTo>
                <a:cubicBezTo>
                  <a:pt x="2203" y="26"/>
                  <a:pt x="1906" y="61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96" y="1847"/>
                  <a:pt x="227" y="1847"/>
                </a:cubicBezTo>
                <a:cubicBezTo>
                  <a:pt x="923" y="1870"/>
                  <a:pt x="2945" y="1961"/>
                  <a:pt x="4412" y="1961"/>
                </a:cubicBezTo>
                <a:cubicBezTo>
                  <a:pt x="5304" y="1961"/>
                  <a:pt x="5990" y="1927"/>
                  <a:pt x="6049" y="1824"/>
                </a:cubicBezTo>
                <a:cubicBezTo>
                  <a:pt x="6228" y="1514"/>
                  <a:pt x="5894" y="109"/>
                  <a:pt x="5727" y="73"/>
                </a:cubicBezTo>
                <a:cubicBezTo>
                  <a:pt x="5627" y="40"/>
                  <a:pt x="3995" y="1"/>
                  <a:pt x="29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46"/>
          <p:cNvSpPr/>
          <p:nvPr/>
        </p:nvSpPr>
        <p:spPr>
          <a:xfrm>
            <a:off x="7693490" y="4956597"/>
            <a:ext cx="294544" cy="26429"/>
          </a:xfrm>
          <a:custGeom>
            <a:avLst/>
            <a:gdLst/>
            <a:ahLst/>
            <a:cxnLst/>
            <a:rect l="l" t="t" r="r" b="b"/>
            <a:pathLst>
              <a:path w="6085" h="546" extrusionOk="0">
                <a:moveTo>
                  <a:pt x="155" y="1"/>
                </a:moveTo>
                <a:cubicBezTo>
                  <a:pt x="120" y="60"/>
                  <a:pt x="72" y="108"/>
                  <a:pt x="60" y="156"/>
                </a:cubicBezTo>
                <a:cubicBezTo>
                  <a:pt x="1" y="275"/>
                  <a:pt x="96" y="406"/>
                  <a:pt x="227" y="418"/>
                </a:cubicBezTo>
                <a:cubicBezTo>
                  <a:pt x="925" y="454"/>
                  <a:pt x="2921" y="546"/>
                  <a:pt x="4383" y="546"/>
                </a:cubicBezTo>
                <a:cubicBezTo>
                  <a:pt x="5289" y="546"/>
                  <a:pt x="5990" y="510"/>
                  <a:pt x="6049" y="406"/>
                </a:cubicBezTo>
                <a:cubicBezTo>
                  <a:pt x="6073" y="358"/>
                  <a:pt x="6085" y="299"/>
                  <a:pt x="6085" y="215"/>
                </a:cubicBezTo>
                <a:lnTo>
                  <a:pt x="6085" y="215"/>
                </a:lnTo>
                <a:cubicBezTo>
                  <a:pt x="6037" y="227"/>
                  <a:pt x="5966" y="227"/>
                  <a:pt x="5894" y="239"/>
                </a:cubicBezTo>
                <a:cubicBezTo>
                  <a:pt x="5394" y="266"/>
                  <a:pt x="4901" y="279"/>
                  <a:pt x="4404" y="279"/>
                </a:cubicBezTo>
                <a:cubicBezTo>
                  <a:pt x="4238" y="279"/>
                  <a:pt x="4072" y="278"/>
                  <a:pt x="3906" y="275"/>
                </a:cubicBezTo>
                <a:cubicBezTo>
                  <a:pt x="2858" y="263"/>
                  <a:pt x="1822" y="203"/>
                  <a:pt x="786" y="37"/>
                </a:cubicBezTo>
                <a:cubicBezTo>
                  <a:pt x="584" y="25"/>
                  <a:pt x="370" y="25"/>
                  <a:pt x="1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46"/>
          <p:cNvSpPr/>
          <p:nvPr/>
        </p:nvSpPr>
        <p:spPr>
          <a:xfrm>
            <a:off x="7843933" y="3549176"/>
            <a:ext cx="573454" cy="574809"/>
          </a:xfrm>
          <a:custGeom>
            <a:avLst/>
            <a:gdLst/>
            <a:ahLst/>
            <a:cxnLst/>
            <a:rect l="l" t="t" r="r" b="b"/>
            <a:pathLst>
              <a:path w="11847" h="11875" extrusionOk="0">
                <a:moveTo>
                  <a:pt x="5893" y="1"/>
                </a:moveTo>
                <a:cubicBezTo>
                  <a:pt x="3773" y="1"/>
                  <a:pt x="1970" y="295"/>
                  <a:pt x="1786" y="526"/>
                </a:cubicBezTo>
                <a:cubicBezTo>
                  <a:pt x="0" y="2764"/>
                  <a:pt x="357" y="10503"/>
                  <a:pt x="1310" y="11325"/>
                </a:cubicBezTo>
                <a:cubicBezTo>
                  <a:pt x="1767" y="11709"/>
                  <a:pt x="3711" y="11875"/>
                  <a:pt x="5741" y="11875"/>
                </a:cubicBezTo>
                <a:cubicBezTo>
                  <a:pt x="8048" y="11875"/>
                  <a:pt x="10467" y="11661"/>
                  <a:pt x="10942" y="11313"/>
                </a:cubicBezTo>
                <a:cubicBezTo>
                  <a:pt x="11847" y="10658"/>
                  <a:pt x="11335" y="6324"/>
                  <a:pt x="11299" y="4479"/>
                </a:cubicBezTo>
                <a:cubicBezTo>
                  <a:pt x="11275" y="2633"/>
                  <a:pt x="10644" y="359"/>
                  <a:pt x="7799" y="85"/>
                </a:cubicBezTo>
                <a:cubicBezTo>
                  <a:pt x="7158" y="26"/>
                  <a:pt x="6512" y="1"/>
                  <a:pt x="5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46"/>
          <p:cNvSpPr/>
          <p:nvPr/>
        </p:nvSpPr>
        <p:spPr>
          <a:xfrm>
            <a:off x="8236981" y="3573427"/>
            <a:ext cx="180405" cy="541797"/>
          </a:xfrm>
          <a:custGeom>
            <a:avLst/>
            <a:gdLst/>
            <a:ahLst/>
            <a:cxnLst/>
            <a:rect l="l" t="t" r="r" b="b"/>
            <a:pathLst>
              <a:path w="3727" h="11193" extrusionOk="0">
                <a:moveTo>
                  <a:pt x="1167" y="1"/>
                </a:moveTo>
                <a:cubicBezTo>
                  <a:pt x="965" y="144"/>
                  <a:pt x="786" y="322"/>
                  <a:pt x="631" y="525"/>
                </a:cubicBezTo>
                <a:cubicBezTo>
                  <a:pt x="310" y="1013"/>
                  <a:pt x="203" y="1632"/>
                  <a:pt x="143" y="2204"/>
                </a:cubicBezTo>
                <a:cubicBezTo>
                  <a:pt x="36" y="3561"/>
                  <a:pt x="0" y="4930"/>
                  <a:pt x="12" y="6287"/>
                </a:cubicBezTo>
                <a:cubicBezTo>
                  <a:pt x="12" y="6990"/>
                  <a:pt x="36" y="7680"/>
                  <a:pt x="95" y="8383"/>
                </a:cubicBezTo>
                <a:cubicBezTo>
                  <a:pt x="131" y="8800"/>
                  <a:pt x="179" y="9216"/>
                  <a:pt x="262" y="9633"/>
                </a:cubicBezTo>
                <a:cubicBezTo>
                  <a:pt x="357" y="10038"/>
                  <a:pt x="476" y="10419"/>
                  <a:pt x="726" y="10752"/>
                </a:cubicBezTo>
                <a:cubicBezTo>
                  <a:pt x="857" y="10943"/>
                  <a:pt x="1036" y="11086"/>
                  <a:pt x="1250" y="11193"/>
                </a:cubicBezTo>
                <a:cubicBezTo>
                  <a:pt x="2036" y="11109"/>
                  <a:pt x="2631" y="10967"/>
                  <a:pt x="2834" y="10824"/>
                </a:cubicBezTo>
                <a:cubicBezTo>
                  <a:pt x="3727" y="10169"/>
                  <a:pt x="3227" y="5835"/>
                  <a:pt x="3191" y="3990"/>
                </a:cubicBezTo>
                <a:cubicBezTo>
                  <a:pt x="3155" y="2537"/>
                  <a:pt x="2750" y="799"/>
                  <a:pt x="11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46"/>
          <p:cNvSpPr/>
          <p:nvPr/>
        </p:nvSpPr>
        <p:spPr>
          <a:xfrm>
            <a:off x="7571316" y="3612635"/>
            <a:ext cx="238056" cy="537199"/>
          </a:xfrm>
          <a:custGeom>
            <a:avLst/>
            <a:gdLst/>
            <a:ahLst/>
            <a:cxnLst/>
            <a:rect l="l" t="t" r="r" b="b"/>
            <a:pathLst>
              <a:path w="4918" h="11098" extrusionOk="0">
                <a:moveTo>
                  <a:pt x="4918" y="1"/>
                </a:moveTo>
                <a:lnTo>
                  <a:pt x="4918" y="1"/>
                </a:lnTo>
                <a:cubicBezTo>
                  <a:pt x="4917" y="1"/>
                  <a:pt x="441" y="3537"/>
                  <a:pt x="227" y="5073"/>
                </a:cubicBezTo>
                <a:cubicBezTo>
                  <a:pt x="0" y="6597"/>
                  <a:pt x="3370" y="11097"/>
                  <a:pt x="3370" y="11097"/>
                </a:cubicBezTo>
                <a:lnTo>
                  <a:pt x="49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46"/>
          <p:cNvSpPr/>
          <p:nvPr/>
        </p:nvSpPr>
        <p:spPr>
          <a:xfrm>
            <a:off x="7623158" y="3612635"/>
            <a:ext cx="186214" cy="537199"/>
          </a:xfrm>
          <a:custGeom>
            <a:avLst/>
            <a:gdLst/>
            <a:ahLst/>
            <a:cxnLst/>
            <a:rect l="l" t="t" r="r" b="b"/>
            <a:pathLst>
              <a:path w="3847" h="11098" extrusionOk="0">
                <a:moveTo>
                  <a:pt x="3847" y="1"/>
                </a:moveTo>
                <a:cubicBezTo>
                  <a:pt x="3847" y="1"/>
                  <a:pt x="3716" y="108"/>
                  <a:pt x="3513" y="286"/>
                </a:cubicBezTo>
                <a:lnTo>
                  <a:pt x="3513" y="322"/>
                </a:lnTo>
                <a:cubicBezTo>
                  <a:pt x="3311" y="1858"/>
                  <a:pt x="2656" y="3275"/>
                  <a:pt x="1906" y="4608"/>
                </a:cubicBezTo>
                <a:cubicBezTo>
                  <a:pt x="1525" y="5263"/>
                  <a:pt x="1156" y="5930"/>
                  <a:pt x="739" y="6561"/>
                </a:cubicBezTo>
                <a:cubicBezTo>
                  <a:pt x="549" y="6859"/>
                  <a:pt x="322" y="7144"/>
                  <a:pt x="96" y="7418"/>
                </a:cubicBezTo>
                <a:cubicBezTo>
                  <a:pt x="72" y="7466"/>
                  <a:pt x="25" y="7501"/>
                  <a:pt x="1" y="7537"/>
                </a:cubicBezTo>
                <a:cubicBezTo>
                  <a:pt x="930" y="9264"/>
                  <a:pt x="2323" y="11097"/>
                  <a:pt x="2323" y="11097"/>
                </a:cubicBezTo>
                <a:lnTo>
                  <a:pt x="38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46"/>
          <p:cNvSpPr/>
          <p:nvPr/>
        </p:nvSpPr>
        <p:spPr>
          <a:xfrm>
            <a:off x="7650410" y="3864437"/>
            <a:ext cx="88823" cy="69510"/>
          </a:xfrm>
          <a:custGeom>
            <a:avLst/>
            <a:gdLst/>
            <a:ahLst/>
            <a:cxnLst/>
            <a:rect l="l" t="t" r="r" b="b"/>
            <a:pathLst>
              <a:path w="1835" h="1436" extrusionOk="0">
                <a:moveTo>
                  <a:pt x="50" y="0"/>
                </a:moveTo>
                <a:cubicBezTo>
                  <a:pt x="27" y="0"/>
                  <a:pt x="1" y="50"/>
                  <a:pt x="33" y="61"/>
                </a:cubicBezTo>
                <a:cubicBezTo>
                  <a:pt x="200" y="156"/>
                  <a:pt x="343" y="228"/>
                  <a:pt x="510" y="323"/>
                </a:cubicBezTo>
                <a:cubicBezTo>
                  <a:pt x="676" y="406"/>
                  <a:pt x="819" y="525"/>
                  <a:pt x="974" y="633"/>
                </a:cubicBezTo>
                <a:cubicBezTo>
                  <a:pt x="1272" y="859"/>
                  <a:pt x="1522" y="1121"/>
                  <a:pt x="1760" y="1407"/>
                </a:cubicBezTo>
                <a:cubicBezTo>
                  <a:pt x="1768" y="1428"/>
                  <a:pt x="1781" y="1435"/>
                  <a:pt x="1793" y="1435"/>
                </a:cubicBezTo>
                <a:cubicBezTo>
                  <a:pt x="1815" y="1435"/>
                  <a:pt x="1835" y="1410"/>
                  <a:pt x="1819" y="1395"/>
                </a:cubicBezTo>
                <a:cubicBezTo>
                  <a:pt x="1724" y="1276"/>
                  <a:pt x="1617" y="1156"/>
                  <a:pt x="1522" y="1037"/>
                </a:cubicBezTo>
                <a:cubicBezTo>
                  <a:pt x="1486" y="978"/>
                  <a:pt x="1438" y="895"/>
                  <a:pt x="1414" y="835"/>
                </a:cubicBezTo>
                <a:cubicBezTo>
                  <a:pt x="1367" y="764"/>
                  <a:pt x="1331" y="692"/>
                  <a:pt x="1272" y="597"/>
                </a:cubicBezTo>
                <a:cubicBezTo>
                  <a:pt x="1176" y="454"/>
                  <a:pt x="1093" y="287"/>
                  <a:pt x="974" y="144"/>
                </a:cubicBezTo>
                <a:cubicBezTo>
                  <a:pt x="967" y="134"/>
                  <a:pt x="957" y="129"/>
                  <a:pt x="948" y="129"/>
                </a:cubicBezTo>
                <a:cubicBezTo>
                  <a:pt x="928" y="129"/>
                  <a:pt x="910" y="152"/>
                  <a:pt x="926" y="168"/>
                </a:cubicBezTo>
                <a:cubicBezTo>
                  <a:pt x="998" y="335"/>
                  <a:pt x="1117" y="478"/>
                  <a:pt x="1200" y="645"/>
                </a:cubicBezTo>
                <a:cubicBezTo>
                  <a:pt x="1248" y="704"/>
                  <a:pt x="1295" y="775"/>
                  <a:pt x="1331" y="835"/>
                </a:cubicBezTo>
                <a:cubicBezTo>
                  <a:pt x="1224" y="752"/>
                  <a:pt x="1129" y="656"/>
                  <a:pt x="1033" y="573"/>
                </a:cubicBezTo>
                <a:cubicBezTo>
                  <a:pt x="748" y="347"/>
                  <a:pt x="414" y="121"/>
                  <a:pt x="57" y="2"/>
                </a:cubicBezTo>
                <a:cubicBezTo>
                  <a:pt x="55" y="1"/>
                  <a:pt x="53" y="0"/>
                  <a:pt x="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46"/>
          <p:cNvSpPr/>
          <p:nvPr/>
        </p:nvSpPr>
        <p:spPr>
          <a:xfrm>
            <a:off x="7718274" y="3553823"/>
            <a:ext cx="514110" cy="649644"/>
          </a:xfrm>
          <a:custGeom>
            <a:avLst/>
            <a:gdLst/>
            <a:ahLst/>
            <a:cxnLst/>
            <a:rect l="l" t="t" r="r" b="b"/>
            <a:pathLst>
              <a:path w="10621" h="13421" extrusionOk="0">
                <a:moveTo>
                  <a:pt x="6506" y="0"/>
                </a:moveTo>
                <a:cubicBezTo>
                  <a:pt x="4453" y="0"/>
                  <a:pt x="1590" y="831"/>
                  <a:pt x="1310" y="1251"/>
                </a:cubicBezTo>
                <a:cubicBezTo>
                  <a:pt x="477" y="2478"/>
                  <a:pt x="108" y="7824"/>
                  <a:pt x="1" y="12919"/>
                </a:cubicBezTo>
                <a:cubicBezTo>
                  <a:pt x="1825" y="13305"/>
                  <a:pt x="3703" y="13420"/>
                  <a:pt x="5564" y="13420"/>
                </a:cubicBezTo>
                <a:cubicBezTo>
                  <a:pt x="5658" y="13420"/>
                  <a:pt x="5752" y="13420"/>
                  <a:pt x="5846" y="13419"/>
                </a:cubicBezTo>
                <a:cubicBezTo>
                  <a:pt x="6930" y="13408"/>
                  <a:pt x="8013" y="13348"/>
                  <a:pt x="9097" y="13241"/>
                </a:cubicBezTo>
                <a:cubicBezTo>
                  <a:pt x="9609" y="13193"/>
                  <a:pt x="10121" y="13134"/>
                  <a:pt x="10621" y="13062"/>
                </a:cubicBezTo>
                <a:cubicBezTo>
                  <a:pt x="10609" y="12955"/>
                  <a:pt x="10597" y="12872"/>
                  <a:pt x="10597" y="12800"/>
                </a:cubicBezTo>
                <a:cubicBezTo>
                  <a:pt x="10359" y="10991"/>
                  <a:pt x="10549" y="1954"/>
                  <a:pt x="10359" y="1442"/>
                </a:cubicBezTo>
                <a:cubicBezTo>
                  <a:pt x="10145" y="918"/>
                  <a:pt x="8716" y="61"/>
                  <a:pt x="6632" y="1"/>
                </a:cubicBezTo>
                <a:cubicBezTo>
                  <a:pt x="6590" y="0"/>
                  <a:pt x="6548" y="0"/>
                  <a:pt x="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46"/>
          <p:cNvSpPr/>
          <p:nvPr/>
        </p:nvSpPr>
        <p:spPr>
          <a:xfrm>
            <a:off x="7840448" y="3558566"/>
            <a:ext cx="261871" cy="206835"/>
          </a:xfrm>
          <a:custGeom>
            <a:avLst/>
            <a:gdLst/>
            <a:ahLst/>
            <a:cxnLst/>
            <a:rect l="l" t="t" r="r" b="b"/>
            <a:pathLst>
              <a:path w="5410" h="4273" extrusionOk="0">
                <a:moveTo>
                  <a:pt x="3914" y="0"/>
                </a:moveTo>
                <a:cubicBezTo>
                  <a:pt x="3535" y="0"/>
                  <a:pt x="3090" y="42"/>
                  <a:pt x="2632" y="106"/>
                </a:cubicBezTo>
                <a:cubicBezTo>
                  <a:pt x="1525" y="248"/>
                  <a:pt x="548" y="225"/>
                  <a:pt x="334" y="820"/>
                </a:cubicBezTo>
                <a:cubicBezTo>
                  <a:pt x="1" y="1725"/>
                  <a:pt x="477" y="3023"/>
                  <a:pt x="822" y="3737"/>
                </a:cubicBezTo>
                <a:cubicBezTo>
                  <a:pt x="965" y="4058"/>
                  <a:pt x="1084" y="4273"/>
                  <a:pt x="1084" y="4273"/>
                </a:cubicBezTo>
                <a:cubicBezTo>
                  <a:pt x="1084" y="4273"/>
                  <a:pt x="1287" y="4118"/>
                  <a:pt x="1596" y="3868"/>
                </a:cubicBezTo>
                <a:cubicBezTo>
                  <a:pt x="2310" y="3273"/>
                  <a:pt x="3656" y="2141"/>
                  <a:pt x="4632" y="1094"/>
                </a:cubicBezTo>
                <a:cubicBezTo>
                  <a:pt x="5409" y="265"/>
                  <a:pt x="4875" y="0"/>
                  <a:pt x="3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46"/>
          <p:cNvSpPr/>
          <p:nvPr/>
        </p:nvSpPr>
        <p:spPr>
          <a:xfrm>
            <a:off x="7869249" y="3498544"/>
            <a:ext cx="187957" cy="121981"/>
          </a:xfrm>
          <a:custGeom>
            <a:avLst/>
            <a:gdLst/>
            <a:ahLst/>
            <a:cxnLst/>
            <a:rect l="l" t="t" r="r" b="b"/>
            <a:pathLst>
              <a:path w="3883" h="2520" extrusionOk="0">
                <a:moveTo>
                  <a:pt x="3513" y="0"/>
                </a:moveTo>
                <a:lnTo>
                  <a:pt x="1" y="417"/>
                </a:lnTo>
                <a:lnTo>
                  <a:pt x="299" y="2060"/>
                </a:lnTo>
                <a:cubicBezTo>
                  <a:pt x="311" y="2108"/>
                  <a:pt x="334" y="2167"/>
                  <a:pt x="370" y="2191"/>
                </a:cubicBezTo>
                <a:cubicBezTo>
                  <a:pt x="487" y="2308"/>
                  <a:pt x="786" y="2519"/>
                  <a:pt x="1483" y="2519"/>
                </a:cubicBezTo>
                <a:cubicBezTo>
                  <a:pt x="1710" y="2519"/>
                  <a:pt x="1980" y="2497"/>
                  <a:pt x="2299" y="2441"/>
                </a:cubicBezTo>
                <a:cubicBezTo>
                  <a:pt x="3882" y="2179"/>
                  <a:pt x="3799" y="1357"/>
                  <a:pt x="3799" y="1357"/>
                </a:cubicBezTo>
                <a:lnTo>
                  <a:pt x="3513" y="0"/>
                </a:ln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46"/>
          <p:cNvSpPr/>
          <p:nvPr/>
        </p:nvSpPr>
        <p:spPr>
          <a:xfrm>
            <a:off x="7871000" y="3469500"/>
            <a:ext cx="154845" cy="98950"/>
          </a:xfrm>
          <a:custGeom>
            <a:avLst/>
            <a:gdLst/>
            <a:ahLst/>
            <a:cxnLst/>
            <a:rect l="l" t="t" r="r" b="b"/>
            <a:pathLst>
              <a:path w="4394" h="2044" extrusionOk="0">
                <a:moveTo>
                  <a:pt x="3333" y="1"/>
                </a:moveTo>
                <a:cubicBezTo>
                  <a:pt x="3271" y="1"/>
                  <a:pt x="3207" y="2"/>
                  <a:pt x="3143" y="5"/>
                </a:cubicBezTo>
                <a:cubicBezTo>
                  <a:pt x="2310" y="41"/>
                  <a:pt x="1512" y="219"/>
                  <a:pt x="714" y="422"/>
                </a:cubicBezTo>
                <a:cubicBezTo>
                  <a:pt x="524" y="469"/>
                  <a:pt x="321" y="541"/>
                  <a:pt x="214" y="683"/>
                </a:cubicBezTo>
                <a:cubicBezTo>
                  <a:pt x="83" y="862"/>
                  <a:pt x="0" y="1279"/>
                  <a:pt x="119" y="1481"/>
                </a:cubicBezTo>
                <a:cubicBezTo>
                  <a:pt x="274" y="1755"/>
                  <a:pt x="691" y="1934"/>
                  <a:pt x="1000" y="1993"/>
                </a:cubicBezTo>
                <a:cubicBezTo>
                  <a:pt x="1185" y="2029"/>
                  <a:pt x="1378" y="2044"/>
                  <a:pt x="1572" y="2044"/>
                </a:cubicBezTo>
                <a:cubicBezTo>
                  <a:pt x="1765" y="2044"/>
                  <a:pt x="1959" y="2029"/>
                  <a:pt x="2143" y="2005"/>
                </a:cubicBezTo>
                <a:cubicBezTo>
                  <a:pt x="2607" y="1946"/>
                  <a:pt x="3072" y="1826"/>
                  <a:pt x="3477" y="1612"/>
                </a:cubicBezTo>
                <a:cubicBezTo>
                  <a:pt x="3870" y="1410"/>
                  <a:pt x="4215" y="1076"/>
                  <a:pt x="4334" y="683"/>
                </a:cubicBezTo>
                <a:cubicBezTo>
                  <a:pt x="4382" y="541"/>
                  <a:pt x="4393" y="398"/>
                  <a:pt x="4322" y="279"/>
                </a:cubicBezTo>
                <a:cubicBezTo>
                  <a:pt x="4251" y="172"/>
                  <a:pt x="4096" y="112"/>
                  <a:pt x="3965" y="64"/>
                </a:cubicBezTo>
                <a:cubicBezTo>
                  <a:pt x="3752" y="18"/>
                  <a:pt x="3547" y="1"/>
                  <a:pt x="3333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46"/>
          <p:cNvSpPr/>
          <p:nvPr/>
        </p:nvSpPr>
        <p:spPr>
          <a:xfrm>
            <a:off x="7854872" y="3533686"/>
            <a:ext cx="226197" cy="148845"/>
          </a:xfrm>
          <a:custGeom>
            <a:avLst/>
            <a:gdLst/>
            <a:ahLst/>
            <a:cxnLst/>
            <a:rect l="l" t="t" r="r" b="b"/>
            <a:pathLst>
              <a:path w="4673" h="3075" extrusionOk="0">
                <a:moveTo>
                  <a:pt x="3982" y="0"/>
                </a:moveTo>
                <a:cubicBezTo>
                  <a:pt x="3940" y="0"/>
                  <a:pt x="3899" y="15"/>
                  <a:pt x="3858" y="48"/>
                </a:cubicBezTo>
                <a:cubicBezTo>
                  <a:pt x="3507" y="331"/>
                  <a:pt x="2683" y="1366"/>
                  <a:pt x="1274" y="1366"/>
                </a:cubicBezTo>
                <a:cubicBezTo>
                  <a:pt x="1200" y="1366"/>
                  <a:pt x="1125" y="1364"/>
                  <a:pt x="1048" y="1358"/>
                </a:cubicBezTo>
                <a:cubicBezTo>
                  <a:pt x="691" y="1334"/>
                  <a:pt x="536" y="881"/>
                  <a:pt x="477" y="691"/>
                </a:cubicBezTo>
                <a:cubicBezTo>
                  <a:pt x="470" y="665"/>
                  <a:pt x="454" y="654"/>
                  <a:pt x="436" y="654"/>
                </a:cubicBezTo>
                <a:cubicBezTo>
                  <a:pt x="420" y="654"/>
                  <a:pt x="404" y="662"/>
                  <a:pt x="393" y="679"/>
                </a:cubicBezTo>
                <a:cubicBezTo>
                  <a:pt x="250" y="917"/>
                  <a:pt x="0" y="1524"/>
                  <a:pt x="0" y="1691"/>
                </a:cubicBezTo>
                <a:cubicBezTo>
                  <a:pt x="0" y="1941"/>
                  <a:pt x="215" y="2834"/>
                  <a:pt x="346" y="2846"/>
                </a:cubicBezTo>
                <a:cubicBezTo>
                  <a:pt x="346" y="2846"/>
                  <a:pt x="347" y="2846"/>
                  <a:pt x="348" y="2846"/>
                </a:cubicBezTo>
                <a:cubicBezTo>
                  <a:pt x="496" y="2846"/>
                  <a:pt x="1072" y="1929"/>
                  <a:pt x="1072" y="1929"/>
                </a:cubicBezTo>
                <a:cubicBezTo>
                  <a:pt x="1072" y="1929"/>
                  <a:pt x="1650" y="3074"/>
                  <a:pt x="1877" y="3074"/>
                </a:cubicBezTo>
                <a:cubicBezTo>
                  <a:pt x="1883" y="3074"/>
                  <a:pt x="1888" y="3074"/>
                  <a:pt x="1893" y="3072"/>
                </a:cubicBezTo>
                <a:cubicBezTo>
                  <a:pt x="2215" y="2965"/>
                  <a:pt x="3810" y="2929"/>
                  <a:pt x="4620" y="1084"/>
                </a:cubicBezTo>
                <a:cubicBezTo>
                  <a:pt x="4673" y="957"/>
                  <a:pt x="4321" y="0"/>
                  <a:pt x="3982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46"/>
          <p:cNvSpPr/>
          <p:nvPr/>
        </p:nvSpPr>
        <p:spPr>
          <a:xfrm>
            <a:off x="7854291" y="3523908"/>
            <a:ext cx="230843" cy="147103"/>
          </a:xfrm>
          <a:custGeom>
            <a:avLst/>
            <a:gdLst/>
            <a:ahLst/>
            <a:cxnLst/>
            <a:rect l="l" t="t" r="r" b="b"/>
            <a:pathLst>
              <a:path w="4769" h="3039" extrusionOk="0">
                <a:moveTo>
                  <a:pt x="4069" y="0"/>
                </a:moveTo>
                <a:cubicBezTo>
                  <a:pt x="4026" y="0"/>
                  <a:pt x="3983" y="15"/>
                  <a:pt x="3941" y="48"/>
                </a:cubicBezTo>
                <a:cubicBezTo>
                  <a:pt x="3581" y="329"/>
                  <a:pt x="2752" y="1356"/>
                  <a:pt x="1324" y="1356"/>
                </a:cubicBezTo>
                <a:cubicBezTo>
                  <a:pt x="1242" y="1356"/>
                  <a:pt x="1158" y="1353"/>
                  <a:pt x="1072" y="1345"/>
                </a:cubicBezTo>
                <a:cubicBezTo>
                  <a:pt x="703" y="1310"/>
                  <a:pt x="560" y="869"/>
                  <a:pt x="489" y="667"/>
                </a:cubicBezTo>
                <a:cubicBezTo>
                  <a:pt x="482" y="647"/>
                  <a:pt x="465" y="638"/>
                  <a:pt x="446" y="638"/>
                </a:cubicBezTo>
                <a:cubicBezTo>
                  <a:pt x="431" y="638"/>
                  <a:pt x="416" y="644"/>
                  <a:pt x="405" y="655"/>
                </a:cubicBezTo>
                <a:cubicBezTo>
                  <a:pt x="262" y="893"/>
                  <a:pt x="12" y="1500"/>
                  <a:pt x="0" y="1655"/>
                </a:cubicBezTo>
                <a:cubicBezTo>
                  <a:pt x="0" y="1905"/>
                  <a:pt x="215" y="2798"/>
                  <a:pt x="358" y="2810"/>
                </a:cubicBezTo>
                <a:cubicBezTo>
                  <a:pt x="360" y="2810"/>
                  <a:pt x="362" y="2810"/>
                  <a:pt x="364" y="2810"/>
                </a:cubicBezTo>
                <a:cubicBezTo>
                  <a:pt x="527" y="2810"/>
                  <a:pt x="1108" y="1893"/>
                  <a:pt x="1108" y="1893"/>
                </a:cubicBezTo>
                <a:cubicBezTo>
                  <a:pt x="1108" y="1893"/>
                  <a:pt x="1697" y="3038"/>
                  <a:pt x="1925" y="3038"/>
                </a:cubicBezTo>
                <a:cubicBezTo>
                  <a:pt x="1931" y="3038"/>
                  <a:pt x="1936" y="3038"/>
                  <a:pt x="1941" y="3036"/>
                </a:cubicBezTo>
                <a:cubicBezTo>
                  <a:pt x="2263" y="2953"/>
                  <a:pt x="3882" y="2917"/>
                  <a:pt x="4715" y="1072"/>
                </a:cubicBezTo>
                <a:cubicBezTo>
                  <a:pt x="4768" y="955"/>
                  <a:pt x="4416" y="0"/>
                  <a:pt x="40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46"/>
          <p:cNvSpPr/>
          <p:nvPr/>
        </p:nvSpPr>
        <p:spPr>
          <a:xfrm>
            <a:off x="7880236" y="3658764"/>
            <a:ext cx="37514" cy="106636"/>
          </a:xfrm>
          <a:custGeom>
            <a:avLst/>
            <a:gdLst/>
            <a:ahLst/>
            <a:cxnLst/>
            <a:rect l="l" t="t" r="r" b="b"/>
            <a:pathLst>
              <a:path w="775" h="2203" extrusionOk="0">
                <a:moveTo>
                  <a:pt x="476" y="0"/>
                </a:moveTo>
                <a:cubicBezTo>
                  <a:pt x="417" y="0"/>
                  <a:pt x="322" y="179"/>
                  <a:pt x="250" y="488"/>
                </a:cubicBezTo>
                <a:cubicBezTo>
                  <a:pt x="167" y="786"/>
                  <a:pt x="95" y="1203"/>
                  <a:pt x="0" y="1667"/>
                </a:cubicBezTo>
                <a:cubicBezTo>
                  <a:pt x="143" y="1988"/>
                  <a:pt x="262" y="2203"/>
                  <a:pt x="262" y="2203"/>
                </a:cubicBezTo>
                <a:cubicBezTo>
                  <a:pt x="262" y="2203"/>
                  <a:pt x="465" y="2048"/>
                  <a:pt x="774" y="1798"/>
                </a:cubicBezTo>
                <a:cubicBezTo>
                  <a:pt x="715" y="1274"/>
                  <a:pt x="655" y="845"/>
                  <a:pt x="595" y="512"/>
                </a:cubicBezTo>
                <a:cubicBezTo>
                  <a:pt x="536" y="191"/>
                  <a:pt x="512" y="0"/>
                  <a:pt x="4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46"/>
          <p:cNvSpPr/>
          <p:nvPr/>
        </p:nvSpPr>
        <p:spPr>
          <a:xfrm>
            <a:off x="7873315" y="3612635"/>
            <a:ext cx="67477" cy="69268"/>
          </a:xfrm>
          <a:custGeom>
            <a:avLst/>
            <a:gdLst/>
            <a:ahLst/>
            <a:cxnLst/>
            <a:rect l="l" t="t" r="r" b="b"/>
            <a:pathLst>
              <a:path w="1394" h="1431" extrusionOk="0">
                <a:moveTo>
                  <a:pt x="685" y="0"/>
                </a:moveTo>
                <a:cubicBezTo>
                  <a:pt x="365" y="0"/>
                  <a:pt x="24" y="942"/>
                  <a:pt x="0" y="1024"/>
                </a:cubicBezTo>
                <a:cubicBezTo>
                  <a:pt x="0" y="1120"/>
                  <a:pt x="203" y="1394"/>
                  <a:pt x="548" y="1429"/>
                </a:cubicBezTo>
                <a:cubicBezTo>
                  <a:pt x="563" y="1430"/>
                  <a:pt x="578" y="1431"/>
                  <a:pt x="593" y="1431"/>
                </a:cubicBezTo>
                <a:cubicBezTo>
                  <a:pt x="913" y="1431"/>
                  <a:pt x="1242" y="1198"/>
                  <a:pt x="1322" y="1096"/>
                </a:cubicBezTo>
                <a:cubicBezTo>
                  <a:pt x="1393" y="1001"/>
                  <a:pt x="869" y="12"/>
                  <a:pt x="691" y="1"/>
                </a:cubicBezTo>
                <a:cubicBezTo>
                  <a:pt x="689" y="0"/>
                  <a:pt x="687" y="0"/>
                  <a:pt x="6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46"/>
          <p:cNvSpPr/>
          <p:nvPr/>
        </p:nvSpPr>
        <p:spPr>
          <a:xfrm>
            <a:off x="8032373" y="3554452"/>
            <a:ext cx="199429" cy="528437"/>
          </a:xfrm>
          <a:custGeom>
            <a:avLst/>
            <a:gdLst/>
            <a:ahLst/>
            <a:cxnLst/>
            <a:rect l="l" t="t" r="r" b="b"/>
            <a:pathLst>
              <a:path w="4120" h="10917" extrusionOk="0">
                <a:moveTo>
                  <a:pt x="1215" y="0"/>
                </a:moveTo>
                <a:cubicBezTo>
                  <a:pt x="1191" y="0"/>
                  <a:pt x="1155" y="12"/>
                  <a:pt x="1143" y="36"/>
                </a:cubicBezTo>
                <a:cubicBezTo>
                  <a:pt x="179" y="1738"/>
                  <a:pt x="0" y="3953"/>
                  <a:pt x="370" y="5917"/>
                </a:cubicBezTo>
                <a:cubicBezTo>
                  <a:pt x="751" y="7941"/>
                  <a:pt x="1882" y="9763"/>
                  <a:pt x="3453" y="10847"/>
                </a:cubicBezTo>
                <a:cubicBezTo>
                  <a:pt x="3518" y="10894"/>
                  <a:pt x="3593" y="10916"/>
                  <a:pt x="3667" y="10916"/>
                </a:cubicBezTo>
                <a:cubicBezTo>
                  <a:pt x="3800" y="10916"/>
                  <a:pt x="3932" y="10845"/>
                  <a:pt x="4001" y="10716"/>
                </a:cubicBezTo>
                <a:cubicBezTo>
                  <a:pt x="4120" y="10454"/>
                  <a:pt x="3989" y="10132"/>
                  <a:pt x="3822" y="9894"/>
                </a:cubicBezTo>
                <a:cubicBezTo>
                  <a:pt x="3394" y="9239"/>
                  <a:pt x="2275" y="7513"/>
                  <a:pt x="1905" y="5370"/>
                </a:cubicBezTo>
                <a:cubicBezTo>
                  <a:pt x="1524" y="3227"/>
                  <a:pt x="2203" y="1500"/>
                  <a:pt x="2656" y="500"/>
                </a:cubicBezTo>
                <a:cubicBezTo>
                  <a:pt x="2691" y="441"/>
                  <a:pt x="2679" y="381"/>
                  <a:pt x="2632" y="357"/>
                </a:cubicBezTo>
                <a:cubicBezTo>
                  <a:pt x="2263" y="191"/>
                  <a:pt x="1572" y="36"/>
                  <a:pt x="12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46"/>
          <p:cNvSpPr/>
          <p:nvPr/>
        </p:nvSpPr>
        <p:spPr>
          <a:xfrm>
            <a:off x="7669288" y="3573911"/>
            <a:ext cx="193136" cy="436177"/>
          </a:xfrm>
          <a:custGeom>
            <a:avLst/>
            <a:gdLst/>
            <a:ahLst/>
            <a:cxnLst/>
            <a:rect l="l" t="t" r="r" b="b"/>
            <a:pathLst>
              <a:path w="3990" h="9011" extrusionOk="0">
                <a:moveTo>
                  <a:pt x="3846" y="0"/>
                </a:moveTo>
                <a:cubicBezTo>
                  <a:pt x="3624" y="0"/>
                  <a:pt x="3217" y="152"/>
                  <a:pt x="3156" y="170"/>
                </a:cubicBezTo>
                <a:cubicBezTo>
                  <a:pt x="3108" y="205"/>
                  <a:pt x="3048" y="229"/>
                  <a:pt x="3001" y="253"/>
                </a:cubicBezTo>
                <a:cubicBezTo>
                  <a:pt x="2465" y="503"/>
                  <a:pt x="2001" y="884"/>
                  <a:pt x="1739" y="1467"/>
                </a:cubicBezTo>
                <a:cubicBezTo>
                  <a:pt x="0" y="5158"/>
                  <a:pt x="774" y="8825"/>
                  <a:pt x="893" y="8968"/>
                </a:cubicBezTo>
                <a:cubicBezTo>
                  <a:pt x="917" y="8998"/>
                  <a:pt x="942" y="9010"/>
                  <a:pt x="966" y="9010"/>
                </a:cubicBezTo>
                <a:cubicBezTo>
                  <a:pt x="1091" y="9010"/>
                  <a:pt x="1215" y="8691"/>
                  <a:pt x="1215" y="8611"/>
                </a:cubicBezTo>
                <a:cubicBezTo>
                  <a:pt x="1548" y="5039"/>
                  <a:pt x="2167" y="3075"/>
                  <a:pt x="2632" y="2110"/>
                </a:cubicBezTo>
                <a:cubicBezTo>
                  <a:pt x="2834" y="1682"/>
                  <a:pt x="3072" y="1277"/>
                  <a:pt x="3358" y="884"/>
                </a:cubicBezTo>
                <a:cubicBezTo>
                  <a:pt x="3513" y="693"/>
                  <a:pt x="3656" y="515"/>
                  <a:pt x="3810" y="336"/>
                </a:cubicBezTo>
                <a:cubicBezTo>
                  <a:pt x="3858" y="277"/>
                  <a:pt x="3989" y="158"/>
                  <a:pt x="3989" y="74"/>
                </a:cubicBezTo>
                <a:cubicBezTo>
                  <a:pt x="3983" y="20"/>
                  <a:pt x="3926" y="0"/>
                  <a:pt x="38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46"/>
          <p:cNvSpPr/>
          <p:nvPr/>
        </p:nvSpPr>
        <p:spPr>
          <a:xfrm>
            <a:off x="7946503" y="4001665"/>
            <a:ext cx="521031" cy="432838"/>
          </a:xfrm>
          <a:custGeom>
            <a:avLst/>
            <a:gdLst/>
            <a:ahLst/>
            <a:cxnLst/>
            <a:rect l="l" t="t" r="r" b="b"/>
            <a:pathLst>
              <a:path w="10764" h="8942" extrusionOk="0">
                <a:moveTo>
                  <a:pt x="10264" y="0"/>
                </a:moveTo>
                <a:lnTo>
                  <a:pt x="84" y="1167"/>
                </a:lnTo>
                <a:cubicBezTo>
                  <a:pt x="48" y="1167"/>
                  <a:pt x="0" y="1215"/>
                  <a:pt x="12" y="1274"/>
                </a:cubicBezTo>
                <a:lnTo>
                  <a:pt x="739" y="8227"/>
                </a:lnTo>
                <a:cubicBezTo>
                  <a:pt x="739" y="8227"/>
                  <a:pt x="739" y="8263"/>
                  <a:pt x="762" y="8275"/>
                </a:cubicBezTo>
                <a:lnTo>
                  <a:pt x="1334" y="8906"/>
                </a:lnTo>
                <a:cubicBezTo>
                  <a:pt x="1358" y="8942"/>
                  <a:pt x="1405" y="8942"/>
                  <a:pt x="1429" y="8942"/>
                </a:cubicBezTo>
                <a:lnTo>
                  <a:pt x="10680" y="6715"/>
                </a:lnTo>
                <a:cubicBezTo>
                  <a:pt x="10728" y="6692"/>
                  <a:pt x="10764" y="6668"/>
                  <a:pt x="10764" y="6620"/>
                </a:cubicBezTo>
                <a:lnTo>
                  <a:pt x="10323" y="36"/>
                </a:lnTo>
                <a:lnTo>
                  <a:pt x="102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46"/>
          <p:cNvSpPr/>
          <p:nvPr/>
        </p:nvSpPr>
        <p:spPr>
          <a:xfrm>
            <a:off x="7953425" y="4008006"/>
            <a:ext cx="521031" cy="415557"/>
          </a:xfrm>
          <a:custGeom>
            <a:avLst/>
            <a:gdLst/>
            <a:ahLst/>
            <a:cxnLst/>
            <a:rect l="l" t="t" r="r" b="b"/>
            <a:pathLst>
              <a:path w="10764" h="8585" extrusionOk="0">
                <a:moveTo>
                  <a:pt x="10085" y="0"/>
                </a:moveTo>
                <a:lnTo>
                  <a:pt x="0" y="1191"/>
                </a:lnTo>
                <a:lnTo>
                  <a:pt x="703" y="8108"/>
                </a:lnTo>
                <a:lnTo>
                  <a:pt x="1191" y="8585"/>
                </a:lnTo>
                <a:lnTo>
                  <a:pt x="10764" y="6715"/>
                </a:lnTo>
                <a:lnTo>
                  <a:pt x="10644" y="631"/>
                </a:lnTo>
                <a:lnTo>
                  <a:pt x="100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46"/>
          <p:cNvSpPr/>
          <p:nvPr/>
        </p:nvSpPr>
        <p:spPr>
          <a:xfrm>
            <a:off x="7977627" y="4032789"/>
            <a:ext cx="520451" cy="401713"/>
          </a:xfrm>
          <a:custGeom>
            <a:avLst/>
            <a:gdLst/>
            <a:ahLst/>
            <a:cxnLst/>
            <a:rect l="l" t="t" r="r" b="b"/>
            <a:pathLst>
              <a:path w="10752" h="8299" extrusionOk="0">
                <a:moveTo>
                  <a:pt x="10264" y="0"/>
                </a:moveTo>
                <a:lnTo>
                  <a:pt x="84" y="1227"/>
                </a:lnTo>
                <a:cubicBezTo>
                  <a:pt x="36" y="1227"/>
                  <a:pt x="0" y="1274"/>
                  <a:pt x="12" y="1334"/>
                </a:cubicBezTo>
                <a:lnTo>
                  <a:pt x="655" y="8073"/>
                </a:lnTo>
                <a:lnTo>
                  <a:pt x="655" y="8108"/>
                </a:lnTo>
                <a:lnTo>
                  <a:pt x="715" y="8251"/>
                </a:lnTo>
                <a:cubicBezTo>
                  <a:pt x="727" y="8275"/>
                  <a:pt x="774" y="8299"/>
                  <a:pt x="810" y="8299"/>
                </a:cubicBezTo>
                <a:lnTo>
                  <a:pt x="10680" y="6763"/>
                </a:lnTo>
                <a:cubicBezTo>
                  <a:pt x="10728" y="6763"/>
                  <a:pt x="10752" y="6727"/>
                  <a:pt x="10752" y="6680"/>
                </a:cubicBezTo>
                <a:lnTo>
                  <a:pt x="10323" y="60"/>
                </a:lnTo>
                <a:lnTo>
                  <a:pt x="1026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46"/>
          <p:cNvSpPr/>
          <p:nvPr/>
        </p:nvSpPr>
        <p:spPr>
          <a:xfrm>
            <a:off x="8027194" y="4072094"/>
            <a:ext cx="434580" cy="322668"/>
          </a:xfrm>
          <a:custGeom>
            <a:avLst/>
            <a:gdLst/>
            <a:ahLst/>
            <a:cxnLst/>
            <a:rect l="l" t="t" r="r" b="b"/>
            <a:pathLst>
              <a:path w="8978" h="6666" extrusionOk="0">
                <a:moveTo>
                  <a:pt x="8525" y="1"/>
                </a:moveTo>
                <a:cubicBezTo>
                  <a:pt x="8510" y="1"/>
                  <a:pt x="8495" y="4"/>
                  <a:pt x="8478" y="10"/>
                </a:cubicBezTo>
                <a:cubicBezTo>
                  <a:pt x="7454" y="129"/>
                  <a:pt x="6394" y="331"/>
                  <a:pt x="5370" y="367"/>
                </a:cubicBezTo>
                <a:cubicBezTo>
                  <a:pt x="3798" y="557"/>
                  <a:pt x="2227" y="724"/>
                  <a:pt x="655" y="927"/>
                </a:cubicBezTo>
                <a:cubicBezTo>
                  <a:pt x="465" y="938"/>
                  <a:pt x="286" y="962"/>
                  <a:pt x="84" y="986"/>
                </a:cubicBezTo>
                <a:cubicBezTo>
                  <a:pt x="60" y="986"/>
                  <a:pt x="48" y="986"/>
                  <a:pt x="12" y="1010"/>
                </a:cubicBezTo>
                <a:cubicBezTo>
                  <a:pt x="0" y="1034"/>
                  <a:pt x="0" y="1069"/>
                  <a:pt x="0" y="1105"/>
                </a:cubicBezTo>
                <a:cubicBezTo>
                  <a:pt x="131" y="2486"/>
                  <a:pt x="191" y="3903"/>
                  <a:pt x="417" y="5272"/>
                </a:cubicBezTo>
                <a:cubicBezTo>
                  <a:pt x="465" y="5701"/>
                  <a:pt x="477" y="6153"/>
                  <a:pt x="560" y="6582"/>
                </a:cubicBezTo>
                <a:cubicBezTo>
                  <a:pt x="560" y="6606"/>
                  <a:pt x="584" y="6641"/>
                  <a:pt x="607" y="6653"/>
                </a:cubicBezTo>
                <a:cubicBezTo>
                  <a:pt x="643" y="6665"/>
                  <a:pt x="667" y="6665"/>
                  <a:pt x="679" y="6665"/>
                </a:cubicBezTo>
                <a:lnTo>
                  <a:pt x="703" y="6665"/>
                </a:lnTo>
                <a:cubicBezTo>
                  <a:pt x="2155" y="6463"/>
                  <a:pt x="3632" y="6237"/>
                  <a:pt x="5084" y="6010"/>
                </a:cubicBezTo>
                <a:cubicBezTo>
                  <a:pt x="6322" y="5832"/>
                  <a:pt x="7573" y="5641"/>
                  <a:pt x="8811" y="5463"/>
                </a:cubicBezTo>
                <a:cubicBezTo>
                  <a:pt x="8835" y="5463"/>
                  <a:pt x="8882" y="5451"/>
                  <a:pt x="8918" y="5451"/>
                </a:cubicBezTo>
                <a:cubicBezTo>
                  <a:pt x="8954" y="5451"/>
                  <a:pt x="8978" y="5403"/>
                  <a:pt x="8978" y="5368"/>
                </a:cubicBezTo>
                <a:cubicBezTo>
                  <a:pt x="8894" y="4213"/>
                  <a:pt x="8811" y="3046"/>
                  <a:pt x="8739" y="1879"/>
                </a:cubicBezTo>
                <a:cubicBezTo>
                  <a:pt x="8704" y="1498"/>
                  <a:pt x="8692" y="1129"/>
                  <a:pt x="8656" y="748"/>
                </a:cubicBezTo>
                <a:cubicBezTo>
                  <a:pt x="8656" y="641"/>
                  <a:pt x="8680" y="57"/>
                  <a:pt x="8573" y="10"/>
                </a:cubicBezTo>
                <a:cubicBezTo>
                  <a:pt x="8555" y="4"/>
                  <a:pt x="8540" y="1"/>
                  <a:pt x="85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46"/>
          <p:cNvSpPr/>
          <p:nvPr/>
        </p:nvSpPr>
        <p:spPr>
          <a:xfrm>
            <a:off x="8169940" y="4277718"/>
            <a:ext cx="189264" cy="129919"/>
          </a:xfrm>
          <a:custGeom>
            <a:avLst/>
            <a:gdLst/>
            <a:ahLst/>
            <a:cxnLst/>
            <a:rect l="l" t="t" r="r" b="b"/>
            <a:pathLst>
              <a:path w="3910" h="2684" extrusionOk="0">
                <a:moveTo>
                  <a:pt x="3552" y="0"/>
                </a:moveTo>
                <a:lnTo>
                  <a:pt x="849" y="358"/>
                </a:lnTo>
                <a:cubicBezTo>
                  <a:pt x="1055" y="1420"/>
                  <a:pt x="1" y="2471"/>
                  <a:pt x="282" y="2471"/>
                </a:cubicBezTo>
                <a:cubicBezTo>
                  <a:pt x="294" y="2471"/>
                  <a:pt x="308" y="2469"/>
                  <a:pt x="325" y="2465"/>
                </a:cubicBezTo>
                <a:cubicBezTo>
                  <a:pt x="696" y="2391"/>
                  <a:pt x="1086" y="2005"/>
                  <a:pt x="1268" y="2005"/>
                </a:cubicBezTo>
                <a:cubicBezTo>
                  <a:pt x="1291" y="2005"/>
                  <a:pt x="1310" y="2011"/>
                  <a:pt x="1326" y="2024"/>
                </a:cubicBezTo>
                <a:cubicBezTo>
                  <a:pt x="1457" y="2155"/>
                  <a:pt x="933" y="2596"/>
                  <a:pt x="1576" y="2679"/>
                </a:cubicBezTo>
                <a:cubicBezTo>
                  <a:pt x="1603" y="2682"/>
                  <a:pt x="1633" y="2683"/>
                  <a:pt x="1663" y="2683"/>
                </a:cubicBezTo>
                <a:cubicBezTo>
                  <a:pt x="2351" y="2683"/>
                  <a:pt x="3793" y="2066"/>
                  <a:pt x="3850" y="1667"/>
                </a:cubicBezTo>
                <a:cubicBezTo>
                  <a:pt x="3909" y="1250"/>
                  <a:pt x="3552" y="0"/>
                  <a:pt x="3552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46"/>
          <p:cNvSpPr/>
          <p:nvPr/>
        </p:nvSpPr>
        <p:spPr>
          <a:xfrm>
            <a:off x="8107885" y="3606439"/>
            <a:ext cx="248995" cy="712280"/>
          </a:xfrm>
          <a:custGeom>
            <a:avLst/>
            <a:gdLst/>
            <a:ahLst/>
            <a:cxnLst/>
            <a:rect l="l" t="t" r="r" b="b"/>
            <a:pathLst>
              <a:path w="5144" h="14715" extrusionOk="0">
                <a:moveTo>
                  <a:pt x="1818" y="0"/>
                </a:moveTo>
                <a:cubicBezTo>
                  <a:pt x="1060" y="0"/>
                  <a:pt x="289" y="1578"/>
                  <a:pt x="167" y="2784"/>
                </a:cubicBezTo>
                <a:cubicBezTo>
                  <a:pt x="0" y="4320"/>
                  <a:pt x="857" y="5248"/>
                  <a:pt x="1215" y="8582"/>
                </a:cubicBezTo>
                <a:cubicBezTo>
                  <a:pt x="1572" y="11916"/>
                  <a:pt x="1798" y="14714"/>
                  <a:pt x="1798" y="14714"/>
                </a:cubicBezTo>
                <a:cubicBezTo>
                  <a:pt x="1820" y="14714"/>
                  <a:pt x="1843" y="14714"/>
                  <a:pt x="1866" y="14714"/>
                </a:cubicBezTo>
                <a:cubicBezTo>
                  <a:pt x="2869" y="14714"/>
                  <a:pt x="5143" y="14464"/>
                  <a:pt x="5132" y="13952"/>
                </a:cubicBezTo>
                <a:cubicBezTo>
                  <a:pt x="5001" y="7451"/>
                  <a:pt x="3167" y="1403"/>
                  <a:pt x="2405" y="367"/>
                </a:cubicBezTo>
                <a:cubicBezTo>
                  <a:pt x="2219" y="110"/>
                  <a:pt x="2019" y="0"/>
                  <a:pt x="18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46"/>
          <p:cNvSpPr/>
          <p:nvPr/>
        </p:nvSpPr>
        <p:spPr>
          <a:xfrm>
            <a:off x="8100963" y="3302165"/>
            <a:ext cx="216177" cy="162350"/>
          </a:xfrm>
          <a:custGeom>
            <a:avLst/>
            <a:gdLst/>
            <a:ahLst/>
            <a:cxnLst/>
            <a:rect l="l" t="t" r="r" b="b"/>
            <a:pathLst>
              <a:path w="4466" h="3354" extrusionOk="0">
                <a:moveTo>
                  <a:pt x="1414" y="1"/>
                </a:moveTo>
                <a:cubicBezTo>
                  <a:pt x="1221" y="1"/>
                  <a:pt x="1029" y="48"/>
                  <a:pt x="846" y="164"/>
                </a:cubicBezTo>
                <a:cubicBezTo>
                  <a:pt x="548" y="342"/>
                  <a:pt x="310" y="628"/>
                  <a:pt x="226" y="950"/>
                </a:cubicBezTo>
                <a:cubicBezTo>
                  <a:pt x="0" y="1974"/>
                  <a:pt x="369" y="2628"/>
                  <a:pt x="810" y="2902"/>
                </a:cubicBezTo>
                <a:cubicBezTo>
                  <a:pt x="988" y="2986"/>
                  <a:pt x="1143" y="3128"/>
                  <a:pt x="1322" y="3200"/>
                </a:cubicBezTo>
                <a:cubicBezTo>
                  <a:pt x="1560" y="3295"/>
                  <a:pt x="1819" y="3353"/>
                  <a:pt x="2079" y="3353"/>
                </a:cubicBezTo>
                <a:cubicBezTo>
                  <a:pt x="2208" y="3353"/>
                  <a:pt x="2338" y="3339"/>
                  <a:pt x="2465" y="3307"/>
                </a:cubicBezTo>
                <a:cubicBezTo>
                  <a:pt x="2536" y="3271"/>
                  <a:pt x="2632" y="3224"/>
                  <a:pt x="2620" y="3152"/>
                </a:cubicBezTo>
                <a:cubicBezTo>
                  <a:pt x="2596" y="3128"/>
                  <a:pt x="2584" y="3105"/>
                  <a:pt x="2572" y="3081"/>
                </a:cubicBezTo>
                <a:lnTo>
                  <a:pt x="2084" y="2414"/>
                </a:lnTo>
                <a:lnTo>
                  <a:pt x="2084" y="2414"/>
                </a:lnTo>
                <a:cubicBezTo>
                  <a:pt x="2279" y="2491"/>
                  <a:pt x="2487" y="2528"/>
                  <a:pt x="2697" y="2528"/>
                </a:cubicBezTo>
                <a:cubicBezTo>
                  <a:pt x="3360" y="2528"/>
                  <a:pt x="4036" y="2163"/>
                  <a:pt x="4334" y="1557"/>
                </a:cubicBezTo>
                <a:cubicBezTo>
                  <a:pt x="4441" y="1366"/>
                  <a:pt x="4465" y="1069"/>
                  <a:pt x="4251" y="1009"/>
                </a:cubicBezTo>
                <a:cubicBezTo>
                  <a:pt x="4233" y="1006"/>
                  <a:pt x="4215" y="1004"/>
                  <a:pt x="4195" y="1004"/>
                </a:cubicBezTo>
                <a:cubicBezTo>
                  <a:pt x="4148" y="1004"/>
                  <a:pt x="4095" y="1013"/>
                  <a:pt x="4036" y="1021"/>
                </a:cubicBezTo>
                <a:cubicBezTo>
                  <a:pt x="3983" y="1031"/>
                  <a:pt x="3931" y="1036"/>
                  <a:pt x="3881" y="1036"/>
                </a:cubicBezTo>
                <a:cubicBezTo>
                  <a:pt x="3517" y="1036"/>
                  <a:pt x="3230" y="793"/>
                  <a:pt x="2905" y="604"/>
                </a:cubicBezTo>
                <a:cubicBezTo>
                  <a:pt x="2471" y="344"/>
                  <a:pt x="1935" y="1"/>
                  <a:pt x="14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46"/>
          <p:cNvSpPr/>
          <p:nvPr/>
        </p:nvSpPr>
        <p:spPr>
          <a:xfrm>
            <a:off x="7629499" y="2926834"/>
            <a:ext cx="107265" cy="284621"/>
          </a:xfrm>
          <a:custGeom>
            <a:avLst/>
            <a:gdLst/>
            <a:ahLst/>
            <a:cxnLst/>
            <a:rect l="l" t="t" r="r" b="b"/>
            <a:pathLst>
              <a:path w="2216" h="5880" extrusionOk="0">
                <a:moveTo>
                  <a:pt x="1673" y="0"/>
                </a:moveTo>
                <a:cubicBezTo>
                  <a:pt x="1556" y="0"/>
                  <a:pt x="1427" y="53"/>
                  <a:pt x="1323" y="131"/>
                </a:cubicBezTo>
                <a:cubicBezTo>
                  <a:pt x="1192" y="238"/>
                  <a:pt x="1108" y="405"/>
                  <a:pt x="1013" y="548"/>
                </a:cubicBezTo>
                <a:cubicBezTo>
                  <a:pt x="525" y="1393"/>
                  <a:pt x="132" y="2322"/>
                  <a:pt x="60" y="3298"/>
                </a:cubicBezTo>
                <a:cubicBezTo>
                  <a:pt x="1" y="4048"/>
                  <a:pt x="144" y="4822"/>
                  <a:pt x="537" y="5441"/>
                </a:cubicBezTo>
                <a:cubicBezTo>
                  <a:pt x="665" y="5642"/>
                  <a:pt x="804" y="5880"/>
                  <a:pt x="957" y="5880"/>
                </a:cubicBezTo>
                <a:cubicBezTo>
                  <a:pt x="1032" y="5880"/>
                  <a:pt x="1110" y="5823"/>
                  <a:pt x="1192" y="5679"/>
                </a:cubicBezTo>
                <a:cubicBezTo>
                  <a:pt x="1370" y="5382"/>
                  <a:pt x="1442" y="5025"/>
                  <a:pt x="1501" y="4691"/>
                </a:cubicBezTo>
                <a:cubicBezTo>
                  <a:pt x="1692" y="3679"/>
                  <a:pt x="1870" y="2643"/>
                  <a:pt x="2073" y="1631"/>
                </a:cubicBezTo>
                <a:cubicBezTo>
                  <a:pt x="2144" y="1250"/>
                  <a:pt x="2216" y="845"/>
                  <a:pt x="2108" y="464"/>
                </a:cubicBezTo>
                <a:cubicBezTo>
                  <a:pt x="2073" y="286"/>
                  <a:pt x="1965" y="107"/>
                  <a:pt x="1799" y="24"/>
                </a:cubicBezTo>
                <a:cubicBezTo>
                  <a:pt x="1760" y="8"/>
                  <a:pt x="1717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46"/>
          <p:cNvSpPr/>
          <p:nvPr/>
        </p:nvSpPr>
        <p:spPr>
          <a:xfrm>
            <a:off x="7646247" y="2864101"/>
            <a:ext cx="588460" cy="671958"/>
          </a:xfrm>
          <a:custGeom>
            <a:avLst/>
            <a:gdLst/>
            <a:ahLst/>
            <a:cxnLst/>
            <a:rect l="l" t="t" r="r" b="b"/>
            <a:pathLst>
              <a:path w="12157" h="13882" extrusionOk="0">
                <a:moveTo>
                  <a:pt x="5894" y="0"/>
                </a:moveTo>
                <a:cubicBezTo>
                  <a:pt x="2517" y="0"/>
                  <a:pt x="58" y="2785"/>
                  <a:pt x="0" y="7237"/>
                </a:cubicBezTo>
                <a:cubicBezTo>
                  <a:pt x="0" y="7797"/>
                  <a:pt x="12" y="8333"/>
                  <a:pt x="72" y="8857"/>
                </a:cubicBezTo>
                <a:lnTo>
                  <a:pt x="72" y="8880"/>
                </a:lnTo>
                <a:cubicBezTo>
                  <a:pt x="84" y="9047"/>
                  <a:pt x="119" y="9202"/>
                  <a:pt x="131" y="9357"/>
                </a:cubicBezTo>
                <a:cubicBezTo>
                  <a:pt x="334" y="10690"/>
                  <a:pt x="798" y="11821"/>
                  <a:pt x="1679" y="12607"/>
                </a:cubicBezTo>
                <a:lnTo>
                  <a:pt x="1691" y="12619"/>
                </a:lnTo>
                <a:cubicBezTo>
                  <a:pt x="1846" y="12750"/>
                  <a:pt x="2024" y="12893"/>
                  <a:pt x="2203" y="13012"/>
                </a:cubicBezTo>
                <a:cubicBezTo>
                  <a:pt x="2953" y="13500"/>
                  <a:pt x="3965" y="13810"/>
                  <a:pt x="5299" y="13881"/>
                </a:cubicBezTo>
                <a:lnTo>
                  <a:pt x="5680" y="13881"/>
                </a:lnTo>
                <a:cubicBezTo>
                  <a:pt x="5834" y="13881"/>
                  <a:pt x="5977" y="13881"/>
                  <a:pt x="6144" y="13869"/>
                </a:cubicBezTo>
                <a:cubicBezTo>
                  <a:pt x="8037" y="13738"/>
                  <a:pt x="9716" y="12595"/>
                  <a:pt x="10740" y="10845"/>
                </a:cubicBezTo>
                <a:cubicBezTo>
                  <a:pt x="10752" y="10833"/>
                  <a:pt x="10752" y="10821"/>
                  <a:pt x="10775" y="10809"/>
                </a:cubicBezTo>
                <a:cubicBezTo>
                  <a:pt x="10859" y="10654"/>
                  <a:pt x="10930" y="10523"/>
                  <a:pt x="11014" y="10357"/>
                </a:cubicBezTo>
                <a:cubicBezTo>
                  <a:pt x="11383" y="9583"/>
                  <a:pt x="11633" y="8726"/>
                  <a:pt x="11740" y="7773"/>
                </a:cubicBezTo>
                <a:cubicBezTo>
                  <a:pt x="12157" y="3856"/>
                  <a:pt x="9740" y="236"/>
                  <a:pt x="6251" y="10"/>
                </a:cubicBezTo>
                <a:cubicBezTo>
                  <a:pt x="6131" y="3"/>
                  <a:pt x="6012" y="0"/>
                  <a:pt x="5894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46"/>
          <p:cNvSpPr/>
          <p:nvPr/>
        </p:nvSpPr>
        <p:spPr>
          <a:xfrm>
            <a:off x="7574172" y="2729971"/>
            <a:ext cx="815576" cy="535117"/>
          </a:xfrm>
          <a:custGeom>
            <a:avLst/>
            <a:gdLst/>
            <a:ahLst/>
            <a:cxnLst/>
            <a:rect l="l" t="t" r="r" b="b"/>
            <a:pathLst>
              <a:path w="16849" h="11055" extrusionOk="0">
                <a:moveTo>
                  <a:pt x="10580" y="0"/>
                </a:moveTo>
                <a:cubicBezTo>
                  <a:pt x="9980" y="0"/>
                  <a:pt x="9381" y="150"/>
                  <a:pt x="8859" y="436"/>
                </a:cubicBezTo>
                <a:cubicBezTo>
                  <a:pt x="8764" y="448"/>
                  <a:pt x="8681" y="460"/>
                  <a:pt x="8585" y="460"/>
                </a:cubicBezTo>
                <a:cubicBezTo>
                  <a:pt x="8520" y="471"/>
                  <a:pt x="8448" y="477"/>
                  <a:pt x="8377" y="477"/>
                </a:cubicBezTo>
                <a:cubicBezTo>
                  <a:pt x="8306" y="477"/>
                  <a:pt x="8234" y="471"/>
                  <a:pt x="8169" y="460"/>
                </a:cubicBezTo>
                <a:cubicBezTo>
                  <a:pt x="8014" y="448"/>
                  <a:pt x="7883" y="400"/>
                  <a:pt x="7740" y="376"/>
                </a:cubicBezTo>
                <a:lnTo>
                  <a:pt x="7657" y="376"/>
                </a:lnTo>
                <a:cubicBezTo>
                  <a:pt x="7644" y="375"/>
                  <a:pt x="7630" y="375"/>
                  <a:pt x="7617" y="375"/>
                </a:cubicBezTo>
                <a:cubicBezTo>
                  <a:pt x="7414" y="375"/>
                  <a:pt x="7201" y="462"/>
                  <a:pt x="7157" y="686"/>
                </a:cubicBezTo>
                <a:lnTo>
                  <a:pt x="7157" y="722"/>
                </a:lnTo>
                <a:cubicBezTo>
                  <a:pt x="7157" y="722"/>
                  <a:pt x="7145" y="722"/>
                  <a:pt x="7145" y="698"/>
                </a:cubicBezTo>
                <a:cubicBezTo>
                  <a:pt x="6823" y="566"/>
                  <a:pt x="6525" y="360"/>
                  <a:pt x="6202" y="360"/>
                </a:cubicBezTo>
                <a:cubicBezTo>
                  <a:pt x="6058" y="360"/>
                  <a:pt x="5909" y="401"/>
                  <a:pt x="5752" y="507"/>
                </a:cubicBezTo>
                <a:cubicBezTo>
                  <a:pt x="5514" y="662"/>
                  <a:pt x="5383" y="841"/>
                  <a:pt x="5085" y="864"/>
                </a:cubicBezTo>
                <a:cubicBezTo>
                  <a:pt x="4918" y="900"/>
                  <a:pt x="4763" y="876"/>
                  <a:pt x="4597" y="900"/>
                </a:cubicBezTo>
                <a:cubicBezTo>
                  <a:pt x="4442" y="912"/>
                  <a:pt x="4287" y="936"/>
                  <a:pt x="4132" y="983"/>
                </a:cubicBezTo>
                <a:cubicBezTo>
                  <a:pt x="3525" y="1150"/>
                  <a:pt x="3001" y="1507"/>
                  <a:pt x="2561" y="1936"/>
                </a:cubicBezTo>
                <a:cubicBezTo>
                  <a:pt x="2180" y="2305"/>
                  <a:pt x="1930" y="2805"/>
                  <a:pt x="1501" y="3115"/>
                </a:cubicBezTo>
                <a:cubicBezTo>
                  <a:pt x="1311" y="3258"/>
                  <a:pt x="1096" y="3317"/>
                  <a:pt x="870" y="3400"/>
                </a:cubicBezTo>
                <a:cubicBezTo>
                  <a:pt x="787" y="3424"/>
                  <a:pt x="668" y="3472"/>
                  <a:pt x="572" y="3531"/>
                </a:cubicBezTo>
                <a:cubicBezTo>
                  <a:pt x="561" y="3591"/>
                  <a:pt x="572" y="3662"/>
                  <a:pt x="608" y="3722"/>
                </a:cubicBezTo>
                <a:cubicBezTo>
                  <a:pt x="632" y="3769"/>
                  <a:pt x="680" y="3817"/>
                  <a:pt x="727" y="3841"/>
                </a:cubicBezTo>
                <a:lnTo>
                  <a:pt x="715" y="3841"/>
                </a:lnTo>
                <a:cubicBezTo>
                  <a:pt x="501" y="3936"/>
                  <a:pt x="1" y="4174"/>
                  <a:pt x="251" y="4472"/>
                </a:cubicBezTo>
                <a:cubicBezTo>
                  <a:pt x="343" y="4572"/>
                  <a:pt x="464" y="4608"/>
                  <a:pt x="599" y="4608"/>
                </a:cubicBezTo>
                <a:cubicBezTo>
                  <a:pt x="655" y="4608"/>
                  <a:pt x="715" y="4602"/>
                  <a:pt x="775" y="4591"/>
                </a:cubicBezTo>
                <a:lnTo>
                  <a:pt x="775" y="4591"/>
                </a:lnTo>
                <a:lnTo>
                  <a:pt x="632" y="4770"/>
                </a:lnTo>
                <a:cubicBezTo>
                  <a:pt x="489" y="4984"/>
                  <a:pt x="370" y="5222"/>
                  <a:pt x="299" y="5496"/>
                </a:cubicBezTo>
                <a:cubicBezTo>
                  <a:pt x="299" y="5591"/>
                  <a:pt x="263" y="5734"/>
                  <a:pt x="251" y="5865"/>
                </a:cubicBezTo>
                <a:cubicBezTo>
                  <a:pt x="239" y="5984"/>
                  <a:pt x="239" y="6115"/>
                  <a:pt x="358" y="6198"/>
                </a:cubicBezTo>
                <a:cubicBezTo>
                  <a:pt x="402" y="6226"/>
                  <a:pt x="447" y="6237"/>
                  <a:pt x="490" y="6237"/>
                </a:cubicBezTo>
                <a:cubicBezTo>
                  <a:pt x="599" y="6237"/>
                  <a:pt x="705" y="6164"/>
                  <a:pt x="799" y="6079"/>
                </a:cubicBezTo>
                <a:lnTo>
                  <a:pt x="799" y="6079"/>
                </a:lnTo>
                <a:cubicBezTo>
                  <a:pt x="751" y="6198"/>
                  <a:pt x="715" y="6329"/>
                  <a:pt x="692" y="6460"/>
                </a:cubicBezTo>
                <a:cubicBezTo>
                  <a:pt x="668" y="6698"/>
                  <a:pt x="739" y="6996"/>
                  <a:pt x="977" y="7091"/>
                </a:cubicBezTo>
                <a:cubicBezTo>
                  <a:pt x="1033" y="7111"/>
                  <a:pt x="1092" y="7119"/>
                  <a:pt x="1152" y="7119"/>
                </a:cubicBezTo>
                <a:cubicBezTo>
                  <a:pt x="1346" y="7119"/>
                  <a:pt x="1552" y="7030"/>
                  <a:pt x="1715" y="6948"/>
                </a:cubicBezTo>
                <a:cubicBezTo>
                  <a:pt x="1787" y="6913"/>
                  <a:pt x="1858" y="6865"/>
                  <a:pt x="1918" y="6806"/>
                </a:cubicBezTo>
                <a:cubicBezTo>
                  <a:pt x="2025" y="6865"/>
                  <a:pt x="2156" y="6877"/>
                  <a:pt x="2275" y="6889"/>
                </a:cubicBezTo>
                <a:cubicBezTo>
                  <a:pt x="2345" y="6896"/>
                  <a:pt x="2415" y="6899"/>
                  <a:pt x="2485" y="6899"/>
                </a:cubicBezTo>
                <a:cubicBezTo>
                  <a:pt x="2893" y="6899"/>
                  <a:pt x="3301" y="6784"/>
                  <a:pt x="3656" y="6591"/>
                </a:cubicBezTo>
                <a:cubicBezTo>
                  <a:pt x="4073" y="6377"/>
                  <a:pt x="4466" y="6079"/>
                  <a:pt x="4823" y="5758"/>
                </a:cubicBezTo>
                <a:cubicBezTo>
                  <a:pt x="4990" y="5615"/>
                  <a:pt x="5144" y="5460"/>
                  <a:pt x="5299" y="5305"/>
                </a:cubicBezTo>
                <a:lnTo>
                  <a:pt x="5299" y="5305"/>
                </a:lnTo>
                <a:cubicBezTo>
                  <a:pt x="5287" y="5424"/>
                  <a:pt x="5299" y="5555"/>
                  <a:pt x="5323" y="5674"/>
                </a:cubicBezTo>
                <a:cubicBezTo>
                  <a:pt x="5418" y="5901"/>
                  <a:pt x="5597" y="6055"/>
                  <a:pt x="5823" y="6151"/>
                </a:cubicBezTo>
                <a:cubicBezTo>
                  <a:pt x="6037" y="6234"/>
                  <a:pt x="6276" y="6270"/>
                  <a:pt x="6514" y="6270"/>
                </a:cubicBezTo>
                <a:cubicBezTo>
                  <a:pt x="7228" y="6270"/>
                  <a:pt x="7942" y="6020"/>
                  <a:pt x="8502" y="5555"/>
                </a:cubicBezTo>
                <a:cubicBezTo>
                  <a:pt x="8621" y="5460"/>
                  <a:pt x="8716" y="5365"/>
                  <a:pt x="8812" y="5258"/>
                </a:cubicBezTo>
                <a:lnTo>
                  <a:pt x="8812" y="5258"/>
                </a:lnTo>
                <a:cubicBezTo>
                  <a:pt x="8812" y="5270"/>
                  <a:pt x="8812" y="5305"/>
                  <a:pt x="8800" y="5317"/>
                </a:cubicBezTo>
                <a:cubicBezTo>
                  <a:pt x="8776" y="5496"/>
                  <a:pt x="8800" y="5686"/>
                  <a:pt x="8895" y="5817"/>
                </a:cubicBezTo>
                <a:cubicBezTo>
                  <a:pt x="9002" y="5972"/>
                  <a:pt x="9193" y="6055"/>
                  <a:pt x="9371" y="6055"/>
                </a:cubicBezTo>
                <a:cubicBezTo>
                  <a:pt x="9550" y="6055"/>
                  <a:pt x="9752" y="6020"/>
                  <a:pt x="9919" y="5936"/>
                </a:cubicBezTo>
                <a:cubicBezTo>
                  <a:pt x="10264" y="5782"/>
                  <a:pt x="10562" y="5520"/>
                  <a:pt x="10752" y="5198"/>
                </a:cubicBezTo>
                <a:lnTo>
                  <a:pt x="10752" y="5198"/>
                </a:lnTo>
                <a:cubicBezTo>
                  <a:pt x="10681" y="5484"/>
                  <a:pt x="10657" y="5782"/>
                  <a:pt x="10633" y="6079"/>
                </a:cubicBezTo>
                <a:cubicBezTo>
                  <a:pt x="10609" y="6770"/>
                  <a:pt x="10633" y="7508"/>
                  <a:pt x="10990" y="8115"/>
                </a:cubicBezTo>
                <a:cubicBezTo>
                  <a:pt x="11074" y="8246"/>
                  <a:pt x="11193" y="8377"/>
                  <a:pt x="11348" y="8377"/>
                </a:cubicBezTo>
                <a:cubicBezTo>
                  <a:pt x="11443" y="8377"/>
                  <a:pt x="11502" y="8341"/>
                  <a:pt x="11550" y="8258"/>
                </a:cubicBezTo>
                <a:lnTo>
                  <a:pt x="11550" y="8258"/>
                </a:lnTo>
                <a:cubicBezTo>
                  <a:pt x="11514" y="8437"/>
                  <a:pt x="11514" y="8615"/>
                  <a:pt x="11550" y="8794"/>
                </a:cubicBezTo>
                <a:cubicBezTo>
                  <a:pt x="11562" y="8853"/>
                  <a:pt x="11574" y="8913"/>
                  <a:pt x="11610" y="8961"/>
                </a:cubicBezTo>
                <a:cubicBezTo>
                  <a:pt x="11643" y="9005"/>
                  <a:pt x="11697" y="9023"/>
                  <a:pt x="11753" y="9023"/>
                </a:cubicBezTo>
                <a:cubicBezTo>
                  <a:pt x="11818" y="9023"/>
                  <a:pt x="11886" y="8999"/>
                  <a:pt x="11931" y="8961"/>
                </a:cubicBezTo>
                <a:lnTo>
                  <a:pt x="11931" y="8961"/>
                </a:lnTo>
                <a:cubicBezTo>
                  <a:pt x="11836" y="9151"/>
                  <a:pt x="11729" y="9365"/>
                  <a:pt x="11645" y="9568"/>
                </a:cubicBezTo>
                <a:cubicBezTo>
                  <a:pt x="11550" y="9901"/>
                  <a:pt x="11407" y="10306"/>
                  <a:pt x="11574" y="10604"/>
                </a:cubicBezTo>
                <a:cubicBezTo>
                  <a:pt x="11730" y="10900"/>
                  <a:pt x="12069" y="11054"/>
                  <a:pt x="12412" y="11054"/>
                </a:cubicBezTo>
                <a:cubicBezTo>
                  <a:pt x="12566" y="11054"/>
                  <a:pt x="12720" y="11023"/>
                  <a:pt x="12860" y="10961"/>
                </a:cubicBezTo>
                <a:cubicBezTo>
                  <a:pt x="13300" y="10747"/>
                  <a:pt x="13550" y="10270"/>
                  <a:pt x="13598" y="9794"/>
                </a:cubicBezTo>
                <a:cubicBezTo>
                  <a:pt x="13765" y="10068"/>
                  <a:pt x="14110" y="10163"/>
                  <a:pt x="14419" y="10163"/>
                </a:cubicBezTo>
                <a:cubicBezTo>
                  <a:pt x="14919" y="10163"/>
                  <a:pt x="15455" y="9961"/>
                  <a:pt x="15920" y="9723"/>
                </a:cubicBezTo>
                <a:cubicBezTo>
                  <a:pt x="16158" y="9604"/>
                  <a:pt x="16384" y="9449"/>
                  <a:pt x="16586" y="9306"/>
                </a:cubicBezTo>
                <a:cubicBezTo>
                  <a:pt x="16634" y="9270"/>
                  <a:pt x="16694" y="9199"/>
                  <a:pt x="16753" y="9139"/>
                </a:cubicBezTo>
                <a:cubicBezTo>
                  <a:pt x="16848" y="9032"/>
                  <a:pt x="16789" y="8877"/>
                  <a:pt x="16646" y="8853"/>
                </a:cubicBezTo>
                <a:cubicBezTo>
                  <a:pt x="16432" y="8830"/>
                  <a:pt x="16217" y="8722"/>
                  <a:pt x="16051" y="8592"/>
                </a:cubicBezTo>
                <a:cubicBezTo>
                  <a:pt x="15991" y="8532"/>
                  <a:pt x="15932" y="8484"/>
                  <a:pt x="15896" y="8425"/>
                </a:cubicBezTo>
                <a:lnTo>
                  <a:pt x="15896" y="8425"/>
                </a:lnTo>
                <a:cubicBezTo>
                  <a:pt x="15923" y="8427"/>
                  <a:pt x="15950" y="8428"/>
                  <a:pt x="15977" y="8428"/>
                </a:cubicBezTo>
                <a:cubicBezTo>
                  <a:pt x="16128" y="8428"/>
                  <a:pt x="16276" y="8397"/>
                  <a:pt x="16408" y="8306"/>
                </a:cubicBezTo>
                <a:cubicBezTo>
                  <a:pt x="16539" y="8234"/>
                  <a:pt x="16705" y="8044"/>
                  <a:pt x="16539" y="7937"/>
                </a:cubicBezTo>
                <a:cubicBezTo>
                  <a:pt x="16507" y="7914"/>
                  <a:pt x="16475" y="7907"/>
                  <a:pt x="16442" y="7907"/>
                </a:cubicBezTo>
                <a:cubicBezTo>
                  <a:pt x="16390" y="7907"/>
                  <a:pt x="16335" y="7925"/>
                  <a:pt x="16277" y="7925"/>
                </a:cubicBezTo>
                <a:cubicBezTo>
                  <a:pt x="16122" y="7925"/>
                  <a:pt x="15967" y="7782"/>
                  <a:pt x="15908" y="7639"/>
                </a:cubicBezTo>
                <a:cubicBezTo>
                  <a:pt x="15860" y="7532"/>
                  <a:pt x="15848" y="7425"/>
                  <a:pt x="15836" y="7306"/>
                </a:cubicBezTo>
                <a:cubicBezTo>
                  <a:pt x="15824" y="7044"/>
                  <a:pt x="15896" y="6746"/>
                  <a:pt x="15920" y="6520"/>
                </a:cubicBezTo>
                <a:cubicBezTo>
                  <a:pt x="15979" y="6103"/>
                  <a:pt x="16039" y="5674"/>
                  <a:pt x="16027" y="5258"/>
                </a:cubicBezTo>
                <a:cubicBezTo>
                  <a:pt x="16027" y="5067"/>
                  <a:pt x="16003" y="4853"/>
                  <a:pt x="15967" y="4662"/>
                </a:cubicBezTo>
                <a:cubicBezTo>
                  <a:pt x="15848" y="4020"/>
                  <a:pt x="15574" y="3424"/>
                  <a:pt x="15003" y="3055"/>
                </a:cubicBezTo>
                <a:cubicBezTo>
                  <a:pt x="14979" y="3055"/>
                  <a:pt x="14979" y="3055"/>
                  <a:pt x="14979" y="3043"/>
                </a:cubicBezTo>
                <a:cubicBezTo>
                  <a:pt x="15086" y="3019"/>
                  <a:pt x="15193" y="2984"/>
                  <a:pt x="15277" y="2936"/>
                </a:cubicBezTo>
                <a:cubicBezTo>
                  <a:pt x="15300" y="2924"/>
                  <a:pt x="15324" y="2900"/>
                  <a:pt x="15348" y="2888"/>
                </a:cubicBezTo>
                <a:cubicBezTo>
                  <a:pt x="15372" y="2841"/>
                  <a:pt x="15360" y="2781"/>
                  <a:pt x="15324" y="2746"/>
                </a:cubicBezTo>
                <a:cubicBezTo>
                  <a:pt x="15241" y="2626"/>
                  <a:pt x="15074" y="2591"/>
                  <a:pt x="14931" y="2579"/>
                </a:cubicBezTo>
                <a:cubicBezTo>
                  <a:pt x="14765" y="2579"/>
                  <a:pt x="14586" y="2591"/>
                  <a:pt x="14419" y="2638"/>
                </a:cubicBezTo>
                <a:cubicBezTo>
                  <a:pt x="14634" y="2305"/>
                  <a:pt x="14729" y="1864"/>
                  <a:pt x="14527" y="1531"/>
                </a:cubicBezTo>
                <a:cubicBezTo>
                  <a:pt x="14436" y="1381"/>
                  <a:pt x="14261" y="1255"/>
                  <a:pt x="14087" y="1255"/>
                </a:cubicBezTo>
                <a:cubicBezTo>
                  <a:pt x="14055" y="1255"/>
                  <a:pt x="14023" y="1260"/>
                  <a:pt x="13991" y="1269"/>
                </a:cubicBezTo>
                <a:cubicBezTo>
                  <a:pt x="13872" y="1293"/>
                  <a:pt x="13776" y="1400"/>
                  <a:pt x="13705" y="1519"/>
                </a:cubicBezTo>
                <a:cubicBezTo>
                  <a:pt x="13634" y="1626"/>
                  <a:pt x="13586" y="1745"/>
                  <a:pt x="13562" y="1864"/>
                </a:cubicBezTo>
                <a:cubicBezTo>
                  <a:pt x="13538" y="1829"/>
                  <a:pt x="13526" y="1793"/>
                  <a:pt x="13515" y="1757"/>
                </a:cubicBezTo>
                <a:cubicBezTo>
                  <a:pt x="13229" y="1162"/>
                  <a:pt x="12717" y="686"/>
                  <a:pt x="12145" y="376"/>
                </a:cubicBezTo>
                <a:cubicBezTo>
                  <a:pt x="11895" y="245"/>
                  <a:pt x="11610" y="138"/>
                  <a:pt x="11324" y="79"/>
                </a:cubicBezTo>
                <a:cubicBezTo>
                  <a:pt x="11079" y="26"/>
                  <a:pt x="10830" y="0"/>
                  <a:pt x="105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46"/>
          <p:cNvSpPr/>
          <p:nvPr/>
        </p:nvSpPr>
        <p:spPr>
          <a:xfrm>
            <a:off x="7946503" y="2729390"/>
            <a:ext cx="406941" cy="355728"/>
          </a:xfrm>
          <a:custGeom>
            <a:avLst/>
            <a:gdLst/>
            <a:ahLst/>
            <a:cxnLst/>
            <a:rect l="l" t="t" r="r" b="b"/>
            <a:pathLst>
              <a:path w="8407" h="7349" extrusionOk="0">
                <a:moveTo>
                  <a:pt x="2935" y="1"/>
                </a:moveTo>
                <a:cubicBezTo>
                  <a:pt x="2334" y="1"/>
                  <a:pt x="1733" y="150"/>
                  <a:pt x="1203" y="436"/>
                </a:cubicBezTo>
                <a:cubicBezTo>
                  <a:pt x="1120" y="448"/>
                  <a:pt x="1024" y="460"/>
                  <a:pt x="941" y="460"/>
                </a:cubicBezTo>
                <a:cubicBezTo>
                  <a:pt x="876" y="466"/>
                  <a:pt x="804" y="469"/>
                  <a:pt x="733" y="469"/>
                </a:cubicBezTo>
                <a:cubicBezTo>
                  <a:pt x="661" y="469"/>
                  <a:pt x="590" y="466"/>
                  <a:pt x="524" y="460"/>
                </a:cubicBezTo>
                <a:cubicBezTo>
                  <a:pt x="369" y="448"/>
                  <a:pt x="239" y="400"/>
                  <a:pt x="96" y="376"/>
                </a:cubicBezTo>
                <a:cubicBezTo>
                  <a:pt x="48" y="353"/>
                  <a:pt x="24" y="341"/>
                  <a:pt x="0" y="341"/>
                </a:cubicBezTo>
                <a:cubicBezTo>
                  <a:pt x="12" y="353"/>
                  <a:pt x="24" y="376"/>
                  <a:pt x="48" y="400"/>
                </a:cubicBezTo>
                <a:cubicBezTo>
                  <a:pt x="119" y="472"/>
                  <a:pt x="227" y="519"/>
                  <a:pt x="334" y="543"/>
                </a:cubicBezTo>
                <a:cubicBezTo>
                  <a:pt x="929" y="757"/>
                  <a:pt x="1536" y="864"/>
                  <a:pt x="2084" y="1186"/>
                </a:cubicBezTo>
                <a:cubicBezTo>
                  <a:pt x="2251" y="1281"/>
                  <a:pt x="2417" y="1412"/>
                  <a:pt x="2453" y="1603"/>
                </a:cubicBezTo>
                <a:cubicBezTo>
                  <a:pt x="2572" y="2019"/>
                  <a:pt x="2132" y="2484"/>
                  <a:pt x="2298" y="2889"/>
                </a:cubicBezTo>
                <a:cubicBezTo>
                  <a:pt x="2388" y="3108"/>
                  <a:pt x="2615" y="3166"/>
                  <a:pt x="2857" y="3166"/>
                </a:cubicBezTo>
                <a:cubicBezTo>
                  <a:pt x="2970" y="3166"/>
                  <a:pt x="3085" y="3154"/>
                  <a:pt x="3191" y="3139"/>
                </a:cubicBezTo>
                <a:cubicBezTo>
                  <a:pt x="3310" y="3122"/>
                  <a:pt x="3434" y="3111"/>
                  <a:pt x="3557" y="3111"/>
                </a:cubicBezTo>
                <a:cubicBezTo>
                  <a:pt x="3881" y="3111"/>
                  <a:pt x="4202" y="3186"/>
                  <a:pt x="4418" y="3436"/>
                </a:cubicBezTo>
                <a:cubicBezTo>
                  <a:pt x="4680" y="3734"/>
                  <a:pt x="4715" y="4174"/>
                  <a:pt x="4822" y="4567"/>
                </a:cubicBezTo>
                <a:cubicBezTo>
                  <a:pt x="4924" y="4940"/>
                  <a:pt x="5186" y="5345"/>
                  <a:pt x="5518" y="5345"/>
                </a:cubicBezTo>
                <a:cubicBezTo>
                  <a:pt x="5536" y="5345"/>
                  <a:pt x="5554" y="5344"/>
                  <a:pt x="5573" y="5341"/>
                </a:cubicBezTo>
                <a:cubicBezTo>
                  <a:pt x="5775" y="5305"/>
                  <a:pt x="5954" y="5139"/>
                  <a:pt x="6168" y="5091"/>
                </a:cubicBezTo>
                <a:cubicBezTo>
                  <a:pt x="6207" y="5081"/>
                  <a:pt x="6247" y="5076"/>
                  <a:pt x="6286" y="5076"/>
                </a:cubicBezTo>
                <a:cubicBezTo>
                  <a:pt x="6554" y="5076"/>
                  <a:pt x="6808" y="5309"/>
                  <a:pt x="6954" y="5579"/>
                </a:cubicBezTo>
                <a:cubicBezTo>
                  <a:pt x="7120" y="5889"/>
                  <a:pt x="7180" y="6246"/>
                  <a:pt x="7311" y="6579"/>
                </a:cubicBezTo>
                <a:cubicBezTo>
                  <a:pt x="7430" y="6901"/>
                  <a:pt x="7632" y="7234"/>
                  <a:pt x="7954" y="7318"/>
                </a:cubicBezTo>
                <a:cubicBezTo>
                  <a:pt x="8007" y="7340"/>
                  <a:pt x="8055" y="7349"/>
                  <a:pt x="8107" y="7349"/>
                </a:cubicBezTo>
                <a:cubicBezTo>
                  <a:pt x="8137" y="7349"/>
                  <a:pt x="8169" y="7346"/>
                  <a:pt x="8204" y="7341"/>
                </a:cubicBezTo>
                <a:cubicBezTo>
                  <a:pt x="8192" y="7068"/>
                  <a:pt x="8263" y="6770"/>
                  <a:pt x="8287" y="6544"/>
                </a:cubicBezTo>
                <a:cubicBezTo>
                  <a:pt x="8347" y="6127"/>
                  <a:pt x="8406" y="5698"/>
                  <a:pt x="8394" y="5282"/>
                </a:cubicBezTo>
                <a:cubicBezTo>
                  <a:pt x="8394" y="5091"/>
                  <a:pt x="8370" y="4877"/>
                  <a:pt x="8335" y="4686"/>
                </a:cubicBezTo>
                <a:lnTo>
                  <a:pt x="8228" y="4686"/>
                </a:lnTo>
                <a:cubicBezTo>
                  <a:pt x="7775" y="4663"/>
                  <a:pt x="7299" y="4508"/>
                  <a:pt x="7013" y="4103"/>
                </a:cubicBezTo>
                <a:cubicBezTo>
                  <a:pt x="6918" y="3972"/>
                  <a:pt x="6858" y="3805"/>
                  <a:pt x="6763" y="3686"/>
                </a:cubicBezTo>
                <a:cubicBezTo>
                  <a:pt x="6549" y="3436"/>
                  <a:pt x="6239" y="3353"/>
                  <a:pt x="5942" y="3270"/>
                </a:cubicBezTo>
                <a:cubicBezTo>
                  <a:pt x="5584" y="3186"/>
                  <a:pt x="5192" y="3091"/>
                  <a:pt x="4918" y="2829"/>
                </a:cubicBezTo>
                <a:cubicBezTo>
                  <a:pt x="4632" y="2555"/>
                  <a:pt x="4465" y="2067"/>
                  <a:pt x="4680" y="1710"/>
                </a:cubicBezTo>
                <a:cubicBezTo>
                  <a:pt x="4775" y="1531"/>
                  <a:pt x="4953" y="1400"/>
                  <a:pt x="5001" y="1186"/>
                </a:cubicBezTo>
                <a:cubicBezTo>
                  <a:pt x="5072" y="912"/>
                  <a:pt x="4870" y="638"/>
                  <a:pt x="4644" y="472"/>
                </a:cubicBezTo>
                <a:cubicBezTo>
                  <a:pt x="4596" y="448"/>
                  <a:pt x="4560" y="400"/>
                  <a:pt x="4501" y="376"/>
                </a:cubicBezTo>
                <a:cubicBezTo>
                  <a:pt x="4239" y="233"/>
                  <a:pt x="3965" y="138"/>
                  <a:pt x="3679" y="79"/>
                </a:cubicBezTo>
                <a:cubicBezTo>
                  <a:pt x="3435" y="26"/>
                  <a:pt x="3185" y="1"/>
                  <a:pt x="29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46"/>
          <p:cNvSpPr/>
          <p:nvPr/>
        </p:nvSpPr>
        <p:spPr>
          <a:xfrm>
            <a:off x="8159146" y="3146592"/>
            <a:ext cx="179873" cy="216274"/>
          </a:xfrm>
          <a:custGeom>
            <a:avLst/>
            <a:gdLst/>
            <a:ahLst/>
            <a:cxnLst/>
            <a:rect l="l" t="t" r="r" b="b"/>
            <a:pathLst>
              <a:path w="3716" h="4468" extrusionOk="0">
                <a:moveTo>
                  <a:pt x="2310" y="1"/>
                </a:moveTo>
                <a:cubicBezTo>
                  <a:pt x="982" y="1"/>
                  <a:pt x="226" y="1553"/>
                  <a:pt x="72" y="2687"/>
                </a:cubicBezTo>
                <a:cubicBezTo>
                  <a:pt x="25" y="2973"/>
                  <a:pt x="1" y="3283"/>
                  <a:pt x="72" y="3568"/>
                </a:cubicBezTo>
                <a:cubicBezTo>
                  <a:pt x="194" y="4110"/>
                  <a:pt x="614" y="4468"/>
                  <a:pt x="1150" y="4468"/>
                </a:cubicBezTo>
                <a:cubicBezTo>
                  <a:pt x="1191" y="4468"/>
                  <a:pt x="1233" y="4465"/>
                  <a:pt x="1275" y="4461"/>
                </a:cubicBezTo>
                <a:cubicBezTo>
                  <a:pt x="1799" y="4414"/>
                  <a:pt x="2299" y="4104"/>
                  <a:pt x="2692" y="3759"/>
                </a:cubicBezTo>
                <a:cubicBezTo>
                  <a:pt x="3311" y="3211"/>
                  <a:pt x="3704" y="2425"/>
                  <a:pt x="3704" y="1604"/>
                </a:cubicBezTo>
                <a:cubicBezTo>
                  <a:pt x="3716" y="1235"/>
                  <a:pt x="3632" y="830"/>
                  <a:pt x="3406" y="520"/>
                </a:cubicBezTo>
                <a:cubicBezTo>
                  <a:pt x="3192" y="235"/>
                  <a:pt x="2930" y="92"/>
                  <a:pt x="2644" y="32"/>
                </a:cubicBezTo>
                <a:cubicBezTo>
                  <a:pt x="2529" y="11"/>
                  <a:pt x="2418" y="1"/>
                  <a:pt x="2310" y="1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46"/>
          <p:cNvSpPr/>
          <p:nvPr/>
        </p:nvSpPr>
        <p:spPr>
          <a:xfrm>
            <a:off x="8208712" y="3204049"/>
            <a:ext cx="89404" cy="102764"/>
          </a:xfrm>
          <a:custGeom>
            <a:avLst/>
            <a:gdLst/>
            <a:ahLst/>
            <a:cxnLst/>
            <a:rect l="l" t="t" r="r" b="b"/>
            <a:pathLst>
              <a:path w="1847" h="2123" extrusionOk="0">
                <a:moveTo>
                  <a:pt x="1275" y="0"/>
                </a:moveTo>
                <a:cubicBezTo>
                  <a:pt x="1001" y="0"/>
                  <a:pt x="763" y="179"/>
                  <a:pt x="584" y="369"/>
                </a:cubicBezTo>
                <a:cubicBezTo>
                  <a:pt x="179" y="833"/>
                  <a:pt x="1" y="1441"/>
                  <a:pt x="60" y="2060"/>
                </a:cubicBezTo>
                <a:cubicBezTo>
                  <a:pt x="66" y="2101"/>
                  <a:pt x="105" y="2122"/>
                  <a:pt x="142" y="2122"/>
                </a:cubicBezTo>
                <a:cubicBezTo>
                  <a:pt x="179" y="2122"/>
                  <a:pt x="215" y="2101"/>
                  <a:pt x="215" y="2060"/>
                </a:cubicBezTo>
                <a:cubicBezTo>
                  <a:pt x="179" y="1560"/>
                  <a:pt x="346" y="1060"/>
                  <a:pt x="644" y="667"/>
                </a:cubicBezTo>
                <a:cubicBezTo>
                  <a:pt x="703" y="583"/>
                  <a:pt x="775" y="488"/>
                  <a:pt x="870" y="417"/>
                </a:cubicBezTo>
                <a:cubicBezTo>
                  <a:pt x="953" y="524"/>
                  <a:pt x="1013" y="643"/>
                  <a:pt x="1048" y="762"/>
                </a:cubicBezTo>
                <a:cubicBezTo>
                  <a:pt x="1060" y="833"/>
                  <a:pt x="1060" y="893"/>
                  <a:pt x="1060" y="976"/>
                </a:cubicBezTo>
                <a:lnTo>
                  <a:pt x="1060" y="1036"/>
                </a:lnTo>
                <a:lnTo>
                  <a:pt x="1060" y="1060"/>
                </a:lnTo>
                <a:lnTo>
                  <a:pt x="1060" y="1084"/>
                </a:lnTo>
                <a:cubicBezTo>
                  <a:pt x="1048" y="1131"/>
                  <a:pt x="1025" y="1179"/>
                  <a:pt x="1048" y="1226"/>
                </a:cubicBezTo>
                <a:cubicBezTo>
                  <a:pt x="1048" y="1273"/>
                  <a:pt x="1084" y="1304"/>
                  <a:pt x="1125" y="1304"/>
                </a:cubicBezTo>
                <a:cubicBezTo>
                  <a:pt x="1147" y="1304"/>
                  <a:pt x="1170" y="1295"/>
                  <a:pt x="1191" y="1274"/>
                </a:cubicBezTo>
                <a:cubicBezTo>
                  <a:pt x="1263" y="1203"/>
                  <a:pt x="1275" y="1084"/>
                  <a:pt x="1299" y="976"/>
                </a:cubicBezTo>
                <a:cubicBezTo>
                  <a:pt x="1310" y="893"/>
                  <a:pt x="1299" y="786"/>
                  <a:pt x="1263" y="703"/>
                </a:cubicBezTo>
                <a:cubicBezTo>
                  <a:pt x="1215" y="548"/>
                  <a:pt x="1144" y="417"/>
                  <a:pt x="1048" y="298"/>
                </a:cubicBezTo>
                <a:cubicBezTo>
                  <a:pt x="1084" y="262"/>
                  <a:pt x="1132" y="250"/>
                  <a:pt x="1191" y="238"/>
                </a:cubicBezTo>
                <a:cubicBezTo>
                  <a:pt x="1222" y="225"/>
                  <a:pt x="1256" y="220"/>
                  <a:pt x="1291" y="220"/>
                </a:cubicBezTo>
                <a:cubicBezTo>
                  <a:pt x="1352" y="220"/>
                  <a:pt x="1417" y="235"/>
                  <a:pt x="1477" y="250"/>
                </a:cubicBezTo>
                <a:cubicBezTo>
                  <a:pt x="1560" y="298"/>
                  <a:pt x="1608" y="381"/>
                  <a:pt x="1703" y="429"/>
                </a:cubicBezTo>
                <a:cubicBezTo>
                  <a:pt x="1713" y="439"/>
                  <a:pt x="1727" y="443"/>
                  <a:pt x="1741" y="443"/>
                </a:cubicBezTo>
                <a:cubicBezTo>
                  <a:pt x="1780" y="443"/>
                  <a:pt x="1826" y="412"/>
                  <a:pt x="1834" y="369"/>
                </a:cubicBezTo>
                <a:cubicBezTo>
                  <a:pt x="1846" y="131"/>
                  <a:pt x="1489" y="0"/>
                  <a:pt x="1275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46"/>
          <p:cNvSpPr/>
          <p:nvPr/>
        </p:nvSpPr>
        <p:spPr>
          <a:xfrm>
            <a:off x="7881350" y="3063916"/>
            <a:ext cx="116608" cy="75657"/>
          </a:xfrm>
          <a:custGeom>
            <a:avLst/>
            <a:gdLst/>
            <a:ahLst/>
            <a:cxnLst/>
            <a:rect l="l" t="t" r="r" b="b"/>
            <a:pathLst>
              <a:path w="2409" h="1563" extrusionOk="0">
                <a:moveTo>
                  <a:pt x="656" y="1"/>
                </a:moveTo>
                <a:cubicBezTo>
                  <a:pt x="499" y="1"/>
                  <a:pt x="353" y="43"/>
                  <a:pt x="227" y="133"/>
                </a:cubicBezTo>
                <a:cubicBezTo>
                  <a:pt x="96" y="216"/>
                  <a:pt x="1" y="371"/>
                  <a:pt x="37" y="526"/>
                </a:cubicBezTo>
                <a:cubicBezTo>
                  <a:pt x="72" y="692"/>
                  <a:pt x="215" y="847"/>
                  <a:pt x="406" y="919"/>
                </a:cubicBezTo>
                <a:cubicBezTo>
                  <a:pt x="596" y="990"/>
                  <a:pt x="823" y="1002"/>
                  <a:pt x="1037" y="1050"/>
                </a:cubicBezTo>
                <a:cubicBezTo>
                  <a:pt x="1430" y="1145"/>
                  <a:pt x="1811" y="1300"/>
                  <a:pt x="2132" y="1526"/>
                </a:cubicBezTo>
                <a:cubicBezTo>
                  <a:pt x="2165" y="1552"/>
                  <a:pt x="2201" y="1563"/>
                  <a:pt x="2235" y="1563"/>
                </a:cubicBezTo>
                <a:cubicBezTo>
                  <a:pt x="2327" y="1563"/>
                  <a:pt x="2408" y="1485"/>
                  <a:pt x="2382" y="1407"/>
                </a:cubicBezTo>
                <a:cubicBezTo>
                  <a:pt x="2370" y="1061"/>
                  <a:pt x="2132" y="740"/>
                  <a:pt x="1846" y="490"/>
                </a:cubicBezTo>
                <a:cubicBezTo>
                  <a:pt x="1585" y="252"/>
                  <a:pt x="1192" y="49"/>
                  <a:pt x="811" y="14"/>
                </a:cubicBezTo>
                <a:cubicBezTo>
                  <a:pt x="758" y="5"/>
                  <a:pt x="706" y="1"/>
                  <a:pt x="6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46"/>
          <p:cNvSpPr/>
          <p:nvPr/>
        </p:nvSpPr>
        <p:spPr>
          <a:xfrm>
            <a:off x="7681825" y="3061254"/>
            <a:ext cx="91824" cy="65734"/>
          </a:xfrm>
          <a:custGeom>
            <a:avLst/>
            <a:gdLst/>
            <a:ahLst/>
            <a:cxnLst/>
            <a:rect l="l" t="t" r="r" b="b"/>
            <a:pathLst>
              <a:path w="1897" h="1358" extrusionOk="0">
                <a:moveTo>
                  <a:pt x="1359" y="1"/>
                </a:moveTo>
                <a:cubicBezTo>
                  <a:pt x="1320" y="1"/>
                  <a:pt x="1281" y="4"/>
                  <a:pt x="1242" y="9"/>
                </a:cubicBezTo>
                <a:cubicBezTo>
                  <a:pt x="932" y="45"/>
                  <a:pt x="634" y="212"/>
                  <a:pt x="420" y="426"/>
                </a:cubicBezTo>
                <a:cubicBezTo>
                  <a:pt x="206" y="628"/>
                  <a:pt x="27" y="926"/>
                  <a:pt x="27" y="1224"/>
                </a:cubicBezTo>
                <a:cubicBezTo>
                  <a:pt x="1" y="1294"/>
                  <a:pt x="65" y="1358"/>
                  <a:pt x="144" y="1358"/>
                </a:cubicBezTo>
                <a:cubicBezTo>
                  <a:pt x="172" y="1358"/>
                  <a:pt x="202" y="1350"/>
                  <a:pt x="230" y="1331"/>
                </a:cubicBezTo>
                <a:cubicBezTo>
                  <a:pt x="480" y="1140"/>
                  <a:pt x="777" y="986"/>
                  <a:pt x="1099" y="914"/>
                </a:cubicBezTo>
                <a:cubicBezTo>
                  <a:pt x="1254" y="866"/>
                  <a:pt x="1432" y="866"/>
                  <a:pt x="1587" y="795"/>
                </a:cubicBezTo>
                <a:cubicBezTo>
                  <a:pt x="1742" y="735"/>
                  <a:pt x="1861" y="605"/>
                  <a:pt x="1885" y="450"/>
                </a:cubicBezTo>
                <a:cubicBezTo>
                  <a:pt x="1897" y="319"/>
                  <a:pt x="1825" y="188"/>
                  <a:pt x="1706" y="104"/>
                </a:cubicBezTo>
                <a:cubicBezTo>
                  <a:pt x="1606" y="32"/>
                  <a:pt x="1485" y="1"/>
                  <a:pt x="1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46"/>
          <p:cNvSpPr/>
          <p:nvPr/>
        </p:nvSpPr>
        <p:spPr>
          <a:xfrm>
            <a:off x="7885997" y="3309717"/>
            <a:ext cx="293964" cy="226342"/>
          </a:xfrm>
          <a:custGeom>
            <a:avLst/>
            <a:gdLst/>
            <a:ahLst/>
            <a:cxnLst/>
            <a:rect l="l" t="t" r="r" b="b"/>
            <a:pathLst>
              <a:path w="6073" h="4676" extrusionOk="0">
                <a:moveTo>
                  <a:pt x="3959" y="1"/>
                </a:moveTo>
                <a:cubicBezTo>
                  <a:pt x="3889" y="1"/>
                  <a:pt x="3820" y="3"/>
                  <a:pt x="3751" y="8"/>
                </a:cubicBezTo>
                <a:cubicBezTo>
                  <a:pt x="3048" y="67"/>
                  <a:pt x="2381" y="353"/>
                  <a:pt x="1798" y="734"/>
                </a:cubicBezTo>
                <a:cubicBezTo>
                  <a:pt x="1238" y="1103"/>
                  <a:pt x="727" y="1603"/>
                  <a:pt x="417" y="2210"/>
                </a:cubicBezTo>
                <a:cubicBezTo>
                  <a:pt x="84" y="2830"/>
                  <a:pt x="0" y="3568"/>
                  <a:pt x="250" y="4187"/>
                </a:cubicBezTo>
                <a:cubicBezTo>
                  <a:pt x="322" y="4365"/>
                  <a:pt x="417" y="4532"/>
                  <a:pt x="536" y="4675"/>
                </a:cubicBezTo>
                <a:lnTo>
                  <a:pt x="738" y="4675"/>
                </a:lnTo>
                <a:cubicBezTo>
                  <a:pt x="893" y="4675"/>
                  <a:pt x="1036" y="4675"/>
                  <a:pt x="1203" y="4663"/>
                </a:cubicBezTo>
                <a:cubicBezTo>
                  <a:pt x="3096" y="4532"/>
                  <a:pt x="4775" y="3377"/>
                  <a:pt x="5799" y="1639"/>
                </a:cubicBezTo>
                <a:cubicBezTo>
                  <a:pt x="5822" y="1627"/>
                  <a:pt x="5822" y="1615"/>
                  <a:pt x="5834" y="1603"/>
                </a:cubicBezTo>
                <a:cubicBezTo>
                  <a:pt x="5918" y="1448"/>
                  <a:pt x="6001" y="1317"/>
                  <a:pt x="6072" y="1151"/>
                </a:cubicBezTo>
                <a:cubicBezTo>
                  <a:pt x="5965" y="960"/>
                  <a:pt x="5846" y="794"/>
                  <a:pt x="5703" y="651"/>
                </a:cubicBezTo>
                <a:cubicBezTo>
                  <a:pt x="5242" y="200"/>
                  <a:pt x="4596" y="1"/>
                  <a:pt x="395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46"/>
          <p:cNvSpPr/>
          <p:nvPr/>
        </p:nvSpPr>
        <p:spPr>
          <a:xfrm>
            <a:off x="7649684" y="3292775"/>
            <a:ext cx="78416" cy="182148"/>
          </a:xfrm>
          <a:custGeom>
            <a:avLst/>
            <a:gdLst/>
            <a:ahLst/>
            <a:cxnLst/>
            <a:rect l="l" t="t" r="r" b="b"/>
            <a:pathLst>
              <a:path w="1620" h="3763" extrusionOk="0">
                <a:moveTo>
                  <a:pt x="1" y="1"/>
                </a:moveTo>
                <a:lnTo>
                  <a:pt x="1" y="24"/>
                </a:lnTo>
                <a:cubicBezTo>
                  <a:pt x="13" y="191"/>
                  <a:pt x="48" y="346"/>
                  <a:pt x="60" y="501"/>
                </a:cubicBezTo>
                <a:cubicBezTo>
                  <a:pt x="263" y="1834"/>
                  <a:pt x="727" y="2965"/>
                  <a:pt x="1608" y="3751"/>
                </a:cubicBezTo>
                <a:lnTo>
                  <a:pt x="1620" y="3763"/>
                </a:lnTo>
                <a:cubicBezTo>
                  <a:pt x="1560" y="3120"/>
                  <a:pt x="1453" y="2465"/>
                  <a:pt x="1263" y="1858"/>
                </a:cubicBezTo>
                <a:cubicBezTo>
                  <a:pt x="1013" y="1132"/>
                  <a:pt x="596" y="441"/>
                  <a:pt x="1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46"/>
          <p:cNvSpPr/>
          <p:nvPr/>
        </p:nvSpPr>
        <p:spPr>
          <a:xfrm>
            <a:off x="7902115" y="3193061"/>
            <a:ext cx="40951" cy="62346"/>
          </a:xfrm>
          <a:custGeom>
            <a:avLst/>
            <a:gdLst/>
            <a:ahLst/>
            <a:cxnLst/>
            <a:rect l="l" t="t" r="r" b="b"/>
            <a:pathLst>
              <a:path w="846" h="1288" extrusionOk="0">
                <a:moveTo>
                  <a:pt x="441" y="1"/>
                </a:moveTo>
                <a:cubicBezTo>
                  <a:pt x="215" y="1"/>
                  <a:pt x="24" y="275"/>
                  <a:pt x="13" y="632"/>
                </a:cubicBezTo>
                <a:cubicBezTo>
                  <a:pt x="1" y="989"/>
                  <a:pt x="167" y="1275"/>
                  <a:pt x="394" y="1287"/>
                </a:cubicBezTo>
                <a:cubicBezTo>
                  <a:pt x="398" y="1287"/>
                  <a:pt x="403" y="1287"/>
                  <a:pt x="407" y="1287"/>
                </a:cubicBezTo>
                <a:cubicBezTo>
                  <a:pt x="627" y="1287"/>
                  <a:pt x="811" y="1006"/>
                  <a:pt x="834" y="656"/>
                </a:cubicBezTo>
                <a:cubicBezTo>
                  <a:pt x="846" y="298"/>
                  <a:pt x="667" y="25"/>
                  <a:pt x="44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46"/>
          <p:cNvSpPr/>
          <p:nvPr/>
        </p:nvSpPr>
        <p:spPr>
          <a:xfrm>
            <a:off x="7716531" y="3188946"/>
            <a:ext cx="33496" cy="51455"/>
          </a:xfrm>
          <a:custGeom>
            <a:avLst/>
            <a:gdLst/>
            <a:ahLst/>
            <a:cxnLst/>
            <a:rect l="l" t="t" r="r" b="b"/>
            <a:pathLst>
              <a:path w="692" h="1063" extrusionOk="0">
                <a:moveTo>
                  <a:pt x="337" y="1"/>
                </a:moveTo>
                <a:cubicBezTo>
                  <a:pt x="189" y="1"/>
                  <a:pt x="35" y="242"/>
                  <a:pt x="13" y="526"/>
                </a:cubicBezTo>
                <a:cubicBezTo>
                  <a:pt x="1" y="824"/>
                  <a:pt x="156" y="1062"/>
                  <a:pt x="334" y="1062"/>
                </a:cubicBezTo>
                <a:cubicBezTo>
                  <a:pt x="513" y="1062"/>
                  <a:pt x="668" y="836"/>
                  <a:pt x="668" y="538"/>
                </a:cubicBezTo>
                <a:cubicBezTo>
                  <a:pt x="691" y="241"/>
                  <a:pt x="537" y="2"/>
                  <a:pt x="358" y="2"/>
                </a:cubicBezTo>
                <a:cubicBezTo>
                  <a:pt x="351" y="1"/>
                  <a:pt x="344" y="1"/>
                  <a:pt x="3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46"/>
          <p:cNvSpPr/>
          <p:nvPr/>
        </p:nvSpPr>
        <p:spPr>
          <a:xfrm>
            <a:off x="7751721" y="3171617"/>
            <a:ext cx="57069" cy="133646"/>
          </a:xfrm>
          <a:custGeom>
            <a:avLst/>
            <a:gdLst/>
            <a:ahLst/>
            <a:cxnLst/>
            <a:rect l="l" t="t" r="r" b="b"/>
            <a:pathLst>
              <a:path w="1179" h="2761" extrusionOk="0">
                <a:moveTo>
                  <a:pt x="1018" y="0"/>
                </a:moveTo>
                <a:cubicBezTo>
                  <a:pt x="1000" y="0"/>
                  <a:pt x="982" y="9"/>
                  <a:pt x="976" y="27"/>
                </a:cubicBezTo>
                <a:cubicBezTo>
                  <a:pt x="941" y="194"/>
                  <a:pt x="953" y="360"/>
                  <a:pt x="953" y="527"/>
                </a:cubicBezTo>
                <a:cubicBezTo>
                  <a:pt x="953" y="682"/>
                  <a:pt x="976" y="849"/>
                  <a:pt x="976" y="1015"/>
                </a:cubicBezTo>
                <a:cubicBezTo>
                  <a:pt x="976" y="1158"/>
                  <a:pt x="953" y="1301"/>
                  <a:pt x="822" y="1373"/>
                </a:cubicBezTo>
                <a:cubicBezTo>
                  <a:pt x="691" y="1444"/>
                  <a:pt x="524" y="1480"/>
                  <a:pt x="381" y="1503"/>
                </a:cubicBezTo>
                <a:cubicBezTo>
                  <a:pt x="274" y="1539"/>
                  <a:pt x="107" y="1515"/>
                  <a:pt x="48" y="1634"/>
                </a:cubicBezTo>
                <a:cubicBezTo>
                  <a:pt x="0" y="1742"/>
                  <a:pt x="95" y="1920"/>
                  <a:pt x="143" y="2027"/>
                </a:cubicBezTo>
                <a:cubicBezTo>
                  <a:pt x="238" y="2289"/>
                  <a:pt x="393" y="2516"/>
                  <a:pt x="583" y="2742"/>
                </a:cubicBezTo>
                <a:cubicBezTo>
                  <a:pt x="597" y="2755"/>
                  <a:pt x="611" y="2761"/>
                  <a:pt x="624" y="2761"/>
                </a:cubicBezTo>
                <a:cubicBezTo>
                  <a:pt x="670" y="2761"/>
                  <a:pt x="706" y="2693"/>
                  <a:pt x="679" y="2646"/>
                </a:cubicBezTo>
                <a:cubicBezTo>
                  <a:pt x="500" y="2432"/>
                  <a:pt x="357" y="2158"/>
                  <a:pt x="274" y="1896"/>
                </a:cubicBezTo>
                <a:cubicBezTo>
                  <a:pt x="262" y="1849"/>
                  <a:pt x="262" y="1813"/>
                  <a:pt x="238" y="1777"/>
                </a:cubicBezTo>
                <a:lnTo>
                  <a:pt x="226" y="1718"/>
                </a:lnTo>
                <a:cubicBezTo>
                  <a:pt x="226" y="1682"/>
                  <a:pt x="393" y="1682"/>
                  <a:pt x="417" y="1682"/>
                </a:cubicBezTo>
                <a:cubicBezTo>
                  <a:pt x="560" y="1670"/>
                  <a:pt x="703" y="1623"/>
                  <a:pt x="834" y="1575"/>
                </a:cubicBezTo>
                <a:cubicBezTo>
                  <a:pt x="953" y="1515"/>
                  <a:pt x="1060" y="1456"/>
                  <a:pt x="1119" y="1337"/>
                </a:cubicBezTo>
                <a:cubicBezTo>
                  <a:pt x="1179" y="1218"/>
                  <a:pt x="1179" y="1087"/>
                  <a:pt x="1179" y="968"/>
                </a:cubicBezTo>
                <a:cubicBezTo>
                  <a:pt x="1179" y="825"/>
                  <a:pt x="1167" y="658"/>
                  <a:pt x="1155" y="503"/>
                </a:cubicBezTo>
                <a:cubicBezTo>
                  <a:pt x="1131" y="349"/>
                  <a:pt x="1119" y="182"/>
                  <a:pt x="1060" y="27"/>
                </a:cubicBezTo>
                <a:cubicBezTo>
                  <a:pt x="1054" y="9"/>
                  <a:pt x="1036" y="0"/>
                  <a:pt x="101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46"/>
          <p:cNvSpPr/>
          <p:nvPr/>
        </p:nvSpPr>
        <p:spPr>
          <a:xfrm>
            <a:off x="7759950" y="3306812"/>
            <a:ext cx="125175" cy="34610"/>
          </a:xfrm>
          <a:custGeom>
            <a:avLst/>
            <a:gdLst/>
            <a:ahLst/>
            <a:cxnLst/>
            <a:rect l="l" t="t" r="r" b="b"/>
            <a:pathLst>
              <a:path w="2586" h="715" extrusionOk="0">
                <a:moveTo>
                  <a:pt x="2493" y="0"/>
                </a:moveTo>
                <a:cubicBezTo>
                  <a:pt x="2483" y="0"/>
                  <a:pt x="2472" y="3"/>
                  <a:pt x="2461" y="8"/>
                </a:cubicBezTo>
                <a:cubicBezTo>
                  <a:pt x="2366" y="32"/>
                  <a:pt x="2283" y="115"/>
                  <a:pt x="2188" y="175"/>
                </a:cubicBezTo>
                <a:cubicBezTo>
                  <a:pt x="2092" y="234"/>
                  <a:pt x="2009" y="270"/>
                  <a:pt x="1914" y="318"/>
                </a:cubicBezTo>
                <a:cubicBezTo>
                  <a:pt x="1723" y="413"/>
                  <a:pt x="1533" y="473"/>
                  <a:pt x="1318" y="496"/>
                </a:cubicBezTo>
                <a:cubicBezTo>
                  <a:pt x="1210" y="515"/>
                  <a:pt x="1099" y="525"/>
                  <a:pt x="988" y="525"/>
                </a:cubicBezTo>
                <a:cubicBezTo>
                  <a:pt x="672" y="525"/>
                  <a:pt x="356" y="446"/>
                  <a:pt x="92" y="270"/>
                </a:cubicBezTo>
                <a:cubicBezTo>
                  <a:pt x="84" y="267"/>
                  <a:pt x="76" y="265"/>
                  <a:pt x="69" y="265"/>
                </a:cubicBezTo>
                <a:cubicBezTo>
                  <a:pt x="24" y="265"/>
                  <a:pt x="0" y="321"/>
                  <a:pt x="21" y="342"/>
                </a:cubicBezTo>
                <a:cubicBezTo>
                  <a:pt x="258" y="626"/>
                  <a:pt x="661" y="714"/>
                  <a:pt x="1032" y="714"/>
                </a:cubicBezTo>
                <a:cubicBezTo>
                  <a:pt x="1127" y="714"/>
                  <a:pt x="1219" y="709"/>
                  <a:pt x="1306" y="699"/>
                </a:cubicBezTo>
                <a:cubicBezTo>
                  <a:pt x="1533" y="675"/>
                  <a:pt x="1771" y="615"/>
                  <a:pt x="1985" y="508"/>
                </a:cubicBezTo>
                <a:cubicBezTo>
                  <a:pt x="2080" y="461"/>
                  <a:pt x="2188" y="401"/>
                  <a:pt x="2283" y="342"/>
                </a:cubicBezTo>
                <a:cubicBezTo>
                  <a:pt x="2378" y="294"/>
                  <a:pt x="2485" y="234"/>
                  <a:pt x="2545" y="127"/>
                </a:cubicBezTo>
                <a:cubicBezTo>
                  <a:pt x="2585" y="77"/>
                  <a:pt x="2548" y="0"/>
                  <a:pt x="2493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46"/>
          <p:cNvSpPr/>
          <p:nvPr/>
        </p:nvSpPr>
        <p:spPr>
          <a:xfrm flipH="1">
            <a:off x="787169" y="4922819"/>
            <a:ext cx="1033422" cy="119121"/>
          </a:xfrm>
          <a:custGeom>
            <a:avLst/>
            <a:gdLst/>
            <a:ahLst/>
            <a:cxnLst/>
            <a:rect l="l" t="t" r="r" b="b"/>
            <a:pathLst>
              <a:path w="20873" h="2406" extrusionOk="0">
                <a:moveTo>
                  <a:pt x="10442" y="0"/>
                </a:moveTo>
                <a:cubicBezTo>
                  <a:pt x="4680" y="0"/>
                  <a:pt x="1" y="536"/>
                  <a:pt x="1" y="1203"/>
                </a:cubicBezTo>
                <a:cubicBezTo>
                  <a:pt x="1" y="1869"/>
                  <a:pt x="4680" y="2405"/>
                  <a:pt x="10442" y="2405"/>
                </a:cubicBezTo>
                <a:cubicBezTo>
                  <a:pt x="16205" y="2405"/>
                  <a:pt x="20872" y="1869"/>
                  <a:pt x="20872" y="1203"/>
                </a:cubicBezTo>
                <a:cubicBezTo>
                  <a:pt x="20872" y="536"/>
                  <a:pt x="16205" y="0"/>
                  <a:pt x="10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46"/>
          <p:cNvSpPr/>
          <p:nvPr/>
        </p:nvSpPr>
        <p:spPr>
          <a:xfrm flipH="1">
            <a:off x="1026505" y="4128203"/>
            <a:ext cx="585406" cy="767554"/>
          </a:xfrm>
          <a:custGeom>
            <a:avLst/>
            <a:gdLst/>
            <a:ahLst/>
            <a:cxnLst/>
            <a:rect l="l" t="t" r="r" b="b"/>
            <a:pathLst>
              <a:path w="11824" h="15503" extrusionOk="0">
                <a:moveTo>
                  <a:pt x="0" y="0"/>
                </a:moveTo>
                <a:cubicBezTo>
                  <a:pt x="36" y="2620"/>
                  <a:pt x="167" y="4989"/>
                  <a:pt x="334" y="6108"/>
                </a:cubicBezTo>
                <a:cubicBezTo>
                  <a:pt x="751" y="9049"/>
                  <a:pt x="1417" y="15502"/>
                  <a:pt x="1417" y="15502"/>
                </a:cubicBezTo>
                <a:lnTo>
                  <a:pt x="4870" y="15502"/>
                </a:lnTo>
                <a:cubicBezTo>
                  <a:pt x="4858" y="12764"/>
                  <a:pt x="4382" y="2370"/>
                  <a:pt x="4596" y="2322"/>
                </a:cubicBezTo>
                <a:cubicBezTo>
                  <a:pt x="4652" y="2313"/>
                  <a:pt x="4711" y="2307"/>
                  <a:pt x="4776" y="2307"/>
                </a:cubicBezTo>
                <a:cubicBezTo>
                  <a:pt x="4975" y="2307"/>
                  <a:pt x="5226" y="2363"/>
                  <a:pt x="5585" y="2560"/>
                </a:cubicBezTo>
                <a:cubicBezTo>
                  <a:pt x="6227" y="2906"/>
                  <a:pt x="8394" y="15502"/>
                  <a:pt x="8394" y="15502"/>
                </a:cubicBezTo>
                <a:lnTo>
                  <a:pt x="11823" y="15502"/>
                </a:lnTo>
                <a:cubicBezTo>
                  <a:pt x="11502" y="12502"/>
                  <a:pt x="10168" y="3322"/>
                  <a:pt x="9799" y="322"/>
                </a:cubicBezTo>
                <a:cubicBezTo>
                  <a:pt x="9762" y="315"/>
                  <a:pt x="9728" y="312"/>
                  <a:pt x="9694" y="312"/>
                </a:cubicBezTo>
                <a:cubicBezTo>
                  <a:pt x="9620" y="312"/>
                  <a:pt x="9552" y="326"/>
                  <a:pt x="9478" y="334"/>
                </a:cubicBezTo>
                <a:cubicBezTo>
                  <a:pt x="8228" y="476"/>
                  <a:pt x="6969" y="538"/>
                  <a:pt x="5712" y="538"/>
                </a:cubicBezTo>
                <a:cubicBezTo>
                  <a:pt x="4969" y="538"/>
                  <a:pt x="4228" y="517"/>
                  <a:pt x="3489" y="477"/>
                </a:cubicBezTo>
                <a:cubicBezTo>
                  <a:pt x="2322" y="417"/>
                  <a:pt x="1132" y="298"/>
                  <a:pt x="0" y="0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46"/>
          <p:cNvSpPr/>
          <p:nvPr/>
        </p:nvSpPr>
        <p:spPr>
          <a:xfrm flipH="1">
            <a:off x="1088393" y="4128203"/>
            <a:ext cx="523519" cy="328103"/>
          </a:xfrm>
          <a:custGeom>
            <a:avLst/>
            <a:gdLst/>
            <a:ahLst/>
            <a:cxnLst/>
            <a:rect l="l" t="t" r="r" b="b"/>
            <a:pathLst>
              <a:path w="10574" h="6627" extrusionOk="0">
                <a:moveTo>
                  <a:pt x="0" y="0"/>
                </a:moveTo>
                <a:lnTo>
                  <a:pt x="0" y="0"/>
                </a:lnTo>
                <a:cubicBezTo>
                  <a:pt x="36" y="2501"/>
                  <a:pt x="155" y="4763"/>
                  <a:pt x="298" y="5942"/>
                </a:cubicBezTo>
                <a:cubicBezTo>
                  <a:pt x="762" y="6049"/>
                  <a:pt x="1239" y="6132"/>
                  <a:pt x="1715" y="6216"/>
                </a:cubicBezTo>
                <a:cubicBezTo>
                  <a:pt x="2494" y="6334"/>
                  <a:pt x="3297" y="6501"/>
                  <a:pt x="4098" y="6501"/>
                </a:cubicBezTo>
                <a:cubicBezTo>
                  <a:pt x="4264" y="6501"/>
                  <a:pt x="4430" y="6494"/>
                  <a:pt x="4596" y="6477"/>
                </a:cubicBezTo>
                <a:cubicBezTo>
                  <a:pt x="4537" y="4168"/>
                  <a:pt x="4513" y="2358"/>
                  <a:pt x="4596" y="2346"/>
                </a:cubicBezTo>
                <a:cubicBezTo>
                  <a:pt x="4658" y="2333"/>
                  <a:pt x="4724" y="2324"/>
                  <a:pt x="4798" y="2324"/>
                </a:cubicBezTo>
                <a:cubicBezTo>
                  <a:pt x="4993" y="2324"/>
                  <a:pt x="5238" y="2385"/>
                  <a:pt x="5585" y="2584"/>
                </a:cubicBezTo>
                <a:cubicBezTo>
                  <a:pt x="5811" y="2703"/>
                  <a:pt x="6239" y="4394"/>
                  <a:pt x="6680" y="6513"/>
                </a:cubicBezTo>
                <a:cubicBezTo>
                  <a:pt x="7053" y="6582"/>
                  <a:pt x="7411" y="6626"/>
                  <a:pt x="7785" y="6626"/>
                </a:cubicBezTo>
                <a:cubicBezTo>
                  <a:pt x="7865" y="6626"/>
                  <a:pt x="7944" y="6624"/>
                  <a:pt x="8025" y="6620"/>
                </a:cubicBezTo>
                <a:cubicBezTo>
                  <a:pt x="8561" y="6608"/>
                  <a:pt x="9109" y="6525"/>
                  <a:pt x="9633" y="6406"/>
                </a:cubicBezTo>
                <a:cubicBezTo>
                  <a:pt x="9942" y="6323"/>
                  <a:pt x="10252" y="6227"/>
                  <a:pt x="10573" y="6120"/>
                </a:cubicBezTo>
                <a:cubicBezTo>
                  <a:pt x="10228" y="3691"/>
                  <a:pt x="9918" y="1513"/>
                  <a:pt x="9764" y="298"/>
                </a:cubicBezTo>
                <a:cubicBezTo>
                  <a:pt x="9680" y="322"/>
                  <a:pt x="9573" y="322"/>
                  <a:pt x="9478" y="334"/>
                </a:cubicBezTo>
                <a:cubicBezTo>
                  <a:pt x="8228" y="476"/>
                  <a:pt x="6969" y="538"/>
                  <a:pt x="5712" y="538"/>
                </a:cubicBezTo>
                <a:cubicBezTo>
                  <a:pt x="4969" y="538"/>
                  <a:pt x="4228" y="517"/>
                  <a:pt x="3489" y="477"/>
                </a:cubicBezTo>
                <a:cubicBezTo>
                  <a:pt x="2322" y="417"/>
                  <a:pt x="1132" y="298"/>
                  <a:pt x="0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46"/>
          <p:cNvSpPr/>
          <p:nvPr/>
        </p:nvSpPr>
        <p:spPr>
          <a:xfrm flipH="1">
            <a:off x="1370749" y="4698792"/>
            <a:ext cx="192247" cy="195763"/>
          </a:xfrm>
          <a:custGeom>
            <a:avLst/>
            <a:gdLst/>
            <a:ahLst/>
            <a:cxnLst/>
            <a:rect l="l" t="t" r="r" b="b"/>
            <a:pathLst>
              <a:path w="3883" h="3954" extrusionOk="0">
                <a:moveTo>
                  <a:pt x="1" y="1"/>
                </a:moveTo>
                <a:lnTo>
                  <a:pt x="1" y="1"/>
                </a:lnTo>
                <a:cubicBezTo>
                  <a:pt x="239" y="2144"/>
                  <a:pt x="429" y="3954"/>
                  <a:pt x="429" y="3954"/>
                </a:cubicBezTo>
                <a:lnTo>
                  <a:pt x="3882" y="3954"/>
                </a:lnTo>
                <a:cubicBezTo>
                  <a:pt x="3882" y="3168"/>
                  <a:pt x="3835" y="1751"/>
                  <a:pt x="3775" y="132"/>
                </a:cubicBezTo>
                <a:cubicBezTo>
                  <a:pt x="2513" y="132"/>
                  <a:pt x="1251" y="108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46"/>
          <p:cNvSpPr/>
          <p:nvPr/>
        </p:nvSpPr>
        <p:spPr>
          <a:xfrm flipH="1">
            <a:off x="1028297" y="4693494"/>
            <a:ext cx="203981" cy="201060"/>
          </a:xfrm>
          <a:custGeom>
            <a:avLst/>
            <a:gdLst/>
            <a:ahLst/>
            <a:cxnLst/>
            <a:rect l="l" t="t" r="r" b="b"/>
            <a:pathLst>
              <a:path w="4120" h="4061" extrusionOk="0">
                <a:moveTo>
                  <a:pt x="3620" y="1"/>
                </a:moveTo>
                <a:cubicBezTo>
                  <a:pt x="3405" y="1"/>
                  <a:pt x="3179" y="12"/>
                  <a:pt x="2965" y="36"/>
                </a:cubicBezTo>
                <a:cubicBezTo>
                  <a:pt x="1977" y="96"/>
                  <a:pt x="1000" y="132"/>
                  <a:pt x="0" y="179"/>
                </a:cubicBezTo>
                <a:cubicBezTo>
                  <a:pt x="405" y="2358"/>
                  <a:pt x="703" y="4061"/>
                  <a:pt x="703" y="4061"/>
                </a:cubicBezTo>
                <a:lnTo>
                  <a:pt x="4120" y="4061"/>
                </a:lnTo>
                <a:cubicBezTo>
                  <a:pt x="4036" y="3156"/>
                  <a:pt x="3834" y="1679"/>
                  <a:pt x="36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46"/>
          <p:cNvSpPr/>
          <p:nvPr/>
        </p:nvSpPr>
        <p:spPr>
          <a:xfrm flipH="1">
            <a:off x="1337774" y="4885589"/>
            <a:ext cx="307754" cy="96842"/>
          </a:xfrm>
          <a:custGeom>
            <a:avLst/>
            <a:gdLst/>
            <a:ahLst/>
            <a:cxnLst/>
            <a:rect l="l" t="t" r="r" b="b"/>
            <a:pathLst>
              <a:path w="6216" h="1956" extrusionOk="0">
                <a:moveTo>
                  <a:pt x="3015" y="0"/>
                </a:moveTo>
                <a:cubicBezTo>
                  <a:pt x="2570" y="0"/>
                  <a:pt x="2240" y="8"/>
                  <a:pt x="2203" y="26"/>
                </a:cubicBezTo>
                <a:cubicBezTo>
                  <a:pt x="2203" y="26"/>
                  <a:pt x="1906" y="50"/>
                  <a:pt x="1013" y="633"/>
                </a:cubicBezTo>
                <a:cubicBezTo>
                  <a:pt x="453" y="990"/>
                  <a:pt x="179" y="1335"/>
                  <a:pt x="60" y="1574"/>
                </a:cubicBezTo>
                <a:cubicBezTo>
                  <a:pt x="1" y="1693"/>
                  <a:pt x="84" y="1836"/>
                  <a:pt x="215" y="1836"/>
                </a:cubicBezTo>
                <a:cubicBezTo>
                  <a:pt x="913" y="1865"/>
                  <a:pt x="2948" y="1955"/>
                  <a:pt x="4416" y="1955"/>
                </a:cubicBezTo>
                <a:cubicBezTo>
                  <a:pt x="5303" y="1955"/>
                  <a:pt x="5983" y="1922"/>
                  <a:pt x="6037" y="1824"/>
                </a:cubicBezTo>
                <a:cubicBezTo>
                  <a:pt x="6216" y="1514"/>
                  <a:pt x="5894" y="109"/>
                  <a:pt x="5728" y="62"/>
                </a:cubicBezTo>
                <a:cubicBezTo>
                  <a:pt x="5620" y="37"/>
                  <a:pt x="4023" y="0"/>
                  <a:pt x="30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46"/>
          <p:cNvSpPr/>
          <p:nvPr/>
        </p:nvSpPr>
        <p:spPr>
          <a:xfrm flipH="1">
            <a:off x="1521358" y="4903362"/>
            <a:ext cx="58719" cy="20943"/>
          </a:xfrm>
          <a:custGeom>
            <a:avLst/>
            <a:gdLst/>
            <a:ahLst/>
            <a:cxnLst/>
            <a:rect l="l" t="t" r="r" b="b"/>
            <a:pathLst>
              <a:path w="1186" h="423" extrusionOk="0">
                <a:moveTo>
                  <a:pt x="72" y="0"/>
                </a:moveTo>
                <a:cubicBezTo>
                  <a:pt x="12" y="0"/>
                  <a:pt x="0" y="83"/>
                  <a:pt x="60" y="83"/>
                </a:cubicBezTo>
                <a:cubicBezTo>
                  <a:pt x="239" y="107"/>
                  <a:pt x="417" y="155"/>
                  <a:pt x="584" y="214"/>
                </a:cubicBezTo>
                <a:cubicBezTo>
                  <a:pt x="667" y="238"/>
                  <a:pt x="739" y="274"/>
                  <a:pt x="822" y="322"/>
                </a:cubicBezTo>
                <a:cubicBezTo>
                  <a:pt x="858" y="334"/>
                  <a:pt x="893" y="357"/>
                  <a:pt x="941" y="381"/>
                </a:cubicBezTo>
                <a:cubicBezTo>
                  <a:pt x="977" y="405"/>
                  <a:pt x="1024" y="405"/>
                  <a:pt x="1072" y="417"/>
                </a:cubicBezTo>
                <a:cubicBezTo>
                  <a:pt x="1081" y="421"/>
                  <a:pt x="1091" y="422"/>
                  <a:pt x="1100" y="422"/>
                </a:cubicBezTo>
                <a:cubicBezTo>
                  <a:pt x="1148" y="422"/>
                  <a:pt x="1185" y="375"/>
                  <a:pt x="1155" y="345"/>
                </a:cubicBezTo>
                <a:cubicBezTo>
                  <a:pt x="1132" y="322"/>
                  <a:pt x="1096" y="286"/>
                  <a:pt x="1060" y="262"/>
                </a:cubicBezTo>
                <a:cubicBezTo>
                  <a:pt x="1012" y="238"/>
                  <a:pt x="977" y="214"/>
                  <a:pt x="941" y="203"/>
                </a:cubicBezTo>
                <a:cubicBezTo>
                  <a:pt x="846" y="155"/>
                  <a:pt x="762" y="119"/>
                  <a:pt x="655" y="95"/>
                </a:cubicBezTo>
                <a:cubicBezTo>
                  <a:pt x="477" y="36"/>
                  <a:pt x="262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46"/>
          <p:cNvSpPr/>
          <p:nvPr/>
        </p:nvSpPr>
        <p:spPr>
          <a:xfrm flipH="1">
            <a:off x="1503981" y="4891827"/>
            <a:ext cx="56045" cy="23369"/>
          </a:xfrm>
          <a:custGeom>
            <a:avLst/>
            <a:gdLst/>
            <a:ahLst/>
            <a:cxnLst/>
            <a:rect l="l" t="t" r="r" b="b"/>
            <a:pathLst>
              <a:path w="1132" h="472" extrusionOk="0">
                <a:moveTo>
                  <a:pt x="226" y="1"/>
                </a:moveTo>
                <a:cubicBezTo>
                  <a:pt x="176" y="1"/>
                  <a:pt x="125" y="7"/>
                  <a:pt x="72" y="19"/>
                </a:cubicBezTo>
                <a:cubicBezTo>
                  <a:pt x="0" y="19"/>
                  <a:pt x="0" y="90"/>
                  <a:pt x="72" y="102"/>
                </a:cubicBezTo>
                <a:lnTo>
                  <a:pt x="334" y="150"/>
                </a:lnTo>
                <a:cubicBezTo>
                  <a:pt x="429" y="162"/>
                  <a:pt x="512" y="197"/>
                  <a:pt x="596" y="221"/>
                </a:cubicBezTo>
                <a:cubicBezTo>
                  <a:pt x="667" y="257"/>
                  <a:pt x="738" y="293"/>
                  <a:pt x="810" y="328"/>
                </a:cubicBezTo>
                <a:cubicBezTo>
                  <a:pt x="846" y="340"/>
                  <a:pt x="869" y="376"/>
                  <a:pt x="917" y="400"/>
                </a:cubicBezTo>
                <a:cubicBezTo>
                  <a:pt x="965" y="436"/>
                  <a:pt x="988" y="471"/>
                  <a:pt x="1048" y="471"/>
                </a:cubicBezTo>
                <a:cubicBezTo>
                  <a:pt x="1096" y="471"/>
                  <a:pt x="1131" y="447"/>
                  <a:pt x="1131" y="412"/>
                </a:cubicBezTo>
                <a:cubicBezTo>
                  <a:pt x="1131" y="340"/>
                  <a:pt x="1072" y="316"/>
                  <a:pt x="1036" y="281"/>
                </a:cubicBezTo>
                <a:cubicBezTo>
                  <a:pt x="988" y="257"/>
                  <a:pt x="965" y="221"/>
                  <a:pt x="917" y="209"/>
                </a:cubicBezTo>
                <a:cubicBezTo>
                  <a:pt x="846" y="162"/>
                  <a:pt x="750" y="114"/>
                  <a:pt x="667" y="90"/>
                </a:cubicBezTo>
                <a:cubicBezTo>
                  <a:pt x="572" y="55"/>
                  <a:pt x="476" y="31"/>
                  <a:pt x="381" y="19"/>
                </a:cubicBezTo>
                <a:cubicBezTo>
                  <a:pt x="328" y="7"/>
                  <a:pt x="277" y="1"/>
                  <a:pt x="2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46"/>
          <p:cNvSpPr/>
          <p:nvPr/>
        </p:nvSpPr>
        <p:spPr>
          <a:xfrm flipH="1">
            <a:off x="992351" y="4885589"/>
            <a:ext cx="307754" cy="96842"/>
          </a:xfrm>
          <a:custGeom>
            <a:avLst/>
            <a:gdLst/>
            <a:ahLst/>
            <a:cxnLst/>
            <a:rect l="l" t="t" r="r" b="b"/>
            <a:pathLst>
              <a:path w="6216" h="1956" extrusionOk="0">
                <a:moveTo>
                  <a:pt x="3018" y="0"/>
                </a:moveTo>
                <a:cubicBezTo>
                  <a:pt x="2571" y="0"/>
                  <a:pt x="2240" y="8"/>
                  <a:pt x="2204" y="26"/>
                </a:cubicBezTo>
                <a:cubicBezTo>
                  <a:pt x="2204" y="26"/>
                  <a:pt x="1918" y="50"/>
                  <a:pt x="1013" y="633"/>
                </a:cubicBezTo>
                <a:cubicBezTo>
                  <a:pt x="465" y="990"/>
                  <a:pt x="179" y="1335"/>
                  <a:pt x="60" y="1574"/>
                </a:cubicBezTo>
                <a:cubicBezTo>
                  <a:pt x="1" y="1693"/>
                  <a:pt x="84" y="1836"/>
                  <a:pt x="227" y="1836"/>
                </a:cubicBezTo>
                <a:cubicBezTo>
                  <a:pt x="917" y="1865"/>
                  <a:pt x="2949" y="1955"/>
                  <a:pt x="4417" y="1955"/>
                </a:cubicBezTo>
                <a:cubicBezTo>
                  <a:pt x="5303" y="1955"/>
                  <a:pt x="5984" y="1922"/>
                  <a:pt x="6037" y="1824"/>
                </a:cubicBezTo>
                <a:cubicBezTo>
                  <a:pt x="6216" y="1514"/>
                  <a:pt x="5894" y="109"/>
                  <a:pt x="5728" y="62"/>
                </a:cubicBezTo>
                <a:cubicBezTo>
                  <a:pt x="5629" y="37"/>
                  <a:pt x="4028" y="0"/>
                  <a:pt x="30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46"/>
          <p:cNvSpPr/>
          <p:nvPr/>
        </p:nvSpPr>
        <p:spPr>
          <a:xfrm flipH="1">
            <a:off x="1174153" y="4903362"/>
            <a:ext cx="58719" cy="20943"/>
          </a:xfrm>
          <a:custGeom>
            <a:avLst/>
            <a:gdLst/>
            <a:ahLst/>
            <a:cxnLst/>
            <a:rect l="l" t="t" r="r" b="b"/>
            <a:pathLst>
              <a:path w="1186" h="423" extrusionOk="0">
                <a:moveTo>
                  <a:pt x="72" y="0"/>
                </a:moveTo>
                <a:cubicBezTo>
                  <a:pt x="12" y="0"/>
                  <a:pt x="0" y="83"/>
                  <a:pt x="60" y="83"/>
                </a:cubicBezTo>
                <a:cubicBezTo>
                  <a:pt x="238" y="107"/>
                  <a:pt x="417" y="155"/>
                  <a:pt x="572" y="214"/>
                </a:cubicBezTo>
                <a:cubicBezTo>
                  <a:pt x="667" y="238"/>
                  <a:pt x="738" y="274"/>
                  <a:pt x="810" y="322"/>
                </a:cubicBezTo>
                <a:cubicBezTo>
                  <a:pt x="857" y="334"/>
                  <a:pt x="893" y="357"/>
                  <a:pt x="929" y="381"/>
                </a:cubicBezTo>
                <a:cubicBezTo>
                  <a:pt x="977" y="405"/>
                  <a:pt x="1024" y="405"/>
                  <a:pt x="1072" y="417"/>
                </a:cubicBezTo>
                <a:cubicBezTo>
                  <a:pt x="1081" y="421"/>
                  <a:pt x="1091" y="422"/>
                  <a:pt x="1100" y="422"/>
                </a:cubicBezTo>
                <a:cubicBezTo>
                  <a:pt x="1148" y="422"/>
                  <a:pt x="1185" y="375"/>
                  <a:pt x="1155" y="345"/>
                </a:cubicBezTo>
                <a:cubicBezTo>
                  <a:pt x="1131" y="322"/>
                  <a:pt x="1096" y="286"/>
                  <a:pt x="1048" y="262"/>
                </a:cubicBezTo>
                <a:cubicBezTo>
                  <a:pt x="1012" y="238"/>
                  <a:pt x="977" y="214"/>
                  <a:pt x="929" y="203"/>
                </a:cubicBezTo>
                <a:cubicBezTo>
                  <a:pt x="846" y="155"/>
                  <a:pt x="750" y="119"/>
                  <a:pt x="655" y="95"/>
                </a:cubicBezTo>
                <a:cubicBezTo>
                  <a:pt x="476" y="36"/>
                  <a:pt x="262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46"/>
          <p:cNvSpPr/>
          <p:nvPr/>
        </p:nvSpPr>
        <p:spPr>
          <a:xfrm flipH="1">
            <a:off x="1157370" y="4891827"/>
            <a:ext cx="56045" cy="23369"/>
          </a:xfrm>
          <a:custGeom>
            <a:avLst/>
            <a:gdLst/>
            <a:ahLst/>
            <a:cxnLst/>
            <a:rect l="l" t="t" r="r" b="b"/>
            <a:pathLst>
              <a:path w="1132" h="472" extrusionOk="0">
                <a:moveTo>
                  <a:pt x="234" y="1"/>
                </a:moveTo>
                <a:cubicBezTo>
                  <a:pt x="182" y="1"/>
                  <a:pt x="131" y="7"/>
                  <a:pt x="83" y="19"/>
                </a:cubicBezTo>
                <a:cubicBezTo>
                  <a:pt x="0" y="19"/>
                  <a:pt x="0" y="90"/>
                  <a:pt x="83" y="102"/>
                </a:cubicBezTo>
                <a:lnTo>
                  <a:pt x="345" y="150"/>
                </a:lnTo>
                <a:cubicBezTo>
                  <a:pt x="441" y="162"/>
                  <a:pt x="524" y="197"/>
                  <a:pt x="595" y="221"/>
                </a:cubicBezTo>
                <a:cubicBezTo>
                  <a:pt x="679" y="257"/>
                  <a:pt x="750" y="293"/>
                  <a:pt x="822" y="328"/>
                </a:cubicBezTo>
                <a:cubicBezTo>
                  <a:pt x="857" y="340"/>
                  <a:pt x="881" y="376"/>
                  <a:pt x="929" y="400"/>
                </a:cubicBezTo>
                <a:cubicBezTo>
                  <a:pt x="976" y="436"/>
                  <a:pt x="1000" y="471"/>
                  <a:pt x="1060" y="471"/>
                </a:cubicBezTo>
                <a:cubicBezTo>
                  <a:pt x="1107" y="471"/>
                  <a:pt x="1131" y="447"/>
                  <a:pt x="1131" y="412"/>
                </a:cubicBezTo>
                <a:cubicBezTo>
                  <a:pt x="1131" y="340"/>
                  <a:pt x="1072" y="316"/>
                  <a:pt x="1048" y="281"/>
                </a:cubicBezTo>
                <a:cubicBezTo>
                  <a:pt x="1000" y="257"/>
                  <a:pt x="976" y="221"/>
                  <a:pt x="929" y="209"/>
                </a:cubicBezTo>
                <a:cubicBezTo>
                  <a:pt x="857" y="162"/>
                  <a:pt x="762" y="114"/>
                  <a:pt x="679" y="90"/>
                </a:cubicBezTo>
                <a:cubicBezTo>
                  <a:pt x="584" y="55"/>
                  <a:pt x="476" y="31"/>
                  <a:pt x="393" y="19"/>
                </a:cubicBezTo>
                <a:cubicBezTo>
                  <a:pt x="339" y="7"/>
                  <a:pt x="286" y="1"/>
                  <a:pt x="2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46"/>
          <p:cNvSpPr/>
          <p:nvPr/>
        </p:nvSpPr>
        <p:spPr>
          <a:xfrm flipH="1">
            <a:off x="1669043" y="4137362"/>
            <a:ext cx="65304" cy="62432"/>
          </a:xfrm>
          <a:custGeom>
            <a:avLst/>
            <a:gdLst/>
            <a:ahLst/>
            <a:cxnLst/>
            <a:rect l="l" t="t" r="r" b="b"/>
            <a:pathLst>
              <a:path w="1319" h="1261" extrusionOk="0">
                <a:moveTo>
                  <a:pt x="308" y="1"/>
                </a:moveTo>
                <a:cubicBezTo>
                  <a:pt x="274" y="1"/>
                  <a:pt x="245" y="9"/>
                  <a:pt x="223" y="30"/>
                </a:cubicBezTo>
                <a:cubicBezTo>
                  <a:pt x="92" y="173"/>
                  <a:pt x="449" y="566"/>
                  <a:pt x="449" y="566"/>
                </a:cubicBezTo>
                <a:cubicBezTo>
                  <a:pt x="449" y="566"/>
                  <a:pt x="269" y="480"/>
                  <a:pt x="154" y="480"/>
                </a:cubicBezTo>
                <a:cubicBezTo>
                  <a:pt x="51" y="480"/>
                  <a:pt x="1" y="550"/>
                  <a:pt x="187" y="816"/>
                </a:cubicBezTo>
                <a:cubicBezTo>
                  <a:pt x="441" y="1197"/>
                  <a:pt x="860" y="1260"/>
                  <a:pt x="1110" y="1260"/>
                </a:cubicBezTo>
                <a:cubicBezTo>
                  <a:pt x="1235" y="1260"/>
                  <a:pt x="1319" y="1244"/>
                  <a:pt x="1319" y="1244"/>
                </a:cubicBezTo>
                <a:lnTo>
                  <a:pt x="795" y="256"/>
                </a:lnTo>
                <a:cubicBezTo>
                  <a:pt x="795" y="256"/>
                  <a:pt x="489" y="1"/>
                  <a:pt x="308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46"/>
          <p:cNvSpPr/>
          <p:nvPr/>
        </p:nvSpPr>
        <p:spPr>
          <a:xfrm flipH="1">
            <a:off x="1574727" y="4063545"/>
            <a:ext cx="139569" cy="136994"/>
          </a:xfrm>
          <a:custGeom>
            <a:avLst/>
            <a:gdLst/>
            <a:ahLst/>
            <a:cxnLst/>
            <a:rect l="l" t="t" r="r" b="b"/>
            <a:pathLst>
              <a:path w="2819" h="2767" extrusionOk="0">
                <a:moveTo>
                  <a:pt x="1710" y="1"/>
                </a:moveTo>
                <a:cubicBezTo>
                  <a:pt x="1198" y="1"/>
                  <a:pt x="0" y="831"/>
                  <a:pt x="21" y="973"/>
                </a:cubicBezTo>
                <a:cubicBezTo>
                  <a:pt x="21" y="1116"/>
                  <a:pt x="556" y="2664"/>
                  <a:pt x="842" y="2759"/>
                </a:cubicBezTo>
                <a:cubicBezTo>
                  <a:pt x="859" y="2764"/>
                  <a:pt x="880" y="2766"/>
                  <a:pt x="903" y="2766"/>
                </a:cubicBezTo>
                <a:cubicBezTo>
                  <a:pt x="1300" y="2766"/>
                  <a:pt x="2599" y="2134"/>
                  <a:pt x="2711" y="1640"/>
                </a:cubicBezTo>
                <a:cubicBezTo>
                  <a:pt x="2819" y="1116"/>
                  <a:pt x="1902" y="80"/>
                  <a:pt x="1902" y="80"/>
                </a:cubicBezTo>
                <a:cubicBezTo>
                  <a:pt x="1864" y="25"/>
                  <a:pt x="1797" y="1"/>
                  <a:pt x="1710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46"/>
          <p:cNvSpPr/>
          <p:nvPr/>
        </p:nvSpPr>
        <p:spPr>
          <a:xfrm flipH="1">
            <a:off x="1683204" y="4146769"/>
            <a:ext cx="20052" cy="40450"/>
          </a:xfrm>
          <a:custGeom>
            <a:avLst/>
            <a:gdLst/>
            <a:ahLst/>
            <a:cxnLst/>
            <a:rect l="l" t="t" r="r" b="b"/>
            <a:pathLst>
              <a:path w="405" h="817" extrusionOk="0">
                <a:moveTo>
                  <a:pt x="41" y="0"/>
                </a:moveTo>
                <a:cubicBezTo>
                  <a:pt x="24" y="0"/>
                  <a:pt x="0" y="15"/>
                  <a:pt x="0" y="30"/>
                </a:cubicBezTo>
                <a:cubicBezTo>
                  <a:pt x="36" y="185"/>
                  <a:pt x="71" y="316"/>
                  <a:pt x="131" y="459"/>
                </a:cubicBezTo>
                <a:cubicBezTo>
                  <a:pt x="167" y="518"/>
                  <a:pt x="191" y="602"/>
                  <a:pt x="238" y="661"/>
                </a:cubicBezTo>
                <a:cubicBezTo>
                  <a:pt x="250" y="685"/>
                  <a:pt x="286" y="721"/>
                  <a:pt x="298" y="745"/>
                </a:cubicBezTo>
                <a:cubicBezTo>
                  <a:pt x="310" y="780"/>
                  <a:pt x="345" y="804"/>
                  <a:pt x="369" y="816"/>
                </a:cubicBezTo>
                <a:cubicBezTo>
                  <a:pt x="393" y="816"/>
                  <a:pt x="405" y="816"/>
                  <a:pt x="405" y="804"/>
                </a:cubicBezTo>
                <a:cubicBezTo>
                  <a:pt x="405" y="757"/>
                  <a:pt x="369" y="733"/>
                  <a:pt x="357" y="721"/>
                </a:cubicBezTo>
                <a:cubicBezTo>
                  <a:pt x="345" y="685"/>
                  <a:pt x="310" y="661"/>
                  <a:pt x="298" y="626"/>
                </a:cubicBezTo>
                <a:cubicBezTo>
                  <a:pt x="250" y="566"/>
                  <a:pt x="226" y="507"/>
                  <a:pt x="191" y="435"/>
                </a:cubicBezTo>
                <a:cubicBezTo>
                  <a:pt x="131" y="304"/>
                  <a:pt x="95" y="161"/>
                  <a:pt x="60" y="18"/>
                </a:cubicBezTo>
                <a:cubicBezTo>
                  <a:pt x="60" y="5"/>
                  <a:pt x="52" y="0"/>
                  <a:pt x="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46"/>
          <p:cNvSpPr/>
          <p:nvPr/>
        </p:nvSpPr>
        <p:spPr>
          <a:xfrm flipH="1">
            <a:off x="1469812" y="3541425"/>
            <a:ext cx="371424" cy="603329"/>
          </a:xfrm>
          <a:custGeom>
            <a:avLst/>
            <a:gdLst/>
            <a:ahLst/>
            <a:cxnLst/>
            <a:rect l="l" t="t" r="r" b="b"/>
            <a:pathLst>
              <a:path w="7502" h="12186" extrusionOk="0">
                <a:moveTo>
                  <a:pt x="6632" y="0"/>
                </a:moveTo>
                <a:cubicBezTo>
                  <a:pt x="5631" y="0"/>
                  <a:pt x="2447" y="2420"/>
                  <a:pt x="1239" y="4232"/>
                </a:cubicBezTo>
                <a:cubicBezTo>
                  <a:pt x="1" y="6102"/>
                  <a:pt x="989" y="8662"/>
                  <a:pt x="2061" y="11460"/>
                </a:cubicBezTo>
                <a:cubicBezTo>
                  <a:pt x="2073" y="11483"/>
                  <a:pt x="2073" y="11495"/>
                  <a:pt x="2085" y="11531"/>
                </a:cubicBezTo>
                <a:cubicBezTo>
                  <a:pt x="2180" y="11757"/>
                  <a:pt x="2251" y="11960"/>
                  <a:pt x="2346" y="12186"/>
                </a:cubicBezTo>
                <a:lnTo>
                  <a:pt x="4847" y="10412"/>
                </a:lnTo>
                <a:cubicBezTo>
                  <a:pt x="4847" y="10412"/>
                  <a:pt x="4728" y="10126"/>
                  <a:pt x="4561" y="9709"/>
                </a:cubicBezTo>
                <a:cubicBezTo>
                  <a:pt x="4549" y="9686"/>
                  <a:pt x="4549" y="9650"/>
                  <a:pt x="4525" y="9626"/>
                </a:cubicBezTo>
                <a:cubicBezTo>
                  <a:pt x="4156" y="8650"/>
                  <a:pt x="3609" y="7030"/>
                  <a:pt x="3740" y="6161"/>
                </a:cubicBezTo>
                <a:cubicBezTo>
                  <a:pt x="3918" y="4852"/>
                  <a:pt x="5621" y="4137"/>
                  <a:pt x="6573" y="3661"/>
                </a:cubicBezTo>
                <a:cubicBezTo>
                  <a:pt x="7323" y="3280"/>
                  <a:pt x="7502" y="530"/>
                  <a:pt x="6835" y="53"/>
                </a:cubicBezTo>
                <a:cubicBezTo>
                  <a:pt x="6784" y="17"/>
                  <a:pt x="6716" y="0"/>
                  <a:pt x="6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46"/>
          <p:cNvSpPr/>
          <p:nvPr/>
        </p:nvSpPr>
        <p:spPr>
          <a:xfrm flipH="1">
            <a:off x="1615968" y="4018541"/>
            <a:ext cx="123874" cy="93772"/>
          </a:xfrm>
          <a:custGeom>
            <a:avLst/>
            <a:gdLst/>
            <a:ahLst/>
            <a:cxnLst/>
            <a:rect l="l" t="t" r="r" b="b"/>
            <a:pathLst>
              <a:path w="2502" h="1894" extrusionOk="0">
                <a:moveTo>
                  <a:pt x="2465" y="1"/>
                </a:moveTo>
                <a:cubicBezTo>
                  <a:pt x="2454" y="13"/>
                  <a:pt x="2442" y="13"/>
                  <a:pt x="2430" y="37"/>
                </a:cubicBezTo>
                <a:cubicBezTo>
                  <a:pt x="2168" y="180"/>
                  <a:pt x="1953" y="334"/>
                  <a:pt x="1715" y="477"/>
                </a:cubicBezTo>
                <a:cubicBezTo>
                  <a:pt x="1251" y="775"/>
                  <a:pt x="799" y="1120"/>
                  <a:pt x="382" y="1477"/>
                </a:cubicBezTo>
                <a:cubicBezTo>
                  <a:pt x="263" y="1584"/>
                  <a:pt x="132" y="1704"/>
                  <a:pt x="1" y="1823"/>
                </a:cubicBezTo>
                <a:cubicBezTo>
                  <a:pt x="13" y="1846"/>
                  <a:pt x="13" y="1858"/>
                  <a:pt x="25" y="1894"/>
                </a:cubicBezTo>
                <a:cubicBezTo>
                  <a:pt x="465" y="1501"/>
                  <a:pt x="906" y="1144"/>
                  <a:pt x="1382" y="811"/>
                </a:cubicBezTo>
                <a:cubicBezTo>
                  <a:pt x="1668" y="596"/>
                  <a:pt x="1965" y="406"/>
                  <a:pt x="2263" y="227"/>
                </a:cubicBezTo>
                <a:cubicBezTo>
                  <a:pt x="2334" y="168"/>
                  <a:pt x="2418" y="120"/>
                  <a:pt x="2501" y="72"/>
                </a:cubicBezTo>
                <a:cubicBezTo>
                  <a:pt x="2501" y="60"/>
                  <a:pt x="2477" y="37"/>
                  <a:pt x="24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46"/>
          <p:cNvSpPr/>
          <p:nvPr/>
        </p:nvSpPr>
        <p:spPr>
          <a:xfrm flipH="1">
            <a:off x="1054824" y="3950764"/>
            <a:ext cx="581842" cy="485297"/>
          </a:xfrm>
          <a:custGeom>
            <a:avLst/>
            <a:gdLst/>
            <a:ahLst/>
            <a:cxnLst/>
            <a:rect l="l" t="t" r="r" b="b"/>
            <a:pathLst>
              <a:path w="11752" h="9802" extrusionOk="0">
                <a:moveTo>
                  <a:pt x="9668" y="1"/>
                </a:moveTo>
                <a:cubicBezTo>
                  <a:pt x="9228" y="13"/>
                  <a:pt x="8240" y="36"/>
                  <a:pt x="7085" y="60"/>
                </a:cubicBezTo>
                <a:lnTo>
                  <a:pt x="6966" y="60"/>
                </a:lnTo>
                <a:cubicBezTo>
                  <a:pt x="6299" y="72"/>
                  <a:pt x="5561" y="84"/>
                  <a:pt x="4834" y="108"/>
                </a:cubicBezTo>
                <a:lnTo>
                  <a:pt x="4763" y="108"/>
                </a:lnTo>
                <a:cubicBezTo>
                  <a:pt x="3596" y="120"/>
                  <a:pt x="2465" y="144"/>
                  <a:pt x="1655" y="167"/>
                </a:cubicBezTo>
                <a:lnTo>
                  <a:pt x="1524" y="167"/>
                </a:lnTo>
                <a:cubicBezTo>
                  <a:pt x="893" y="167"/>
                  <a:pt x="477" y="179"/>
                  <a:pt x="441" y="179"/>
                </a:cubicBezTo>
                <a:cubicBezTo>
                  <a:pt x="441" y="179"/>
                  <a:pt x="310" y="1418"/>
                  <a:pt x="203" y="2870"/>
                </a:cubicBezTo>
                <a:cubicBezTo>
                  <a:pt x="191" y="2918"/>
                  <a:pt x="191" y="2977"/>
                  <a:pt x="191" y="3025"/>
                </a:cubicBezTo>
                <a:cubicBezTo>
                  <a:pt x="84" y="4406"/>
                  <a:pt x="0" y="5942"/>
                  <a:pt x="36" y="6823"/>
                </a:cubicBezTo>
                <a:cubicBezTo>
                  <a:pt x="119" y="8668"/>
                  <a:pt x="203" y="9145"/>
                  <a:pt x="203" y="9145"/>
                </a:cubicBezTo>
                <a:cubicBezTo>
                  <a:pt x="203" y="9145"/>
                  <a:pt x="1858" y="9454"/>
                  <a:pt x="3275" y="9585"/>
                </a:cubicBezTo>
                <a:cubicBezTo>
                  <a:pt x="3618" y="9617"/>
                  <a:pt x="3944" y="9629"/>
                  <a:pt x="4240" y="9629"/>
                </a:cubicBezTo>
                <a:cubicBezTo>
                  <a:pt x="5155" y="9629"/>
                  <a:pt x="5787" y="9514"/>
                  <a:pt x="5787" y="9514"/>
                </a:cubicBezTo>
                <a:cubicBezTo>
                  <a:pt x="5787" y="9514"/>
                  <a:pt x="5215" y="6942"/>
                  <a:pt x="5418" y="6763"/>
                </a:cubicBezTo>
                <a:cubicBezTo>
                  <a:pt x="5418" y="6740"/>
                  <a:pt x="5418" y="6740"/>
                  <a:pt x="5430" y="6740"/>
                </a:cubicBezTo>
                <a:cubicBezTo>
                  <a:pt x="5453" y="6740"/>
                  <a:pt x="5477" y="6763"/>
                  <a:pt x="5489" y="6775"/>
                </a:cubicBezTo>
                <a:cubicBezTo>
                  <a:pt x="5751" y="7073"/>
                  <a:pt x="6192" y="9454"/>
                  <a:pt x="6192" y="9454"/>
                </a:cubicBezTo>
                <a:cubicBezTo>
                  <a:pt x="6192" y="9454"/>
                  <a:pt x="7202" y="9802"/>
                  <a:pt x="9026" y="9802"/>
                </a:cubicBezTo>
                <a:cubicBezTo>
                  <a:pt x="9111" y="9802"/>
                  <a:pt x="9198" y="9801"/>
                  <a:pt x="9287" y="9800"/>
                </a:cubicBezTo>
                <a:cubicBezTo>
                  <a:pt x="9847" y="9776"/>
                  <a:pt x="10299" y="9692"/>
                  <a:pt x="10633" y="9585"/>
                </a:cubicBezTo>
                <a:cubicBezTo>
                  <a:pt x="10668" y="9573"/>
                  <a:pt x="10680" y="9573"/>
                  <a:pt x="10716" y="9561"/>
                </a:cubicBezTo>
                <a:cubicBezTo>
                  <a:pt x="11514" y="9276"/>
                  <a:pt x="11752" y="8847"/>
                  <a:pt x="11752" y="8847"/>
                </a:cubicBezTo>
                <a:cubicBezTo>
                  <a:pt x="11752" y="8847"/>
                  <a:pt x="10156" y="810"/>
                  <a:pt x="99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46"/>
          <p:cNvSpPr/>
          <p:nvPr/>
        </p:nvSpPr>
        <p:spPr>
          <a:xfrm flipH="1">
            <a:off x="1104937" y="3950764"/>
            <a:ext cx="188088" cy="474603"/>
          </a:xfrm>
          <a:custGeom>
            <a:avLst/>
            <a:gdLst/>
            <a:ahLst/>
            <a:cxnLst/>
            <a:rect l="l" t="t" r="r" b="b"/>
            <a:pathLst>
              <a:path w="3799" h="9586" extrusionOk="0">
                <a:moveTo>
                  <a:pt x="2715" y="1"/>
                </a:moveTo>
                <a:cubicBezTo>
                  <a:pt x="2858" y="1239"/>
                  <a:pt x="3037" y="2453"/>
                  <a:pt x="3192" y="3692"/>
                </a:cubicBezTo>
                <a:cubicBezTo>
                  <a:pt x="3204" y="3799"/>
                  <a:pt x="3215" y="3918"/>
                  <a:pt x="3239" y="4037"/>
                </a:cubicBezTo>
                <a:cubicBezTo>
                  <a:pt x="3228" y="4037"/>
                  <a:pt x="3218" y="4037"/>
                  <a:pt x="3207" y="4037"/>
                </a:cubicBezTo>
                <a:cubicBezTo>
                  <a:pt x="2767" y="4037"/>
                  <a:pt x="2362" y="3804"/>
                  <a:pt x="2025" y="3525"/>
                </a:cubicBezTo>
                <a:cubicBezTo>
                  <a:pt x="1703" y="3263"/>
                  <a:pt x="1418" y="2965"/>
                  <a:pt x="1168" y="2632"/>
                </a:cubicBezTo>
                <a:cubicBezTo>
                  <a:pt x="668" y="1965"/>
                  <a:pt x="334" y="1191"/>
                  <a:pt x="167" y="370"/>
                </a:cubicBezTo>
                <a:cubicBezTo>
                  <a:pt x="156" y="251"/>
                  <a:pt x="144" y="155"/>
                  <a:pt x="120" y="48"/>
                </a:cubicBezTo>
                <a:lnTo>
                  <a:pt x="1" y="48"/>
                </a:lnTo>
                <a:cubicBezTo>
                  <a:pt x="60" y="548"/>
                  <a:pt x="203" y="1048"/>
                  <a:pt x="394" y="1501"/>
                </a:cubicBezTo>
                <a:cubicBezTo>
                  <a:pt x="715" y="2311"/>
                  <a:pt x="1251" y="3025"/>
                  <a:pt x="1930" y="3573"/>
                </a:cubicBezTo>
                <a:cubicBezTo>
                  <a:pt x="2271" y="3848"/>
                  <a:pt x="2674" y="4114"/>
                  <a:pt x="3129" y="4114"/>
                </a:cubicBezTo>
                <a:cubicBezTo>
                  <a:pt x="3166" y="4114"/>
                  <a:pt x="3202" y="4112"/>
                  <a:pt x="3239" y="4108"/>
                </a:cubicBezTo>
                <a:cubicBezTo>
                  <a:pt x="3394" y="5394"/>
                  <a:pt x="3537" y="6668"/>
                  <a:pt x="3632" y="7954"/>
                </a:cubicBezTo>
                <a:cubicBezTo>
                  <a:pt x="3680" y="8490"/>
                  <a:pt x="3739" y="9049"/>
                  <a:pt x="3692" y="9585"/>
                </a:cubicBezTo>
                <a:cubicBezTo>
                  <a:pt x="3727" y="9573"/>
                  <a:pt x="3739" y="9573"/>
                  <a:pt x="3775" y="9561"/>
                </a:cubicBezTo>
                <a:cubicBezTo>
                  <a:pt x="3799" y="9121"/>
                  <a:pt x="3775" y="8692"/>
                  <a:pt x="3775" y="8311"/>
                </a:cubicBezTo>
                <a:cubicBezTo>
                  <a:pt x="3716" y="7573"/>
                  <a:pt x="3656" y="6859"/>
                  <a:pt x="3573" y="6132"/>
                </a:cubicBezTo>
                <a:cubicBezTo>
                  <a:pt x="3513" y="5454"/>
                  <a:pt x="3442" y="4775"/>
                  <a:pt x="3358" y="4108"/>
                </a:cubicBezTo>
                <a:lnTo>
                  <a:pt x="3370" y="4108"/>
                </a:lnTo>
                <a:cubicBezTo>
                  <a:pt x="3406" y="4096"/>
                  <a:pt x="3406" y="4037"/>
                  <a:pt x="3358" y="4037"/>
                </a:cubicBezTo>
                <a:lnTo>
                  <a:pt x="3346" y="4037"/>
                </a:lnTo>
                <a:cubicBezTo>
                  <a:pt x="3251" y="3287"/>
                  <a:pt x="3156" y="2561"/>
                  <a:pt x="3061" y="1834"/>
                </a:cubicBezTo>
                <a:lnTo>
                  <a:pt x="278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46"/>
          <p:cNvSpPr/>
          <p:nvPr/>
        </p:nvSpPr>
        <p:spPr>
          <a:xfrm flipH="1">
            <a:off x="1397884" y="3954922"/>
            <a:ext cx="37776" cy="188088"/>
          </a:xfrm>
          <a:custGeom>
            <a:avLst/>
            <a:gdLst/>
            <a:ahLst/>
            <a:cxnLst/>
            <a:rect l="l" t="t" r="r" b="b"/>
            <a:pathLst>
              <a:path w="763" h="3799" extrusionOk="0">
                <a:moveTo>
                  <a:pt x="679" y="0"/>
                </a:moveTo>
                <a:cubicBezTo>
                  <a:pt x="596" y="560"/>
                  <a:pt x="560" y="1107"/>
                  <a:pt x="548" y="1679"/>
                </a:cubicBezTo>
                <a:cubicBezTo>
                  <a:pt x="536" y="2357"/>
                  <a:pt x="560" y="3048"/>
                  <a:pt x="655" y="3715"/>
                </a:cubicBezTo>
                <a:cubicBezTo>
                  <a:pt x="548" y="3727"/>
                  <a:pt x="429" y="3727"/>
                  <a:pt x="322" y="3727"/>
                </a:cubicBezTo>
                <a:cubicBezTo>
                  <a:pt x="131" y="2596"/>
                  <a:pt x="84" y="1441"/>
                  <a:pt x="179" y="286"/>
                </a:cubicBezTo>
                <a:cubicBezTo>
                  <a:pt x="179" y="274"/>
                  <a:pt x="164" y="268"/>
                  <a:pt x="149" y="268"/>
                </a:cubicBezTo>
                <a:cubicBezTo>
                  <a:pt x="134" y="268"/>
                  <a:pt x="120" y="274"/>
                  <a:pt x="120" y="286"/>
                </a:cubicBezTo>
                <a:cubicBezTo>
                  <a:pt x="0" y="1453"/>
                  <a:pt x="48" y="2631"/>
                  <a:pt x="250" y="3774"/>
                </a:cubicBezTo>
                <a:cubicBezTo>
                  <a:pt x="250" y="3786"/>
                  <a:pt x="262" y="3798"/>
                  <a:pt x="286" y="3798"/>
                </a:cubicBezTo>
                <a:cubicBezTo>
                  <a:pt x="417" y="3786"/>
                  <a:pt x="548" y="3786"/>
                  <a:pt x="679" y="3786"/>
                </a:cubicBezTo>
                <a:cubicBezTo>
                  <a:pt x="715" y="3786"/>
                  <a:pt x="727" y="3762"/>
                  <a:pt x="727" y="3739"/>
                </a:cubicBezTo>
                <a:cubicBezTo>
                  <a:pt x="643" y="3060"/>
                  <a:pt x="608" y="2369"/>
                  <a:pt x="620" y="1703"/>
                </a:cubicBezTo>
                <a:cubicBezTo>
                  <a:pt x="643" y="1143"/>
                  <a:pt x="679" y="572"/>
                  <a:pt x="7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46"/>
          <p:cNvSpPr/>
          <p:nvPr/>
        </p:nvSpPr>
        <p:spPr>
          <a:xfrm flipH="1">
            <a:off x="1556460" y="3957249"/>
            <a:ext cx="71344" cy="142688"/>
          </a:xfrm>
          <a:custGeom>
            <a:avLst/>
            <a:gdLst/>
            <a:ahLst/>
            <a:cxnLst/>
            <a:rect l="l" t="t" r="r" b="b"/>
            <a:pathLst>
              <a:path w="1441" h="2882" extrusionOk="0">
                <a:moveTo>
                  <a:pt x="1322" y="1"/>
                </a:moveTo>
                <a:cubicBezTo>
                  <a:pt x="1143" y="751"/>
                  <a:pt x="845" y="1453"/>
                  <a:pt x="441" y="2108"/>
                </a:cubicBezTo>
                <a:cubicBezTo>
                  <a:pt x="310" y="2322"/>
                  <a:pt x="155" y="2525"/>
                  <a:pt x="12" y="2727"/>
                </a:cubicBezTo>
                <a:cubicBezTo>
                  <a:pt x="0" y="2775"/>
                  <a:pt x="0" y="2834"/>
                  <a:pt x="0" y="2882"/>
                </a:cubicBezTo>
                <a:cubicBezTo>
                  <a:pt x="179" y="2680"/>
                  <a:pt x="321" y="2477"/>
                  <a:pt x="452" y="2263"/>
                </a:cubicBezTo>
                <a:cubicBezTo>
                  <a:pt x="607" y="2025"/>
                  <a:pt x="750" y="1775"/>
                  <a:pt x="893" y="1513"/>
                </a:cubicBezTo>
                <a:cubicBezTo>
                  <a:pt x="1131" y="1037"/>
                  <a:pt x="1310" y="525"/>
                  <a:pt x="14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46"/>
          <p:cNvSpPr/>
          <p:nvPr/>
        </p:nvSpPr>
        <p:spPr>
          <a:xfrm flipH="1">
            <a:off x="1339264" y="4269650"/>
            <a:ext cx="105852" cy="21042"/>
          </a:xfrm>
          <a:custGeom>
            <a:avLst/>
            <a:gdLst/>
            <a:ahLst/>
            <a:cxnLst/>
            <a:rect l="l" t="t" r="r" b="b"/>
            <a:pathLst>
              <a:path w="2138" h="425" extrusionOk="0">
                <a:moveTo>
                  <a:pt x="37" y="1"/>
                </a:moveTo>
                <a:cubicBezTo>
                  <a:pt x="13" y="1"/>
                  <a:pt x="1" y="60"/>
                  <a:pt x="25" y="60"/>
                </a:cubicBezTo>
                <a:cubicBezTo>
                  <a:pt x="370" y="108"/>
                  <a:pt x="727" y="144"/>
                  <a:pt x="1073" y="191"/>
                </a:cubicBezTo>
                <a:cubicBezTo>
                  <a:pt x="1406" y="251"/>
                  <a:pt x="1751" y="346"/>
                  <a:pt x="2096" y="418"/>
                </a:cubicBezTo>
                <a:cubicBezTo>
                  <a:pt x="2101" y="422"/>
                  <a:pt x="2106" y="424"/>
                  <a:pt x="2110" y="424"/>
                </a:cubicBezTo>
                <a:cubicBezTo>
                  <a:pt x="2127" y="424"/>
                  <a:pt x="2137" y="392"/>
                  <a:pt x="2108" y="382"/>
                </a:cubicBezTo>
                <a:cubicBezTo>
                  <a:pt x="1763" y="263"/>
                  <a:pt x="1430" y="180"/>
                  <a:pt x="1073" y="120"/>
                </a:cubicBezTo>
                <a:cubicBezTo>
                  <a:pt x="727" y="60"/>
                  <a:pt x="382" y="1"/>
                  <a:pt x="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46"/>
          <p:cNvSpPr/>
          <p:nvPr/>
        </p:nvSpPr>
        <p:spPr>
          <a:xfrm flipH="1">
            <a:off x="719999" y="4383421"/>
            <a:ext cx="456284" cy="477128"/>
          </a:xfrm>
          <a:custGeom>
            <a:avLst/>
            <a:gdLst/>
            <a:ahLst/>
            <a:cxnLst/>
            <a:rect l="l" t="t" r="r" b="b"/>
            <a:pathLst>
              <a:path w="9216" h="9637" extrusionOk="0">
                <a:moveTo>
                  <a:pt x="6751" y="1"/>
                </a:moveTo>
                <a:cubicBezTo>
                  <a:pt x="6370" y="1"/>
                  <a:pt x="667" y="1561"/>
                  <a:pt x="262" y="2108"/>
                </a:cubicBezTo>
                <a:cubicBezTo>
                  <a:pt x="250" y="2108"/>
                  <a:pt x="250" y="2132"/>
                  <a:pt x="250" y="2132"/>
                </a:cubicBezTo>
                <a:cubicBezTo>
                  <a:pt x="0" y="2561"/>
                  <a:pt x="584" y="8811"/>
                  <a:pt x="965" y="9133"/>
                </a:cubicBezTo>
                <a:cubicBezTo>
                  <a:pt x="1329" y="9431"/>
                  <a:pt x="2297" y="9637"/>
                  <a:pt x="2721" y="9637"/>
                </a:cubicBezTo>
                <a:cubicBezTo>
                  <a:pt x="2754" y="9637"/>
                  <a:pt x="2784" y="9636"/>
                  <a:pt x="2810" y="9633"/>
                </a:cubicBezTo>
                <a:cubicBezTo>
                  <a:pt x="3167" y="9585"/>
                  <a:pt x="8751" y="7371"/>
                  <a:pt x="9001" y="7228"/>
                </a:cubicBezTo>
                <a:cubicBezTo>
                  <a:pt x="9216" y="7109"/>
                  <a:pt x="8918" y="2846"/>
                  <a:pt x="8656" y="1144"/>
                </a:cubicBezTo>
                <a:cubicBezTo>
                  <a:pt x="8620" y="799"/>
                  <a:pt x="8573" y="584"/>
                  <a:pt x="8525" y="489"/>
                </a:cubicBezTo>
                <a:cubicBezTo>
                  <a:pt x="8513" y="489"/>
                  <a:pt x="8513" y="477"/>
                  <a:pt x="8513" y="477"/>
                </a:cubicBezTo>
                <a:cubicBezTo>
                  <a:pt x="8263" y="132"/>
                  <a:pt x="7144" y="1"/>
                  <a:pt x="67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46"/>
          <p:cNvSpPr/>
          <p:nvPr/>
        </p:nvSpPr>
        <p:spPr>
          <a:xfrm flipH="1">
            <a:off x="751835" y="4384609"/>
            <a:ext cx="414448" cy="135063"/>
          </a:xfrm>
          <a:custGeom>
            <a:avLst/>
            <a:gdLst/>
            <a:ahLst/>
            <a:cxnLst/>
            <a:rect l="l" t="t" r="r" b="b"/>
            <a:pathLst>
              <a:path w="8371" h="2728" extrusionOk="0">
                <a:moveTo>
                  <a:pt x="6549" y="1"/>
                </a:moveTo>
                <a:cubicBezTo>
                  <a:pt x="6168" y="1"/>
                  <a:pt x="477" y="1572"/>
                  <a:pt x="60" y="2120"/>
                </a:cubicBezTo>
                <a:lnTo>
                  <a:pt x="48" y="2132"/>
                </a:lnTo>
                <a:cubicBezTo>
                  <a:pt x="36" y="2168"/>
                  <a:pt x="24" y="2239"/>
                  <a:pt x="1" y="2346"/>
                </a:cubicBezTo>
                <a:cubicBezTo>
                  <a:pt x="155" y="2358"/>
                  <a:pt x="322" y="2382"/>
                  <a:pt x="465" y="2430"/>
                </a:cubicBezTo>
                <a:cubicBezTo>
                  <a:pt x="810" y="2501"/>
                  <a:pt x="1156" y="2561"/>
                  <a:pt x="1489" y="2608"/>
                </a:cubicBezTo>
                <a:cubicBezTo>
                  <a:pt x="1751" y="2644"/>
                  <a:pt x="2001" y="2656"/>
                  <a:pt x="2239" y="2727"/>
                </a:cubicBezTo>
                <a:cubicBezTo>
                  <a:pt x="2549" y="2525"/>
                  <a:pt x="2941" y="2406"/>
                  <a:pt x="3275" y="2263"/>
                </a:cubicBezTo>
                <a:cubicBezTo>
                  <a:pt x="3918" y="2013"/>
                  <a:pt x="4561" y="1763"/>
                  <a:pt x="5216" y="1537"/>
                </a:cubicBezTo>
                <a:cubicBezTo>
                  <a:pt x="5882" y="1310"/>
                  <a:pt x="6573" y="1120"/>
                  <a:pt x="7252" y="929"/>
                </a:cubicBezTo>
                <a:lnTo>
                  <a:pt x="8371" y="620"/>
                </a:lnTo>
                <a:cubicBezTo>
                  <a:pt x="8359" y="560"/>
                  <a:pt x="8335" y="525"/>
                  <a:pt x="8323" y="501"/>
                </a:cubicBezTo>
                <a:lnTo>
                  <a:pt x="8311" y="477"/>
                </a:lnTo>
                <a:cubicBezTo>
                  <a:pt x="8061" y="144"/>
                  <a:pt x="6954" y="24"/>
                  <a:pt x="65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46"/>
          <p:cNvSpPr/>
          <p:nvPr/>
        </p:nvSpPr>
        <p:spPr>
          <a:xfrm flipH="1">
            <a:off x="963445" y="4614528"/>
            <a:ext cx="23616" cy="45995"/>
          </a:xfrm>
          <a:custGeom>
            <a:avLst/>
            <a:gdLst/>
            <a:ahLst/>
            <a:cxnLst/>
            <a:rect l="l" t="t" r="r" b="b"/>
            <a:pathLst>
              <a:path w="477" h="929" extrusionOk="0">
                <a:moveTo>
                  <a:pt x="238" y="0"/>
                </a:moveTo>
                <a:cubicBezTo>
                  <a:pt x="107" y="0"/>
                  <a:pt x="0" y="214"/>
                  <a:pt x="0" y="464"/>
                </a:cubicBezTo>
                <a:cubicBezTo>
                  <a:pt x="0" y="714"/>
                  <a:pt x="107" y="929"/>
                  <a:pt x="238" y="929"/>
                </a:cubicBezTo>
                <a:cubicBezTo>
                  <a:pt x="369" y="929"/>
                  <a:pt x="476" y="714"/>
                  <a:pt x="476" y="464"/>
                </a:cubicBezTo>
                <a:cubicBezTo>
                  <a:pt x="476" y="214"/>
                  <a:pt x="369" y="0"/>
                  <a:pt x="238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46"/>
          <p:cNvSpPr/>
          <p:nvPr/>
        </p:nvSpPr>
        <p:spPr>
          <a:xfrm flipH="1">
            <a:off x="787788" y="4557345"/>
            <a:ext cx="19507" cy="38370"/>
          </a:xfrm>
          <a:custGeom>
            <a:avLst/>
            <a:gdLst/>
            <a:ahLst/>
            <a:cxnLst/>
            <a:rect l="l" t="t" r="r" b="b"/>
            <a:pathLst>
              <a:path w="394" h="775" extrusionOk="0">
                <a:moveTo>
                  <a:pt x="191" y="0"/>
                </a:moveTo>
                <a:cubicBezTo>
                  <a:pt x="96" y="0"/>
                  <a:pt x="1" y="179"/>
                  <a:pt x="1" y="381"/>
                </a:cubicBezTo>
                <a:cubicBezTo>
                  <a:pt x="1" y="596"/>
                  <a:pt x="96" y="774"/>
                  <a:pt x="191" y="774"/>
                </a:cubicBezTo>
                <a:cubicBezTo>
                  <a:pt x="298" y="774"/>
                  <a:pt x="393" y="596"/>
                  <a:pt x="393" y="381"/>
                </a:cubicBezTo>
                <a:cubicBezTo>
                  <a:pt x="393" y="167"/>
                  <a:pt x="298" y="0"/>
                  <a:pt x="19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46"/>
          <p:cNvSpPr/>
          <p:nvPr/>
        </p:nvSpPr>
        <p:spPr>
          <a:xfrm flipH="1">
            <a:off x="845563" y="4610518"/>
            <a:ext cx="59016" cy="44509"/>
          </a:xfrm>
          <a:custGeom>
            <a:avLst/>
            <a:gdLst/>
            <a:ahLst/>
            <a:cxnLst/>
            <a:rect l="l" t="t" r="r" b="b"/>
            <a:pathLst>
              <a:path w="1192" h="899" extrusionOk="0">
                <a:moveTo>
                  <a:pt x="1061" y="141"/>
                </a:moveTo>
                <a:cubicBezTo>
                  <a:pt x="1061" y="176"/>
                  <a:pt x="1061" y="200"/>
                  <a:pt x="1049" y="236"/>
                </a:cubicBezTo>
                <a:cubicBezTo>
                  <a:pt x="1025" y="307"/>
                  <a:pt x="1013" y="367"/>
                  <a:pt x="989" y="426"/>
                </a:cubicBezTo>
                <a:cubicBezTo>
                  <a:pt x="930" y="545"/>
                  <a:pt x="846" y="641"/>
                  <a:pt x="727" y="700"/>
                </a:cubicBezTo>
                <a:cubicBezTo>
                  <a:pt x="676" y="726"/>
                  <a:pt x="618" y="738"/>
                  <a:pt x="557" y="738"/>
                </a:cubicBezTo>
                <a:cubicBezTo>
                  <a:pt x="504" y="738"/>
                  <a:pt x="449" y="729"/>
                  <a:pt x="394" y="712"/>
                </a:cubicBezTo>
                <a:cubicBezTo>
                  <a:pt x="334" y="676"/>
                  <a:pt x="287" y="653"/>
                  <a:pt x="251" y="605"/>
                </a:cubicBezTo>
                <a:cubicBezTo>
                  <a:pt x="227" y="569"/>
                  <a:pt x="215" y="534"/>
                  <a:pt x="180" y="498"/>
                </a:cubicBezTo>
                <a:lnTo>
                  <a:pt x="632" y="319"/>
                </a:lnTo>
                <a:cubicBezTo>
                  <a:pt x="703" y="295"/>
                  <a:pt x="787" y="260"/>
                  <a:pt x="870" y="212"/>
                </a:cubicBezTo>
                <a:cubicBezTo>
                  <a:pt x="930" y="188"/>
                  <a:pt x="1001" y="176"/>
                  <a:pt x="1061" y="141"/>
                </a:cubicBezTo>
                <a:close/>
                <a:moveTo>
                  <a:pt x="1070" y="1"/>
                </a:moveTo>
                <a:cubicBezTo>
                  <a:pt x="980" y="1"/>
                  <a:pt x="876" y="72"/>
                  <a:pt x="811" y="105"/>
                </a:cubicBezTo>
                <a:cubicBezTo>
                  <a:pt x="727" y="129"/>
                  <a:pt x="656" y="176"/>
                  <a:pt x="572" y="200"/>
                </a:cubicBezTo>
                <a:cubicBezTo>
                  <a:pt x="430" y="260"/>
                  <a:pt x="263" y="295"/>
                  <a:pt x="156" y="414"/>
                </a:cubicBezTo>
                <a:cubicBezTo>
                  <a:pt x="1" y="557"/>
                  <a:pt x="168" y="748"/>
                  <a:pt x="311" y="843"/>
                </a:cubicBezTo>
                <a:cubicBezTo>
                  <a:pt x="385" y="880"/>
                  <a:pt x="463" y="898"/>
                  <a:pt x="541" y="898"/>
                </a:cubicBezTo>
                <a:cubicBezTo>
                  <a:pt x="612" y="898"/>
                  <a:pt x="683" y="883"/>
                  <a:pt x="751" y="855"/>
                </a:cubicBezTo>
                <a:cubicBezTo>
                  <a:pt x="894" y="795"/>
                  <a:pt x="1013" y="700"/>
                  <a:pt x="1084" y="545"/>
                </a:cubicBezTo>
                <a:cubicBezTo>
                  <a:pt x="1156" y="426"/>
                  <a:pt x="1192" y="284"/>
                  <a:pt x="1192" y="141"/>
                </a:cubicBezTo>
                <a:cubicBezTo>
                  <a:pt x="1192" y="105"/>
                  <a:pt x="1192" y="81"/>
                  <a:pt x="1180" y="57"/>
                </a:cubicBezTo>
                <a:cubicBezTo>
                  <a:pt x="1150" y="16"/>
                  <a:pt x="1111" y="1"/>
                  <a:pt x="1070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46"/>
          <p:cNvSpPr/>
          <p:nvPr/>
        </p:nvSpPr>
        <p:spPr>
          <a:xfrm flipH="1">
            <a:off x="1037111" y="4488231"/>
            <a:ext cx="139173" cy="373058"/>
          </a:xfrm>
          <a:custGeom>
            <a:avLst/>
            <a:gdLst/>
            <a:ahLst/>
            <a:cxnLst/>
            <a:rect l="l" t="t" r="r" b="b"/>
            <a:pathLst>
              <a:path w="2811" h="7535" extrusionOk="0">
                <a:moveTo>
                  <a:pt x="447" y="0"/>
                </a:moveTo>
                <a:cubicBezTo>
                  <a:pt x="375" y="0"/>
                  <a:pt x="312" y="5"/>
                  <a:pt x="262" y="15"/>
                </a:cubicBezTo>
                <a:cubicBezTo>
                  <a:pt x="250" y="15"/>
                  <a:pt x="250" y="27"/>
                  <a:pt x="250" y="27"/>
                </a:cubicBezTo>
                <a:cubicBezTo>
                  <a:pt x="0" y="456"/>
                  <a:pt x="584" y="6706"/>
                  <a:pt x="965" y="7040"/>
                </a:cubicBezTo>
                <a:cubicBezTo>
                  <a:pt x="1322" y="7322"/>
                  <a:pt x="2262" y="7534"/>
                  <a:pt x="2697" y="7534"/>
                </a:cubicBezTo>
                <a:cubicBezTo>
                  <a:pt x="2740" y="7534"/>
                  <a:pt x="2778" y="7532"/>
                  <a:pt x="2810" y="7528"/>
                </a:cubicBezTo>
                <a:cubicBezTo>
                  <a:pt x="2786" y="6361"/>
                  <a:pt x="2560" y="872"/>
                  <a:pt x="2441" y="527"/>
                </a:cubicBezTo>
                <a:cubicBezTo>
                  <a:pt x="2356" y="335"/>
                  <a:pt x="1060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46"/>
          <p:cNvSpPr/>
          <p:nvPr/>
        </p:nvSpPr>
        <p:spPr>
          <a:xfrm flipH="1">
            <a:off x="857342" y="4310841"/>
            <a:ext cx="227597" cy="166007"/>
          </a:xfrm>
          <a:custGeom>
            <a:avLst/>
            <a:gdLst/>
            <a:ahLst/>
            <a:cxnLst/>
            <a:rect l="l" t="t" r="r" b="b"/>
            <a:pathLst>
              <a:path w="4597" h="3353" extrusionOk="0">
                <a:moveTo>
                  <a:pt x="3757" y="1"/>
                </a:moveTo>
                <a:cubicBezTo>
                  <a:pt x="3303" y="1"/>
                  <a:pt x="2696" y="217"/>
                  <a:pt x="2096" y="383"/>
                </a:cubicBezTo>
                <a:cubicBezTo>
                  <a:pt x="1358" y="586"/>
                  <a:pt x="536" y="860"/>
                  <a:pt x="263" y="1217"/>
                </a:cubicBezTo>
                <a:cubicBezTo>
                  <a:pt x="1" y="1574"/>
                  <a:pt x="263" y="3253"/>
                  <a:pt x="370" y="3300"/>
                </a:cubicBezTo>
                <a:cubicBezTo>
                  <a:pt x="435" y="3337"/>
                  <a:pt x="526" y="3353"/>
                  <a:pt x="625" y="3353"/>
                </a:cubicBezTo>
                <a:cubicBezTo>
                  <a:pt x="852" y="3353"/>
                  <a:pt x="1120" y="3266"/>
                  <a:pt x="1203" y="3134"/>
                </a:cubicBezTo>
                <a:cubicBezTo>
                  <a:pt x="1275" y="3015"/>
                  <a:pt x="1001" y="1991"/>
                  <a:pt x="1132" y="1776"/>
                </a:cubicBezTo>
                <a:cubicBezTo>
                  <a:pt x="1263" y="1574"/>
                  <a:pt x="1989" y="1288"/>
                  <a:pt x="2310" y="1193"/>
                </a:cubicBezTo>
                <a:cubicBezTo>
                  <a:pt x="2556" y="1127"/>
                  <a:pt x="3131" y="934"/>
                  <a:pt x="3400" y="934"/>
                </a:cubicBezTo>
                <a:cubicBezTo>
                  <a:pt x="3470" y="934"/>
                  <a:pt x="3520" y="947"/>
                  <a:pt x="3537" y="979"/>
                </a:cubicBezTo>
                <a:cubicBezTo>
                  <a:pt x="3644" y="1122"/>
                  <a:pt x="3644" y="1943"/>
                  <a:pt x="3680" y="2050"/>
                </a:cubicBezTo>
                <a:cubicBezTo>
                  <a:pt x="3702" y="2110"/>
                  <a:pt x="3865" y="2212"/>
                  <a:pt x="4078" y="2212"/>
                </a:cubicBezTo>
                <a:cubicBezTo>
                  <a:pt x="4204" y="2212"/>
                  <a:pt x="4347" y="2176"/>
                  <a:pt x="4489" y="2074"/>
                </a:cubicBezTo>
                <a:cubicBezTo>
                  <a:pt x="4596" y="2026"/>
                  <a:pt x="4454" y="205"/>
                  <a:pt x="4108" y="62"/>
                </a:cubicBezTo>
                <a:cubicBezTo>
                  <a:pt x="4007" y="19"/>
                  <a:pt x="3888" y="1"/>
                  <a:pt x="37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46"/>
          <p:cNvSpPr/>
          <p:nvPr/>
        </p:nvSpPr>
        <p:spPr>
          <a:xfrm flipH="1">
            <a:off x="748273" y="4407631"/>
            <a:ext cx="294783" cy="104021"/>
          </a:xfrm>
          <a:custGeom>
            <a:avLst/>
            <a:gdLst/>
            <a:ahLst/>
            <a:cxnLst/>
            <a:rect l="l" t="t" r="r" b="b"/>
            <a:pathLst>
              <a:path w="5954" h="2101" extrusionOk="0">
                <a:moveTo>
                  <a:pt x="5810" y="0"/>
                </a:moveTo>
                <a:lnTo>
                  <a:pt x="5489" y="83"/>
                </a:lnTo>
                <a:cubicBezTo>
                  <a:pt x="5334" y="131"/>
                  <a:pt x="5155" y="202"/>
                  <a:pt x="4977" y="250"/>
                </a:cubicBezTo>
                <a:cubicBezTo>
                  <a:pt x="3977" y="536"/>
                  <a:pt x="2965" y="798"/>
                  <a:pt x="2000" y="1179"/>
                </a:cubicBezTo>
                <a:cubicBezTo>
                  <a:pt x="1357" y="1417"/>
                  <a:pt x="643" y="1655"/>
                  <a:pt x="60" y="2024"/>
                </a:cubicBezTo>
                <a:cubicBezTo>
                  <a:pt x="48" y="2036"/>
                  <a:pt x="0" y="2084"/>
                  <a:pt x="12" y="2096"/>
                </a:cubicBezTo>
                <a:cubicBezTo>
                  <a:pt x="20" y="2099"/>
                  <a:pt x="28" y="2101"/>
                  <a:pt x="35" y="2101"/>
                </a:cubicBezTo>
                <a:cubicBezTo>
                  <a:pt x="50" y="2101"/>
                  <a:pt x="64" y="2096"/>
                  <a:pt x="71" y="2096"/>
                </a:cubicBezTo>
                <a:cubicBezTo>
                  <a:pt x="179" y="2072"/>
                  <a:pt x="274" y="2024"/>
                  <a:pt x="369" y="1976"/>
                </a:cubicBezTo>
                <a:cubicBezTo>
                  <a:pt x="631" y="1917"/>
                  <a:pt x="869" y="1786"/>
                  <a:pt x="1119" y="1715"/>
                </a:cubicBezTo>
                <a:cubicBezTo>
                  <a:pt x="1347" y="1660"/>
                  <a:pt x="4364" y="512"/>
                  <a:pt x="5507" y="512"/>
                </a:cubicBezTo>
                <a:cubicBezTo>
                  <a:pt x="5620" y="512"/>
                  <a:pt x="5715" y="523"/>
                  <a:pt x="5786" y="548"/>
                </a:cubicBezTo>
                <a:cubicBezTo>
                  <a:pt x="5846" y="572"/>
                  <a:pt x="5894" y="595"/>
                  <a:pt x="5941" y="643"/>
                </a:cubicBezTo>
                <a:lnTo>
                  <a:pt x="5953" y="655"/>
                </a:lnTo>
                <a:cubicBezTo>
                  <a:pt x="5906" y="333"/>
                  <a:pt x="5870" y="95"/>
                  <a:pt x="5810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46"/>
          <p:cNvSpPr/>
          <p:nvPr/>
        </p:nvSpPr>
        <p:spPr>
          <a:xfrm flipH="1">
            <a:off x="1119633" y="3506274"/>
            <a:ext cx="521736" cy="479356"/>
          </a:xfrm>
          <a:custGeom>
            <a:avLst/>
            <a:gdLst/>
            <a:ahLst/>
            <a:cxnLst/>
            <a:rect l="l" t="t" r="r" b="b"/>
            <a:pathLst>
              <a:path w="10538" h="9682" extrusionOk="0">
                <a:moveTo>
                  <a:pt x="6629" y="1"/>
                </a:moveTo>
                <a:cubicBezTo>
                  <a:pt x="5683" y="1"/>
                  <a:pt x="4538" y="164"/>
                  <a:pt x="3560" y="382"/>
                </a:cubicBezTo>
                <a:cubicBezTo>
                  <a:pt x="3524" y="382"/>
                  <a:pt x="3513" y="394"/>
                  <a:pt x="3489" y="394"/>
                </a:cubicBezTo>
                <a:cubicBezTo>
                  <a:pt x="2727" y="573"/>
                  <a:pt x="2072" y="775"/>
                  <a:pt x="1715" y="978"/>
                </a:cubicBezTo>
                <a:lnTo>
                  <a:pt x="1619" y="1013"/>
                </a:lnTo>
                <a:cubicBezTo>
                  <a:pt x="1500" y="1097"/>
                  <a:pt x="1429" y="1156"/>
                  <a:pt x="1417" y="1216"/>
                </a:cubicBezTo>
                <a:cubicBezTo>
                  <a:pt x="1107" y="2002"/>
                  <a:pt x="953" y="3073"/>
                  <a:pt x="822" y="4145"/>
                </a:cubicBezTo>
                <a:lnTo>
                  <a:pt x="774" y="4550"/>
                </a:lnTo>
                <a:cubicBezTo>
                  <a:pt x="691" y="5276"/>
                  <a:pt x="595" y="5955"/>
                  <a:pt x="465" y="6550"/>
                </a:cubicBezTo>
                <a:cubicBezTo>
                  <a:pt x="417" y="6776"/>
                  <a:pt x="0" y="7705"/>
                  <a:pt x="0" y="8002"/>
                </a:cubicBezTo>
                <a:cubicBezTo>
                  <a:pt x="0" y="8336"/>
                  <a:pt x="417" y="8860"/>
                  <a:pt x="607" y="9086"/>
                </a:cubicBezTo>
                <a:cubicBezTo>
                  <a:pt x="1000" y="9157"/>
                  <a:pt x="3274" y="9681"/>
                  <a:pt x="5048" y="9681"/>
                </a:cubicBezTo>
                <a:cubicBezTo>
                  <a:pt x="6072" y="9681"/>
                  <a:pt x="8906" y="9217"/>
                  <a:pt x="9930" y="9145"/>
                </a:cubicBezTo>
                <a:cubicBezTo>
                  <a:pt x="9930" y="9145"/>
                  <a:pt x="10359" y="8514"/>
                  <a:pt x="10490" y="7895"/>
                </a:cubicBezTo>
                <a:cubicBezTo>
                  <a:pt x="10537" y="7681"/>
                  <a:pt x="10359" y="7026"/>
                  <a:pt x="10347" y="6121"/>
                </a:cubicBezTo>
                <a:lnTo>
                  <a:pt x="10347" y="6038"/>
                </a:lnTo>
                <a:cubicBezTo>
                  <a:pt x="10335" y="5943"/>
                  <a:pt x="10335" y="5871"/>
                  <a:pt x="10335" y="5800"/>
                </a:cubicBezTo>
                <a:cubicBezTo>
                  <a:pt x="10299" y="3990"/>
                  <a:pt x="10478" y="1609"/>
                  <a:pt x="10394" y="1371"/>
                </a:cubicBezTo>
                <a:cubicBezTo>
                  <a:pt x="10311" y="1180"/>
                  <a:pt x="10073" y="942"/>
                  <a:pt x="9692" y="716"/>
                </a:cubicBezTo>
                <a:cubicBezTo>
                  <a:pt x="9644" y="704"/>
                  <a:pt x="9597" y="680"/>
                  <a:pt x="9537" y="644"/>
                </a:cubicBezTo>
                <a:cubicBezTo>
                  <a:pt x="9085" y="406"/>
                  <a:pt x="8454" y="204"/>
                  <a:pt x="7692" y="85"/>
                </a:cubicBezTo>
                <a:cubicBezTo>
                  <a:pt x="7656" y="85"/>
                  <a:pt x="7620" y="61"/>
                  <a:pt x="7573" y="61"/>
                </a:cubicBezTo>
                <a:cubicBezTo>
                  <a:pt x="7311" y="37"/>
                  <a:pt x="7025" y="25"/>
                  <a:pt x="6727" y="1"/>
                </a:cubicBezTo>
                <a:cubicBezTo>
                  <a:pt x="6695" y="1"/>
                  <a:pt x="6662" y="1"/>
                  <a:pt x="66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46"/>
          <p:cNvSpPr/>
          <p:nvPr/>
        </p:nvSpPr>
        <p:spPr>
          <a:xfrm flipH="1">
            <a:off x="1261731" y="3509244"/>
            <a:ext cx="207546" cy="98525"/>
          </a:xfrm>
          <a:custGeom>
            <a:avLst/>
            <a:gdLst/>
            <a:ahLst/>
            <a:cxnLst/>
            <a:rect l="l" t="t" r="r" b="b"/>
            <a:pathLst>
              <a:path w="4192" h="1990" extrusionOk="0">
                <a:moveTo>
                  <a:pt x="4073" y="1"/>
                </a:moveTo>
                <a:cubicBezTo>
                  <a:pt x="4025" y="60"/>
                  <a:pt x="3966" y="120"/>
                  <a:pt x="3906" y="180"/>
                </a:cubicBezTo>
                <a:cubicBezTo>
                  <a:pt x="3585" y="501"/>
                  <a:pt x="3239" y="799"/>
                  <a:pt x="2870" y="1061"/>
                </a:cubicBezTo>
                <a:cubicBezTo>
                  <a:pt x="2513" y="1334"/>
                  <a:pt x="2120" y="1573"/>
                  <a:pt x="1727" y="1763"/>
                </a:cubicBezTo>
                <a:cubicBezTo>
                  <a:pt x="1547" y="1844"/>
                  <a:pt x="1352" y="1919"/>
                  <a:pt x="1160" y="1919"/>
                </a:cubicBezTo>
                <a:cubicBezTo>
                  <a:pt x="1098" y="1919"/>
                  <a:pt x="1037" y="1911"/>
                  <a:pt x="977" y="1894"/>
                </a:cubicBezTo>
                <a:cubicBezTo>
                  <a:pt x="775" y="1823"/>
                  <a:pt x="572" y="1668"/>
                  <a:pt x="453" y="1477"/>
                </a:cubicBezTo>
                <a:cubicBezTo>
                  <a:pt x="215" y="1120"/>
                  <a:pt x="179" y="703"/>
                  <a:pt x="72" y="299"/>
                </a:cubicBezTo>
                <a:cubicBezTo>
                  <a:pt x="37" y="299"/>
                  <a:pt x="25" y="322"/>
                  <a:pt x="1" y="322"/>
                </a:cubicBezTo>
                <a:cubicBezTo>
                  <a:pt x="96" y="680"/>
                  <a:pt x="144" y="1061"/>
                  <a:pt x="322" y="1406"/>
                </a:cubicBezTo>
                <a:cubicBezTo>
                  <a:pt x="484" y="1749"/>
                  <a:pt x="799" y="1990"/>
                  <a:pt x="1174" y="1990"/>
                </a:cubicBezTo>
                <a:cubicBezTo>
                  <a:pt x="1242" y="1990"/>
                  <a:pt x="1311" y="1982"/>
                  <a:pt x="1382" y="1965"/>
                </a:cubicBezTo>
                <a:cubicBezTo>
                  <a:pt x="1620" y="1930"/>
                  <a:pt x="1846" y="1787"/>
                  <a:pt x="2061" y="1668"/>
                </a:cubicBezTo>
                <a:cubicBezTo>
                  <a:pt x="2275" y="1549"/>
                  <a:pt x="2477" y="1430"/>
                  <a:pt x="2668" y="1299"/>
                </a:cubicBezTo>
                <a:cubicBezTo>
                  <a:pt x="3061" y="1037"/>
                  <a:pt x="3442" y="739"/>
                  <a:pt x="3787" y="406"/>
                </a:cubicBezTo>
                <a:cubicBezTo>
                  <a:pt x="3918" y="287"/>
                  <a:pt x="4061" y="156"/>
                  <a:pt x="4192" y="25"/>
                </a:cubicBezTo>
                <a:cubicBezTo>
                  <a:pt x="4156" y="25"/>
                  <a:pt x="4120" y="25"/>
                  <a:pt x="407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46"/>
          <p:cNvSpPr/>
          <p:nvPr/>
        </p:nvSpPr>
        <p:spPr>
          <a:xfrm flipH="1">
            <a:off x="1557055" y="3554644"/>
            <a:ext cx="46589" cy="176899"/>
          </a:xfrm>
          <a:custGeom>
            <a:avLst/>
            <a:gdLst/>
            <a:ahLst/>
            <a:cxnLst/>
            <a:rect l="l" t="t" r="r" b="b"/>
            <a:pathLst>
              <a:path w="941" h="3573" extrusionOk="0">
                <a:moveTo>
                  <a:pt x="941" y="1"/>
                </a:moveTo>
                <a:lnTo>
                  <a:pt x="941" y="1"/>
                </a:lnTo>
                <a:cubicBezTo>
                  <a:pt x="905" y="13"/>
                  <a:pt x="881" y="25"/>
                  <a:pt x="846" y="60"/>
                </a:cubicBezTo>
                <a:cubicBezTo>
                  <a:pt x="810" y="203"/>
                  <a:pt x="774" y="370"/>
                  <a:pt x="726" y="536"/>
                </a:cubicBezTo>
                <a:cubicBezTo>
                  <a:pt x="643" y="858"/>
                  <a:pt x="548" y="1203"/>
                  <a:pt x="465" y="1525"/>
                </a:cubicBezTo>
                <a:cubicBezTo>
                  <a:pt x="310" y="2060"/>
                  <a:pt x="179" y="2620"/>
                  <a:pt x="48" y="3168"/>
                </a:cubicBezTo>
                <a:lnTo>
                  <a:pt x="0" y="3573"/>
                </a:lnTo>
                <a:cubicBezTo>
                  <a:pt x="0" y="3573"/>
                  <a:pt x="12" y="3573"/>
                  <a:pt x="12" y="3549"/>
                </a:cubicBezTo>
                <a:cubicBezTo>
                  <a:pt x="179" y="2882"/>
                  <a:pt x="345" y="2215"/>
                  <a:pt x="524" y="1549"/>
                </a:cubicBezTo>
                <a:cubicBezTo>
                  <a:pt x="607" y="1215"/>
                  <a:pt x="703" y="870"/>
                  <a:pt x="786" y="548"/>
                </a:cubicBezTo>
                <a:cubicBezTo>
                  <a:pt x="834" y="370"/>
                  <a:pt x="893" y="179"/>
                  <a:pt x="94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46"/>
          <p:cNvSpPr/>
          <p:nvPr/>
        </p:nvSpPr>
        <p:spPr>
          <a:xfrm flipH="1">
            <a:off x="1131426" y="3537563"/>
            <a:ext cx="113229" cy="284138"/>
          </a:xfrm>
          <a:custGeom>
            <a:avLst/>
            <a:gdLst/>
            <a:ahLst/>
            <a:cxnLst/>
            <a:rect l="l" t="t" r="r" b="b"/>
            <a:pathLst>
              <a:path w="2287" h="5739" extrusionOk="0">
                <a:moveTo>
                  <a:pt x="1488" y="0"/>
                </a:moveTo>
                <a:cubicBezTo>
                  <a:pt x="1131" y="119"/>
                  <a:pt x="810" y="417"/>
                  <a:pt x="607" y="715"/>
                </a:cubicBezTo>
                <a:cubicBezTo>
                  <a:pt x="274" y="1215"/>
                  <a:pt x="143" y="1834"/>
                  <a:pt x="72" y="2405"/>
                </a:cubicBezTo>
                <a:cubicBezTo>
                  <a:pt x="0" y="2977"/>
                  <a:pt x="0" y="3537"/>
                  <a:pt x="131" y="4096"/>
                </a:cubicBezTo>
                <a:cubicBezTo>
                  <a:pt x="262" y="4656"/>
                  <a:pt x="548" y="5323"/>
                  <a:pt x="1084" y="5608"/>
                </a:cubicBezTo>
                <a:cubicBezTo>
                  <a:pt x="1310" y="5697"/>
                  <a:pt x="1504" y="5739"/>
                  <a:pt x="1675" y="5739"/>
                </a:cubicBezTo>
                <a:cubicBezTo>
                  <a:pt x="1917" y="5739"/>
                  <a:pt x="2112" y="5655"/>
                  <a:pt x="2286" y="5501"/>
                </a:cubicBezTo>
                <a:cubicBezTo>
                  <a:pt x="2286" y="5477"/>
                  <a:pt x="2286" y="5442"/>
                  <a:pt x="2274" y="5370"/>
                </a:cubicBezTo>
                <a:cubicBezTo>
                  <a:pt x="2119" y="5501"/>
                  <a:pt x="1965" y="5596"/>
                  <a:pt x="1762" y="5644"/>
                </a:cubicBezTo>
                <a:cubicBezTo>
                  <a:pt x="1723" y="5651"/>
                  <a:pt x="1681" y="5653"/>
                  <a:pt x="1637" y="5653"/>
                </a:cubicBezTo>
                <a:cubicBezTo>
                  <a:pt x="1443" y="5653"/>
                  <a:pt x="1222" y="5595"/>
                  <a:pt x="1095" y="5537"/>
                </a:cubicBezTo>
                <a:cubicBezTo>
                  <a:pt x="619" y="5311"/>
                  <a:pt x="381" y="4727"/>
                  <a:pt x="250" y="4251"/>
                </a:cubicBezTo>
                <a:cubicBezTo>
                  <a:pt x="119" y="3763"/>
                  <a:pt x="83" y="3239"/>
                  <a:pt x="131" y="2727"/>
                </a:cubicBezTo>
                <a:cubicBezTo>
                  <a:pt x="191" y="2191"/>
                  <a:pt x="298" y="1608"/>
                  <a:pt x="512" y="1120"/>
                </a:cubicBezTo>
                <a:cubicBezTo>
                  <a:pt x="726" y="655"/>
                  <a:pt x="1084" y="239"/>
                  <a:pt x="1572" y="84"/>
                </a:cubicBezTo>
                <a:cubicBezTo>
                  <a:pt x="1584" y="84"/>
                  <a:pt x="1619" y="72"/>
                  <a:pt x="1631" y="72"/>
                </a:cubicBezTo>
                <a:cubicBezTo>
                  <a:pt x="1584" y="60"/>
                  <a:pt x="1548" y="24"/>
                  <a:pt x="14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46"/>
          <p:cNvSpPr/>
          <p:nvPr/>
        </p:nvSpPr>
        <p:spPr>
          <a:xfrm flipH="1">
            <a:off x="1269949" y="3440278"/>
            <a:ext cx="206952" cy="111794"/>
          </a:xfrm>
          <a:custGeom>
            <a:avLst/>
            <a:gdLst/>
            <a:ahLst/>
            <a:cxnLst/>
            <a:rect l="l" t="t" r="r" b="b"/>
            <a:pathLst>
              <a:path w="4180" h="2258" extrusionOk="0">
                <a:moveTo>
                  <a:pt x="3679" y="1"/>
                </a:moveTo>
                <a:lnTo>
                  <a:pt x="0" y="799"/>
                </a:lnTo>
                <a:lnTo>
                  <a:pt x="321" y="1954"/>
                </a:lnTo>
                <a:cubicBezTo>
                  <a:pt x="321" y="1954"/>
                  <a:pt x="546" y="2257"/>
                  <a:pt x="1313" y="2257"/>
                </a:cubicBezTo>
                <a:cubicBezTo>
                  <a:pt x="1619" y="2257"/>
                  <a:pt x="2012" y="2209"/>
                  <a:pt x="2512" y="2073"/>
                </a:cubicBezTo>
                <a:cubicBezTo>
                  <a:pt x="4179" y="1608"/>
                  <a:pt x="3953" y="1061"/>
                  <a:pt x="3953" y="1061"/>
                </a:cubicBezTo>
                <a:lnTo>
                  <a:pt x="3679" y="1"/>
                </a:ln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46"/>
          <p:cNvSpPr/>
          <p:nvPr/>
        </p:nvSpPr>
        <p:spPr>
          <a:xfrm flipH="1">
            <a:off x="1290604" y="3429100"/>
            <a:ext cx="179870" cy="103723"/>
          </a:xfrm>
          <a:custGeom>
            <a:avLst/>
            <a:gdLst/>
            <a:ahLst/>
            <a:cxnLst/>
            <a:rect l="l" t="t" r="r" b="b"/>
            <a:pathLst>
              <a:path w="4585" h="2095" extrusionOk="0">
                <a:moveTo>
                  <a:pt x="3807" y="1"/>
                </a:moveTo>
                <a:cubicBezTo>
                  <a:pt x="3613" y="1"/>
                  <a:pt x="3418" y="17"/>
                  <a:pt x="3227" y="48"/>
                </a:cubicBezTo>
                <a:cubicBezTo>
                  <a:pt x="2358" y="155"/>
                  <a:pt x="1524" y="406"/>
                  <a:pt x="691" y="667"/>
                </a:cubicBezTo>
                <a:cubicBezTo>
                  <a:pt x="489" y="727"/>
                  <a:pt x="274" y="822"/>
                  <a:pt x="167" y="965"/>
                </a:cubicBezTo>
                <a:cubicBezTo>
                  <a:pt x="36" y="1144"/>
                  <a:pt x="0" y="1537"/>
                  <a:pt x="131" y="1715"/>
                </a:cubicBezTo>
                <a:cubicBezTo>
                  <a:pt x="298" y="1941"/>
                  <a:pt x="762" y="2060"/>
                  <a:pt x="1084" y="2084"/>
                </a:cubicBezTo>
                <a:cubicBezTo>
                  <a:pt x="1166" y="2092"/>
                  <a:pt x="1249" y="2095"/>
                  <a:pt x="1332" y="2095"/>
                </a:cubicBezTo>
                <a:cubicBezTo>
                  <a:pt x="1657" y="2095"/>
                  <a:pt x="1988" y="2044"/>
                  <a:pt x="2310" y="1977"/>
                </a:cubicBezTo>
                <a:cubicBezTo>
                  <a:pt x="2798" y="1882"/>
                  <a:pt x="3275" y="1727"/>
                  <a:pt x="3691" y="1489"/>
                </a:cubicBezTo>
                <a:cubicBezTo>
                  <a:pt x="4108" y="1251"/>
                  <a:pt x="4442" y="929"/>
                  <a:pt x="4537" y="536"/>
                </a:cubicBezTo>
                <a:cubicBezTo>
                  <a:pt x="4572" y="406"/>
                  <a:pt x="4584" y="275"/>
                  <a:pt x="4501" y="167"/>
                </a:cubicBezTo>
                <a:cubicBezTo>
                  <a:pt x="4406" y="72"/>
                  <a:pt x="4263" y="36"/>
                  <a:pt x="4096" y="13"/>
                </a:cubicBezTo>
                <a:cubicBezTo>
                  <a:pt x="4001" y="5"/>
                  <a:pt x="3904" y="1"/>
                  <a:pt x="380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46"/>
          <p:cNvSpPr/>
          <p:nvPr/>
        </p:nvSpPr>
        <p:spPr>
          <a:xfrm flipH="1">
            <a:off x="1241134" y="3477806"/>
            <a:ext cx="258492" cy="148233"/>
          </a:xfrm>
          <a:custGeom>
            <a:avLst/>
            <a:gdLst/>
            <a:ahLst/>
            <a:cxnLst/>
            <a:rect l="l" t="t" r="r" b="b"/>
            <a:pathLst>
              <a:path w="5221" h="2994" extrusionOk="0">
                <a:moveTo>
                  <a:pt x="4411" y="0"/>
                </a:moveTo>
                <a:cubicBezTo>
                  <a:pt x="4402" y="0"/>
                  <a:pt x="4395" y="2"/>
                  <a:pt x="4388" y="5"/>
                </a:cubicBezTo>
                <a:cubicBezTo>
                  <a:pt x="4257" y="64"/>
                  <a:pt x="4233" y="481"/>
                  <a:pt x="3388" y="898"/>
                </a:cubicBezTo>
                <a:cubicBezTo>
                  <a:pt x="3015" y="1092"/>
                  <a:pt x="2531" y="1208"/>
                  <a:pt x="2061" y="1208"/>
                </a:cubicBezTo>
                <a:cubicBezTo>
                  <a:pt x="1466" y="1208"/>
                  <a:pt x="895" y="1022"/>
                  <a:pt x="602" y="576"/>
                </a:cubicBezTo>
                <a:cubicBezTo>
                  <a:pt x="600" y="573"/>
                  <a:pt x="597" y="571"/>
                  <a:pt x="592" y="571"/>
                </a:cubicBezTo>
                <a:cubicBezTo>
                  <a:pt x="509" y="571"/>
                  <a:pt x="0" y="1176"/>
                  <a:pt x="102" y="1684"/>
                </a:cubicBezTo>
                <a:cubicBezTo>
                  <a:pt x="158" y="1990"/>
                  <a:pt x="646" y="2845"/>
                  <a:pt x="1063" y="2845"/>
                </a:cubicBezTo>
                <a:cubicBezTo>
                  <a:pt x="1084" y="2845"/>
                  <a:pt x="1105" y="2843"/>
                  <a:pt x="1126" y="2839"/>
                </a:cubicBezTo>
                <a:cubicBezTo>
                  <a:pt x="1554" y="2755"/>
                  <a:pt x="1697" y="1505"/>
                  <a:pt x="1697" y="1505"/>
                </a:cubicBezTo>
                <a:cubicBezTo>
                  <a:pt x="1697" y="1505"/>
                  <a:pt x="1900" y="2981"/>
                  <a:pt x="2257" y="2993"/>
                </a:cubicBezTo>
                <a:cubicBezTo>
                  <a:pt x="2259" y="2993"/>
                  <a:pt x="2261" y="2993"/>
                  <a:pt x="2263" y="2993"/>
                </a:cubicBezTo>
                <a:cubicBezTo>
                  <a:pt x="2644" y="2993"/>
                  <a:pt x="5220" y="1985"/>
                  <a:pt x="5043" y="564"/>
                </a:cubicBezTo>
                <a:cubicBezTo>
                  <a:pt x="5032" y="463"/>
                  <a:pt x="4563" y="0"/>
                  <a:pt x="44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46"/>
          <p:cNvSpPr/>
          <p:nvPr/>
        </p:nvSpPr>
        <p:spPr>
          <a:xfrm flipH="1">
            <a:off x="890960" y="4170632"/>
            <a:ext cx="199872" cy="259828"/>
          </a:xfrm>
          <a:custGeom>
            <a:avLst/>
            <a:gdLst/>
            <a:ahLst/>
            <a:cxnLst/>
            <a:rect l="l" t="t" r="r" b="b"/>
            <a:pathLst>
              <a:path w="4037" h="5248" extrusionOk="0">
                <a:moveTo>
                  <a:pt x="2846" y="1"/>
                </a:moveTo>
                <a:lnTo>
                  <a:pt x="513" y="858"/>
                </a:lnTo>
                <a:cubicBezTo>
                  <a:pt x="1036" y="2168"/>
                  <a:pt x="1" y="3311"/>
                  <a:pt x="679" y="3930"/>
                </a:cubicBezTo>
                <a:cubicBezTo>
                  <a:pt x="955" y="3739"/>
                  <a:pt x="1046" y="3657"/>
                  <a:pt x="1084" y="3657"/>
                </a:cubicBezTo>
                <a:cubicBezTo>
                  <a:pt x="1111" y="3657"/>
                  <a:pt x="1112" y="3695"/>
                  <a:pt x="1132" y="3763"/>
                </a:cubicBezTo>
                <a:cubicBezTo>
                  <a:pt x="1176" y="3916"/>
                  <a:pt x="1431" y="5248"/>
                  <a:pt x="2055" y="5248"/>
                </a:cubicBezTo>
                <a:cubicBezTo>
                  <a:pt x="2109" y="5248"/>
                  <a:pt x="2167" y="5238"/>
                  <a:pt x="2227" y="5216"/>
                </a:cubicBezTo>
                <a:cubicBezTo>
                  <a:pt x="2322" y="5192"/>
                  <a:pt x="2406" y="5144"/>
                  <a:pt x="2513" y="5085"/>
                </a:cubicBezTo>
                <a:cubicBezTo>
                  <a:pt x="2620" y="5013"/>
                  <a:pt x="2691" y="4918"/>
                  <a:pt x="2763" y="4823"/>
                </a:cubicBezTo>
                <a:cubicBezTo>
                  <a:pt x="2870" y="4668"/>
                  <a:pt x="2965" y="4525"/>
                  <a:pt x="3120" y="4418"/>
                </a:cubicBezTo>
                <a:cubicBezTo>
                  <a:pt x="3263" y="4323"/>
                  <a:pt x="3382" y="4299"/>
                  <a:pt x="3442" y="4132"/>
                </a:cubicBezTo>
                <a:cubicBezTo>
                  <a:pt x="3477" y="4001"/>
                  <a:pt x="3513" y="3870"/>
                  <a:pt x="3620" y="3763"/>
                </a:cubicBezTo>
                <a:cubicBezTo>
                  <a:pt x="3739" y="3632"/>
                  <a:pt x="3882" y="3573"/>
                  <a:pt x="3989" y="3406"/>
                </a:cubicBezTo>
                <a:lnTo>
                  <a:pt x="4037" y="3311"/>
                </a:lnTo>
                <a:lnTo>
                  <a:pt x="4037" y="3287"/>
                </a:lnTo>
                <a:cubicBezTo>
                  <a:pt x="4013" y="3239"/>
                  <a:pt x="4013" y="3192"/>
                  <a:pt x="4001" y="3156"/>
                </a:cubicBezTo>
                <a:cubicBezTo>
                  <a:pt x="3894" y="2715"/>
                  <a:pt x="3632" y="2334"/>
                  <a:pt x="3453" y="1930"/>
                </a:cubicBezTo>
                <a:cubicBezTo>
                  <a:pt x="3168" y="1298"/>
                  <a:pt x="3001" y="656"/>
                  <a:pt x="2846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46"/>
          <p:cNvSpPr/>
          <p:nvPr/>
        </p:nvSpPr>
        <p:spPr>
          <a:xfrm flipH="1">
            <a:off x="902343" y="3550237"/>
            <a:ext cx="325924" cy="757404"/>
          </a:xfrm>
          <a:custGeom>
            <a:avLst/>
            <a:gdLst/>
            <a:ahLst/>
            <a:cxnLst/>
            <a:rect l="l" t="t" r="r" b="b"/>
            <a:pathLst>
              <a:path w="6583" h="15298" extrusionOk="0">
                <a:moveTo>
                  <a:pt x="1319" y="1"/>
                </a:moveTo>
                <a:cubicBezTo>
                  <a:pt x="564" y="1"/>
                  <a:pt x="1" y="1640"/>
                  <a:pt x="38" y="2900"/>
                </a:cubicBezTo>
                <a:cubicBezTo>
                  <a:pt x="98" y="4495"/>
                  <a:pt x="1074" y="5459"/>
                  <a:pt x="1884" y="8924"/>
                </a:cubicBezTo>
                <a:cubicBezTo>
                  <a:pt x="2408" y="11198"/>
                  <a:pt x="2848" y="13222"/>
                  <a:pt x="3086" y="14353"/>
                </a:cubicBezTo>
                <a:cubicBezTo>
                  <a:pt x="3086" y="14389"/>
                  <a:pt x="3098" y="14401"/>
                  <a:pt x="3098" y="14437"/>
                </a:cubicBezTo>
                <a:cubicBezTo>
                  <a:pt x="3217" y="14984"/>
                  <a:pt x="3277" y="15294"/>
                  <a:pt x="3277" y="15294"/>
                </a:cubicBezTo>
                <a:cubicBezTo>
                  <a:pt x="3333" y="15296"/>
                  <a:pt x="3394" y="15297"/>
                  <a:pt x="3459" y="15297"/>
                </a:cubicBezTo>
                <a:cubicBezTo>
                  <a:pt x="4515" y="15297"/>
                  <a:pt x="6582" y="15025"/>
                  <a:pt x="6515" y="14520"/>
                </a:cubicBezTo>
                <a:cubicBezTo>
                  <a:pt x="6479" y="14294"/>
                  <a:pt x="6432" y="14091"/>
                  <a:pt x="6408" y="13877"/>
                </a:cubicBezTo>
                <a:cubicBezTo>
                  <a:pt x="6408" y="13841"/>
                  <a:pt x="6408" y="13806"/>
                  <a:pt x="6396" y="13758"/>
                </a:cubicBezTo>
                <a:cubicBezTo>
                  <a:pt x="5313" y="7305"/>
                  <a:pt x="2824" y="1423"/>
                  <a:pt x="1955" y="387"/>
                </a:cubicBezTo>
                <a:cubicBezTo>
                  <a:pt x="1735" y="117"/>
                  <a:pt x="1520" y="1"/>
                  <a:pt x="13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46"/>
          <p:cNvSpPr/>
          <p:nvPr/>
        </p:nvSpPr>
        <p:spPr>
          <a:xfrm flipH="1">
            <a:off x="911011" y="4231379"/>
            <a:ext cx="164472" cy="33617"/>
          </a:xfrm>
          <a:custGeom>
            <a:avLst/>
            <a:gdLst/>
            <a:ahLst/>
            <a:cxnLst/>
            <a:rect l="l" t="t" r="r" b="b"/>
            <a:pathLst>
              <a:path w="3322" h="679" extrusionOk="0">
                <a:moveTo>
                  <a:pt x="3310" y="0"/>
                </a:moveTo>
                <a:cubicBezTo>
                  <a:pt x="3072" y="83"/>
                  <a:pt x="2834" y="155"/>
                  <a:pt x="2584" y="214"/>
                </a:cubicBezTo>
                <a:cubicBezTo>
                  <a:pt x="1929" y="381"/>
                  <a:pt x="1250" y="500"/>
                  <a:pt x="584" y="560"/>
                </a:cubicBezTo>
                <a:lnTo>
                  <a:pt x="0" y="595"/>
                </a:lnTo>
                <a:cubicBezTo>
                  <a:pt x="0" y="631"/>
                  <a:pt x="12" y="643"/>
                  <a:pt x="12" y="679"/>
                </a:cubicBezTo>
                <a:cubicBezTo>
                  <a:pt x="1131" y="655"/>
                  <a:pt x="2262" y="452"/>
                  <a:pt x="3322" y="119"/>
                </a:cubicBezTo>
                <a:cubicBezTo>
                  <a:pt x="3322" y="83"/>
                  <a:pt x="3310" y="48"/>
                  <a:pt x="33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46"/>
          <p:cNvSpPr/>
          <p:nvPr/>
        </p:nvSpPr>
        <p:spPr>
          <a:xfrm flipH="1">
            <a:off x="1092550" y="2815428"/>
            <a:ext cx="601893" cy="687397"/>
          </a:xfrm>
          <a:custGeom>
            <a:avLst/>
            <a:gdLst/>
            <a:ahLst/>
            <a:cxnLst/>
            <a:rect l="l" t="t" r="r" b="b"/>
            <a:pathLst>
              <a:path w="12157" h="13884" extrusionOk="0">
                <a:moveTo>
                  <a:pt x="5860" y="1"/>
                </a:moveTo>
                <a:cubicBezTo>
                  <a:pt x="2521" y="1"/>
                  <a:pt x="58" y="2792"/>
                  <a:pt x="1" y="7228"/>
                </a:cubicBezTo>
                <a:cubicBezTo>
                  <a:pt x="1" y="7800"/>
                  <a:pt x="13" y="8336"/>
                  <a:pt x="72" y="8860"/>
                </a:cubicBezTo>
                <a:lnTo>
                  <a:pt x="72" y="8883"/>
                </a:lnTo>
                <a:cubicBezTo>
                  <a:pt x="96" y="9050"/>
                  <a:pt x="120" y="9193"/>
                  <a:pt x="132" y="9360"/>
                </a:cubicBezTo>
                <a:cubicBezTo>
                  <a:pt x="346" y="10681"/>
                  <a:pt x="810" y="11812"/>
                  <a:pt x="1679" y="12610"/>
                </a:cubicBezTo>
                <a:lnTo>
                  <a:pt x="1703" y="12622"/>
                </a:lnTo>
                <a:cubicBezTo>
                  <a:pt x="1846" y="12753"/>
                  <a:pt x="2025" y="12884"/>
                  <a:pt x="2203" y="13003"/>
                </a:cubicBezTo>
                <a:cubicBezTo>
                  <a:pt x="2965" y="13503"/>
                  <a:pt x="3977" y="13813"/>
                  <a:pt x="5299" y="13884"/>
                </a:cubicBezTo>
                <a:lnTo>
                  <a:pt x="5692" y="13884"/>
                </a:lnTo>
                <a:cubicBezTo>
                  <a:pt x="5835" y="13884"/>
                  <a:pt x="5989" y="13884"/>
                  <a:pt x="6144" y="13872"/>
                </a:cubicBezTo>
                <a:cubicBezTo>
                  <a:pt x="8037" y="13741"/>
                  <a:pt x="9716" y="12586"/>
                  <a:pt x="10752" y="10848"/>
                </a:cubicBezTo>
                <a:cubicBezTo>
                  <a:pt x="10764" y="10836"/>
                  <a:pt x="10764" y="10824"/>
                  <a:pt x="10776" y="10800"/>
                </a:cubicBezTo>
                <a:cubicBezTo>
                  <a:pt x="10871" y="10657"/>
                  <a:pt x="10942" y="10526"/>
                  <a:pt x="11014" y="10360"/>
                </a:cubicBezTo>
                <a:cubicBezTo>
                  <a:pt x="11383" y="9586"/>
                  <a:pt x="11645" y="8717"/>
                  <a:pt x="11740" y="7764"/>
                </a:cubicBezTo>
                <a:cubicBezTo>
                  <a:pt x="12157" y="3859"/>
                  <a:pt x="9752" y="239"/>
                  <a:pt x="6251" y="13"/>
                </a:cubicBezTo>
                <a:cubicBezTo>
                  <a:pt x="6120" y="5"/>
                  <a:pt x="5989" y="1"/>
                  <a:pt x="5860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46"/>
          <p:cNvSpPr/>
          <p:nvPr/>
        </p:nvSpPr>
        <p:spPr>
          <a:xfrm flipH="1">
            <a:off x="972290" y="2743937"/>
            <a:ext cx="718143" cy="481881"/>
          </a:xfrm>
          <a:custGeom>
            <a:avLst/>
            <a:gdLst/>
            <a:ahLst/>
            <a:cxnLst/>
            <a:rect l="l" t="t" r="r" b="b"/>
            <a:pathLst>
              <a:path w="14505" h="9733" extrusionOk="0">
                <a:moveTo>
                  <a:pt x="6337" y="0"/>
                </a:moveTo>
                <a:cubicBezTo>
                  <a:pt x="6165" y="0"/>
                  <a:pt x="5994" y="6"/>
                  <a:pt x="5825" y="17"/>
                </a:cubicBezTo>
                <a:cubicBezTo>
                  <a:pt x="5563" y="28"/>
                  <a:pt x="5313" y="52"/>
                  <a:pt x="5039" y="88"/>
                </a:cubicBezTo>
                <a:cubicBezTo>
                  <a:pt x="4301" y="207"/>
                  <a:pt x="3551" y="421"/>
                  <a:pt x="2872" y="755"/>
                </a:cubicBezTo>
                <a:cubicBezTo>
                  <a:pt x="1289" y="1564"/>
                  <a:pt x="193" y="3160"/>
                  <a:pt x="51" y="4886"/>
                </a:cubicBezTo>
                <a:cubicBezTo>
                  <a:pt x="40" y="5056"/>
                  <a:pt x="1" y="5652"/>
                  <a:pt x="280" y="5652"/>
                </a:cubicBezTo>
                <a:cubicBezTo>
                  <a:pt x="314" y="5652"/>
                  <a:pt x="352" y="5644"/>
                  <a:pt x="396" y="5624"/>
                </a:cubicBezTo>
                <a:cubicBezTo>
                  <a:pt x="432" y="5612"/>
                  <a:pt x="455" y="5577"/>
                  <a:pt x="491" y="5553"/>
                </a:cubicBezTo>
                <a:cubicBezTo>
                  <a:pt x="622" y="5136"/>
                  <a:pt x="908" y="4755"/>
                  <a:pt x="1182" y="4422"/>
                </a:cubicBezTo>
                <a:cubicBezTo>
                  <a:pt x="1527" y="4053"/>
                  <a:pt x="1920" y="3719"/>
                  <a:pt x="2337" y="3434"/>
                </a:cubicBezTo>
                <a:cubicBezTo>
                  <a:pt x="2956" y="3005"/>
                  <a:pt x="3658" y="2672"/>
                  <a:pt x="4384" y="2434"/>
                </a:cubicBezTo>
                <a:cubicBezTo>
                  <a:pt x="4932" y="1981"/>
                  <a:pt x="5647" y="1683"/>
                  <a:pt x="6361" y="1576"/>
                </a:cubicBezTo>
                <a:lnTo>
                  <a:pt x="6361" y="1576"/>
                </a:lnTo>
                <a:cubicBezTo>
                  <a:pt x="5789" y="1719"/>
                  <a:pt x="5230" y="2041"/>
                  <a:pt x="4789" y="2434"/>
                </a:cubicBezTo>
                <a:cubicBezTo>
                  <a:pt x="4873" y="2767"/>
                  <a:pt x="4992" y="3076"/>
                  <a:pt x="5158" y="3362"/>
                </a:cubicBezTo>
                <a:cubicBezTo>
                  <a:pt x="5587" y="4136"/>
                  <a:pt x="6289" y="4743"/>
                  <a:pt x="7099" y="5136"/>
                </a:cubicBezTo>
                <a:cubicBezTo>
                  <a:pt x="7373" y="5279"/>
                  <a:pt x="7671" y="5386"/>
                  <a:pt x="7992" y="5470"/>
                </a:cubicBezTo>
                <a:cubicBezTo>
                  <a:pt x="8052" y="5874"/>
                  <a:pt x="8052" y="6279"/>
                  <a:pt x="8242" y="6636"/>
                </a:cubicBezTo>
                <a:cubicBezTo>
                  <a:pt x="8468" y="7041"/>
                  <a:pt x="8897" y="7172"/>
                  <a:pt x="9266" y="7410"/>
                </a:cubicBezTo>
                <a:cubicBezTo>
                  <a:pt x="9659" y="7648"/>
                  <a:pt x="9849" y="8089"/>
                  <a:pt x="9838" y="8530"/>
                </a:cubicBezTo>
                <a:cubicBezTo>
                  <a:pt x="9838" y="8708"/>
                  <a:pt x="9611" y="9720"/>
                  <a:pt x="9957" y="9732"/>
                </a:cubicBezTo>
                <a:cubicBezTo>
                  <a:pt x="9980" y="9732"/>
                  <a:pt x="10028" y="9720"/>
                  <a:pt x="10052" y="9684"/>
                </a:cubicBezTo>
                <a:cubicBezTo>
                  <a:pt x="10314" y="9482"/>
                  <a:pt x="10564" y="9268"/>
                  <a:pt x="10850" y="9089"/>
                </a:cubicBezTo>
                <a:cubicBezTo>
                  <a:pt x="11123" y="8911"/>
                  <a:pt x="11457" y="8851"/>
                  <a:pt x="11778" y="8756"/>
                </a:cubicBezTo>
                <a:cubicBezTo>
                  <a:pt x="12159" y="8637"/>
                  <a:pt x="12516" y="8494"/>
                  <a:pt x="12850" y="8315"/>
                </a:cubicBezTo>
                <a:cubicBezTo>
                  <a:pt x="13481" y="7994"/>
                  <a:pt x="14017" y="7482"/>
                  <a:pt x="14255" y="6851"/>
                </a:cubicBezTo>
                <a:cubicBezTo>
                  <a:pt x="14505" y="6148"/>
                  <a:pt x="14505" y="5374"/>
                  <a:pt x="14362" y="4612"/>
                </a:cubicBezTo>
                <a:cubicBezTo>
                  <a:pt x="14100" y="3481"/>
                  <a:pt x="13493" y="2398"/>
                  <a:pt x="12612" y="1588"/>
                </a:cubicBezTo>
                <a:cubicBezTo>
                  <a:pt x="12469" y="1457"/>
                  <a:pt x="12302" y="1326"/>
                  <a:pt x="12135" y="1207"/>
                </a:cubicBezTo>
                <a:cubicBezTo>
                  <a:pt x="11600" y="826"/>
                  <a:pt x="10981" y="576"/>
                  <a:pt x="10338" y="445"/>
                </a:cubicBezTo>
                <a:cubicBezTo>
                  <a:pt x="9992" y="374"/>
                  <a:pt x="9671" y="326"/>
                  <a:pt x="9326" y="314"/>
                </a:cubicBezTo>
                <a:cubicBezTo>
                  <a:pt x="9199" y="302"/>
                  <a:pt x="9070" y="296"/>
                  <a:pt x="8941" y="296"/>
                </a:cubicBezTo>
                <a:cubicBezTo>
                  <a:pt x="8684" y="296"/>
                  <a:pt x="8425" y="322"/>
                  <a:pt x="8171" y="386"/>
                </a:cubicBezTo>
                <a:lnTo>
                  <a:pt x="7992" y="290"/>
                </a:lnTo>
                <a:cubicBezTo>
                  <a:pt x="7873" y="231"/>
                  <a:pt x="7730" y="195"/>
                  <a:pt x="7611" y="159"/>
                </a:cubicBezTo>
                <a:cubicBezTo>
                  <a:pt x="7202" y="40"/>
                  <a:pt x="6768" y="0"/>
                  <a:pt x="63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46"/>
          <p:cNvSpPr/>
          <p:nvPr/>
        </p:nvSpPr>
        <p:spPr>
          <a:xfrm flipH="1">
            <a:off x="1066613" y="2768296"/>
            <a:ext cx="338401" cy="161947"/>
          </a:xfrm>
          <a:custGeom>
            <a:avLst/>
            <a:gdLst/>
            <a:ahLst/>
            <a:cxnLst/>
            <a:rect l="l" t="t" r="r" b="b"/>
            <a:pathLst>
              <a:path w="6835" h="3271" extrusionOk="0">
                <a:moveTo>
                  <a:pt x="4549" y="1"/>
                </a:moveTo>
                <a:cubicBezTo>
                  <a:pt x="4227" y="72"/>
                  <a:pt x="3930" y="179"/>
                  <a:pt x="3680" y="251"/>
                </a:cubicBezTo>
                <a:cubicBezTo>
                  <a:pt x="2668" y="560"/>
                  <a:pt x="1703" y="989"/>
                  <a:pt x="751" y="1441"/>
                </a:cubicBezTo>
                <a:cubicBezTo>
                  <a:pt x="501" y="1561"/>
                  <a:pt x="215" y="1691"/>
                  <a:pt x="108" y="1965"/>
                </a:cubicBezTo>
                <a:cubicBezTo>
                  <a:pt x="1" y="2203"/>
                  <a:pt x="96" y="2477"/>
                  <a:pt x="263" y="2692"/>
                </a:cubicBezTo>
                <a:cubicBezTo>
                  <a:pt x="441" y="2882"/>
                  <a:pt x="655" y="3013"/>
                  <a:pt x="894" y="3132"/>
                </a:cubicBezTo>
                <a:cubicBezTo>
                  <a:pt x="1037" y="3204"/>
                  <a:pt x="1192" y="3271"/>
                  <a:pt x="1336" y="3271"/>
                </a:cubicBezTo>
                <a:cubicBezTo>
                  <a:pt x="1406" y="3271"/>
                  <a:pt x="1474" y="3255"/>
                  <a:pt x="1536" y="3215"/>
                </a:cubicBezTo>
                <a:cubicBezTo>
                  <a:pt x="1763" y="3049"/>
                  <a:pt x="1751" y="2692"/>
                  <a:pt x="1953" y="2525"/>
                </a:cubicBezTo>
                <a:cubicBezTo>
                  <a:pt x="2033" y="2465"/>
                  <a:pt x="2121" y="2443"/>
                  <a:pt x="2215" y="2443"/>
                </a:cubicBezTo>
                <a:cubicBezTo>
                  <a:pt x="2455" y="2443"/>
                  <a:pt x="2727" y="2587"/>
                  <a:pt x="2977" y="2587"/>
                </a:cubicBezTo>
                <a:cubicBezTo>
                  <a:pt x="3034" y="2587"/>
                  <a:pt x="3090" y="2579"/>
                  <a:pt x="3144" y="2561"/>
                </a:cubicBezTo>
                <a:cubicBezTo>
                  <a:pt x="3489" y="2418"/>
                  <a:pt x="3537" y="1953"/>
                  <a:pt x="3799" y="1691"/>
                </a:cubicBezTo>
                <a:cubicBezTo>
                  <a:pt x="3960" y="1541"/>
                  <a:pt x="4180" y="1487"/>
                  <a:pt x="4397" y="1487"/>
                </a:cubicBezTo>
                <a:cubicBezTo>
                  <a:pt x="4420" y="1487"/>
                  <a:pt x="4443" y="1488"/>
                  <a:pt x="4465" y="1489"/>
                </a:cubicBezTo>
                <a:cubicBezTo>
                  <a:pt x="4704" y="1489"/>
                  <a:pt x="4942" y="1549"/>
                  <a:pt x="5180" y="1572"/>
                </a:cubicBezTo>
                <a:cubicBezTo>
                  <a:pt x="5266" y="1581"/>
                  <a:pt x="5352" y="1585"/>
                  <a:pt x="5439" y="1585"/>
                </a:cubicBezTo>
                <a:cubicBezTo>
                  <a:pt x="5834" y="1585"/>
                  <a:pt x="6231" y="1496"/>
                  <a:pt x="6573" y="1310"/>
                </a:cubicBezTo>
                <a:cubicBezTo>
                  <a:pt x="6656" y="1263"/>
                  <a:pt x="6763" y="1203"/>
                  <a:pt x="6835" y="1132"/>
                </a:cubicBezTo>
                <a:cubicBezTo>
                  <a:pt x="6692" y="1001"/>
                  <a:pt x="6525" y="858"/>
                  <a:pt x="6347" y="751"/>
                </a:cubicBezTo>
                <a:cubicBezTo>
                  <a:pt x="5811" y="382"/>
                  <a:pt x="5180" y="132"/>
                  <a:pt x="45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46"/>
          <p:cNvSpPr/>
          <p:nvPr/>
        </p:nvSpPr>
        <p:spPr>
          <a:xfrm flipH="1">
            <a:off x="1295890" y="2743937"/>
            <a:ext cx="282999" cy="118774"/>
          </a:xfrm>
          <a:custGeom>
            <a:avLst/>
            <a:gdLst/>
            <a:ahLst/>
            <a:cxnLst/>
            <a:rect l="l" t="t" r="r" b="b"/>
            <a:pathLst>
              <a:path w="5716" h="2399" extrusionOk="0">
                <a:moveTo>
                  <a:pt x="4046" y="0"/>
                </a:moveTo>
                <a:cubicBezTo>
                  <a:pt x="3876" y="0"/>
                  <a:pt x="3706" y="6"/>
                  <a:pt x="3536" y="17"/>
                </a:cubicBezTo>
                <a:cubicBezTo>
                  <a:pt x="3263" y="28"/>
                  <a:pt x="3013" y="52"/>
                  <a:pt x="2739" y="88"/>
                </a:cubicBezTo>
                <a:cubicBezTo>
                  <a:pt x="2417" y="267"/>
                  <a:pt x="2084" y="457"/>
                  <a:pt x="1786" y="636"/>
                </a:cubicBezTo>
                <a:cubicBezTo>
                  <a:pt x="1667" y="731"/>
                  <a:pt x="1536" y="814"/>
                  <a:pt x="1512" y="945"/>
                </a:cubicBezTo>
                <a:cubicBezTo>
                  <a:pt x="1489" y="1040"/>
                  <a:pt x="1524" y="1112"/>
                  <a:pt x="1477" y="1183"/>
                </a:cubicBezTo>
                <a:cubicBezTo>
                  <a:pt x="1441" y="1255"/>
                  <a:pt x="1381" y="1267"/>
                  <a:pt x="1298" y="1291"/>
                </a:cubicBezTo>
                <a:cubicBezTo>
                  <a:pt x="1084" y="1374"/>
                  <a:pt x="869" y="1457"/>
                  <a:pt x="643" y="1529"/>
                </a:cubicBezTo>
                <a:cubicBezTo>
                  <a:pt x="488" y="1588"/>
                  <a:pt x="322" y="1648"/>
                  <a:pt x="203" y="1767"/>
                </a:cubicBezTo>
                <a:cubicBezTo>
                  <a:pt x="60" y="1886"/>
                  <a:pt x="0" y="2064"/>
                  <a:pt x="84" y="2207"/>
                </a:cubicBezTo>
                <a:cubicBezTo>
                  <a:pt x="157" y="2346"/>
                  <a:pt x="339" y="2398"/>
                  <a:pt x="522" y="2398"/>
                </a:cubicBezTo>
                <a:cubicBezTo>
                  <a:pt x="575" y="2398"/>
                  <a:pt x="628" y="2394"/>
                  <a:pt x="679" y="2386"/>
                </a:cubicBezTo>
                <a:cubicBezTo>
                  <a:pt x="1131" y="2291"/>
                  <a:pt x="1489" y="2005"/>
                  <a:pt x="1870" y="1755"/>
                </a:cubicBezTo>
                <a:cubicBezTo>
                  <a:pt x="2536" y="1314"/>
                  <a:pt x="3298" y="969"/>
                  <a:pt x="4084" y="719"/>
                </a:cubicBezTo>
                <a:cubicBezTo>
                  <a:pt x="4453" y="600"/>
                  <a:pt x="4810" y="505"/>
                  <a:pt x="5179" y="421"/>
                </a:cubicBezTo>
                <a:cubicBezTo>
                  <a:pt x="5346" y="386"/>
                  <a:pt x="5549" y="362"/>
                  <a:pt x="5715" y="326"/>
                </a:cubicBezTo>
                <a:cubicBezTo>
                  <a:pt x="5596" y="267"/>
                  <a:pt x="5477" y="219"/>
                  <a:pt x="5322" y="159"/>
                </a:cubicBezTo>
                <a:cubicBezTo>
                  <a:pt x="4905" y="40"/>
                  <a:pt x="4475" y="0"/>
                  <a:pt x="40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46"/>
          <p:cNvSpPr/>
          <p:nvPr/>
        </p:nvSpPr>
        <p:spPr>
          <a:xfrm flipH="1">
            <a:off x="985274" y="3130551"/>
            <a:ext cx="184524" cy="221706"/>
          </a:xfrm>
          <a:custGeom>
            <a:avLst/>
            <a:gdLst/>
            <a:ahLst/>
            <a:cxnLst/>
            <a:rect l="l" t="t" r="r" b="b"/>
            <a:pathLst>
              <a:path w="3727" h="4478" extrusionOk="0">
                <a:moveTo>
                  <a:pt x="2331" y="1"/>
                </a:moveTo>
                <a:cubicBezTo>
                  <a:pt x="995" y="1"/>
                  <a:pt x="226" y="1549"/>
                  <a:pt x="72" y="2697"/>
                </a:cubicBezTo>
                <a:cubicBezTo>
                  <a:pt x="36" y="2983"/>
                  <a:pt x="0" y="3292"/>
                  <a:pt x="72" y="3578"/>
                </a:cubicBezTo>
                <a:cubicBezTo>
                  <a:pt x="205" y="4110"/>
                  <a:pt x="627" y="4477"/>
                  <a:pt x="1165" y="4477"/>
                </a:cubicBezTo>
                <a:cubicBezTo>
                  <a:pt x="1205" y="4477"/>
                  <a:pt x="1245" y="4475"/>
                  <a:pt x="1286" y="4471"/>
                </a:cubicBezTo>
                <a:cubicBezTo>
                  <a:pt x="1798" y="4423"/>
                  <a:pt x="2310" y="4114"/>
                  <a:pt x="2691" y="3769"/>
                </a:cubicBezTo>
                <a:cubicBezTo>
                  <a:pt x="3322" y="3221"/>
                  <a:pt x="3703" y="2423"/>
                  <a:pt x="3703" y="1613"/>
                </a:cubicBezTo>
                <a:cubicBezTo>
                  <a:pt x="3727" y="1232"/>
                  <a:pt x="3632" y="840"/>
                  <a:pt x="3405" y="530"/>
                </a:cubicBezTo>
                <a:cubicBezTo>
                  <a:pt x="3203" y="244"/>
                  <a:pt x="2929" y="89"/>
                  <a:pt x="2655" y="30"/>
                </a:cubicBezTo>
                <a:cubicBezTo>
                  <a:pt x="2544" y="10"/>
                  <a:pt x="2436" y="1"/>
                  <a:pt x="2331" y="1"/>
                </a:cubicBezTo>
                <a:close/>
              </a:path>
            </a:pathLst>
          </a:custGeom>
          <a:solidFill>
            <a:srgbClr val="B24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46"/>
          <p:cNvSpPr/>
          <p:nvPr/>
        </p:nvSpPr>
        <p:spPr>
          <a:xfrm flipH="1">
            <a:off x="1020032" y="3189764"/>
            <a:ext cx="90851" cy="105011"/>
          </a:xfrm>
          <a:custGeom>
            <a:avLst/>
            <a:gdLst/>
            <a:ahLst/>
            <a:cxnLst/>
            <a:rect l="l" t="t" r="r" b="b"/>
            <a:pathLst>
              <a:path w="1835" h="2121" extrusionOk="0">
                <a:moveTo>
                  <a:pt x="1287" y="1"/>
                </a:moveTo>
                <a:cubicBezTo>
                  <a:pt x="1001" y="1"/>
                  <a:pt x="763" y="179"/>
                  <a:pt x="584" y="370"/>
                </a:cubicBezTo>
                <a:cubicBezTo>
                  <a:pt x="179" y="834"/>
                  <a:pt x="1" y="1441"/>
                  <a:pt x="60" y="2049"/>
                </a:cubicBezTo>
                <a:cubicBezTo>
                  <a:pt x="66" y="2096"/>
                  <a:pt x="105" y="2120"/>
                  <a:pt x="142" y="2120"/>
                </a:cubicBezTo>
                <a:cubicBezTo>
                  <a:pt x="179" y="2120"/>
                  <a:pt x="215" y="2096"/>
                  <a:pt x="215" y="2049"/>
                </a:cubicBezTo>
                <a:cubicBezTo>
                  <a:pt x="179" y="1560"/>
                  <a:pt x="346" y="1060"/>
                  <a:pt x="644" y="668"/>
                </a:cubicBezTo>
                <a:cubicBezTo>
                  <a:pt x="703" y="584"/>
                  <a:pt x="775" y="489"/>
                  <a:pt x="870" y="417"/>
                </a:cubicBezTo>
                <a:cubicBezTo>
                  <a:pt x="953" y="525"/>
                  <a:pt x="1013" y="644"/>
                  <a:pt x="1049" y="763"/>
                </a:cubicBezTo>
                <a:cubicBezTo>
                  <a:pt x="1060" y="834"/>
                  <a:pt x="1060" y="894"/>
                  <a:pt x="1060" y="977"/>
                </a:cubicBezTo>
                <a:lnTo>
                  <a:pt x="1060" y="1037"/>
                </a:lnTo>
                <a:lnTo>
                  <a:pt x="1060" y="1060"/>
                </a:lnTo>
                <a:lnTo>
                  <a:pt x="1060" y="1084"/>
                </a:lnTo>
                <a:cubicBezTo>
                  <a:pt x="1049" y="1132"/>
                  <a:pt x="1025" y="1179"/>
                  <a:pt x="1049" y="1215"/>
                </a:cubicBezTo>
                <a:cubicBezTo>
                  <a:pt x="1049" y="1270"/>
                  <a:pt x="1085" y="1304"/>
                  <a:pt x="1126" y="1304"/>
                </a:cubicBezTo>
                <a:cubicBezTo>
                  <a:pt x="1148" y="1304"/>
                  <a:pt x="1171" y="1295"/>
                  <a:pt x="1191" y="1275"/>
                </a:cubicBezTo>
                <a:cubicBezTo>
                  <a:pt x="1263" y="1203"/>
                  <a:pt x="1287" y="1084"/>
                  <a:pt x="1299" y="977"/>
                </a:cubicBezTo>
                <a:cubicBezTo>
                  <a:pt x="1310" y="894"/>
                  <a:pt x="1299" y="787"/>
                  <a:pt x="1263" y="703"/>
                </a:cubicBezTo>
                <a:cubicBezTo>
                  <a:pt x="1227" y="548"/>
                  <a:pt x="1144" y="417"/>
                  <a:pt x="1049" y="298"/>
                </a:cubicBezTo>
                <a:cubicBezTo>
                  <a:pt x="1084" y="263"/>
                  <a:pt x="1132" y="251"/>
                  <a:pt x="1191" y="239"/>
                </a:cubicBezTo>
                <a:cubicBezTo>
                  <a:pt x="1226" y="226"/>
                  <a:pt x="1261" y="221"/>
                  <a:pt x="1296" y="221"/>
                </a:cubicBezTo>
                <a:cubicBezTo>
                  <a:pt x="1357" y="221"/>
                  <a:pt x="1417" y="236"/>
                  <a:pt x="1477" y="251"/>
                </a:cubicBezTo>
                <a:cubicBezTo>
                  <a:pt x="1561" y="298"/>
                  <a:pt x="1608" y="382"/>
                  <a:pt x="1703" y="429"/>
                </a:cubicBezTo>
                <a:cubicBezTo>
                  <a:pt x="1716" y="439"/>
                  <a:pt x="1731" y="444"/>
                  <a:pt x="1746" y="444"/>
                </a:cubicBezTo>
                <a:cubicBezTo>
                  <a:pt x="1786" y="444"/>
                  <a:pt x="1826" y="413"/>
                  <a:pt x="1834" y="370"/>
                </a:cubicBezTo>
                <a:cubicBezTo>
                  <a:pt x="1834" y="132"/>
                  <a:pt x="1477" y="1"/>
                  <a:pt x="12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46"/>
          <p:cNvSpPr/>
          <p:nvPr/>
        </p:nvSpPr>
        <p:spPr>
          <a:xfrm flipH="1">
            <a:off x="1148551" y="3270315"/>
            <a:ext cx="300674" cy="231954"/>
          </a:xfrm>
          <a:custGeom>
            <a:avLst/>
            <a:gdLst/>
            <a:ahLst/>
            <a:cxnLst/>
            <a:rect l="l" t="t" r="r" b="b"/>
            <a:pathLst>
              <a:path w="6073" h="4685" extrusionOk="0">
                <a:moveTo>
                  <a:pt x="3916" y="1"/>
                </a:moveTo>
                <a:cubicBezTo>
                  <a:pt x="3861" y="1"/>
                  <a:pt x="3806" y="2"/>
                  <a:pt x="3751" y="5"/>
                </a:cubicBezTo>
                <a:cubicBezTo>
                  <a:pt x="3061" y="64"/>
                  <a:pt x="2382" y="350"/>
                  <a:pt x="1810" y="743"/>
                </a:cubicBezTo>
                <a:cubicBezTo>
                  <a:pt x="1239" y="1112"/>
                  <a:pt x="739" y="1600"/>
                  <a:pt x="417" y="2208"/>
                </a:cubicBezTo>
                <a:cubicBezTo>
                  <a:pt x="96" y="2839"/>
                  <a:pt x="1" y="3565"/>
                  <a:pt x="263" y="4196"/>
                </a:cubicBezTo>
                <a:cubicBezTo>
                  <a:pt x="334" y="4374"/>
                  <a:pt x="417" y="4529"/>
                  <a:pt x="536" y="4684"/>
                </a:cubicBezTo>
                <a:lnTo>
                  <a:pt x="751" y="4684"/>
                </a:lnTo>
                <a:cubicBezTo>
                  <a:pt x="894" y="4684"/>
                  <a:pt x="1048" y="4684"/>
                  <a:pt x="1215" y="4660"/>
                </a:cubicBezTo>
                <a:cubicBezTo>
                  <a:pt x="3096" y="4529"/>
                  <a:pt x="4787" y="3386"/>
                  <a:pt x="5811" y="1648"/>
                </a:cubicBezTo>
                <a:cubicBezTo>
                  <a:pt x="5823" y="1624"/>
                  <a:pt x="5823" y="1612"/>
                  <a:pt x="5835" y="1600"/>
                </a:cubicBezTo>
                <a:cubicBezTo>
                  <a:pt x="5930" y="1457"/>
                  <a:pt x="6001" y="1315"/>
                  <a:pt x="6073" y="1160"/>
                </a:cubicBezTo>
                <a:cubicBezTo>
                  <a:pt x="5978" y="957"/>
                  <a:pt x="5858" y="803"/>
                  <a:pt x="5704" y="648"/>
                </a:cubicBezTo>
                <a:cubicBezTo>
                  <a:pt x="5243" y="198"/>
                  <a:pt x="4569" y="1"/>
                  <a:pt x="3916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46"/>
          <p:cNvSpPr/>
          <p:nvPr/>
        </p:nvSpPr>
        <p:spPr>
          <a:xfrm flipH="1">
            <a:off x="1610078" y="3252838"/>
            <a:ext cx="80800" cy="186900"/>
          </a:xfrm>
          <a:custGeom>
            <a:avLst/>
            <a:gdLst/>
            <a:ahLst/>
            <a:cxnLst/>
            <a:rect l="l" t="t" r="r" b="b"/>
            <a:pathLst>
              <a:path w="1632" h="3775" extrusionOk="0">
                <a:moveTo>
                  <a:pt x="0" y="1"/>
                </a:moveTo>
                <a:lnTo>
                  <a:pt x="0" y="36"/>
                </a:lnTo>
                <a:cubicBezTo>
                  <a:pt x="24" y="203"/>
                  <a:pt x="48" y="346"/>
                  <a:pt x="60" y="513"/>
                </a:cubicBezTo>
                <a:cubicBezTo>
                  <a:pt x="274" y="1834"/>
                  <a:pt x="738" y="2965"/>
                  <a:pt x="1607" y="3751"/>
                </a:cubicBezTo>
                <a:lnTo>
                  <a:pt x="1631" y="3775"/>
                </a:lnTo>
                <a:cubicBezTo>
                  <a:pt x="1572" y="3132"/>
                  <a:pt x="1465" y="2477"/>
                  <a:pt x="1274" y="1870"/>
                </a:cubicBezTo>
                <a:cubicBezTo>
                  <a:pt x="1012" y="1132"/>
                  <a:pt x="619" y="453"/>
                  <a:pt x="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46"/>
          <p:cNvSpPr/>
          <p:nvPr/>
        </p:nvSpPr>
        <p:spPr>
          <a:xfrm flipH="1">
            <a:off x="1355156" y="3016632"/>
            <a:ext cx="101743" cy="73869"/>
          </a:xfrm>
          <a:custGeom>
            <a:avLst/>
            <a:gdLst/>
            <a:ahLst/>
            <a:cxnLst/>
            <a:rect l="l" t="t" r="r" b="b"/>
            <a:pathLst>
              <a:path w="2055" h="1492" extrusionOk="0">
                <a:moveTo>
                  <a:pt x="557" y="1"/>
                </a:moveTo>
                <a:cubicBezTo>
                  <a:pt x="421" y="1"/>
                  <a:pt x="292" y="34"/>
                  <a:pt x="191" y="116"/>
                </a:cubicBezTo>
                <a:cubicBezTo>
                  <a:pt x="72" y="212"/>
                  <a:pt x="1" y="343"/>
                  <a:pt x="25" y="485"/>
                </a:cubicBezTo>
                <a:cubicBezTo>
                  <a:pt x="25" y="664"/>
                  <a:pt x="156" y="807"/>
                  <a:pt x="322" y="878"/>
                </a:cubicBezTo>
                <a:cubicBezTo>
                  <a:pt x="489" y="950"/>
                  <a:pt x="679" y="962"/>
                  <a:pt x="858" y="1009"/>
                </a:cubicBezTo>
                <a:cubicBezTo>
                  <a:pt x="1203" y="1081"/>
                  <a:pt x="1525" y="1247"/>
                  <a:pt x="1811" y="1462"/>
                </a:cubicBezTo>
                <a:cubicBezTo>
                  <a:pt x="1838" y="1483"/>
                  <a:pt x="1867" y="1492"/>
                  <a:pt x="1895" y="1492"/>
                </a:cubicBezTo>
                <a:cubicBezTo>
                  <a:pt x="1979" y="1492"/>
                  <a:pt x="2055" y="1414"/>
                  <a:pt x="2037" y="1343"/>
                </a:cubicBezTo>
                <a:cubicBezTo>
                  <a:pt x="2025" y="1009"/>
                  <a:pt x="1811" y="700"/>
                  <a:pt x="1572" y="474"/>
                </a:cubicBezTo>
                <a:cubicBezTo>
                  <a:pt x="1334" y="247"/>
                  <a:pt x="1013" y="57"/>
                  <a:pt x="679" y="9"/>
                </a:cubicBezTo>
                <a:cubicBezTo>
                  <a:pt x="638" y="4"/>
                  <a:pt x="597" y="1"/>
                  <a:pt x="5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46"/>
          <p:cNvSpPr/>
          <p:nvPr/>
        </p:nvSpPr>
        <p:spPr>
          <a:xfrm flipH="1">
            <a:off x="1434418" y="3269077"/>
            <a:ext cx="168086" cy="70304"/>
          </a:xfrm>
          <a:custGeom>
            <a:avLst/>
            <a:gdLst/>
            <a:ahLst/>
            <a:cxnLst/>
            <a:rect l="l" t="t" r="r" b="b"/>
            <a:pathLst>
              <a:path w="3395" h="1420" extrusionOk="0">
                <a:moveTo>
                  <a:pt x="2709" y="0"/>
                </a:moveTo>
                <a:cubicBezTo>
                  <a:pt x="2406" y="0"/>
                  <a:pt x="2072" y="169"/>
                  <a:pt x="1513" y="197"/>
                </a:cubicBezTo>
                <a:cubicBezTo>
                  <a:pt x="1451" y="200"/>
                  <a:pt x="1391" y="201"/>
                  <a:pt x="1334" y="201"/>
                </a:cubicBezTo>
                <a:cubicBezTo>
                  <a:pt x="897" y="201"/>
                  <a:pt x="577" y="126"/>
                  <a:pt x="389" y="126"/>
                </a:cubicBezTo>
                <a:cubicBezTo>
                  <a:pt x="304" y="126"/>
                  <a:pt x="246" y="141"/>
                  <a:pt x="215" y="185"/>
                </a:cubicBezTo>
                <a:cubicBezTo>
                  <a:pt x="0" y="501"/>
                  <a:pt x="365" y="1419"/>
                  <a:pt x="1483" y="1419"/>
                </a:cubicBezTo>
                <a:cubicBezTo>
                  <a:pt x="1543" y="1419"/>
                  <a:pt x="1604" y="1416"/>
                  <a:pt x="1668" y="1411"/>
                </a:cubicBezTo>
                <a:cubicBezTo>
                  <a:pt x="2716" y="1328"/>
                  <a:pt x="3394" y="232"/>
                  <a:pt x="2978" y="54"/>
                </a:cubicBezTo>
                <a:cubicBezTo>
                  <a:pt x="2887" y="15"/>
                  <a:pt x="2799" y="0"/>
                  <a:pt x="27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46"/>
          <p:cNvSpPr/>
          <p:nvPr/>
        </p:nvSpPr>
        <p:spPr>
          <a:xfrm flipH="1">
            <a:off x="1561757" y="3004552"/>
            <a:ext cx="80058" cy="63422"/>
          </a:xfrm>
          <a:custGeom>
            <a:avLst/>
            <a:gdLst/>
            <a:ahLst/>
            <a:cxnLst/>
            <a:rect l="l" t="t" r="r" b="b"/>
            <a:pathLst>
              <a:path w="1617" h="1281" extrusionOk="0">
                <a:moveTo>
                  <a:pt x="1122" y="0"/>
                </a:moveTo>
                <a:cubicBezTo>
                  <a:pt x="1101" y="0"/>
                  <a:pt x="1079" y="1"/>
                  <a:pt x="1057" y="3"/>
                </a:cubicBezTo>
                <a:cubicBezTo>
                  <a:pt x="783" y="27"/>
                  <a:pt x="533" y="194"/>
                  <a:pt x="354" y="384"/>
                </a:cubicBezTo>
                <a:cubicBezTo>
                  <a:pt x="164" y="599"/>
                  <a:pt x="9" y="872"/>
                  <a:pt x="9" y="1146"/>
                </a:cubicBezTo>
                <a:cubicBezTo>
                  <a:pt x="0" y="1216"/>
                  <a:pt x="56" y="1280"/>
                  <a:pt x="120" y="1280"/>
                </a:cubicBezTo>
                <a:cubicBezTo>
                  <a:pt x="142" y="1280"/>
                  <a:pt x="166" y="1272"/>
                  <a:pt x="188" y="1253"/>
                </a:cubicBezTo>
                <a:cubicBezTo>
                  <a:pt x="414" y="1075"/>
                  <a:pt x="664" y="944"/>
                  <a:pt x="938" y="872"/>
                </a:cubicBezTo>
                <a:cubicBezTo>
                  <a:pt x="1081" y="837"/>
                  <a:pt x="1236" y="825"/>
                  <a:pt x="1366" y="765"/>
                </a:cubicBezTo>
                <a:cubicBezTo>
                  <a:pt x="1486" y="706"/>
                  <a:pt x="1593" y="587"/>
                  <a:pt x="1605" y="432"/>
                </a:cubicBezTo>
                <a:cubicBezTo>
                  <a:pt x="1617" y="301"/>
                  <a:pt x="1545" y="182"/>
                  <a:pt x="1450" y="110"/>
                </a:cubicBezTo>
                <a:cubicBezTo>
                  <a:pt x="1349" y="30"/>
                  <a:pt x="1240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46"/>
          <p:cNvSpPr/>
          <p:nvPr/>
        </p:nvSpPr>
        <p:spPr>
          <a:xfrm flipH="1">
            <a:off x="1353819" y="3186843"/>
            <a:ext cx="107585" cy="34360"/>
          </a:xfrm>
          <a:custGeom>
            <a:avLst/>
            <a:gdLst/>
            <a:ahLst/>
            <a:cxnLst/>
            <a:rect l="l" t="t" r="r" b="b"/>
            <a:pathLst>
              <a:path w="2173" h="694" extrusionOk="0">
                <a:moveTo>
                  <a:pt x="997" y="0"/>
                </a:moveTo>
                <a:cubicBezTo>
                  <a:pt x="782" y="0"/>
                  <a:pt x="580" y="60"/>
                  <a:pt x="401" y="167"/>
                </a:cubicBezTo>
                <a:cubicBezTo>
                  <a:pt x="235" y="250"/>
                  <a:pt x="56" y="417"/>
                  <a:pt x="8" y="607"/>
                </a:cubicBezTo>
                <a:cubicBezTo>
                  <a:pt x="0" y="656"/>
                  <a:pt x="42" y="694"/>
                  <a:pt x="89" y="694"/>
                </a:cubicBezTo>
                <a:cubicBezTo>
                  <a:pt x="110" y="694"/>
                  <a:pt x="132" y="686"/>
                  <a:pt x="151" y="667"/>
                </a:cubicBezTo>
                <a:cubicBezTo>
                  <a:pt x="270" y="536"/>
                  <a:pt x="366" y="405"/>
                  <a:pt x="532" y="322"/>
                </a:cubicBezTo>
                <a:cubicBezTo>
                  <a:pt x="660" y="263"/>
                  <a:pt x="803" y="220"/>
                  <a:pt x="936" y="220"/>
                </a:cubicBezTo>
                <a:cubicBezTo>
                  <a:pt x="965" y="220"/>
                  <a:pt x="993" y="222"/>
                  <a:pt x="1021" y="226"/>
                </a:cubicBezTo>
                <a:cubicBezTo>
                  <a:pt x="1223" y="238"/>
                  <a:pt x="1402" y="286"/>
                  <a:pt x="1580" y="369"/>
                </a:cubicBezTo>
                <a:cubicBezTo>
                  <a:pt x="1663" y="417"/>
                  <a:pt x="1735" y="465"/>
                  <a:pt x="1830" y="524"/>
                </a:cubicBezTo>
                <a:cubicBezTo>
                  <a:pt x="1902" y="560"/>
                  <a:pt x="1997" y="631"/>
                  <a:pt x="2080" y="667"/>
                </a:cubicBezTo>
                <a:cubicBezTo>
                  <a:pt x="2085" y="668"/>
                  <a:pt x="2090" y="669"/>
                  <a:pt x="2095" y="669"/>
                </a:cubicBezTo>
                <a:cubicBezTo>
                  <a:pt x="2137" y="669"/>
                  <a:pt x="2173" y="626"/>
                  <a:pt x="2152" y="584"/>
                </a:cubicBezTo>
                <a:cubicBezTo>
                  <a:pt x="2128" y="476"/>
                  <a:pt x="2021" y="405"/>
                  <a:pt x="1937" y="346"/>
                </a:cubicBezTo>
                <a:cubicBezTo>
                  <a:pt x="1842" y="262"/>
                  <a:pt x="1759" y="203"/>
                  <a:pt x="1652" y="167"/>
                </a:cubicBezTo>
                <a:cubicBezTo>
                  <a:pt x="1461" y="60"/>
                  <a:pt x="1223" y="0"/>
                  <a:pt x="9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46"/>
          <p:cNvSpPr/>
          <p:nvPr/>
        </p:nvSpPr>
        <p:spPr>
          <a:xfrm flipH="1">
            <a:off x="1584729" y="3165505"/>
            <a:ext cx="70304" cy="43668"/>
          </a:xfrm>
          <a:custGeom>
            <a:avLst/>
            <a:gdLst/>
            <a:ahLst/>
            <a:cxnLst/>
            <a:rect l="l" t="t" r="r" b="b"/>
            <a:pathLst>
              <a:path w="1420" h="882" extrusionOk="0">
                <a:moveTo>
                  <a:pt x="428" y="0"/>
                </a:moveTo>
                <a:cubicBezTo>
                  <a:pt x="230" y="0"/>
                  <a:pt x="39" y="72"/>
                  <a:pt x="14" y="300"/>
                </a:cubicBezTo>
                <a:cubicBezTo>
                  <a:pt x="1" y="341"/>
                  <a:pt x="29" y="362"/>
                  <a:pt x="63" y="362"/>
                </a:cubicBezTo>
                <a:cubicBezTo>
                  <a:pt x="89" y="362"/>
                  <a:pt x="118" y="350"/>
                  <a:pt x="133" y="324"/>
                </a:cubicBezTo>
                <a:cubicBezTo>
                  <a:pt x="162" y="227"/>
                  <a:pt x="278" y="201"/>
                  <a:pt x="377" y="201"/>
                </a:cubicBezTo>
                <a:cubicBezTo>
                  <a:pt x="400" y="201"/>
                  <a:pt x="423" y="203"/>
                  <a:pt x="443" y="205"/>
                </a:cubicBezTo>
                <a:cubicBezTo>
                  <a:pt x="550" y="217"/>
                  <a:pt x="645" y="253"/>
                  <a:pt x="752" y="300"/>
                </a:cubicBezTo>
                <a:cubicBezTo>
                  <a:pt x="943" y="384"/>
                  <a:pt x="1110" y="550"/>
                  <a:pt x="1205" y="741"/>
                </a:cubicBezTo>
                <a:cubicBezTo>
                  <a:pt x="1229" y="788"/>
                  <a:pt x="1264" y="860"/>
                  <a:pt x="1300" y="872"/>
                </a:cubicBezTo>
                <a:cubicBezTo>
                  <a:pt x="1315" y="878"/>
                  <a:pt x="1329" y="881"/>
                  <a:pt x="1341" y="881"/>
                </a:cubicBezTo>
                <a:cubicBezTo>
                  <a:pt x="1395" y="881"/>
                  <a:pt x="1419" y="821"/>
                  <a:pt x="1419" y="753"/>
                </a:cubicBezTo>
                <a:cubicBezTo>
                  <a:pt x="1419" y="657"/>
                  <a:pt x="1336" y="538"/>
                  <a:pt x="1264" y="431"/>
                </a:cubicBezTo>
                <a:cubicBezTo>
                  <a:pt x="1122" y="253"/>
                  <a:pt x="907" y="98"/>
                  <a:pt x="693" y="38"/>
                </a:cubicBezTo>
                <a:cubicBezTo>
                  <a:pt x="614" y="16"/>
                  <a:pt x="520" y="0"/>
                  <a:pt x="4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46"/>
          <p:cNvSpPr/>
          <p:nvPr/>
        </p:nvSpPr>
        <p:spPr>
          <a:xfrm flipH="1">
            <a:off x="1512843" y="3143523"/>
            <a:ext cx="70205" cy="100802"/>
          </a:xfrm>
          <a:custGeom>
            <a:avLst/>
            <a:gdLst/>
            <a:ahLst/>
            <a:cxnLst/>
            <a:rect l="l" t="t" r="r" b="b"/>
            <a:pathLst>
              <a:path w="1418" h="2036" extrusionOk="0">
                <a:moveTo>
                  <a:pt x="638" y="1"/>
                </a:moveTo>
                <a:cubicBezTo>
                  <a:pt x="616" y="1"/>
                  <a:pt x="596" y="19"/>
                  <a:pt x="596" y="54"/>
                </a:cubicBezTo>
                <a:cubicBezTo>
                  <a:pt x="596" y="173"/>
                  <a:pt x="608" y="280"/>
                  <a:pt x="644" y="399"/>
                </a:cubicBezTo>
                <a:cubicBezTo>
                  <a:pt x="668" y="518"/>
                  <a:pt x="680" y="637"/>
                  <a:pt x="703" y="756"/>
                </a:cubicBezTo>
                <a:cubicBezTo>
                  <a:pt x="727" y="935"/>
                  <a:pt x="739" y="1113"/>
                  <a:pt x="763" y="1292"/>
                </a:cubicBezTo>
                <a:cubicBezTo>
                  <a:pt x="641" y="1254"/>
                  <a:pt x="512" y="1210"/>
                  <a:pt x="393" y="1210"/>
                </a:cubicBezTo>
                <a:cubicBezTo>
                  <a:pt x="360" y="1210"/>
                  <a:pt x="329" y="1213"/>
                  <a:pt x="299" y="1221"/>
                </a:cubicBezTo>
                <a:cubicBezTo>
                  <a:pt x="120" y="1244"/>
                  <a:pt x="13" y="1375"/>
                  <a:pt x="13" y="1554"/>
                </a:cubicBezTo>
                <a:cubicBezTo>
                  <a:pt x="1" y="1732"/>
                  <a:pt x="120" y="1887"/>
                  <a:pt x="227" y="2018"/>
                </a:cubicBezTo>
                <a:cubicBezTo>
                  <a:pt x="233" y="2031"/>
                  <a:pt x="242" y="2036"/>
                  <a:pt x="251" y="2036"/>
                </a:cubicBezTo>
                <a:cubicBezTo>
                  <a:pt x="277" y="2036"/>
                  <a:pt x="307" y="1994"/>
                  <a:pt x="299" y="1959"/>
                </a:cubicBezTo>
                <a:cubicBezTo>
                  <a:pt x="239" y="1840"/>
                  <a:pt x="168" y="1709"/>
                  <a:pt x="191" y="1554"/>
                </a:cubicBezTo>
                <a:cubicBezTo>
                  <a:pt x="222" y="1442"/>
                  <a:pt x="313" y="1408"/>
                  <a:pt x="414" y="1408"/>
                </a:cubicBezTo>
                <a:cubicBezTo>
                  <a:pt x="431" y="1408"/>
                  <a:pt x="448" y="1409"/>
                  <a:pt x="465" y="1411"/>
                </a:cubicBezTo>
                <a:cubicBezTo>
                  <a:pt x="584" y="1435"/>
                  <a:pt x="691" y="1471"/>
                  <a:pt x="811" y="1518"/>
                </a:cubicBezTo>
                <a:cubicBezTo>
                  <a:pt x="819" y="1527"/>
                  <a:pt x="833" y="1535"/>
                  <a:pt x="849" y="1535"/>
                </a:cubicBezTo>
                <a:cubicBezTo>
                  <a:pt x="856" y="1535"/>
                  <a:pt x="863" y="1534"/>
                  <a:pt x="870" y="1530"/>
                </a:cubicBezTo>
                <a:cubicBezTo>
                  <a:pt x="882" y="1530"/>
                  <a:pt x="894" y="1542"/>
                  <a:pt x="930" y="1542"/>
                </a:cubicBezTo>
                <a:cubicBezTo>
                  <a:pt x="1001" y="1578"/>
                  <a:pt x="1084" y="1590"/>
                  <a:pt x="1168" y="1613"/>
                </a:cubicBezTo>
                <a:cubicBezTo>
                  <a:pt x="1222" y="1636"/>
                  <a:pt x="1270" y="1650"/>
                  <a:pt x="1321" y="1650"/>
                </a:cubicBezTo>
                <a:cubicBezTo>
                  <a:pt x="1348" y="1650"/>
                  <a:pt x="1376" y="1646"/>
                  <a:pt x="1406" y="1637"/>
                </a:cubicBezTo>
                <a:cubicBezTo>
                  <a:pt x="1394" y="1637"/>
                  <a:pt x="1418" y="1578"/>
                  <a:pt x="1394" y="1542"/>
                </a:cubicBezTo>
                <a:cubicBezTo>
                  <a:pt x="1334" y="1459"/>
                  <a:pt x="1215" y="1435"/>
                  <a:pt x="1132" y="1411"/>
                </a:cubicBezTo>
                <a:cubicBezTo>
                  <a:pt x="1061" y="1375"/>
                  <a:pt x="965" y="1363"/>
                  <a:pt x="894" y="1340"/>
                </a:cubicBezTo>
                <a:cubicBezTo>
                  <a:pt x="894" y="1125"/>
                  <a:pt x="894" y="935"/>
                  <a:pt x="858" y="720"/>
                </a:cubicBezTo>
                <a:cubicBezTo>
                  <a:pt x="846" y="601"/>
                  <a:pt x="834" y="482"/>
                  <a:pt x="799" y="363"/>
                </a:cubicBezTo>
                <a:cubicBezTo>
                  <a:pt x="775" y="244"/>
                  <a:pt x="739" y="125"/>
                  <a:pt x="680" y="30"/>
                </a:cubicBezTo>
                <a:cubicBezTo>
                  <a:pt x="670" y="10"/>
                  <a:pt x="653" y="1"/>
                  <a:pt x="6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46"/>
          <p:cNvSpPr/>
          <p:nvPr/>
        </p:nvSpPr>
        <p:spPr>
          <a:xfrm>
            <a:off x="8610920" y="4804910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46"/>
          <p:cNvSpPr/>
          <p:nvPr/>
        </p:nvSpPr>
        <p:spPr>
          <a:xfrm>
            <a:off x="54199" y="19155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1" name="Google Shape;3411;p46"/>
          <p:cNvGrpSpPr/>
          <p:nvPr/>
        </p:nvGrpSpPr>
        <p:grpSpPr>
          <a:xfrm>
            <a:off x="359596" y="2406470"/>
            <a:ext cx="791411" cy="1080114"/>
            <a:chOff x="480371" y="2406470"/>
            <a:chExt cx="791411" cy="1080114"/>
          </a:xfrm>
        </p:grpSpPr>
        <p:sp>
          <p:nvSpPr>
            <p:cNvPr id="3412" name="Google Shape;3412;p46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6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6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6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6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6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6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6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6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6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6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6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4" name="Google Shape;3424;p46"/>
          <p:cNvGrpSpPr/>
          <p:nvPr/>
        </p:nvGrpSpPr>
        <p:grpSpPr>
          <a:xfrm>
            <a:off x="691816" y="704499"/>
            <a:ext cx="602833" cy="495062"/>
            <a:chOff x="668641" y="1116349"/>
            <a:chExt cx="602833" cy="495062"/>
          </a:xfrm>
        </p:grpSpPr>
        <p:sp>
          <p:nvSpPr>
            <p:cNvPr id="3425" name="Google Shape;3425;p4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6" name="Google Shape;3436;p46"/>
          <p:cNvSpPr/>
          <p:nvPr/>
        </p:nvSpPr>
        <p:spPr>
          <a:xfrm flipH="1">
            <a:off x="8417372" y="1891511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7" name="Google Shape;3437;p46"/>
          <p:cNvGrpSpPr/>
          <p:nvPr/>
        </p:nvGrpSpPr>
        <p:grpSpPr>
          <a:xfrm rot="-2542180" flipH="1">
            <a:off x="5656808" y="4036164"/>
            <a:ext cx="2209190" cy="699509"/>
            <a:chOff x="676459" y="2747475"/>
            <a:chExt cx="2209227" cy="699520"/>
          </a:xfrm>
        </p:grpSpPr>
        <p:sp>
          <p:nvSpPr>
            <p:cNvPr id="3438" name="Google Shape;3438;p46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6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6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6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6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6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6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6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6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6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6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6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6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6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6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6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6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6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6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6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6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6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0" name="Google Shape;3460;p46"/>
          <p:cNvGrpSpPr/>
          <p:nvPr/>
        </p:nvGrpSpPr>
        <p:grpSpPr>
          <a:xfrm flipH="1">
            <a:off x="7483391" y="351949"/>
            <a:ext cx="602833" cy="495062"/>
            <a:chOff x="668641" y="1116349"/>
            <a:chExt cx="602833" cy="495062"/>
          </a:xfrm>
        </p:grpSpPr>
        <p:sp>
          <p:nvSpPr>
            <p:cNvPr id="3461" name="Google Shape;3461;p4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2" name="Google Shape;3472;p46"/>
          <p:cNvGrpSpPr/>
          <p:nvPr/>
        </p:nvGrpSpPr>
        <p:grpSpPr>
          <a:xfrm>
            <a:off x="8180821" y="2137420"/>
            <a:ext cx="791411" cy="1080114"/>
            <a:chOff x="480371" y="2406470"/>
            <a:chExt cx="791411" cy="1080114"/>
          </a:xfrm>
        </p:grpSpPr>
        <p:sp>
          <p:nvSpPr>
            <p:cNvPr id="3473" name="Google Shape;3473;p46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6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6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6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6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6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6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6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6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6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6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6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5" name="Google Shape;3485;p46"/>
          <p:cNvSpPr/>
          <p:nvPr/>
        </p:nvSpPr>
        <p:spPr>
          <a:xfrm rot="-166213">
            <a:off x="2658519" y="445128"/>
            <a:ext cx="3861088" cy="214795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34F8E17D-FCA7-4874-8DD9-9C2AD3EF05F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582541" y="708734"/>
            <a:ext cx="6191108" cy="1977910"/>
          </a:xfrm>
        </p:spPr>
        <p:txBody>
          <a:bodyPr/>
          <a:lstStyle/>
          <a:p>
            <a:pPr marL="139700" indent="0" algn="l"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Bersama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b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situ-situ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kenal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mengenal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pelajar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Seharusnya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gabungan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berdekatan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kecenderungan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pelajar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kenal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mengenal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bertemu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berinteraksi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pelajar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diselesaikan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baik-baik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9700" indent="0" algn="l">
              <a:buNone/>
            </a:pPr>
            <a:b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Ekstrakurikuler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b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ekskul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bertema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pelajar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mendidik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olahraga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dakwah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cinta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lain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Tawuran-tawuran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sebaiknya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kompetisi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bekerjasama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bergabung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ekskul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lain.</a:t>
            </a:r>
          </a:p>
          <a:p>
            <a:pPr marL="139700" indent="0" algn="l">
              <a:buNone/>
            </a:pPr>
            <a:b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terobosan-terobosan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menanggulangi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pelajar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perlahan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persepsi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mana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bodoh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sia-sia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ikut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lama-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kelamaan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segera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dunia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pelajar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Indonesia.</a:t>
            </a:r>
            <a:endParaRPr lang="en-ID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5778"/>
      </p:ext>
    </p:extLst>
  </p:cSld>
  <p:clrMapOvr>
    <a:masterClrMapping/>
  </p:clrMapOvr>
</p:sld>
</file>

<file path=ppt/theme/theme1.xml><?xml version="1.0" encoding="utf-8"?>
<a:theme xmlns:a="http://schemas.openxmlformats.org/drawingml/2006/main" name="The Digital Quick Grammar by Slidesgo">
  <a:themeElements>
    <a:clrScheme name="Simple Light">
      <a:dk1>
        <a:srgbClr val="431F5E"/>
      </a:dk1>
      <a:lt1>
        <a:srgbClr val="FFFFFF"/>
      </a:lt1>
      <a:dk2>
        <a:srgbClr val="004D61"/>
      </a:dk2>
      <a:lt2>
        <a:srgbClr val="FFE6F4"/>
      </a:lt2>
      <a:accent1>
        <a:srgbClr val="FF3577"/>
      </a:accent1>
      <a:accent2>
        <a:srgbClr val="7E529B"/>
      </a:accent2>
      <a:accent3>
        <a:srgbClr val="60C6DE"/>
      </a:accent3>
      <a:accent4>
        <a:srgbClr val="A6F9FB"/>
      </a:accent4>
      <a:accent5>
        <a:srgbClr val="00718D"/>
      </a:accent5>
      <a:accent6>
        <a:srgbClr val="EFD850"/>
      </a:accent6>
      <a:hlink>
        <a:srgbClr val="004D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611</Words>
  <Application>Microsoft Office PowerPoint</Application>
  <PresentationFormat>On-screen Show (16:9)</PresentationFormat>
  <Paragraphs>47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Short Stack</vt:lpstr>
      <vt:lpstr>Times New Roman</vt:lpstr>
      <vt:lpstr>Garamond</vt:lpstr>
      <vt:lpstr>Roboto Condensed</vt:lpstr>
      <vt:lpstr>Arial</vt:lpstr>
      <vt:lpstr>Gochi Hand</vt:lpstr>
      <vt:lpstr>The Digital Quick Grammar by Slidesgo</vt:lpstr>
      <vt:lpstr>KRISIS MORAL PADA REMAJA</vt:lpstr>
      <vt:lpstr>Pengertian Moral</vt:lpstr>
      <vt:lpstr>Krisis Moral</vt:lpstr>
      <vt:lpstr>Krisis Moral di Sekitar Kita</vt:lpstr>
      <vt:lpstr>Tawuran Pelajar</vt:lpstr>
      <vt:lpstr>Tawuran Pelajar</vt:lpstr>
      <vt:lpstr>Faktor Tawuran Pelajar</vt:lpstr>
      <vt:lpstr>Upaya Mengatasi Tawuran Pelajar</vt:lpstr>
      <vt:lpstr>Upaya Mengatasi Tawuran Pelajar</vt:lpstr>
      <vt:lpstr>Pergaulan Bebas</vt:lpstr>
      <vt:lpstr>Pergaulan Bebas</vt:lpstr>
      <vt:lpstr>Faktor Penyebab Pergaulan Bebas</vt:lpstr>
      <vt:lpstr>Faktor Penyebab Pergaulan Bebas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KRISIS MORAL PADA REMAJA</dc:title>
  <dc:creator>Asus</dc:creator>
  <cp:lastModifiedBy>Indrie Tarisa Putri</cp:lastModifiedBy>
  <cp:revision>9</cp:revision>
  <dcterms:modified xsi:type="dcterms:W3CDTF">2021-09-20T02:44:10Z</dcterms:modified>
</cp:coreProperties>
</file>