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20"/>
  </p:notesMasterIdLst>
  <p:sldIdLst>
    <p:sldId id="256" r:id="rId2"/>
    <p:sldId id="263" r:id="rId3"/>
    <p:sldId id="257" r:id="rId4"/>
    <p:sldId id="264" r:id="rId5"/>
    <p:sldId id="325" r:id="rId6"/>
    <p:sldId id="314" r:id="rId7"/>
    <p:sldId id="319" r:id="rId8"/>
    <p:sldId id="322" r:id="rId9"/>
    <p:sldId id="324" r:id="rId10"/>
    <p:sldId id="315" r:id="rId11"/>
    <p:sldId id="318" r:id="rId12"/>
    <p:sldId id="321" r:id="rId13"/>
    <p:sldId id="279" r:id="rId14"/>
    <p:sldId id="316" r:id="rId15"/>
    <p:sldId id="317" r:id="rId16"/>
    <p:sldId id="320" r:id="rId17"/>
    <p:sldId id="323" r:id="rId18"/>
    <p:sldId id="29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5DFB8B-997A-4368-8B20-59B06AB57BCA}">
  <a:tblStyle styleId="{465DFB8B-997A-4368-8B20-59B06AB57B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2427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0ae22a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0ae22a1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a80cf2c364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a80cf2c364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b0ae22a19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b0ae22a19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ga91abd1cd8_0_147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7" name="Google Shape;3177;ga91abd1cd8_0_147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0ae22a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0ae22a1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a80cf2c364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a80cf2c364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b0ae22a19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b0ae22a19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ga91abd1cd8_0_147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7" name="Google Shape;3177;ga91abd1cd8_0_147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a91abd1cd8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a91abd1cd8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0ae22a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0ae22a1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a80cf2c364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a80cf2c364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b0ae22a19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b0ae22a19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ga91abd1cd8_0_147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7" name="Google Shape;3177;ga91abd1cd8_0_147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b0ae22a1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b0ae22a1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a80cf2c364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a80cf2c364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b0ae22a19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b0ae22a19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ga91abd1cd8_0_147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7" name="Google Shape;3177;ga91abd1cd8_0_147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35200" y="3617400"/>
            <a:ext cx="5308680" cy="1526057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724" y="0"/>
            <a:ext cx="4953404" cy="1790987"/>
          </a:xfrm>
          <a:custGeom>
            <a:avLst/>
            <a:gdLst/>
            <a:ahLst/>
            <a:cxnLst/>
            <a:rect l="l" t="t" r="r" b="b"/>
            <a:pathLst>
              <a:path w="356360" h="128848" extrusionOk="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55577" y="1013346"/>
            <a:ext cx="3811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005577" y="3341271"/>
            <a:ext cx="2911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146800" y="-60100"/>
            <a:ext cx="725875" cy="709300"/>
            <a:chOff x="703175" y="3286325"/>
            <a:chExt cx="725875" cy="709300"/>
          </a:xfrm>
        </p:grpSpPr>
        <p:sp>
          <p:nvSpPr>
            <p:cNvPr id="14" name="Google Shape;14;p2"/>
            <p:cNvSpPr/>
            <p:nvPr/>
          </p:nvSpPr>
          <p:spPr>
            <a:xfrm>
              <a:off x="1048975" y="3589325"/>
              <a:ext cx="51950" cy="52525"/>
            </a:xfrm>
            <a:custGeom>
              <a:avLst/>
              <a:gdLst/>
              <a:ahLst/>
              <a:cxnLst/>
              <a:rect l="l" t="t" r="r" b="b"/>
              <a:pathLst>
                <a:path w="2078" h="2101" extrusionOk="0">
                  <a:moveTo>
                    <a:pt x="1051" y="0"/>
                  </a:moveTo>
                  <a:cubicBezTo>
                    <a:pt x="959" y="0"/>
                    <a:pt x="868" y="23"/>
                    <a:pt x="777" y="46"/>
                  </a:cubicBezTo>
                  <a:lnTo>
                    <a:pt x="754" y="46"/>
                  </a:lnTo>
                  <a:cubicBezTo>
                    <a:pt x="686" y="69"/>
                    <a:pt x="617" y="115"/>
                    <a:pt x="549" y="137"/>
                  </a:cubicBezTo>
                  <a:cubicBezTo>
                    <a:pt x="549" y="137"/>
                    <a:pt x="526" y="160"/>
                    <a:pt x="503" y="160"/>
                  </a:cubicBezTo>
                  <a:cubicBezTo>
                    <a:pt x="457" y="206"/>
                    <a:pt x="389" y="251"/>
                    <a:pt x="343" y="297"/>
                  </a:cubicBezTo>
                  <a:cubicBezTo>
                    <a:pt x="343" y="297"/>
                    <a:pt x="320" y="297"/>
                    <a:pt x="320" y="320"/>
                  </a:cubicBezTo>
                  <a:cubicBezTo>
                    <a:pt x="275" y="366"/>
                    <a:pt x="206" y="434"/>
                    <a:pt x="161" y="503"/>
                  </a:cubicBezTo>
                  <a:cubicBezTo>
                    <a:pt x="161" y="525"/>
                    <a:pt x="161" y="525"/>
                    <a:pt x="138" y="548"/>
                  </a:cubicBezTo>
                  <a:cubicBezTo>
                    <a:pt x="115" y="617"/>
                    <a:pt x="69" y="708"/>
                    <a:pt x="46" y="776"/>
                  </a:cubicBezTo>
                  <a:cubicBezTo>
                    <a:pt x="46" y="799"/>
                    <a:pt x="46" y="822"/>
                    <a:pt x="24" y="822"/>
                  </a:cubicBezTo>
                  <a:cubicBezTo>
                    <a:pt x="24" y="913"/>
                    <a:pt x="1" y="1005"/>
                    <a:pt x="1" y="1073"/>
                  </a:cubicBezTo>
                  <a:cubicBezTo>
                    <a:pt x="1" y="1164"/>
                    <a:pt x="24" y="1279"/>
                    <a:pt x="24" y="1324"/>
                  </a:cubicBezTo>
                  <a:cubicBezTo>
                    <a:pt x="24" y="1347"/>
                    <a:pt x="46" y="1370"/>
                    <a:pt x="46" y="1370"/>
                  </a:cubicBezTo>
                  <a:cubicBezTo>
                    <a:pt x="69" y="1461"/>
                    <a:pt x="92" y="1530"/>
                    <a:pt x="138" y="1598"/>
                  </a:cubicBezTo>
                  <a:cubicBezTo>
                    <a:pt x="138" y="1621"/>
                    <a:pt x="138" y="1621"/>
                    <a:pt x="161" y="1621"/>
                  </a:cubicBezTo>
                  <a:cubicBezTo>
                    <a:pt x="183" y="1689"/>
                    <a:pt x="229" y="1735"/>
                    <a:pt x="275" y="1781"/>
                  </a:cubicBezTo>
                  <a:cubicBezTo>
                    <a:pt x="275" y="1804"/>
                    <a:pt x="275" y="1804"/>
                    <a:pt x="275" y="1804"/>
                  </a:cubicBezTo>
                  <a:cubicBezTo>
                    <a:pt x="343" y="1872"/>
                    <a:pt x="412" y="1918"/>
                    <a:pt x="480" y="1963"/>
                  </a:cubicBezTo>
                  <a:cubicBezTo>
                    <a:pt x="480" y="1963"/>
                    <a:pt x="503" y="1963"/>
                    <a:pt x="526" y="1986"/>
                  </a:cubicBezTo>
                  <a:cubicBezTo>
                    <a:pt x="571" y="2009"/>
                    <a:pt x="640" y="2032"/>
                    <a:pt x="708" y="2055"/>
                  </a:cubicBezTo>
                  <a:cubicBezTo>
                    <a:pt x="731" y="2055"/>
                    <a:pt x="731" y="2078"/>
                    <a:pt x="754" y="2078"/>
                  </a:cubicBezTo>
                  <a:cubicBezTo>
                    <a:pt x="822" y="2100"/>
                    <a:pt x="914" y="2100"/>
                    <a:pt x="982" y="2100"/>
                  </a:cubicBezTo>
                  <a:lnTo>
                    <a:pt x="1051" y="2100"/>
                  </a:lnTo>
                  <a:cubicBezTo>
                    <a:pt x="1142" y="2100"/>
                    <a:pt x="1256" y="2100"/>
                    <a:pt x="1347" y="2055"/>
                  </a:cubicBezTo>
                  <a:cubicBezTo>
                    <a:pt x="1416" y="2032"/>
                    <a:pt x="1484" y="1986"/>
                    <a:pt x="1553" y="1963"/>
                  </a:cubicBezTo>
                  <a:cubicBezTo>
                    <a:pt x="1621" y="1918"/>
                    <a:pt x="1713" y="1849"/>
                    <a:pt x="1758" y="1804"/>
                  </a:cubicBezTo>
                  <a:cubicBezTo>
                    <a:pt x="1758" y="1804"/>
                    <a:pt x="1781" y="1781"/>
                    <a:pt x="1781" y="1781"/>
                  </a:cubicBezTo>
                  <a:cubicBezTo>
                    <a:pt x="1850" y="1712"/>
                    <a:pt x="1895" y="1667"/>
                    <a:pt x="1941" y="1575"/>
                  </a:cubicBezTo>
                  <a:cubicBezTo>
                    <a:pt x="1941" y="1575"/>
                    <a:pt x="1941" y="1575"/>
                    <a:pt x="1941" y="1553"/>
                  </a:cubicBezTo>
                  <a:cubicBezTo>
                    <a:pt x="1964" y="1507"/>
                    <a:pt x="2009" y="1438"/>
                    <a:pt x="2032" y="1370"/>
                  </a:cubicBezTo>
                  <a:cubicBezTo>
                    <a:pt x="2055" y="1279"/>
                    <a:pt x="2055" y="1187"/>
                    <a:pt x="2078" y="1119"/>
                  </a:cubicBezTo>
                  <a:cubicBezTo>
                    <a:pt x="2078" y="1028"/>
                    <a:pt x="2055" y="936"/>
                    <a:pt x="2032" y="868"/>
                  </a:cubicBezTo>
                  <a:cubicBezTo>
                    <a:pt x="2032" y="845"/>
                    <a:pt x="2032" y="822"/>
                    <a:pt x="2032" y="822"/>
                  </a:cubicBezTo>
                  <a:cubicBezTo>
                    <a:pt x="2009" y="754"/>
                    <a:pt x="1964" y="662"/>
                    <a:pt x="1941" y="594"/>
                  </a:cubicBezTo>
                  <a:cubicBezTo>
                    <a:pt x="1918" y="594"/>
                    <a:pt x="1918" y="594"/>
                    <a:pt x="1918" y="571"/>
                  </a:cubicBezTo>
                  <a:cubicBezTo>
                    <a:pt x="1918" y="571"/>
                    <a:pt x="1895" y="548"/>
                    <a:pt x="1895" y="548"/>
                  </a:cubicBezTo>
                  <a:cubicBezTo>
                    <a:pt x="1872" y="503"/>
                    <a:pt x="1872" y="457"/>
                    <a:pt x="1850" y="411"/>
                  </a:cubicBezTo>
                  <a:cubicBezTo>
                    <a:pt x="1781" y="297"/>
                    <a:pt x="1690" y="206"/>
                    <a:pt x="1576" y="137"/>
                  </a:cubicBezTo>
                  <a:cubicBezTo>
                    <a:pt x="1416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06175" y="3486050"/>
              <a:ext cx="46825" cy="49075"/>
            </a:xfrm>
            <a:custGeom>
              <a:avLst/>
              <a:gdLst/>
              <a:ahLst/>
              <a:cxnLst/>
              <a:rect l="l" t="t" r="r" b="b"/>
              <a:pathLst>
                <a:path w="1873" h="1963" extrusionOk="0">
                  <a:moveTo>
                    <a:pt x="845" y="0"/>
                  </a:moveTo>
                  <a:cubicBezTo>
                    <a:pt x="777" y="0"/>
                    <a:pt x="708" y="23"/>
                    <a:pt x="617" y="46"/>
                  </a:cubicBezTo>
                  <a:cubicBezTo>
                    <a:pt x="549" y="46"/>
                    <a:pt x="457" y="91"/>
                    <a:pt x="389" y="137"/>
                  </a:cubicBezTo>
                  <a:cubicBezTo>
                    <a:pt x="298" y="183"/>
                    <a:pt x="229" y="251"/>
                    <a:pt x="183" y="320"/>
                  </a:cubicBezTo>
                  <a:cubicBezTo>
                    <a:pt x="115" y="411"/>
                    <a:pt x="69" y="479"/>
                    <a:pt x="47" y="593"/>
                  </a:cubicBezTo>
                  <a:cubicBezTo>
                    <a:pt x="1" y="685"/>
                    <a:pt x="1" y="799"/>
                    <a:pt x="24" y="890"/>
                  </a:cubicBezTo>
                  <a:cubicBezTo>
                    <a:pt x="24" y="982"/>
                    <a:pt x="47" y="1050"/>
                    <a:pt x="92" y="1118"/>
                  </a:cubicBezTo>
                  <a:cubicBezTo>
                    <a:pt x="92" y="1118"/>
                    <a:pt x="92" y="1118"/>
                    <a:pt x="92" y="1141"/>
                  </a:cubicBezTo>
                  <a:cubicBezTo>
                    <a:pt x="69" y="1278"/>
                    <a:pt x="115" y="1461"/>
                    <a:pt x="206" y="1575"/>
                  </a:cubicBezTo>
                  <a:cubicBezTo>
                    <a:pt x="229" y="1598"/>
                    <a:pt x="298" y="1712"/>
                    <a:pt x="320" y="1735"/>
                  </a:cubicBezTo>
                  <a:cubicBezTo>
                    <a:pt x="412" y="1826"/>
                    <a:pt x="549" y="1917"/>
                    <a:pt x="663" y="1940"/>
                  </a:cubicBezTo>
                  <a:lnTo>
                    <a:pt x="777" y="1940"/>
                  </a:lnTo>
                  <a:cubicBezTo>
                    <a:pt x="800" y="1963"/>
                    <a:pt x="845" y="1963"/>
                    <a:pt x="891" y="1963"/>
                  </a:cubicBezTo>
                  <a:lnTo>
                    <a:pt x="914" y="1963"/>
                  </a:lnTo>
                  <a:cubicBezTo>
                    <a:pt x="982" y="1963"/>
                    <a:pt x="1051" y="1940"/>
                    <a:pt x="1119" y="1940"/>
                  </a:cubicBezTo>
                  <a:cubicBezTo>
                    <a:pt x="1142" y="1940"/>
                    <a:pt x="1142" y="1940"/>
                    <a:pt x="1165" y="1917"/>
                  </a:cubicBezTo>
                  <a:cubicBezTo>
                    <a:pt x="1233" y="1895"/>
                    <a:pt x="1302" y="1872"/>
                    <a:pt x="1370" y="1849"/>
                  </a:cubicBezTo>
                  <a:cubicBezTo>
                    <a:pt x="1370" y="1826"/>
                    <a:pt x="1370" y="1826"/>
                    <a:pt x="1393" y="1826"/>
                  </a:cubicBezTo>
                  <a:cubicBezTo>
                    <a:pt x="1439" y="1780"/>
                    <a:pt x="1507" y="1735"/>
                    <a:pt x="1553" y="1689"/>
                  </a:cubicBezTo>
                  <a:cubicBezTo>
                    <a:pt x="1621" y="1643"/>
                    <a:pt x="1690" y="1529"/>
                    <a:pt x="1713" y="1506"/>
                  </a:cubicBezTo>
                  <a:cubicBezTo>
                    <a:pt x="1736" y="1484"/>
                    <a:pt x="1736" y="1461"/>
                    <a:pt x="1758" y="1438"/>
                  </a:cubicBezTo>
                  <a:cubicBezTo>
                    <a:pt x="1781" y="1392"/>
                    <a:pt x="1827" y="1278"/>
                    <a:pt x="1850" y="1210"/>
                  </a:cubicBezTo>
                  <a:cubicBezTo>
                    <a:pt x="1850" y="1141"/>
                    <a:pt x="1873" y="1027"/>
                    <a:pt x="1873" y="959"/>
                  </a:cubicBezTo>
                  <a:cubicBezTo>
                    <a:pt x="1873" y="890"/>
                    <a:pt x="1850" y="776"/>
                    <a:pt x="1827" y="708"/>
                  </a:cubicBezTo>
                  <a:cubicBezTo>
                    <a:pt x="1804" y="639"/>
                    <a:pt x="1781" y="525"/>
                    <a:pt x="1736" y="479"/>
                  </a:cubicBezTo>
                  <a:cubicBezTo>
                    <a:pt x="1690" y="434"/>
                    <a:pt x="1644" y="342"/>
                    <a:pt x="1576" y="274"/>
                  </a:cubicBezTo>
                  <a:cubicBezTo>
                    <a:pt x="1507" y="228"/>
                    <a:pt x="1439" y="183"/>
                    <a:pt x="1370" y="137"/>
                  </a:cubicBezTo>
                  <a:cubicBezTo>
                    <a:pt x="1211" y="46"/>
                    <a:pt x="1074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25725" y="3567650"/>
              <a:ext cx="49675" cy="47375"/>
            </a:xfrm>
            <a:custGeom>
              <a:avLst/>
              <a:gdLst/>
              <a:ahLst/>
              <a:cxnLst/>
              <a:rect l="l" t="t" r="r" b="b"/>
              <a:pathLst>
                <a:path w="1987" h="1895" extrusionOk="0">
                  <a:moveTo>
                    <a:pt x="799" y="0"/>
                  </a:moveTo>
                  <a:cubicBezTo>
                    <a:pt x="731" y="0"/>
                    <a:pt x="662" y="23"/>
                    <a:pt x="617" y="23"/>
                  </a:cubicBezTo>
                  <a:cubicBezTo>
                    <a:pt x="480" y="69"/>
                    <a:pt x="366" y="137"/>
                    <a:pt x="274" y="228"/>
                  </a:cubicBezTo>
                  <a:cubicBezTo>
                    <a:pt x="229" y="274"/>
                    <a:pt x="183" y="342"/>
                    <a:pt x="137" y="388"/>
                  </a:cubicBezTo>
                  <a:cubicBezTo>
                    <a:pt x="137" y="411"/>
                    <a:pt x="137" y="411"/>
                    <a:pt x="137" y="411"/>
                  </a:cubicBezTo>
                  <a:lnTo>
                    <a:pt x="115" y="411"/>
                  </a:lnTo>
                  <a:cubicBezTo>
                    <a:pt x="92" y="479"/>
                    <a:pt x="69" y="548"/>
                    <a:pt x="46" y="616"/>
                  </a:cubicBezTo>
                  <a:cubicBezTo>
                    <a:pt x="23" y="662"/>
                    <a:pt x="23" y="708"/>
                    <a:pt x="23" y="776"/>
                  </a:cubicBezTo>
                  <a:cubicBezTo>
                    <a:pt x="0" y="822"/>
                    <a:pt x="0" y="867"/>
                    <a:pt x="0" y="936"/>
                  </a:cubicBezTo>
                  <a:cubicBezTo>
                    <a:pt x="0" y="1004"/>
                    <a:pt x="23" y="1073"/>
                    <a:pt x="23" y="1141"/>
                  </a:cubicBezTo>
                  <a:cubicBezTo>
                    <a:pt x="23" y="1164"/>
                    <a:pt x="23" y="1164"/>
                    <a:pt x="23" y="1164"/>
                  </a:cubicBezTo>
                  <a:cubicBezTo>
                    <a:pt x="46" y="1164"/>
                    <a:pt x="46" y="1187"/>
                    <a:pt x="46" y="1187"/>
                  </a:cubicBezTo>
                  <a:cubicBezTo>
                    <a:pt x="69" y="1255"/>
                    <a:pt x="92" y="1324"/>
                    <a:pt x="115" y="1392"/>
                  </a:cubicBezTo>
                  <a:cubicBezTo>
                    <a:pt x="137" y="1392"/>
                    <a:pt x="137" y="1392"/>
                    <a:pt x="137" y="1415"/>
                  </a:cubicBezTo>
                  <a:cubicBezTo>
                    <a:pt x="137" y="1415"/>
                    <a:pt x="137" y="1415"/>
                    <a:pt x="160" y="1438"/>
                  </a:cubicBezTo>
                  <a:cubicBezTo>
                    <a:pt x="160" y="1461"/>
                    <a:pt x="206" y="1484"/>
                    <a:pt x="206" y="1529"/>
                  </a:cubicBezTo>
                  <a:cubicBezTo>
                    <a:pt x="229" y="1552"/>
                    <a:pt x="252" y="1575"/>
                    <a:pt x="274" y="1598"/>
                  </a:cubicBezTo>
                  <a:cubicBezTo>
                    <a:pt x="297" y="1621"/>
                    <a:pt x="297" y="1621"/>
                    <a:pt x="320" y="1643"/>
                  </a:cubicBezTo>
                  <a:cubicBezTo>
                    <a:pt x="366" y="1666"/>
                    <a:pt x="411" y="1712"/>
                    <a:pt x="480" y="1758"/>
                  </a:cubicBezTo>
                  <a:cubicBezTo>
                    <a:pt x="525" y="1780"/>
                    <a:pt x="571" y="1803"/>
                    <a:pt x="594" y="1826"/>
                  </a:cubicBezTo>
                  <a:cubicBezTo>
                    <a:pt x="640" y="1826"/>
                    <a:pt x="685" y="1849"/>
                    <a:pt x="731" y="1872"/>
                  </a:cubicBezTo>
                  <a:cubicBezTo>
                    <a:pt x="799" y="1872"/>
                    <a:pt x="891" y="1895"/>
                    <a:pt x="936" y="1895"/>
                  </a:cubicBezTo>
                  <a:lnTo>
                    <a:pt x="982" y="1895"/>
                  </a:lnTo>
                  <a:cubicBezTo>
                    <a:pt x="1073" y="1895"/>
                    <a:pt x="1142" y="1895"/>
                    <a:pt x="1233" y="1872"/>
                  </a:cubicBezTo>
                  <a:cubicBezTo>
                    <a:pt x="1233" y="1872"/>
                    <a:pt x="1256" y="1872"/>
                    <a:pt x="1256" y="1849"/>
                  </a:cubicBezTo>
                  <a:cubicBezTo>
                    <a:pt x="1324" y="1826"/>
                    <a:pt x="1393" y="1803"/>
                    <a:pt x="1461" y="1780"/>
                  </a:cubicBezTo>
                  <a:cubicBezTo>
                    <a:pt x="1461" y="1780"/>
                    <a:pt x="1461" y="1780"/>
                    <a:pt x="1461" y="1758"/>
                  </a:cubicBezTo>
                  <a:lnTo>
                    <a:pt x="1507" y="1758"/>
                  </a:lnTo>
                  <a:cubicBezTo>
                    <a:pt x="1553" y="1712"/>
                    <a:pt x="1621" y="1666"/>
                    <a:pt x="1690" y="1598"/>
                  </a:cubicBezTo>
                  <a:cubicBezTo>
                    <a:pt x="1690" y="1598"/>
                    <a:pt x="1690" y="1598"/>
                    <a:pt x="1712" y="1575"/>
                  </a:cubicBezTo>
                  <a:cubicBezTo>
                    <a:pt x="1735" y="1529"/>
                    <a:pt x="1781" y="1484"/>
                    <a:pt x="1827" y="1415"/>
                  </a:cubicBezTo>
                  <a:cubicBezTo>
                    <a:pt x="1827" y="1415"/>
                    <a:pt x="1827" y="1415"/>
                    <a:pt x="1849" y="1392"/>
                  </a:cubicBezTo>
                  <a:cubicBezTo>
                    <a:pt x="1849" y="1392"/>
                    <a:pt x="1849" y="1392"/>
                    <a:pt x="1849" y="1370"/>
                  </a:cubicBezTo>
                  <a:cubicBezTo>
                    <a:pt x="1872" y="1324"/>
                    <a:pt x="1918" y="1233"/>
                    <a:pt x="1941" y="1187"/>
                  </a:cubicBezTo>
                  <a:cubicBezTo>
                    <a:pt x="1941" y="1164"/>
                    <a:pt x="1941" y="1164"/>
                    <a:pt x="1941" y="1164"/>
                  </a:cubicBezTo>
                  <a:cubicBezTo>
                    <a:pt x="1941" y="1164"/>
                    <a:pt x="1941" y="1141"/>
                    <a:pt x="1941" y="1141"/>
                  </a:cubicBezTo>
                  <a:cubicBezTo>
                    <a:pt x="1963" y="1118"/>
                    <a:pt x="1963" y="1050"/>
                    <a:pt x="1963" y="1027"/>
                  </a:cubicBezTo>
                  <a:cubicBezTo>
                    <a:pt x="1963" y="1027"/>
                    <a:pt x="1963" y="959"/>
                    <a:pt x="1986" y="936"/>
                  </a:cubicBezTo>
                  <a:cubicBezTo>
                    <a:pt x="1986" y="913"/>
                    <a:pt x="1986" y="913"/>
                    <a:pt x="1986" y="913"/>
                  </a:cubicBezTo>
                  <a:cubicBezTo>
                    <a:pt x="1963" y="845"/>
                    <a:pt x="1963" y="776"/>
                    <a:pt x="1941" y="708"/>
                  </a:cubicBezTo>
                  <a:lnTo>
                    <a:pt x="1872" y="525"/>
                  </a:lnTo>
                  <a:cubicBezTo>
                    <a:pt x="1872" y="525"/>
                    <a:pt x="1872" y="525"/>
                    <a:pt x="1872" y="502"/>
                  </a:cubicBezTo>
                  <a:cubicBezTo>
                    <a:pt x="1849" y="479"/>
                    <a:pt x="1758" y="388"/>
                    <a:pt x="1735" y="365"/>
                  </a:cubicBezTo>
                  <a:cubicBezTo>
                    <a:pt x="1735" y="342"/>
                    <a:pt x="1735" y="342"/>
                    <a:pt x="1735" y="342"/>
                  </a:cubicBezTo>
                  <a:cubicBezTo>
                    <a:pt x="1690" y="320"/>
                    <a:pt x="1644" y="274"/>
                    <a:pt x="1644" y="274"/>
                  </a:cubicBezTo>
                  <a:cubicBezTo>
                    <a:pt x="1621" y="251"/>
                    <a:pt x="1598" y="228"/>
                    <a:pt x="1553" y="205"/>
                  </a:cubicBezTo>
                  <a:lnTo>
                    <a:pt x="1530" y="205"/>
                  </a:lnTo>
                  <a:cubicBezTo>
                    <a:pt x="1507" y="183"/>
                    <a:pt x="1393" y="137"/>
                    <a:pt x="1347" y="114"/>
                  </a:cubicBezTo>
                  <a:lnTo>
                    <a:pt x="1302" y="114"/>
                  </a:lnTo>
                  <a:cubicBezTo>
                    <a:pt x="1279" y="91"/>
                    <a:pt x="1210" y="91"/>
                    <a:pt x="1142" y="91"/>
                  </a:cubicBezTo>
                  <a:cubicBezTo>
                    <a:pt x="1050" y="23"/>
                    <a:pt x="936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46850" y="3693750"/>
              <a:ext cx="43375" cy="51675"/>
            </a:xfrm>
            <a:custGeom>
              <a:avLst/>
              <a:gdLst/>
              <a:ahLst/>
              <a:cxnLst/>
              <a:rect l="l" t="t" r="r" b="b"/>
              <a:pathLst>
                <a:path w="1735" h="2067" extrusionOk="0">
                  <a:moveTo>
                    <a:pt x="936" y="0"/>
                  </a:moveTo>
                  <a:cubicBezTo>
                    <a:pt x="867" y="0"/>
                    <a:pt x="799" y="23"/>
                    <a:pt x="730" y="23"/>
                  </a:cubicBezTo>
                  <a:lnTo>
                    <a:pt x="708" y="23"/>
                  </a:lnTo>
                  <a:lnTo>
                    <a:pt x="525" y="115"/>
                  </a:lnTo>
                  <a:cubicBezTo>
                    <a:pt x="502" y="137"/>
                    <a:pt x="479" y="137"/>
                    <a:pt x="457" y="183"/>
                  </a:cubicBezTo>
                  <a:cubicBezTo>
                    <a:pt x="342" y="252"/>
                    <a:pt x="388" y="206"/>
                    <a:pt x="320" y="320"/>
                  </a:cubicBezTo>
                  <a:cubicBezTo>
                    <a:pt x="297" y="320"/>
                    <a:pt x="251" y="366"/>
                    <a:pt x="251" y="388"/>
                  </a:cubicBezTo>
                  <a:cubicBezTo>
                    <a:pt x="228" y="411"/>
                    <a:pt x="183" y="571"/>
                    <a:pt x="160" y="594"/>
                  </a:cubicBezTo>
                  <a:cubicBezTo>
                    <a:pt x="160" y="617"/>
                    <a:pt x="160" y="662"/>
                    <a:pt x="160" y="685"/>
                  </a:cubicBezTo>
                  <a:cubicBezTo>
                    <a:pt x="137" y="731"/>
                    <a:pt x="137" y="776"/>
                    <a:pt x="137" y="799"/>
                  </a:cubicBezTo>
                  <a:cubicBezTo>
                    <a:pt x="137" y="799"/>
                    <a:pt x="137" y="822"/>
                    <a:pt x="137" y="868"/>
                  </a:cubicBezTo>
                  <a:cubicBezTo>
                    <a:pt x="137" y="891"/>
                    <a:pt x="114" y="913"/>
                    <a:pt x="114" y="913"/>
                  </a:cubicBezTo>
                  <a:cubicBezTo>
                    <a:pt x="46" y="1005"/>
                    <a:pt x="23" y="1096"/>
                    <a:pt x="23" y="1210"/>
                  </a:cubicBezTo>
                  <a:cubicBezTo>
                    <a:pt x="0" y="1301"/>
                    <a:pt x="0" y="1416"/>
                    <a:pt x="46" y="1507"/>
                  </a:cubicBezTo>
                  <a:cubicBezTo>
                    <a:pt x="69" y="1598"/>
                    <a:pt x="114" y="1689"/>
                    <a:pt x="183" y="1758"/>
                  </a:cubicBezTo>
                  <a:cubicBezTo>
                    <a:pt x="228" y="1849"/>
                    <a:pt x="297" y="1918"/>
                    <a:pt x="388" y="1963"/>
                  </a:cubicBezTo>
                  <a:cubicBezTo>
                    <a:pt x="457" y="1986"/>
                    <a:pt x="502" y="2009"/>
                    <a:pt x="571" y="2032"/>
                  </a:cubicBezTo>
                  <a:cubicBezTo>
                    <a:pt x="639" y="2055"/>
                    <a:pt x="708" y="2066"/>
                    <a:pt x="776" y="2066"/>
                  </a:cubicBezTo>
                  <a:cubicBezTo>
                    <a:pt x="845" y="2066"/>
                    <a:pt x="913" y="2055"/>
                    <a:pt x="982" y="2032"/>
                  </a:cubicBezTo>
                  <a:lnTo>
                    <a:pt x="1164" y="1963"/>
                  </a:lnTo>
                  <a:cubicBezTo>
                    <a:pt x="1278" y="1895"/>
                    <a:pt x="1370" y="1804"/>
                    <a:pt x="1415" y="1689"/>
                  </a:cubicBezTo>
                  <a:cubicBezTo>
                    <a:pt x="1461" y="1621"/>
                    <a:pt x="1507" y="1530"/>
                    <a:pt x="1552" y="1461"/>
                  </a:cubicBezTo>
                  <a:cubicBezTo>
                    <a:pt x="1598" y="1301"/>
                    <a:pt x="1666" y="1165"/>
                    <a:pt x="1712" y="1028"/>
                  </a:cubicBezTo>
                  <a:cubicBezTo>
                    <a:pt x="1712" y="1028"/>
                    <a:pt x="1712" y="1005"/>
                    <a:pt x="1712" y="1005"/>
                  </a:cubicBezTo>
                  <a:cubicBezTo>
                    <a:pt x="1712" y="982"/>
                    <a:pt x="1735" y="822"/>
                    <a:pt x="1735" y="799"/>
                  </a:cubicBezTo>
                  <a:cubicBezTo>
                    <a:pt x="1735" y="776"/>
                    <a:pt x="1712" y="617"/>
                    <a:pt x="1712" y="594"/>
                  </a:cubicBezTo>
                  <a:cubicBezTo>
                    <a:pt x="1712" y="571"/>
                    <a:pt x="1643" y="434"/>
                    <a:pt x="1643" y="411"/>
                  </a:cubicBezTo>
                  <a:lnTo>
                    <a:pt x="1621" y="411"/>
                  </a:lnTo>
                  <a:cubicBezTo>
                    <a:pt x="1598" y="343"/>
                    <a:pt x="1552" y="297"/>
                    <a:pt x="1507" y="252"/>
                  </a:cubicBezTo>
                  <a:cubicBezTo>
                    <a:pt x="1507" y="252"/>
                    <a:pt x="1507" y="229"/>
                    <a:pt x="1507" y="229"/>
                  </a:cubicBezTo>
                  <a:cubicBezTo>
                    <a:pt x="1461" y="206"/>
                    <a:pt x="1392" y="160"/>
                    <a:pt x="1347" y="115"/>
                  </a:cubicBezTo>
                  <a:lnTo>
                    <a:pt x="1324" y="115"/>
                  </a:lnTo>
                  <a:cubicBezTo>
                    <a:pt x="1278" y="92"/>
                    <a:pt x="1210" y="69"/>
                    <a:pt x="1141" y="23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70675" y="3739125"/>
              <a:ext cx="41675" cy="49350"/>
            </a:xfrm>
            <a:custGeom>
              <a:avLst/>
              <a:gdLst/>
              <a:ahLst/>
              <a:cxnLst/>
              <a:rect l="l" t="t" r="r" b="b"/>
              <a:pathLst>
                <a:path w="1667" h="1974" extrusionOk="0">
                  <a:moveTo>
                    <a:pt x="845" y="0"/>
                  </a:moveTo>
                  <a:cubicBezTo>
                    <a:pt x="776" y="0"/>
                    <a:pt x="708" y="11"/>
                    <a:pt x="639" y="34"/>
                  </a:cubicBezTo>
                  <a:lnTo>
                    <a:pt x="457" y="103"/>
                  </a:lnTo>
                  <a:cubicBezTo>
                    <a:pt x="343" y="171"/>
                    <a:pt x="251" y="263"/>
                    <a:pt x="183" y="377"/>
                  </a:cubicBezTo>
                  <a:cubicBezTo>
                    <a:pt x="137" y="468"/>
                    <a:pt x="91" y="582"/>
                    <a:pt x="69" y="673"/>
                  </a:cubicBezTo>
                  <a:cubicBezTo>
                    <a:pt x="46" y="696"/>
                    <a:pt x="46" y="719"/>
                    <a:pt x="46" y="742"/>
                  </a:cubicBezTo>
                  <a:cubicBezTo>
                    <a:pt x="23" y="810"/>
                    <a:pt x="23" y="902"/>
                    <a:pt x="23" y="993"/>
                  </a:cubicBezTo>
                  <a:cubicBezTo>
                    <a:pt x="0" y="1039"/>
                    <a:pt x="23" y="1061"/>
                    <a:pt x="23" y="1107"/>
                  </a:cubicBezTo>
                  <a:cubicBezTo>
                    <a:pt x="46" y="1267"/>
                    <a:pt x="46" y="1427"/>
                    <a:pt x="160" y="1564"/>
                  </a:cubicBezTo>
                  <a:cubicBezTo>
                    <a:pt x="251" y="1701"/>
                    <a:pt x="297" y="1769"/>
                    <a:pt x="457" y="1860"/>
                  </a:cubicBezTo>
                  <a:cubicBezTo>
                    <a:pt x="566" y="1938"/>
                    <a:pt x="707" y="1974"/>
                    <a:pt x="851" y="1974"/>
                  </a:cubicBezTo>
                  <a:cubicBezTo>
                    <a:pt x="918" y="1974"/>
                    <a:pt x="985" y="1966"/>
                    <a:pt x="1050" y="1952"/>
                  </a:cubicBezTo>
                  <a:cubicBezTo>
                    <a:pt x="1187" y="1906"/>
                    <a:pt x="1301" y="1837"/>
                    <a:pt x="1415" y="1746"/>
                  </a:cubicBezTo>
                  <a:cubicBezTo>
                    <a:pt x="1507" y="1632"/>
                    <a:pt x="1575" y="1518"/>
                    <a:pt x="1621" y="1381"/>
                  </a:cubicBezTo>
                  <a:cubicBezTo>
                    <a:pt x="1666" y="1221"/>
                    <a:pt x="1644" y="1039"/>
                    <a:pt x="1575" y="879"/>
                  </a:cubicBezTo>
                  <a:cubicBezTo>
                    <a:pt x="1598" y="765"/>
                    <a:pt x="1598" y="673"/>
                    <a:pt x="1575" y="559"/>
                  </a:cubicBezTo>
                  <a:cubicBezTo>
                    <a:pt x="1552" y="468"/>
                    <a:pt x="1507" y="377"/>
                    <a:pt x="1438" y="308"/>
                  </a:cubicBezTo>
                  <a:cubicBezTo>
                    <a:pt x="1392" y="217"/>
                    <a:pt x="1301" y="171"/>
                    <a:pt x="1233" y="103"/>
                  </a:cubicBezTo>
                  <a:cubicBezTo>
                    <a:pt x="1164" y="80"/>
                    <a:pt x="1096" y="57"/>
                    <a:pt x="1050" y="34"/>
                  </a:cubicBezTo>
                  <a:cubicBezTo>
                    <a:pt x="982" y="11"/>
                    <a:pt x="913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57400" y="3674925"/>
              <a:ext cx="44525" cy="41675"/>
            </a:xfrm>
            <a:custGeom>
              <a:avLst/>
              <a:gdLst/>
              <a:ahLst/>
              <a:cxnLst/>
              <a:rect l="l" t="t" r="r" b="b"/>
              <a:pathLst>
                <a:path w="1781" h="1667" extrusionOk="0">
                  <a:moveTo>
                    <a:pt x="799" y="0"/>
                  </a:moveTo>
                  <a:cubicBezTo>
                    <a:pt x="640" y="0"/>
                    <a:pt x="548" y="23"/>
                    <a:pt x="411" y="114"/>
                  </a:cubicBezTo>
                  <a:cubicBezTo>
                    <a:pt x="297" y="160"/>
                    <a:pt x="183" y="274"/>
                    <a:pt x="115" y="388"/>
                  </a:cubicBezTo>
                  <a:cubicBezTo>
                    <a:pt x="69" y="457"/>
                    <a:pt x="46" y="525"/>
                    <a:pt x="23" y="594"/>
                  </a:cubicBezTo>
                  <a:cubicBezTo>
                    <a:pt x="1" y="776"/>
                    <a:pt x="1" y="822"/>
                    <a:pt x="23" y="1005"/>
                  </a:cubicBezTo>
                  <a:cubicBezTo>
                    <a:pt x="69" y="1096"/>
                    <a:pt x="115" y="1187"/>
                    <a:pt x="160" y="1256"/>
                  </a:cubicBezTo>
                  <a:cubicBezTo>
                    <a:pt x="229" y="1347"/>
                    <a:pt x="297" y="1415"/>
                    <a:pt x="389" y="1461"/>
                  </a:cubicBezTo>
                  <a:cubicBezTo>
                    <a:pt x="434" y="1484"/>
                    <a:pt x="480" y="1507"/>
                    <a:pt x="526" y="1529"/>
                  </a:cubicBezTo>
                  <a:cubicBezTo>
                    <a:pt x="548" y="1529"/>
                    <a:pt x="548" y="1552"/>
                    <a:pt x="571" y="1552"/>
                  </a:cubicBezTo>
                  <a:cubicBezTo>
                    <a:pt x="594" y="1575"/>
                    <a:pt x="754" y="1621"/>
                    <a:pt x="754" y="1644"/>
                  </a:cubicBezTo>
                  <a:lnTo>
                    <a:pt x="777" y="1644"/>
                  </a:lnTo>
                  <a:cubicBezTo>
                    <a:pt x="777" y="1644"/>
                    <a:pt x="959" y="1666"/>
                    <a:pt x="982" y="1666"/>
                  </a:cubicBezTo>
                  <a:cubicBezTo>
                    <a:pt x="982" y="1666"/>
                    <a:pt x="1187" y="1644"/>
                    <a:pt x="1187" y="1644"/>
                  </a:cubicBezTo>
                  <a:cubicBezTo>
                    <a:pt x="1210" y="1621"/>
                    <a:pt x="1256" y="1621"/>
                    <a:pt x="1279" y="1598"/>
                  </a:cubicBezTo>
                  <a:cubicBezTo>
                    <a:pt x="1302" y="1575"/>
                    <a:pt x="1347" y="1575"/>
                    <a:pt x="1370" y="1552"/>
                  </a:cubicBezTo>
                  <a:cubicBezTo>
                    <a:pt x="1393" y="1552"/>
                    <a:pt x="1530" y="1438"/>
                    <a:pt x="1530" y="1438"/>
                  </a:cubicBezTo>
                  <a:cubicBezTo>
                    <a:pt x="1530" y="1438"/>
                    <a:pt x="1553" y="1415"/>
                    <a:pt x="1553" y="1415"/>
                  </a:cubicBezTo>
                  <a:cubicBezTo>
                    <a:pt x="1553" y="1415"/>
                    <a:pt x="1598" y="1370"/>
                    <a:pt x="1598" y="1347"/>
                  </a:cubicBezTo>
                  <a:cubicBezTo>
                    <a:pt x="1621" y="1324"/>
                    <a:pt x="1644" y="1278"/>
                    <a:pt x="1667" y="1256"/>
                  </a:cubicBezTo>
                  <a:cubicBezTo>
                    <a:pt x="1667" y="1233"/>
                    <a:pt x="1758" y="1073"/>
                    <a:pt x="1758" y="1073"/>
                  </a:cubicBezTo>
                  <a:cubicBezTo>
                    <a:pt x="1758" y="1073"/>
                    <a:pt x="1758" y="1050"/>
                    <a:pt x="1758" y="1050"/>
                  </a:cubicBezTo>
                  <a:cubicBezTo>
                    <a:pt x="1758" y="1027"/>
                    <a:pt x="1758" y="982"/>
                    <a:pt x="1758" y="959"/>
                  </a:cubicBezTo>
                  <a:cubicBezTo>
                    <a:pt x="1781" y="913"/>
                    <a:pt x="1781" y="890"/>
                    <a:pt x="1781" y="845"/>
                  </a:cubicBezTo>
                  <a:cubicBezTo>
                    <a:pt x="1781" y="845"/>
                    <a:pt x="1758" y="639"/>
                    <a:pt x="1758" y="639"/>
                  </a:cubicBezTo>
                  <a:cubicBezTo>
                    <a:pt x="1758" y="639"/>
                    <a:pt x="1690" y="457"/>
                    <a:pt x="1667" y="457"/>
                  </a:cubicBezTo>
                  <a:cubicBezTo>
                    <a:pt x="1667" y="457"/>
                    <a:pt x="1553" y="297"/>
                    <a:pt x="1553" y="297"/>
                  </a:cubicBezTo>
                  <a:cubicBezTo>
                    <a:pt x="1553" y="297"/>
                    <a:pt x="1393" y="183"/>
                    <a:pt x="1393" y="183"/>
                  </a:cubicBezTo>
                  <a:cubicBezTo>
                    <a:pt x="1393" y="183"/>
                    <a:pt x="1210" y="91"/>
                    <a:pt x="1210" y="91"/>
                  </a:cubicBezTo>
                  <a:cubicBezTo>
                    <a:pt x="1187" y="91"/>
                    <a:pt x="1165" y="69"/>
                    <a:pt x="1142" y="69"/>
                  </a:cubicBezTo>
                  <a:cubicBezTo>
                    <a:pt x="1119" y="69"/>
                    <a:pt x="1073" y="46"/>
                    <a:pt x="1051" y="23"/>
                  </a:cubicBezTo>
                  <a:cubicBezTo>
                    <a:pt x="959" y="0"/>
                    <a:pt x="891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3950" y="3534550"/>
              <a:ext cx="41675" cy="46525"/>
            </a:xfrm>
            <a:custGeom>
              <a:avLst/>
              <a:gdLst/>
              <a:ahLst/>
              <a:cxnLst/>
              <a:rect l="l" t="t" r="r" b="b"/>
              <a:pathLst>
                <a:path w="1667" h="1861" extrusionOk="0">
                  <a:moveTo>
                    <a:pt x="891" y="0"/>
                  </a:moveTo>
                  <a:cubicBezTo>
                    <a:pt x="822" y="23"/>
                    <a:pt x="754" y="23"/>
                    <a:pt x="685" y="46"/>
                  </a:cubicBezTo>
                  <a:cubicBezTo>
                    <a:pt x="571" y="69"/>
                    <a:pt x="457" y="137"/>
                    <a:pt x="366" y="228"/>
                  </a:cubicBezTo>
                  <a:cubicBezTo>
                    <a:pt x="343" y="251"/>
                    <a:pt x="320" y="251"/>
                    <a:pt x="297" y="274"/>
                  </a:cubicBezTo>
                  <a:cubicBezTo>
                    <a:pt x="297" y="274"/>
                    <a:pt x="297" y="297"/>
                    <a:pt x="297" y="297"/>
                  </a:cubicBezTo>
                  <a:cubicBezTo>
                    <a:pt x="206" y="343"/>
                    <a:pt x="137" y="411"/>
                    <a:pt x="92" y="502"/>
                  </a:cubicBezTo>
                  <a:cubicBezTo>
                    <a:pt x="69" y="571"/>
                    <a:pt x="46" y="639"/>
                    <a:pt x="23" y="685"/>
                  </a:cubicBezTo>
                  <a:cubicBezTo>
                    <a:pt x="1" y="776"/>
                    <a:pt x="1" y="845"/>
                    <a:pt x="1" y="936"/>
                  </a:cubicBezTo>
                  <a:cubicBezTo>
                    <a:pt x="1" y="959"/>
                    <a:pt x="1" y="959"/>
                    <a:pt x="1" y="982"/>
                  </a:cubicBezTo>
                  <a:cubicBezTo>
                    <a:pt x="1" y="1164"/>
                    <a:pt x="23" y="1233"/>
                    <a:pt x="115" y="1415"/>
                  </a:cubicBezTo>
                  <a:cubicBezTo>
                    <a:pt x="115" y="1415"/>
                    <a:pt x="115" y="1438"/>
                    <a:pt x="115" y="1438"/>
                  </a:cubicBezTo>
                  <a:cubicBezTo>
                    <a:pt x="160" y="1484"/>
                    <a:pt x="206" y="1552"/>
                    <a:pt x="252" y="1621"/>
                  </a:cubicBezTo>
                  <a:cubicBezTo>
                    <a:pt x="366" y="1712"/>
                    <a:pt x="480" y="1781"/>
                    <a:pt x="640" y="1826"/>
                  </a:cubicBezTo>
                  <a:cubicBezTo>
                    <a:pt x="708" y="1849"/>
                    <a:pt x="788" y="1860"/>
                    <a:pt x="868" y="1860"/>
                  </a:cubicBezTo>
                  <a:cubicBezTo>
                    <a:pt x="948" y="1860"/>
                    <a:pt x="1028" y="1849"/>
                    <a:pt x="1096" y="1826"/>
                  </a:cubicBezTo>
                  <a:lnTo>
                    <a:pt x="1279" y="1758"/>
                  </a:lnTo>
                  <a:cubicBezTo>
                    <a:pt x="1370" y="1712"/>
                    <a:pt x="1438" y="1644"/>
                    <a:pt x="1484" y="1552"/>
                  </a:cubicBezTo>
                  <a:cubicBezTo>
                    <a:pt x="1530" y="1507"/>
                    <a:pt x="1553" y="1461"/>
                    <a:pt x="1575" y="1393"/>
                  </a:cubicBezTo>
                  <a:cubicBezTo>
                    <a:pt x="1621" y="1301"/>
                    <a:pt x="1644" y="1210"/>
                    <a:pt x="1644" y="1096"/>
                  </a:cubicBezTo>
                  <a:cubicBezTo>
                    <a:pt x="1644" y="1050"/>
                    <a:pt x="1644" y="1004"/>
                    <a:pt x="1644" y="959"/>
                  </a:cubicBezTo>
                  <a:cubicBezTo>
                    <a:pt x="1644" y="890"/>
                    <a:pt x="1667" y="845"/>
                    <a:pt x="1667" y="776"/>
                  </a:cubicBezTo>
                  <a:cubicBezTo>
                    <a:pt x="1667" y="662"/>
                    <a:pt x="1644" y="571"/>
                    <a:pt x="1598" y="480"/>
                  </a:cubicBezTo>
                  <a:cubicBezTo>
                    <a:pt x="1553" y="388"/>
                    <a:pt x="1507" y="297"/>
                    <a:pt x="1438" y="228"/>
                  </a:cubicBezTo>
                  <a:cubicBezTo>
                    <a:pt x="1393" y="183"/>
                    <a:pt x="1324" y="160"/>
                    <a:pt x="1279" y="114"/>
                  </a:cubicBezTo>
                  <a:cubicBezTo>
                    <a:pt x="1165" y="46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107175" y="3440400"/>
              <a:ext cx="41700" cy="48175"/>
            </a:xfrm>
            <a:custGeom>
              <a:avLst/>
              <a:gdLst/>
              <a:ahLst/>
              <a:cxnLst/>
              <a:rect l="l" t="t" r="r" b="b"/>
              <a:pathLst>
                <a:path w="1668" h="1927" extrusionOk="0">
                  <a:moveTo>
                    <a:pt x="891" y="0"/>
                  </a:moveTo>
                  <a:cubicBezTo>
                    <a:pt x="823" y="0"/>
                    <a:pt x="754" y="0"/>
                    <a:pt x="686" y="23"/>
                  </a:cubicBezTo>
                  <a:cubicBezTo>
                    <a:pt x="572" y="46"/>
                    <a:pt x="457" y="114"/>
                    <a:pt x="343" y="205"/>
                  </a:cubicBezTo>
                  <a:cubicBezTo>
                    <a:pt x="298" y="274"/>
                    <a:pt x="252" y="320"/>
                    <a:pt x="229" y="388"/>
                  </a:cubicBezTo>
                  <a:cubicBezTo>
                    <a:pt x="206" y="388"/>
                    <a:pt x="206" y="411"/>
                    <a:pt x="206" y="411"/>
                  </a:cubicBezTo>
                  <a:cubicBezTo>
                    <a:pt x="206" y="411"/>
                    <a:pt x="206" y="434"/>
                    <a:pt x="184" y="434"/>
                  </a:cubicBezTo>
                  <a:cubicBezTo>
                    <a:pt x="161" y="502"/>
                    <a:pt x="138" y="571"/>
                    <a:pt x="115" y="639"/>
                  </a:cubicBezTo>
                  <a:cubicBezTo>
                    <a:pt x="115" y="639"/>
                    <a:pt x="115" y="639"/>
                    <a:pt x="115" y="662"/>
                  </a:cubicBezTo>
                  <a:cubicBezTo>
                    <a:pt x="92" y="685"/>
                    <a:pt x="69" y="708"/>
                    <a:pt x="69" y="730"/>
                  </a:cubicBezTo>
                  <a:cubicBezTo>
                    <a:pt x="24" y="822"/>
                    <a:pt x="1" y="936"/>
                    <a:pt x="1" y="1027"/>
                  </a:cubicBezTo>
                  <a:cubicBezTo>
                    <a:pt x="1" y="1096"/>
                    <a:pt x="24" y="1164"/>
                    <a:pt x="24" y="1233"/>
                  </a:cubicBezTo>
                  <a:cubicBezTo>
                    <a:pt x="69" y="1370"/>
                    <a:pt x="138" y="1484"/>
                    <a:pt x="229" y="1575"/>
                  </a:cubicBezTo>
                  <a:cubicBezTo>
                    <a:pt x="229" y="1575"/>
                    <a:pt x="252" y="1598"/>
                    <a:pt x="252" y="1598"/>
                  </a:cubicBezTo>
                  <a:cubicBezTo>
                    <a:pt x="275" y="1621"/>
                    <a:pt x="320" y="1666"/>
                    <a:pt x="343" y="1689"/>
                  </a:cubicBezTo>
                  <a:cubicBezTo>
                    <a:pt x="412" y="1780"/>
                    <a:pt x="480" y="1826"/>
                    <a:pt x="572" y="1849"/>
                  </a:cubicBezTo>
                  <a:cubicBezTo>
                    <a:pt x="640" y="1895"/>
                    <a:pt x="709" y="1917"/>
                    <a:pt x="777" y="1917"/>
                  </a:cubicBezTo>
                  <a:cubicBezTo>
                    <a:pt x="804" y="1924"/>
                    <a:pt x="832" y="1927"/>
                    <a:pt x="862" y="1927"/>
                  </a:cubicBezTo>
                  <a:cubicBezTo>
                    <a:pt x="933" y="1927"/>
                    <a:pt x="1009" y="1911"/>
                    <a:pt x="1074" y="1895"/>
                  </a:cubicBezTo>
                  <a:cubicBezTo>
                    <a:pt x="1142" y="1872"/>
                    <a:pt x="1188" y="1849"/>
                    <a:pt x="1256" y="1826"/>
                  </a:cubicBezTo>
                  <a:cubicBezTo>
                    <a:pt x="1302" y="1780"/>
                    <a:pt x="1370" y="1735"/>
                    <a:pt x="1416" y="1689"/>
                  </a:cubicBezTo>
                  <a:cubicBezTo>
                    <a:pt x="1485" y="1621"/>
                    <a:pt x="1530" y="1552"/>
                    <a:pt x="1576" y="1461"/>
                  </a:cubicBezTo>
                  <a:cubicBezTo>
                    <a:pt x="1622" y="1370"/>
                    <a:pt x="1644" y="1278"/>
                    <a:pt x="1644" y="1164"/>
                  </a:cubicBezTo>
                  <a:cubicBezTo>
                    <a:pt x="1644" y="1096"/>
                    <a:pt x="1622" y="1027"/>
                    <a:pt x="1622" y="981"/>
                  </a:cubicBezTo>
                  <a:cubicBezTo>
                    <a:pt x="1644" y="913"/>
                    <a:pt x="1644" y="822"/>
                    <a:pt x="1644" y="753"/>
                  </a:cubicBezTo>
                  <a:cubicBezTo>
                    <a:pt x="1667" y="639"/>
                    <a:pt x="1644" y="548"/>
                    <a:pt x="1576" y="457"/>
                  </a:cubicBezTo>
                  <a:cubicBezTo>
                    <a:pt x="1553" y="365"/>
                    <a:pt x="1507" y="274"/>
                    <a:pt x="1439" y="205"/>
                  </a:cubicBezTo>
                  <a:cubicBezTo>
                    <a:pt x="1370" y="183"/>
                    <a:pt x="1325" y="137"/>
                    <a:pt x="1279" y="91"/>
                  </a:cubicBezTo>
                  <a:cubicBezTo>
                    <a:pt x="1165" y="23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77650" y="3383475"/>
              <a:ext cx="50825" cy="51225"/>
            </a:xfrm>
            <a:custGeom>
              <a:avLst/>
              <a:gdLst/>
              <a:ahLst/>
              <a:cxnLst/>
              <a:rect l="l" t="t" r="r" b="b"/>
              <a:pathLst>
                <a:path w="2033" h="2049" extrusionOk="0">
                  <a:moveTo>
                    <a:pt x="962" y="0"/>
                  </a:moveTo>
                  <a:cubicBezTo>
                    <a:pt x="896" y="0"/>
                    <a:pt x="834" y="6"/>
                    <a:pt x="777" y="17"/>
                  </a:cubicBezTo>
                  <a:cubicBezTo>
                    <a:pt x="708" y="40"/>
                    <a:pt x="640" y="63"/>
                    <a:pt x="571" y="109"/>
                  </a:cubicBezTo>
                  <a:lnTo>
                    <a:pt x="548" y="109"/>
                  </a:lnTo>
                  <a:cubicBezTo>
                    <a:pt x="548" y="109"/>
                    <a:pt x="548" y="131"/>
                    <a:pt x="526" y="131"/>
                  </a:cubicBezTo>
                  <a:cubicBezTo>
                    <a:pt x="480" y="154"/>
                    <a:pt x="411" y="200"/>
                    <a:pt x="366" y="246"/>
                  </a:cubicBezTo>
                  <a:cubicBezTo>
                    <a:pt x="297" y="314"/>
                    <a:pt x="229" y="405"/>
                    <a:pt x="183" y="474"/>
                  </a:cubicBezTo>
                  <a:cubicBezTo>
                    <a:pt x="183" y="474"/>
                    <a:pt x="183" y="497"/>
                    <a:pt x="160" y="497"/>
                  </a:cubicBezTo>
                  <a:cubicBezTo>
                    <a:pt x="160" y="497"/>
                    <a:pt x="160" y="519"/>
                    <a:pt x="160" y="519"/>
                  </a:cubicBezTo>
                  <a:cubicBezTo>
                    <a:pt x="115" y="588"/>
                    <a:pt x="92" y="656"/>
                    <a:pt x="69" y="725"/>
                  </a:cubicBezTo>
                  <a:cubicBezTo>
                    <a:pt x="69" y="748"/>
                    <a:pt x="46" y="771"/>
                    <a:pt x="46" y="793"/>
                  </a:cubicBezTo>
                  <a:cubicBezTo>
                    <a:pt x="46" y="885"/>
                    <a:pt x="1" y="999"/>
                    <a:pt x="23" y="1090"/>
                  </a:cubicBezTo>
                  <a:cubicBezTo>
                    <a:pt x="23" y="1136"/>
                    <a:pt x="46" y="1250"/>
                    <a:pt x="46" y="1318"/>
                  </a:cubicBezTo>
                  <a:cubicBezTo>
                    <a:pt x="69" y="1318"/>
                    <a:pt x="69" y="1341"/>
                    <a:pt x="69" y="1341"/>
                  </a:cubicBezTo>
                  <a:cubicBezTo>
                    <a:pt x="92" y="1410"/>
                    <a:pt x="115" y="1478"/>
                    <a:pt x="138" y="1547"/>
                  </a:cubicBezTo>
                  <a:cubicBezTo>
                    <a:pt x="160" y="1547"/>
                    <a:pt x="160" y="1569"/>
                    <a:pt x="160" y="1569"/>
                  </a:cubicBezTo>
                  <a:cubicBezTo>
                    <a:pt x="206" y="1638"/>
                    <a:pt x="252" y="1684"/>
                    <a:pt x="297" y="1729"/>
                  </a:cubicBezTo>
                  <a:cubicBezTo>
                    <a:pt x="297" y="1752"/>
                    <a:pt x="297" y="1752"/>
                    <a:pt x="320" y="1752"/>
                  </a:cubicBezTo>
                  <a:cubicBezTo>
                    <a:pt x="366" y="1798"/>
                    <a:pt x="434" y="1843"/>
                    <a:pt x="480" y="1889"/>
                  </a:cubicBezTo>
                  <a:cubicBezTo>
                    <a:pt x="503" y="1912"/>
                    <a:pt x="503" y="1912"/>
                    <a:pt x="526" y="1912"/>
                  </a:cubicBezTo>
                  <a:cubicBezTo>
                    <a:pt x="594" y="1957"/>
                    <a:pt x="663" y="1980"/>
                    <a:pt x="731" y="2003"/>
                  </a:cubicBezTo>
                  <a:cubicBezTo>
                    <a:pt x="754" y="2003"/>
                    <a:pt x="754" y="2003"/>
                    <a:pt x="777" y="2026"/>
                  </a:cubicBezTo>
                  <a:cubicBezTo>
                    <a:pt x="845" y="2026"/>
                    <a:pt x="914" y="2026"/>
                    <a:pt x="982" y="2049"/>
                  </a:cubicBezTo>
                  <a:lnTo>
                    <a:pt x="1073" y="2049"/>
                  </a:lnTo>
                  <a:cubicBezTo>
                    <a:pt x="1142" y="2049"/>
                    <a:pt x="1210" y="2026"/>
                    <a:pt x="1279" y="2026"/>
                  </a:cubicBezTo>
                  <a:cubicBezTo>
                    <a:pt x="1302" y="2003"/>
                    <a:pt x="1302" y="2003"/>
                    <a:pt x="1324" y="2003"/>
                  </a:cubicBezTo>
                  <a:lnTo>
                    <a:pt x="1347" y="2003"/>
                  </a:lnTo>
                  <a:cubicBezTo>
                    <a:pt x="1416" y="1980"/>
                    <a:pt x="1484" y="1957"/>
                    <a:pt x="1530" y="1912"/>
                  </a:cubicBezTo>
                  <a:cubicBezTo>
                    <a:pt x="1553" y="1912"/>
                    <a:pt x="1553" y="1912"/>
                    <a:pt x="1576" y="1889"/>
                  </a:cubicBezTo>
                  <a:cubicBezTo>
                    <a:pt x="1735" y="1775"/>
                    <a:pt x="1781" y="1752"/>
                    <a:pt x="1895" y="1569"/>
                  </a:cubicBezTo>
                  <a:cubicBezTo>
                    <a:pt x="1895" y="1569"/>
                    <a:pt x="1895" y="1569"/>
                    <a:pt x="1918" y="1547"/>
                  </a:cubicBezTo>
                  <a:cubicBezTo>
                    <a:pt x="1941" y="1478"/>
                    <a:pt x="1964" y="1410"/>
                    <a:pt x="1986" y="1364"/>
                  </a:cubicBezTo>
                  <a:cubicBezTo>
                    <a:pt x="1986" y="1341"/>
                    <a:pt x="2009" y="1341"/>
                    <a:pt x="2009" y="1341"/>
                  </a:cubicBezTo>
                  <a:cubicBezTo>
                    <a:pt x="2032" y="1250"/>
                    <a:pt x="2032" y="1181"/>
                    <a:pt x="2032" y="1090"/>
                  </a:cubicBezTo>
                  <a:cubicBezTo>
                    <a:pt x="2032" y="1090"/>
                    <a:pt x="2032" y="1090"/>
                    <a:pt x="2032" y="1067"/>
                  </a:cubicBezTo>
                  <a:cubicBezTo>
                    <a:pt x="2032" y="999"/>
                    <a:pt x="2009" y="907"/>
                    <a:pt x="2009" y="862"/>
                  </a:cubicBezTo>
                  <a:cubicBezTo>
                    <a:pt x="2009" y="839"/>
                    <a:pt x="2009" y="839"/>
                    <a:pt x="1986" y="816"/>
                  </a:cubicBezTo>
                  <a:cubicBezTo>
                    <a:pt x="1964" y="748"/>
                    <a:pt x="1941" y="679"/>
                    <a:pt x="1918" y="611"/>
                  </a:cubicBezTo>
                  <a:lnTo>
                    <a:pt x="1895" y="611"/>
                  </a:lnTo>
                  <a:cubicBezTo>
                    <a:pt x="1872" y="565"/>
                    <a:pt x="1849" y="519"/>
                    <a:pt x="1827" y="497"/>
                  </a:cubicBezTo>
                  <a:cubicBezTo>
                    <a:pt x="1781" y="451"/>
                    <a:pt x="1758" y="405"/>
                    <a:pt x="1735" y="383"/>
                  </a:cubicBezTo>
                  <a:cubicBezTo>
                    <a:pt x="1667" y="314"/>
                    <a:pt x="1598" y="268"/>
                    <a:pt x="1553" y="223"/>
                  </a:cubicBezTo>
                  <a:lnTo>
                    <a:pt x="1507" y="223"/>
                  </a:lnTo>
                  <a:cubicBezTo>
                    <a:pt x="1461" y="177"/>
                    <a:pt x="1416" y="131"/>
                    <a:pt x="1347" y="86"/>
                  </a:cubicBezTo>
                  <a:cubicBezTo>
                    <a:pt x="1302" y="63"/>
                    <a:pt x="1233" y="40"/>
                    <a:pt x="1165" y="17"/>
                  </a:cubicBezTo>
                  <a:cubicBezTo>
                    <a:pt x="1096" y="6"/>
                    <a:pt x="1028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1225" y="3473475"/>
              <a:ext cx="46800" cy="47825"/>
            </a:xfrm>
            <a:custGeom>
              <a:avLst/>
              <a:gdLst/>
              <a:ahLst/>
              <a:cxnLst/>
              <a:rect l="l" t="t" r="r" b="b"/>
              <a:pathLst>
                <a:path w="1872" h="1913" extrusionOk="0">
                  <a:moveTo>
                    <a:pt x="1073" y="1"/>
                  </a:moveTo>
                  <a:cubicBezTo>
                    <a:pt x="1004" y="1"/>
                    <a:pt x="936" y="1"/>
                    <a:pt x="867" y="24"/>
                  </a:cubicBezTo>
                  <a:cubicBezTo>
                    <a:pt x="753" y="47"/>
                    <a:pt x="662" y="115"/>
                    <a:pt x="571" y="183"/>
                  </a:cubicBezTo>
                  <a:cubicBezTo>
                    <a:pt x="525" y="183"/>
                    <a:pt x="479" y="206"/>
                    <a:pt x="434" y="229"/>
                  </a:cubicBezTo>
                  <a:cubicBezTo>
                    <a:pt x="388" y="275"/>
                    <a:pt x="297" y="343"/>
                    <a:pt x="274" y="366"/>
                  </a:cubicBezTo>
                  <a:cubicBezTo>
                    <a:pt x="251" y="366"/>
                    <a:pt x="251" y="389"/>
                    <a:pt x="228" y="389"/>
                  </a:cubicBezTo>
                  <a:cubicBezTo>
                    <a:pt x="160" y="457"/>
                    <a:pt x="114" y="549"/>
                    <a:pt x="69" y="640"/>
                  </a:cubicBezTo>
                  <a:cubicBezTo>
                    <a:pt x="23" y="731"/>
                    <a:pt x="0" y="823"/>
                    <a:pt x="0" y="937"/>
                  </a:cubicBezTo>
                  <a:cubicBezTo>
                    <a:pt x="0" y="1051"/>
                    <a:pt x="23" y="1142"/>
                    <a:pt x="69" y="1233"/>
                  </a:cubicBezTo>
                  <a:cubicBezTo>
                    <a:pt x="114" y="1325"/>
                    <a:pt x="160" y="1416"/>
                    <a:pt x="228" y="1485"/>
                  </a:cubicBezTo>
                  <a:cubicBezTo>
                    <a:pt x="297" y="1507"/>
                    <a:pt x="343" y="1553"/>
                    <a:pt x="388" y="1599"/>
                  </a:cubicBezTo>
                  <a:cubicBezTo>
                    <a:pt x="434" y="1621"/>
                    <a:pt x="457" y="1621"/>
                    <a:pt x="502" y="1644"/>
                  </a:cubicBezTo>
                  <a:cubicBezTo>
                    <a:pt x="502" y="1644"/>
                    <a:pt x="502" y="1644"/>
                    <a:pt x="525" y="1667"/>
                  </a:cubicBezTo>
                  <a:cubicBezTo>
                    <a:pt x="525" y="1667"/>
                    <a:pt x="548" y="1690"/>
                    <a:pt x="548" y="1690"/>
                  </a:cubicBezTo>
                  <a:cubicBezTo>
                    <a:pt x="639" y="1781"/>
                    <a:pt x="753" y="1850"/>
                    <a:pt x="890" y="1895"/>
                  </a:cubicBezTo>
                  <a:cubicBezTo>
                    <a:pt x="936" y="1907"/>
                    <a:pt x="987" y="1912"/>
                    <a:pt x="1039" y="1912"/>
                  </a:cubicBezTo>
                  <a:cubicBezTo>
                    <a:pt x="1090" y="1912"/>
                    <a:pt x="1141" y="1907"/>
                    <a:pt x="1187" y="1895"/>
                  </a:cubicBezTo>
                  <a:cubicBezTo>
                    <a:pt x="1278" y="1895"/>
                    <a:pt x="1392" y="1873"/>
                    <a:pt x="1461" y="1804"/>
                  </a:cubicBezTo>
                  <a:cubicBezTo>
                    <a:pt x="1575" y="1736"/>
                    <a:pt x="1666" y="1644"/>
                    <a:pt x="1735" y="1530"/>
                  </a:cubicBezTo>
                  <a:cubicBezTo>
                    <a:pt x="1780" y="1462"/>
                    <a:pt x="1803" y="1393"/>
                    <a:pt x="1826" y="1325"/>
                  </a:cubicBezTo>
                  <a:cubicBezTo>
                    <a:pt x="1849" y="1302"/>
                    <a:pt x="1849" y="1302"/>
                    <a:pt x="1849" y="1279"/>
                  </a:cubicBezTo>
                  <a:cubicBezTo>
                    <a:pt x="1849" y="1256"/>
                    <a:pt x="1872" y="1119"/>
                    <a:pt x="1872" y="1051"/>
                  </a:cubicBezTo>
                  <a:cubicBezTo>
                    <a:pt x="1872" y="960"/>
                    <a:pt x="1849" y="891"/>
                    <a:pt x="1849" y="823"/>
                  </a:cubicBezTo>
                  <a:cubicBezTo>
                    <a:pt x="1826" y="800"/>
                    <a:pt x="1826" y="777"/>
                    <a:pt x="1826" y="777"/>
                  </a:cubicBezTo>
                  <a:cubicBezTo>
                    <a:pt x="1826" y="777"/>
                    <a:pt x="1826" y="777"/>
                    <a:pt x="1826" y="754"/>
                  </a:cubicBezTo>
                  <a:cubicBezTo>
                    <a:pt x="1826" y="640"/>
                    <a:pt x="1803" y="549"/>
                    <a:pt x="1758" y="457"/>
                  </a:cubicBezTo>
                  <a:cubicBezTo>
                    <a:pt x="1735" y="366"/>
                    <a:pt x="1666" y="275"/>
                    <a:pt x="1598" y="206"/>
                  </a:cubicBezTo>
                  <a:cubicBezTo>
                    <a:pt x="1552" y="183"/>
                    <a:pt x="1507" y="138"/>
                    <a:pt x="1438" y="92"/>
                  </a:cubicBezTo>
                  <a:cubicBezTo>
                    <a:pt x="1324" y="24"/>
                    <a:pt x="1210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9575" y="3607200"/>
              <a:ext cx="45125" cy="49900"/>
            </a:xfrm>
            <a:custGeom>
              <a:avLst/>
              <a:gdLst/>
              <a:ahLst/>
              <a:cxnLst/>
              <a:rect l="l" t="t" r="r" b="b"/>
              <a:pathLst>
                <a:path w="1805" h="1996" extrusionOk="0">
                  <a:moveTo>
                    <a:pt x="906" y="1"/>
                  </a:moveTo>
                  <a:cubicBezTo>
                    <a:pt x="846" y="1"/>
                    <a:pt x="785" y="12"/>
                    <a:pt x="731" y="39"/>
                  </a:cubicBezTo>
                  <a:cubicBezTo>
                    <a:pt x="617" y="61"/>
                    <a:pt x="549" y="107"/>
                    <a:pt x="457" y="153"/>
                  </a:cubicBezTo>
                  <a:cubicBezTo>
                    <a:pt x="389" y="221"/>
                    <a:pt x="321" y="290"/>
                    <a:pt x="275" y="358"/>
                  </a:cubicBezTo>
                  <a:cubicBezTo>
                    <a:pt x="275" y="358"/>
                    <a:pt x="252" y="381"/>
                    <a:pt x="252" y="381"/>
                  </a:cubicBezTo>
                  <a:cubicBezTo>
                    <a:pt x="161" y="472"/>
                    <a:pt x="92" y="586"/>
                    <a:pt x="47" y="723"/>
                  </a:cubicBezTo>
                  <a:cubicBezTo>
                    <a:pt x="47" y="746"/>
                    <a:pt x="47" y="769"/>
                    <a:pt x="24" y="792"/>
                  </a:cubicBezTo>
                  <a:cubicBezTo>
                    <a:pt x="24" y="860"/>
                    <a:pt x="1" y="952"/>
                    <a:pt x="1" y="1043"/>
                  </a:cubicBezTo>
                  <a:cubicBezTo>
                    <a:pt x="1" y="1134"/>
                    <a:pt x="24" y="1226"/>
                    <a:pt x="47" y="1294"/>
                  </a:cubicBezTo>
                  <a:cubicBezTo>
                    <a:pt x="47" y="1385"/>
                    <a:pt x="92" y="1477"/>
                    <a:pt x="138" y="1545"/>
                  </a:cubicBezTo>
                  <a:cubicBezTo>
                    <a:pt x="138" y="1568"/>
                    <a:pt x="161" y="1568"/>
                    <a:pt x="161" y="1591"/>
                  </a:cubicBezTo>
                  <a:cubicBezTo>
                    <a:pt x="206" y="1636"/>
                    <a:pt x="252" y="1705"/>
                    <a:pt x="275" y="1751"/>
                  </a:cubicBezTo>
                  <a:cubicBezTo>
                    <a:pt x="298" y="1751"/>
                    <a:pt x="298" y="1751"/>
                    <a:pt x="298" y="1773"/>
                  </a:cubicBezTo>
                  <a:cubicBezTo>
                    <a:pt x="343" y="1819"/>
                    <a:pt x="412" y="1865"/>
                    <a:pt x="457" y="1887"/>
                  </a:cubicBezTo>
                  <a:cubicBezTo>
                    <a:pt x="549" y="1956"/>
                    <a:pt x="640" y="1979"/>
                    <a:pt x="754" y="1979"/>
                  </a:cubicBezTo>
                  <a:cubicBezTo>
                    <a:pt x="811" y="1990"/>
                    <a:pt x="851" y="1996"/>
                    <a:pt x="894" y="1996"/>
                  </a:cubicBezTo>
                  <a:cubicBezTo>
                    <a:pt x="937" y="1996"/>
                    <a:pt x="982" y="1990"/>
                    <a:pt x="1051" y="1979"/>
                  </a:cubicBezTo>
                  <a:lnTo>
                    <a:pt x="1074" y="1979"/>
                  </a:lnTo>
                  <a:cubicBezTo>
                    <a:pt x="1074" y="1956"/>
                    <a:pt x="1074" y="1956"/>
                    <a:pt x="1074" y="1956"/>
                  </a:cubicBezTo>
                  <a:cubicBezTo>
                    <a:pt x="1119" y="1956"/>
                    <a:pt x="1234" y="1910"/>
                    <a:pt x="1302" y="1865"/>
                  </a:cubicBezTo>
                  <a:cubicBezTo>
                    <a:pt x="1462" y="1751"/>
                    <a:pt x="1507" y="1705"/>
                    <a:pt x="1622" y="1545"/>
                  </a:cubicBezTo>
                  <a:cubicBezTo>
                    <a:pt x="1644" y="1522"/>
                    <a:pt x="1644" y="1522"/>
                    <a:pt x="1644" y="1499"/>
                  </a:cubicBezTo>
                  <a:cubicBezTo>
                    <a:pt x="1690" y="1431"/>
                    <a:pt x="1713" y="1363"/>
                    <a:pt x="1759" y="1271"/>
                  </a:cubicBezTo>
                  <a:cubicBezTo>
                    <a:pt x="1759" y="1271"/>
                    <a:pt x="1759" y="1248"/>
                    <a:pt x="1759" y="1248"/>
                  </a:cubicBezTo>
                  <a:cubicBezTo>
                    <a:pt x="1759" y="1226"/>
                    <a:pt x="1759" y="1226"/>
                    <a:pt x="1759" y="1226"/>
                  </a:cubicBezTo>
                  <a:cubicBezTo>
                    <a:pt x="1781" y="1134"/>
                    <a:pt x="1781" y="1066"/>
                    <a:pt x="1781" y="997"/>
                  </a:cubicBezTo>
                  <a:cubicBezTo>
                    <a:pt x="1804" y="974"/>
                    <a:pt x="1804" y="974"/>
                    <a:pt x="1781" y="952"/>
                  </a:cubicBezTo>
                  <a:cubicBezTo>
                    <a:pt x="1781" y="952"/>
                    <a:pt x="1781" y="929"/>
                    <a:pt x="1781" y="929"/>
                  </a:cubicBezTo>
                  <a:cubicBezTo>
                    <a:pt x="1781" y="860"/>
                    <a:pt x="1781" y="792"/>
                    <a:pt x="1759" y="701"/>
                  </a:cubicBezTo>
                  <a:cubicBezTo>
                    <a:pt x="1759" y="701"/>
                    <a:pt x="1759" y="678"/>
                    <a:pt x="1736" y="655"/>
                  </a:cubicBezTo>
                  <a:cubicBezTo>
                    <a:pt x="1736" y="632"/>
                    <a:pt x="1690" y="495"/>
                    <a:pt x="1644" y="449"/>
                  </a:cubicBezTo>
                  <a:cubicBezTo>
                    <a:pt x="1644" y="449"/>
                    <a:pt x="1644" y="427"/>
                    <a:pt x="1644" y="427"/>
                  </a:cubicBezTo>
                  <a:cubicBezTo>
                    <a:pt x="1599" y="381"/>
                    <a:pt x="1553" y="313"/>
                    <a:pt x="1507" y="267"/>
                  </a:cubicBezTo>
                  <a:cubicBezTo>
                    <a:pt x="1507" y="267"/>
                    <a:pt x="1507" y="267"/>
                    <a:pt x="1507" y="244"/>
                  </a:cubicBezTo>
                  <a:cubicBezTo>
                    <a:pt x="1462" y="221"/>
                    <a:pt x="1439" y="198"/>
                    <a:pt x="1416" y="176"/>
                  </a:cubicBezTo>
                  <a:cubicBezTo>
                    <a:pt x="1371" y="153"/>
                    <a:pt x="1348" y="130"/>
                    <a:pt x="1302" y="107"/>
                  </a:cubicBezTo>
                  <a:cubicBezTo>
                    <a:pt x="1234" y="39"/>
                    <a:pt x="1119" y="16"/>
                    <a:pt x="1028" y="16"/>
                  </a:cubicBezTo>
                  <a:cubicBezTo>
                    <a:pt x="990" y="6"/>
                    <a:pt x="94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5525" y="3754800"/>
              <a:ext cx="41700" cy="49675"/>
            </a:xfrm>
            <a:custGeom>
              <a:avLst/>
              <a:gdLst/>
              <a:ahLst/>
              <a:cxnLst/>
              <a:rect l="l" t="t" r="r" b="b"/>
              <a:pathLst>
                <a:path w="1668" h="1987" extrusionOk="0">
                  <a:moveTo>
                    <a:pt x="777" y="1"/>
                  </a:moveTo>
                  <a:cubicBezTo>
                    <a:pt x="640" y="1"/>
                    <a:pt x="503" y="46"/>
                    <a:pt x="389" y="115"/>
                  </a:cubicBezTo>
                  <a:cubicBezTo>
                    <a:pt x="343" y="138"/>
                    <a:pt x="298" y="183"/>
                    <a:pt x="229" y="229"/>
                  </a:cubicBezTo>
                  <a:cubicBezTo>
                    <a:pt x="138" y="320"/>
                    <a:pt x="69" y="434"/>
                    <a:pt x="47" y="571"/>
                  </a:cubicBezTo>
                  <a:cubicBezTo>
                    <a:pt x="24" y="663"/>
                    <a:pt x="1" y="777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4" y="1096"/>
                    <a:pt x="24" y="1210"/>
                    <a:pt x="47" y="1325"/>
                  </a:cubicBezTo>
                  <a:cubicBezTo>
                    <a:pt x="92" y="1416"/>
                    <a:pt x="138" y="1507"/>
                    <a:pt x="161" y="1598"/>
                  </a:cubicBezTo>
                  <a:cubicBezTo>
                    <a:pt x="206" y="1690"/>
                    <a:pt x="275" y="1758"/>
                    <a:pt x="366" y="1827"/>
                  </a:cubicBezTo>
                  <a:cubicBezTo>
                    <a:pt x="435" y="1895"/>
                    <a:pt x="526" y="1941"/>
                    <a:pt x="617" y="1964"/>
                  </a:cubicBezTo>
                  <a:lnTo>
                    <a:pt x="823" y="1987"/>
                  </a:lnTo>
                  <a:cubicBezTo>
                    <a:pt x="960" y="1987"/>
                    <a:pt x="1097" y="1941"/>
                    <a:pt x="1211" y="1872"/>
                  </a:cubicBezTo>
                  <a:cubicBezTo>
                    <a:pt x="1234" y="1850"/>
                    <a:pt x="1279" y="1827"/>
                    <a:pt x="1302" y="1804"/>
                  </a:cubicBezTo>
                  <a:cubicBezTo>
                    <a:pt x="1302" y="1804"/>
                    <a:pt x="1348" y="1781"/>
                    <a:pt x="1371" y="1758"/>
                  </a:cubicBezTo>
                  <a:cubicBezTo>
                    <a:pt x="1393" y="1735"/>
                    <a:pt x="1393" y="1735"/>
                    <a:pt x="1393" y="1735"/>
                  </a:cubicBezTo>
                  <a:cubicBezTo>
                    <a:pt x="1416" y="1713"/>
                    <a:pt x="1439" y="1667"/>
                    <a:pt x="1462" y="1644"/>
                  </a:cubicBezTo>
                  <a:cubicBezTo>
                    <a:pt x="1485" y="1621"/>
                    <a:pt x="1507" y="1598"/>
                    <a:pt x="1530" y="1553"/>
                  </a:cubicBezTo>
                  <a:cubicBezTo>
                    <a:pt x="1530" y="1553"/>
                    <a:pt x="1530" y="1553"/>
                    <a:pt x="1530" y="1530"/>
                  </a:cubicBezTo>
                  <a:cubicBezTo>
                    <a:pt x="1576" y="1462"/>
                    <a:pt x="1622" y="1393"/>
                    <a:pt x="1622" y="1325"/>
                  </a:cubicBezTo>
                  <a:cubicBezTo>
                    <a:pt x="1644" y="1302"/>
                    <a:pt x="1644" y="1302"/>
                    <a:pt x="1644" y="1302"/>
                  </a:cubicBezTo>
                  <a:cubicBezTo>
                    <a:pt x="1644" y="1233"/>
                    <a:pt x="1644" y="1165"/>
                    <a:pt x="1667" y="1096"/>
                  </a:cubicBezTo>
                  <a:cubicBezTo>
                    <a:pt x="1667" y="1096"/>
                    <a:pt x="1667" y="1074"/>
                    <a:pt x="1667" y="1074"/>
                  </a:cubicBezTo>
                  <a:cubicBezTo>
                    <a:pt x="1667" y="1051"/>
                    <a:pt x="1667" y="1051"/>
                    <a:pt x="1667" y="1051"/>
                  </a:cubicBezTo>
                  <a:cubicBezTo>
                    <a:pt x="1667" y="1005"/>
                    <a:pt x="1644" y="959"/>
                    <a:pt x="1644" y="937"/>
                  </a:cubicBezTo>
                  <a:cubicBezTo>
                    <a:pt x="1644" y="891"/>
                    <a:pt x="1644" y="868"/>
                    <a:pt x="1644" y="822"/>
                  </a:cubicBezTo>
                  <a:cubicBezTo>
                    <a:pt x="1622" y="822"/>
                    <a:pt x="1622" y="800"/>
                    <a:pt x="1622" y="800"/>
                  </a:cubicBezTo>
                  <a:cubicBezTo>
                    <a:pt x="1622" y="800"/>
                    <a:pt x="1622" y="800"/>
                    <a:pt x="1622" y="777"/>
                  </a:cubicBezTo>
                  <a:cubicBezTo>
                    <a:pt x="1599" y="731"/>
                    <a:pt x="1576" y="663"/>
                    <a:pt x="1553" y="594"/>
                  </a:cubicBezTo>
                  <a:cubicBezTo>
                    <a:pt x="1530" y="571"/>
                    <a:pt x="1507" y="549"/>
                    <a:pt x="1507" y="526"/>
                  </a:cubicBezTo>
                  <a:cubicBezTo>
                    <a:pt x="1485" y="480"/>
                    <a:pt x="1462" y="434"/>
                    <a:pt x="1439" y="389"/>
                  </a:cubicBezTo>
                  <a:cubicBezTo>
                    <a:pt x="1393" y="297"/>
                    <a:pt x="1325" y="229"/>
                    <a:pt x="1234" y="161"/>
                  </a:cubicBezTo>
                  <a:cubicBezTo>
                    <a:pt x="1165" y="92"/>
                    <a:pt x="1074" y="46"/>
                    <a:pt x="982" y="24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900" y="3859000"/>
              <a:ext cx="49100" cy="46850"/>
            </a:xfrm>
            <a:custGeom>
              <a:avLst/>
              <a:gdLst/>
              <a:ahLst/>
              <a:cxnLst/>
              <a:rect l="l" t="t" r="r" b="b"/>
              <a:pathLst>
                <a:path w="1964" h="1874" extrusionOk="0">
                  <a:moveTo>
                    <a:pt x="1207" y="0"/>
                  </a:moveTo>
                  <a:cubicBezTo>
                    <a:pt x="1134" y="0"/>
                    <a:pt x="1069" y="16"/>
                    <a:pt x="1005" y="33"/>
                  </a:cubicBezTo>
                  <a:cubicBezTo>
                    <a:pt x="959" y="55"/>
                    <a:pt x="914" y="78"/>
                    <a:pt x="868" y="78"/>
                  </a:cubicBezTo>
                  <a:cubicBezTo>
                    <a:pt x="777" y="78"/>
                    <a:pt x="662" y="78"/>
                    <a:pt x="571" y="101"/>
                  </a:cubicBezTo>
                  <a:lnTo>
                    <a:pt x="389" y="170"/>
                  </a:lnTo>
                  <a:cubicBezTo>
                    <a:pt x="274" y="238"/>
                    <a:pt x="183" y="329"/>
                    <a:pt x="115" y="443"/>
                  </a:cubicBezTo>
                  <a:lnTo>
                    <a:pt x="46" y="626"/>
                  </a:lnTo>
                  <a:cubicBezTo>
                    <a:pt x="1" y="763"/>
                    <a:pt x="1" y="900"/>
                    <a:pt x="46" y="1037"/>
                  </a:cubicBezTo>
                  <a:cubicBezTo>
                    <a:pt x="46" y="1060"/>
                    <a:pt x="46" y="1105"/>
                    <a:pt x="69" y="1128"/>
                  </a:cubicBezTo>
                  <a:cubicBezTo>
                    <a:pt x="92" y="1197"/>
                    <a:pt x="115" y="1265"/>
                    <a:pt x="138" y="1311"/>
                  </a:cubicBezTo>
                  <a:cubicBezTo>
                    <a:pt x="138" y="1334"/>
                    <a:pt x="160" y="1334"/>
                    <a:pt x="160" y="1334"/>
                  </a:cubicBezTo>
                  <a:cubicBezTo>
                    <a:pt x="160" y="1356"/>
                    <a:pt x="160" y="1356"/>
                    <a:pt x="183" y="1379"/>
                  </a:cubicBezTo>
                  <a:cubicBezTo>
                    <a:pt x="229" y="1425"/>
                    <a:pt x="274" y="1493"/>
                    <a:pt x="297" y="1539"/>
                  </a:cubicBezTo>
                  <a:cubicBezTo>
                    <a:pt x="320" y="1539"/>
                    <a:pt x="320" y="1562"/>
                    <a:pt x="320" y="1562"/>
                  </a:cubicBezTo>
                  <a:cubicBezTo>
                    <a:pt x="320" y="1562"/>
                    <a:pt x="343" y="1585"/>
                    <a:pt x="343" y="1585"/>
                  </a:cubicBezTo>
                  <a:cubicBezTo>
                    <a:pt x="366" y="1585"/>
                    <a:pt x="366" y="1608"/>
                    <a:pt x="366" y="1608"/>
                  </a:cubicBezTo>
                  <a:cubicBezTo>
                    <a:pt x="411" y="1653"/>
                    <a:pt x="480" y="1699"/>
                    <a:pt x="526" y="1722"/>
                  </a:cubicBezTo>
                  <a:cubicBezTo>
                    <a:pt x="548" y="1744"/>
                    <a:pt x="571" y="1744"/>
                    <a:pt x="571" y="1744"/>
                  </a:cubicBezTo>
                  <a:cubicBezTo>
                    <a:pt x="571" y="1767"/>
                    <a:pt x="594" y="1767"/>
                    <a:pt x="594" y="1767"/>
                  </a:cubicBezTo>
                  <a:cubicBezTo>
                    <a:pt x="662" y="1790"/>
                    <a:pt x="731" y="1813"/>
                    <a:pt x="777" y="1836"/>
                  </a:cubicBezTo>
                  <a:cubicBezTo>
                    <a:pt x="857" y="1863"/>
                    <a:pt x="914" y="1874"/>
                    <a:pt x="970" y="1874"/>
                  </a:cubicBezTo>
                  <a:cubicBezTo>
                    <a:pt x="1009" y="1874"/>
                    <a:pt x="1049" y="1868"/>
                    <a:pt x="1096" y="1859"/>
                  </a:cubicBezTo>
                  <a:cubicBezTo>
                    <a:pt x="1142" y="1859"/>
                    <a:pt x="1165" y="1859"/>
                    <a:pt x="1210" y="1836"/>
                  </a:cubicBezTo>
                  <a:cubicBezTo>
                    <a:pt x="1256" y="1813"/>
                    <a:pt x="1324" y="1790"/>
                    <a:pt x="1393" y="1767"/>
                  </a:cubicBezTo>
                  <a:cubicBezTo>
                    <a:pt x="1416" y="1744"/>
                    <a:pt x="1416" y="1744"/>
                    <a:pt x="1439" y="1744"/>
                  </a:cubicBezTo>
                  <a:cubicBezTo>
                    <a:pt x="1439" y="1744"/>
                    <a:pt x="1439" y="1744"/>
                    <a:pt x="1439" y="1722"/>
                  </a:cubicBezTo>
                  <a:cubicBezTo>
                    <a:pt x="1507" y="1699"/>
                    <a:pt x="1553" y="1653"/>
                    <a:pt x="1621" y="1608"/>
                  </a:cubicBezTo>
                  <a:cubicBezTo>
                    <a:pt x="1621" y="1585"/>
                    <a:pt x="1644" y="1585"/>
                    <a:pt x="1644" y="1585"/>
                  </a:cubicBezTo>
                  <a:cubicBezTo>
                    <a:pt x="1644" y="1562"/>
                    <a:pt x="1644" y="1562"/>
                    <a:pt x="1667" y="1562"/>
                  </a:cubicBezTo>
                  <a:cubicBezTo>
                    <a:pt x="1712" y="1516"/>
                    <a:pt x="1758" y="1448"/>
                    <a:pt x="1781" y="1402"/>
                  </a:cubicBezTo>
                  <a:cubicBezTo>
                    <a:pt x="1804" y="1379"/>
                    <a:pt x="1827" y="1356"/>
                    <a:pt x="1827" y="1311"/>
                  </a:cubicBezTo>
                  <a:cubicBezTo>
                    <a:pt x="1849" y="1265"/>
                    <a:pt x="1895" y="1174"/>
                    <a:pt x="1918" y="1105"/>
                  </a:cubicBezTo>
                  <a:cubicBezTo>
                    <a:pt x="1941" y="1060"/>
                    <a:pt x="1941" y="991"/>
                    <a:pt x="1941" y="946"/>
                  </a:cubicBezTo>
                  <a:cubicBezTo>
                    <a:pt x="1941" y="900"/>
                    <a:pt x="1964" y="854"/>
                    <a:pt x="1964" y="809"/>
                  </a:cubicBezTo>
                  <a:cubicBezTo>
                    <a:pt x="1964" y="809"/>
                    <a:pt x="1964" y="786"/>
                    <a:pt x="1964" y="786"/>
                  </a:cubicBezTo>
                  <a:cubicBezTo>
                    <a:pt x="1964" y="717"/>
                    <a:pt x="1941" y="649"/>
                    <a:pt x="1941" y="558"/>
                  </a:cubicBezTo>
                  <a:cubicBezTo>
                    <a:pt x="1918" y="466"/>
                    <a:pt x="1872" y="375"/>
                    <a:pt x="1804" y="306"/>
                  </a:cubicBezTo>
                  <a:cubicBezTo>
                    <a:pt x="1735" y="215"/>
                    <a:pt x="1667" y="147"/>
                    <a:pt x="1576" y="101"/>
                  </a:cubicBezTo>
                  <a:cubicBezTo>
                    <a:pt x="1484" y="55"/>
                    <a:pt x="1393" y="33"/>
                    <a:pt x="1302" y="10"/>
                  </a:cubicBezTo>
                  <a:cubicBezTo>
                    <a:pt x="1268" y="3"/>
                    <a:pt x="1237" y="0"/>
                    <a:pt x="1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81375" y="3800650"/>
              <a:ext cx="47375" cy="53000"/>
            </a:xfrm>
            <a:custGeom>
              <a:avLst/>
              <a:gdLst/>
              <a:ahLst/>
              <a:cxnLst/>
              <a:rect l="l" t="t" r="r" b="b"/>
              <a:pathLst>
                <a:path w="1895" h="2120" extrusionOk="0">
                  <a:moveTo>
                    <a:pt x="1035" y="1"/>
                  </a:moveTo>
                  <a:cubicBezTo>
                    <a:pt x="993" y="1"/>
                    <a:pt x="951" y="6"/>
                    <a:pt x="913" y="16"/>
                  </a:cubicBezTo>
                  <a:cubicBezTo>
                    <a:pt x="799" y="16"/>
                    <a:pt x="708" y="61"/>
                    <a:pt x="639" y="107"/>
                  </a:cubicBezTo>
                  <a:cubicBezTo>
                    <a:pt x="571" y="153"/>
                    <a:pt x="525" y="198"/>
                    <a:pt x="480" y="221"/>
                  </a:cubicBezTo>
                  <a:cubicBezTo>
                    <a:pt x="388" y="312"/>
                    <a:pt x="320" y="426"/>
                    <a:pt x="274" y="563"/>
                  </a:cubicBezTo>
                  <a:cubicBezTo>
                    <a:pt x="274" y="563"/>
                    <a:pt x="251" y="563"/>
                    <a:pt x="251" y="586"/>
                  </a:cubicBezTo>
                  <a:lnTo>
                    <a:pt x="228" y="586"/>
                  </a:lnTo>
                  <a:cubicBezTo>
                    <a:pt x="228" y="609"/>
                    <a:pt x="137" y="723"/>
                    <a:pt x="114" y="746"/>
                  </a:cubicBezTo>
                  <a:cubicBezTo>
                    <a:pt x="114" y="746"/>
                    <a:pt x="114" y="769"/>
                    <a:pt x="114" y="769"/>
                  </a:cubicBezTo>
                  <a:cubicBezTo>
                    <a:pt x="69" y="837"/>
                    <a:pt x="46" y="883"/>
                    <a:pt x="23" y="951"/>
                  </a:cubicBezTo>
                  <a:cubicBezTo>
                    <a:pt x="23" y="974"/>
                    <a:pt x="23" y="974"/>
                    <a:pt x="23" y="974"/>
                  </a:cubicBezTo>
                  <a:cubicBezTo>
                    <a:pt x="23" y="1020"/>
                    <a:pt x="0" y="1134"/>
                    <a:pt x="0" y="1180"/>
                  </a:cubicBezTo>
                  <a:cubicBezTo>
                    <a:pt x="0" y="1180"/>
                    <a:pt x="0" y="1202"/>
                    <a:pt x="0" y="1202"/>
                  </a:cubicBezTo>
                  <a:cubicBezTo>
                    <a:pt x="0" y="1202"/>
                    <a:pt x="0" y="1202"/>
                    <a:pt x="0" y="1225"/>
                  </a:cubicBezTo>
                  <a:cubicBezTo>
                    <a:pt x="0" y="1248"/>
                    <a:pt x="23" y="1385"/>
                    <a:pt x="23" y="1431"/>
                  </a:cubicBezTo>
                  <a:cubicBezTo>
                    <a:pt x="23" y="1431"/>
                    <a:pt x="23" y="1431"/>
                    <a:pt x="23" y="1454"/>
                  </a:cubicBezTo>
                  <a:cubicBezTo>
                    <a:pt x="46" y="1522"/>
                    <a:pt x="92" y="1591"/>
                    <a:pt x="114" y="1636"/>
                  </a:cubicBezTo>
                  <a:cubicBezTo>
                    <a:pt x="114" y="1659"/>
                    <a:pt x="137" y="1682"/>
                    <a:pt x="137" y="1682"/>
                  </a:cubicBezTo>
                  <a:cubicBezTo>
                    <a:pt x="183" y="1727"/>
                    <a:pt x="228" y="1819"/>
                    <a:pt x="297" y="1864"/>
                  </a:cubicBezTo>
                  <a:cubicBezTo>
                    <a:pt x="320" y="1910"/>
                    <a:pt x="411" y="1979"/>
                    <a:pt x="457" y="2001"/>
                  </a:cubicBezTo>
                  <a:lnTo>
                    <a:pt x="480" y="2001"/>
                  </a:lnTo>
                  <a:cubicBezTo>
                    <a:pt x="639" y="2093"/>
                    <a:pt x="708" y="2115"/>
                    <a:pt x="890" y="2115"/>
                  </a:cubicBezTo>
                  <a:cubicBezTo>
                    <a:pt x="915" y="2119"/>
                    <a:pt x="939" y="2120"/>
                    <a:pt x="963" y="2120"/>
                  </a:cubicBezTo>
                  <a:cubicBezTo>
                    <a:pt x="1115" y="2120"/>
                    <a:pt x="1251" y="2061"/>
                    <a:pt x="1370" y="2001"/>
                  </a:cubicBezTo>
                  <a:lnTo>
                    <a:pt x="1393" y="2001"/>
                  </a:lnTo>
                  <a:cubicBezTo>
                    <a:pt x="1461" y="1956"/>
                    <a:pt x="1507" y="1910"/>
                    <a:pt x="1575" y="1864"/>
                  </a:cubicBezTo>
                  <a:cubicBezTo>
                    <a:pt x="1598" y="1819"/>
                    <a:pt x="1644" y="1796"/>
                    <a:pt x="1666" y="1750"/>
                  </a:cubicBezTo>
                  <a:cubicBezTo>
                    <a:pt x="1689" y="1705"/>
                    <a:pt x="1735" y="1659"/>
                    <a:pt x="1758" y="1613"/>
                  </a:cubicBezTo>
                  <a:cubicBezTo>
                    <a:pt x="1803" y="1545"/>
                    <a:pt x="1826" y="1476"/>
                    <a:pt x="1849" y="1385"/>
                  </a:cubicBezTo>
                  <a:cubicBezTo>
                    <a:pt x="1849" y="1385"/>
                    <a:pt x="1849" y="1362"/>
                    <a:pt x="1849" y="1362"/>
                  </a:cubicBezTo>
                  <a:cubicBezTo>
                    <a:pt x="1872" y="1294"/>
                    <a:pt x="1872" y="1202"/>
                    <a:pt x="1895" y="1134"/>
                  </a:cubicBezTo>
                  <a:cubicBezTo>
                    <a:pt x="1895" y="1111"/>
                    <a:pt x="1895" y="1088"/>
                    <a:pt x="1895" y="1066"/>
                  </a:cubicBezTo>
                  <a:cubicBezTo>
                    <a:pt x="1872" y="951"/>
                    <a:pt x="1872" y="837"/>
                    <a:pt x="1826" y="723"/>
                  </a:cubicBezTo>
                  <a:cubicBezTo>
                    <a:pt x="1781" y="609"/>
                    <a:pt x="1735" y="495"/>
                    <a:pt x="1666" y="381"/>
                  </a:cubicBezTo>
                  <a:cubicBezTo>
                    <a:pt x="1621" y="289"/>
                    <a:pt x="1552" y="221"/>
                    <a:pt x="1484" y="175"/>
                  </a:cubicBezTo>
                  <a:cubicBezTo>
                    <a:pt x="1393" y="107"/>
                    <a:pt x="1324" y="61"/>
                    <a:pt x="1210" y="38"/>
                  </a:cubicBezTo>
                  <a:cubicBezTo>
                    <a:pt x="1156" y="12"/>
                    <a:pt x="1095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73250" y="3659075"/>
              <a:ext cx="48525" cy="51250"/>
            </a:xfrm>
            <a:custGeom>
              <a:avLst/>
              <a:gdLst/>
              <a:ahLst/>
              <a:cxnLst/>
              <a:rect l="l" t="t" r="r" b="b"/>
              <a:pathLst>
                <a:path w="1941" h="2050" extrusionOk="0">
                  <a:moveTo>
                    <a:pt x="1144" y="1"/>
                  </a:moveTo>
                  <a:cubicBezTo>
                    <a:pt x="1096" y="1"/>
                    <a:pt x="1050" y="6"/>
                    <a:pt x="1004" y="18"/>
                  </a:cubicBezTo>
                  <a:cubicBezTo>
                    <a:pt x="890" y="18"/>
                    <a:pt x="799" y="41"/>
                    <a:pt x="708" y="86"/>
                  </a:cubicBezTo>
                  <a:cubicBezTo>
                    <a:pt x="662" y="132"/>
                    <a:pt x="616" y="178"/>
                    <a:pt x="548" y="223"/>
                  </a:cubicBezTo>
                  <a:cubicBezTo>
                    <a:pt x="457" y="315"/>
                    <a:pt x="411" y="406"/>
                    <a:pt x="365" y="520"/>
                  </a:cubicBezTo>
                  <a:cubicBezTo>
                    <a:pt x="274" y="589"/>
                    <a:pt x="183" y="680"/>
                    <a:pt x="114" y="794"/>
                  </a:cubicBezTo>
                  <a:cubicBezTo>
                    <a:pt x="91" y="840"/>
                    <a:pt x="69" y="908"/>
                    <a:pt x="46" y="977"/>
                  </a:cubicBezTo>
                  <a:cubicBezTo>
                    <a:pt x="0" y="1114"/>
                    <a:pt x="0" y="1250"/>
                    <a:pt x="46" y="1365"/>
                  </a:cubicBezTo>
                  <a:cubicBezTo>
                    <a:pt x="46" y="1387"/>
                    <a:pt x="46" y="1387"/>
                    <a:pt x="46" y="1387"/>
                  </a:cubicBezTo>
                  <a:cubicBezTo>
                    <a:pt x="46" y="1433"/>
                    <a:pt x="91" y="1479"/>
                    <a:pt x="91" y="1502"/>
                  </a:cubicBezTo>
                  <a:cubicBezTo>
                    <a:pt x="91" y="1502"/>
                    <a:pt x="114" y="1570"/>
                    <a:pt x="137" y="1593"/>
                  </a:cubicBezTo>
                  <a:cubicBezTo>
                    <a:pt x="160" y="1661"/>
                    <a:pt x="206" y="1707"/>
                    <a:pt x="274" y="1775"/>
                  </a:cubicBezTo>
                  <a:cubicBezTo>
                    <a:pt x="274" y="1798"/>
                    <a:pt x="274" y="1798"/>
                    <a:pt x="274" y="1798"/>
                  </a:cubicBezTo>
                  <a:cubicBezTo>
                    <a:pt x="320" y="1821"/>
                    <a:pt x="411" y="1890"/>
                    <a:pt x="434" y="1912"/>
                  </a:cubicBezTo>
                  <a:cubicBezTo>
                    <a:pt x="457" y="1912"/>
                    <a:pt x="457" y="1935"/>
                    <a:pt x="479" y="1935"/>
                  </a:cubicBezTo>
                  <a:cubicBezTo>
                    <a:pt x="525" y="1958"/>
                    <a:pt x="616" y="2004"/>
                    <a:pt x="685" y="2027"/>
                  </a:cubicBezTo>
                  <a:lnTo>
                    <a:pt x="708" y="2027"/>
                  </a:lnTo>
                  <a:cubicBezTo>
                    <a:pt x="776" y="2027"/>
                    <a:pt x="845" y="2049"/>
                    <a:pt x="913" y="2049"/>
                  </a:cubicBezTo>
                  <a:lnTo>
                    <a:pt x="959" y="2049"/>
                  </a:lnTo>
                  <a:cubicBezTo>
                    <a:pt x="1050" y="2049"/>
                    <a:pt x="1119" y="2049"/>
                    <a:pt x="1210" y="2027"/>
                  </a:cubicBezTo>
                  <a:cubicBezTo>
                    <a:pt x="1233" y="2027"/>
                    <a:pt x="1233" y="2004"/>
                    <a:pt x="1255" y="2004"/>
                  </a:cubicBezTo>
                  <a:cubicBezTo>
                    <a:pt x="1301" y="1981"/>
                    <a:pt x="1370" y="1958"/>
                    <a:pt x="1438" y="1935"/>
                  </a:cubicBezTo>
                  <a:cubicBezTo>
                    <a:pt x="1438" y="1912"/>
                    <a:pt x="1461" y="1912"/>
                    <a:pt x="1461" y="1912"/>
                  </a:cubicBezTo>
                  <a:cubicBezTo>
                    <a:pt x="1621" y="1821"/>
                    <a:pt x="1689" y="1730"/>
                    <a:pt x="1780" y="1593"/>
                  </a:cubicBezTo>
                  <a:cubicBezTo>
                    <a:pt x="1803" y="1570"/>
                    <a:pt x="1803" y="1570"/>
                    <a:pt x="1826" y="1547"/>
                  </a:cubicBezTo>
                  <a:cubicBezTo>
                    <a:pt x="1849" y="1479"/>
                    <a:pt x="1872" y="1410"/>
                    <a:pt x="1895" y="1342"/>
                  </a:cubicBezTo>
                  <a:cubicBezTo>
                    <a:pt x="1895" y="1342"/>
                    <a:pt x="1917" y="1319"/>
                    <a:pt x="1917" y="1319"/>
                  </a:cubicBezTo>
                  <a:cubicBezTo>
                    <a:pt x="1917" y="1296"/>
                    <a:pt x="1917" y="1296"/>
                    <a:pt x="1917" y="1296"/>
                  </a:cubicBezTo>
                  <a:cubicBezTo>
                    <a:pt x="1940" y="1205"/>
                    <a:pt x="1940" y="1136"/>
                    <a:pt x="1940" y="1068"/>
                  </a:cubicBezTo>
                  <a:cubicBezTo>
                    <a:pt x="1940" y="1045"/>
                    <a:pt x="1940" y="1022"/>
                    <a:pt x="1940" y="999"/>
                  </a:cubicBezTo>
                  <a:cubicBezTo>
                    <a:pt x="1940" y="931"/>
                    <a:pt x="1917" y="840"/>
                    <a:pt x="1917" y="771"/>
                  </a:cubicBezTo>
                  <a:cubicBezTo>
                    <a:pt x="1917" y="771"/>
                    <a:pt x="1917" y="748"/>
                    <a:pt x="1917" y="748"/>
                  </a:cubicBezTo>
                  <a:cubicBezTo>
                    <a:pt x="1895" y="725"/>
                    <a:pt x="1895" y="703"/>
                    <a:pt x="1895" y="680"/>
                  </a:cubicBezTo>
                  <a:cubicBezTo>
                    <a:pt x="1849" y="566"/>
                    <a:pt x="1803" y="452"/>
                    <a:pt x="1758" y="360"/>
                  </a:cubicBezTo>
                  <a:cubicBezTo>
                    <a:pt x="1712" y="292"/>
                    <a:pt x="1644" y="201"/>
                    <a:pt x="1552" y="155"/>
                  </a:cubicBezTo>
                  <a:cubicBezTo>
                    <a:pt x="1484" y="86"/>
                    <a:pt x="1392" y="41"/>
                    <a:pt x="1301" y="18"/>
                  </a:cubicBezTo>
                  <a:cubicBezTo>
                    <a:pt x="1244" y="6"/>
                    <a:pt x="1193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84650" y="3505575"/>
              <a:ext cx="45100" cy="53250"/>
            </a:xfrm>
            <a:custGeom>
              <a:avLst/>
              <a:gdLst/>
              <a:ahLst/>
              <a:cxnLst/>
              <a:rect l="l" t="t" r="r" b="b"/>
              <a:pathLst>
                <a:path w="1804" h="2130" extrusionOk="0">
                  <a:moveTo>
                    <a:pt x="720" y="1"/>
                  </a:moveTo>
                  <a:cubicBezTo>
                    <a:pt x="668" y="1"/>
                    <a:pt x="617" y="7"/>
                    <a:pt x="571" y="18"/>
                  </a:cubicBezTo>
                  <a:cubicBezTo>
                    <a:pt x="457" y="41"/>
                    <a:pt x="389" y="86"/>
                    <a:pt x="297" y="155"/>
                  </a:cubicBezTo>
                  <a:cubicBezTo>
                    <a:pt x="229" y="201"/>
                    <a:pt x="160" y="292"/>
                    <a:pt x="115" y="360"/>
                  </a:cubicBezTo>
                  <a:lnTo>
                    <a:pt x="23" y="543"/>
                  </a:lnTo>
                  <a:cubicBezTo>
                    <a:pt x="1" y="680"/>
                    <a:pt x="1" y="817"/>
                    <a:pt x="23" y="954"/>
                  </a:cubicBezTo>
                  <a:lnTo>
                    <a:pt x="115" y="1136"/>
                  </a:lnTo>
                  <a:cubicBezTo>
                    <a:pt x="138" y="1182"/>
                    <a:pt x="183" y="1228"/>
                    <a:pt x="206" y="1273"/>
                  </a:cubicBezTo>
                  <a:cubicBezTo>
                    <a:pt x="229" y="1319"/>
                    <a:pt x="229" y="1387"/>
                    <a:pt x="229" y="1433"/>
                  </a:cubicBezTo>
                  <a:cubicBezTo>
                    <a:pt x="229" y="1456"/>
                    <a:pt x="252" y="1456"/>
                    <a:pt x="252" y="1479"/>
                  </a:cubicBezTo>
                  <a:cubicBezTo>
                    <a:pt x="252" y="1479"/>
                    <a:pt x="252" y="1479"/>
                    <a:pt x="252" y="1502"/>
                  </a:cubicBezTo>
                  <a:cubicBezTo>
                    <a:pt x="275" y="1547"/>
                    <a:pt x="297" y="1616"/>
                    <a:pt x="343" y="1684"/>
                  </a:cubicBezTo>
                  <a:cubicBezTo>
                    <a:pt x="343" y="1684"/>
                    <a:pt x="343" y="1707"/>
                    <a:pt x="343" y="1707"/>
                  </a:cubicBezTo>
                  <a:cubicBezTo>
                    <a:pt x="366" y="1753"/>
                    <a:pt x="411" y="1775"/>
                    <a:pt x="411" y="1798"/>
                  </a:cubicBezTo>
                  <a:cubicBezTo>
                    <a:pt x="457" y="1844"/>
                    <a:pt x="480" y="1867"/>
                    <a:pt x="503" y="1890"/>
                  </a:cubicBezTo>
                  <a:cubicBezTo>
                    <a:pt x="594" y="2004"/>
                    <a:pt x="708" y="2049"/>
                    <a:pt x="822" y="2095"/>
                  </a:cubicBezTo>
                  <a:cubicBezTo>
                    <a:pt x="891" y="2118"/>
                    <a:pt x="959" y="2129"/>
                    <a:pt x="1028" y="2129"/>
                  </a:cubicBezTo>
                  <a:cubicBezTo>
                    <a:pt x="1096" y="2129"/>
                    <a:pt x="1165" y="2118"/>
                    <a:pt x="1233" y="2095"/>
                  </a:cubicBezTo>
                  <a:cubicBezTo>
                    <a:pt x="1370" y="2049"/>
                    <a:pt x="1484" y="2004"/>
                    <a:pt x="1576" y="1890"/>
                  </a:cubicBezTo>
                  <a:cubicBezTo>
                    <a:pt x="1667" y="1798"/>
                    <a:pt x="1735" y="1684"/>
                    <a:pt x="1758" y="1570"/>
                  </a:cubicBezTo>
                  <a:cubicBezTo>
                    <a:pt x="1781" y="1433"/>
                    <a:pt x="1804" y="1319"/>
                    <a:pt x="1804" y="1182"/>
                  </a:cubicBezTo>
                  <a:cubicBezTo>
                    <a:pt x="1781" y="1091"/>
                    <a:pt x="1781" y="999"/>
                    <a:pt x="1758" y="908"/>
                  </a:cubicBezTo>
                  <a:cubicBezTo>
                    <a:pt x="1735" y="817"/>
                    <a:pt x="1690" y="725"/>
                    <a:pt x="1644" y="634"/>
                  </a:cubicBezTo>
                  <a:cubicBezTo>
                    <a:pt x="1644" y="611"/>
                    <a:pt x="1621" y="589"/>
                    <a:pt x="1598" y="566"/>
                  </a:cubicBezTo>
                  <a:cubicBezTo>
                    <a:pt x="1553" y="474"/>
                    <a:pt x="1507" y="406"/>
                    <a:pt x="1439" y="337"/>
                  </a:cubicBezTo>
                  <a:cubicBezTo>
                    <a:pt x="1416" y="315"/>
                    <a:pt x="1393" y="292"/>
                    <a:pt x="1370" y="269"/>
                  </a:cubicBezTo>
                  <a:cubicBezTo>
                    <a:pt x="1302" y="201"/>
                    <a:pt x="1233" y="155"/>
                    <a:pt x="1142" y="86"/>
                  </a:cubicBezTo>
                  <a:cubicBezTo>
                    <a:pt x="1073" y="41"/>
                    <a:pt x="959" y="18"/>
                    <a:pt x="868" y="18"/>
                  </a:cubicBezTo>
                  <a:cubicBezTo>
                    <a:pt x="822" y="7"/>
                    <a:pt x="771" y="1"/>
                    <a:pt x="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49850" y="3394925"/>
              <a:ext cx="600" cy="975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2" y="1"/>
                  </a:moveTo>
                  <a:cubicBezTo>
                    <a:pt x="0" y="1"/>
                    <a:pt x="0" y="6"/>
                    <a:pt x="0" y="16"/>
                  </a:cubicBezTo>
                  <a:cubicBezTo>
                    <a:pt x="0" y="16"/>
                    <a:pt x="0" y="16"/>
                    <a:pt x="23" y="39"/>
                  </a:cubicBezTo>
                  <a:cubicBezTo>
                    <a:pt x="10" y="1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03050" y="3383325"/>
              <a:ext cx="49675" cy="42825"/>
            </a:xfrm>
            <a:custGeom>
              <a:avLst/>
              <a:gdLst/>
              <a:ahLst/>
              <a:cxnLst/>
              <a:rect l="l" t="t" r="r" b="b"/>
              <a:pathLst>
                <a:path w="1987" h="1713" extrusionOk="0">
                  <a:moveTo>
                    <a:pt x="754" y="0"/>
                  </a:moveTo>
                  <a:cubicBezTo>
                    <a:pt x="640" y="0"/>
                    <a:pt x="548" y="23"/>
                    <a:pt x="457" y="69"/>
                  </a:cubicBezTo>
                  <a:cubicBezTo>
                    <a:pt x="366" y="92"/>
                    <a:pt x="274" y="137"/>
                    <a:pt x="206" y="229"/>
                  </a:cubicBezTo>
                  <a:cubicBezTo>
                    <a:pt x="138" y="297"/>
                    <a:pt x="92" y="366"/>
                    <a:pt x="69" y="457"/>
                  </a:cubicBezTo>
                  <a:cubicBezTo>
                    <a:pt x="23" y="548"/>
                    <a:pt x="1" y="662"/>
                    <a:pt x="1" y="754"/>
                  </a:cubicBezTo>
                  <a:cubicBezTo>
                    <a:pt x="1" y="822"/>
                    <a:pt x="23" y="891"/>
                    <a:pt x="23" y="959"/>
                  </a:cubicBezTo>
                  <a:cubicBezTo>
                    <a:pt x="46" y="1096"/>
                    <a:pt x="115" y="1210"/>
                    <a:pt x="206" y="1302"/>
                  </a:cubicBezTo>
                  <a:cubicBezTo>
                    <a:pt x="274" y="1324"/>
                    <a:pt x="320" y="1370"/>
                    <a:pt x="366" y="1416"/>
                  </a:cubicBezTo>
                  <a:cubicBezTo>
                    <a:pt x="434" y="1438"/>
                    <a:pt x="503" y="1484"/>
                    <a:pt x="571" y="1484"/>
                  </a:cubicBezTo>
                  <a:cubicBezTo>
                    <a:pt x="594" y="1507"/>
                    <a:pt x="617" y="1507"/>
                    <a:pt x="640" y="1507"/>
                  </a:cubicBezTo>
                  <a:cubicBezTo>
                    <a:pt x="663" y="1530"/>
                    <a:pt x="708" y="1575"/>
                    <a:pt x="731" y="1598"/>
                  </a:cubicBezTo>
                  <a:cubicBezTo>
                    <a:pt x="777" y="1621"/>
                    <a:pt x="799" y="1621"/>
                    <a:pt x="845" y="1644"/>
                  </a:cubicBezTo>
                  <a:cubicBezTo>
                    <a:pt x="982" y="1690"/>
                    <a:pt x="982" y="1690"/>
                    <a:pt x="1165" y="1712"/>
                  </a:cubicBezTo>
                  <a:cubicBezTo>
                    <a:pt x="1233" y="1712"/>
                    <a:pt x="1302" y="1690"/>
                    <a:pt x="1370" y="1690"/>
                  </a:cubicBezTo>
                  <a:cubicBezTo>
                    <a:pt x="1461" y="1667"/>
                    <a:pt x="1530" y="1644"/>
                    <a:pt x="1576" y="1598"/>
                  </a:cubicBezTo>
                  <a:lnTo>
                    <a:pt x="1598" y="1598"/>
                  </a:lnTo>
                  <a:cubicBezTo>
                    <a:pt x="1644" y="1553"/>
                    <a:pt x="1690" y="1507"/>
                    <a:pt x="1758" y="1484"/>
                  </a:cubicBezTo>
                  <a:cubicBezTo>
                    <a:pt x="1758" y="1461"/>
                    <a:pt x="1758" y="1461"/>
                    <a:pt x="1758" y="1461"/>
                  </a:cubicBezTo>
                  <a:cubicBezTo>
                    <a:pt x="1804" y="1416"/>
                    <a:pt x="1849" y="1370"/>
                    <a:pt x="1895" y="1302"/>
                  </a:cubicBezTo>
                  <a:cubicBezTo>
                    <a:pt x="1918" y="1233"/>
                    <a:pt x="1941" y="1165"/>
                    <a:pt x="1964" y="1119"/>
                  </a:cubicBezTo>
                  <a:cubicBezTo>
                    <a:pt x="1964" y="1119"/>
                    <a:pt x="1964" y="1119"/>
                    <a:pt x="1964" y="1096"/>
                  </a:cubicBezTo>
                  <a:cubicBezTo>
                    <a:pt x="1986" y="1028"/>
                    <a:pt x="1986" y="982"/>
                    <a:pt x="1986" y="913"/>
                  </a:cubicBezTo>
                  <a:cubicBezTo>
                    <a:pt x="1986" y="891"/>
                    <a:pt x="1986" y="891"/>
                    <a:pt x="1986" y="891"/>
                  </a:cubicBezTo>
                  <a:cubicBezTo>
                    <a:pt x="1986" y="868"/>
                    <a:pt x="1986" y="822"/>
                    <a:pt x="1986" y="799"/>
                  </a:cubicBezTo>
                  <a:cubicBezTo>
                    <a:pt x="1986" y="754"/>
                    <a:pt x="1964" y="708"/>
                    <a:pt x="1964" y="685"/>
                  </a:cubicBezTo>
                  <a:cubicBezTo>
                    <a:pt x="1964" y="640"/>
                    <a:pt x="1895" y="503"/>
                    <a:pt x="1872" y="480"/>
                  </a:cubicBezTo>
                  <a:cubicBezTo>
                    <a:pt x="1849" y="411"/>
                    <a:pt x="1804" y="366"/>
                    <a:pt x="1758" y="320"/>
                  </a:cubicBezTo>
                  <a:cubicBezTo>
                    <a:pt x="1667" y="229"/>
                    <a:pt x="1507" y="137"/>
                    <a:pt x="1370" y="115"/>
                  </a:cubicBezTo>
                  <a:cubicBezTo>
                    <a:pt x="1302" y="92"/>
                    <a:pt x="1233" y="69"/>
                    <a:pt x="1165" y="69"/>
                  </a:cubicBezTo>
                  <a:cubicBezTo>
                    <a:pt x="1119" y="69"/>
                    <a:pt x="1096" y="46"/>
                    <a:pt x="1051" y="46"/>
                  </a:cubicBezTo>
                  <a:cubicBezTo>
                    <a:pt x="959" y="23"/>
                    <a:pt x="845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83225" y="3300150"/>
              <a:ext cx="43950" cy="42550"/>
            </a:xfrm>
            <a:custGeom>
              <a:avLst/>
              <a:gdLst/>
              <a:ahLst/>
              <a:cxnLst/>
              <a:rect l="l" t="t" r="r" b="b"/>
              <a:pathLst>
                <a:path w="1758" h="1702" extrusionOk="0">
                  <a:moveTo>
                    <a:pt x="811" y="1"/>
                  </a:moveTo>
                  <a:cubicBezTo>
                    <a:pt x="759" y="1"/>
                    <a:pt x="708" y="6"/>
                    <a:pt x="662" y="18"/>
                  </a:cubicBezTo>
                  <a:cubicBezTo>
                    <a:pt x="548" y="18"/>
                    <a:pt x="457" y="41"/>
                    <a:pt x="365" y="109"/>
                  </a:cubicBezTo>
                  <a:cubicBezTo>
                    <a:pt x="274" y="155"/>
                    <a:pt x="206" y="223"/>
                    <a:pt x="160" y="292"/>
                  </a:cubicBezTo>
                  <a:cubicBezTo>
                    <a:pt x="92" y="360"/>
                    <a:pt x="46" y="452"/>
                    <a:pt x="23" y="566"/>
                  </a:cubicBezTo>
                  <a:cubicBezTo>
                    <a:pt x="23" y="611"/>
                    <a:pt x="0" y="680"/>
                    <a:pt x="0" y="748"/>
                  </a:cubicBezTo>
                  <a:cubicBezTo>
                    <a:pt x="0" y="885"/>
                    <a:pt x="23" y="1022"/>
                    <a:pt x="92" y="1136"/>
                  </a:cubicBezTo>
                  <a:cubicBezTo>
                    <a:pt x="137" y="1182"/>
                    <a:pt x="183" y="1250"/>
                    <a:pt x="229" y="1296"/>
                  </a:cubicBezTo>
                  <a:cubicBezTo>
                    <a:pt x="274" y="1342"/>
                    <a:pt x="343" y="1387"/>
                    <a:pt x="411" y="1433"/>
                  </a:cubicBezTo>
                  <a:cubicBezTo>
                    <a:pt x="457" y="1479"/>
                    <a:pt x="480" y="1501"/>
                    <a:pt x="548" y="1547"/>
                  </a:cubicBezTo>
                  <a:cubicBezTo>
                    <a:pt x="617" y="1616"/>
                    <a:pt x="708" y="1661"/>
                    <a:pt x="799" y="1684"/>
                  </a:cubicBezTo>
                  <a:cubicBezTo>
                    <a:pt x="845" y="1695"/>
                    <a:pt x="896" y="1701"/>
                    <a:pt x="948" y="1701"/>
                  </a:cubicBezTo>
                  <a:cubicBezTo>
                    <a:pt x="999" y="1701"/>
                    <a:pt x="1050" y="1695"/>
                    <a:pt x="1096" y="1684"/>
                  </a:cubicBezTo>
                  <a:cubicBezTo>
                    <a:pt x="1210" y="1684"/>
                    <a:pt x="1301" y="1661"/>
                    <a:pt x="1393" y="1593"/>
                  </a:cubicBezTo>
                  <a:cubicBezTo>
                    <a:pt x="1438" y="1570"/>
                    <a:pt x="1484" y="1524"/>
                    <a:pt x="1530" y="1479"/>
                  </a:cubicBezTo>
                  <a:cubicBezTo>
                    <a:pt x="1621" y="1387"/>
                    <a:pt x="1689" y="1273"/>
                    <a:pt x="1735" y="1136"/>
                  </a:cubicBezTo>
                  <a:cubicBezTo>
                    <a:pt x="1735" y="1091"/>
                    <a:pt x="1758" y="1022"/>
                    <a:pt x="1758" y="954"/>
                  </a:cubicBezTo>
                  <a:cubicBezTo>
                    <a:pt x="1758" y="817"/>
                    <a:pt x="1735" y="680"/>
                    <a:pt x="1667" y="566"/>
                  </a:cubicBezTo>
                  <a:cubicBezTo>
                    <a:pt x="1644" y="543"/>
                    <a:pt x="1644" y="543"/>
                    <a:pt x="1644" y="520"/>
                  </a:cubicBezTo>
                  <a:cubicBezTo>
                    <a:pt x="1598" y="452"/>
                    <a:pt x="1552" y="406"/>
                    <a:pt x="1484" y="337"/>
                  </a:cubicBezTo>
                  <a:cubicBezTo>
                    <a:pt x="1484" y="315"/>
                    <a:pt x="1461" y="292"/>
                    <a:pt x="1438" y="292"/>
                  </a:cubicBezTo>
                  <a:cubicBezTo>
                    <a:pt x="1393" y="246"/>
                    <a:pt x="1324" y="200"/>
                    <a:pt x="1278" y="155"/>
                  </a:cubicBezTo>
                  <a:lnTo>
                    <a:pt x="1256" y="155"/>
                  </a:lnTo>
                  <a:cubicBezTo>
                    <a:pt x="1233" y="132"/>
                    <a:pt x="1233" y="132"/>
                    <a:pt x="1210" y="132"/>
                  </a:cubicBezTo>
                  <a:cubicBezTo>
                    <a:pt x="1142" y="86"/>
                    <a:pt x="1073" y="63"/>
                    <a:pt x="1005" y="41"/>
                  </a:cubicBezTo>
                  <a:cubicBezTo>
                    <a:pt x="982" y="41"/>
                    <a:pt x="982" y="18"/>
                    <a:pt x="959" y="18"/>
                  </a:cubicBezTo>
                  <a:cubicBezTo>
                    <a:pt x="913" y="6"/>
                    <a:pt x="862" y="1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82925" y="3315425"/>
              <a:ext cx="46825" cy="48525"/>
            </a:xfrm>
            <a:custGeom>
              <a:avLst/>
              <a:gdLst/>
              <a:ahLst/>
              <a:cxnLst/>
              <a:rect l="l" t="t" r="r" b="b"/>
              <a:pathLst>
                <a:path w="1873" h="1941" extrusionOk="0">
                  <a:moveTo>
                    <a:pt x="914" y="0"/>
                  </a:moveTo>
                  <a:cubicBezTo>
                    <a:pt x="845" y="0"/>
                    <a:pt x="777" y="23"/>
                    <a:pt x="708" y="23"/>
                  </a:cubicBezTo>
                  <a:cubicBezTo>
                    <a:pt x="571" y="69"/>
                    <a:pt x="457" y="137"/>
                    <a:pt x="366" y="229"/>
                  </a:cubicBezTo>
                  <a:cubicBezTo>
                    <a:pt x="320" y="274"/>
                    <a:pt x="297" y="320"/>
                    <a:pt x="252" y="388"/>
                  </a:cubicBezTo>
                  <a:cubicBezTo>
                    <a:pt x="206" y="434"/>
                    <a:pt x="183" y="502"/>
                    <a:pt x="160" y="571"/>
                  </a:cubicBezTo>
                  <a:cubicBezTo>
                    <a:pt x="138" y="617"/>
                    <a:pt x="92" y="685"/>
                    <a:pt x="69" y="754"/>
                  </a:cubicBezTo>
                  <a:cubicBezTo>
                    <a:pt x="23" y="845"/>
                    <a:pt x="1" y="936"/>
                    <a:pt x="1" y="1027"/>
                  </a:cubicBezTo>
                  <a:cubicBezTo>
                    <a:pt x="1" y="1142"/>
                    <a:pt x="23" y="1233"/>
                    <a:pt x="69" y="1324"/>
                  </a:cubicBezTo>
                  <a:cubicBezTo>
                    <a:pt x="115" y="1415"/>
                    <a:pt x="160" y="1507"/>
                    <a:pt x="229" y="1575"/>
                  </a:cubicBezTo>
                  <a:cubicBezTo>
                    <a:pt x="252" y="1598"/>
                    <a:pt x="297" y="1621"/>
                    <a:pt x="320" y="1644"/>
                  </a:cubicBezTo>
                  <a:cubicBezTo>
                    <a:pt x="366" y="1712"/>
                    <a:pt x="389" y="1735"/>
                    <a:pt x="457" y="1781"/>
                  </a:cubicBezTo>
                  <a:cubicBezTo>
                    <a:pt x="526" y="1849"/>
                    <a:pt x="617" y="1895"/>
                    <a:pt x="708" y="1918"/>
                  </a:cubicBezTo>
                  <a:lnTo>
                    <a:pt x="731" y="1918"/>
                  </a:lnTo>
                  <a:cubicBezTo>
                    <a:pt x="799" y="1940"/>
                    <a:pt x="868" y="1940"/>
                    <a:pt x="936" y="1940"/>
                  </a:cubicBezTo>
                  <a:lnTo>
                    <a:pt x="959" y="1940"/>
                  </a:lnTo>
                  <a:cubicBezTo>
                    <a:pt x="1028" y="1940"/>
                    <a:pt x="1096" y="1940"/>
                    <a:pt x="1165" y="1918"/>
                  </a:cubicBezTo>
                  <a:lnTo>
                    <a:pt x="1188" y="1918"/>
                  </a:lnTo>
                  <a:lnTo>
                    <a:pt x="1370" y="1849"/>
                  </a:lnTo>
                  <a:cubicBezTo>
                    <a:pt x="1370" y="1826"/>
                    <a:pt x="1393" y="1826"/>
                    <a:pt x="1393" y="1826"/>
                  </a:cubicBezTo>
                  <a:cubicBezTo>
                    <a:pt x="1439" y="1781"/>
                    <a:pt x="1507" y="1735"/>
                    <a:pt x="1553" y="1712"/>
                  </a:cubicBezTo>
                  <a:cubicBezTo>
                    <a:pt x="1553" y="1712"/>
                    <a:pt x="1553" y="1712"/>
                    <a:pt x="1553" y="1689"/>
                  </a:cubicBezTo>
                  <a:lnTo>
                    <a:pt x="1576" y="1689"/>
                  </a:lnTo>
                  <a:cubicBezTo>
                    <a:pt x="1598" y="1667"/>
                    <a:pt x="1621" y="1621"/>
                    <a:pt x="1644" y="1598"/>
                  </a:cubicBezTo>
                  <a:cubicBezTo>
                    <a:pt x="1644" y="1575"/>
                    <a:pt x="1690" y="1552"/>
                    <a:pt x="1712" y="1507"/>
                  </a:cubicBezTo>
                  <a:cubicBezTo>
                    <a:pt x="1712" y="1507"/>
                    <a:pt x="1712" y="1484"/>
                    <a:pt x="1735" y="1484"/>
                  </a:cubicBezTo>
                  <a:cubicBezTo>
                    <a:pt x="1758" y="1393"/>
                    <a:pt x="1804" y="1324"/>
                    <a:pt x="1827" y="1256"/>
                  </a:cubicBezTo>
                  <a:cubicBezTo>
                    <a:pt x="1827" y="1233"/>
                    <a:pt x="1827" y="1210"/>
                    <a:pt x="1827" y="1210"/>
                  </a:cubicBezTo>
                  <a:cubicBezTo>
                    <a:pt x="1827" y="1187"/>
                    <a:pt x="1827" y="1187"/>
                    <a:pt x="1827" y="1164"/>
                  </a:cubicBezTo>
                  <a:cubicBezTo>
                    <a:pt x="1849" y="1096"/>
                    <a:pt x="1849" y="1027"/>
                    <a:pt x="1872" y="959"/>
                  </a:cubicBezTo>
                  <a:cubicBezTo>
                    <a:pt x="1849" y="890"/>
                    <a:pt x="1849" y="822"/>
                    <a:pt x="1849" y="754"/>
                  </a:cubicBezTo>
                  <a:cubicBezTo>
                    <a:pt x="1827" y="639"/>
                    <a:pt x="1781" y="571"/>
                    <a:pt x="1712" y="480"/>
                  </a:cubicBezTo>
                  <a:cubicBezTo>
                    <a:pt x="1667" y="434"/>
                    <a:pt x="1621" y="388"/>
                    <a:pt x="1576" y="343"/>
                  </a:cubicBezTo>
                  <a:cubicBezTo>
                    <a:pt x="1553" y="343"/>
                    <a:pt x="1530" y="343"/>
                    <a:pt x="1530" y="320"/>
                  </a:cubicBezTo>
                  <a:cubicBezTo>
                    <a:pt x="1507" y="297"/>
                    <a:pt x="1484" y="251"/>
                    <a:pt x="1439" y="229"/>
                  </a:cubicBezTo>
                  <a:cubicBezTo>
                    <a:pt x="1370" y="160"/>
                    <a:pt x="1302" y="92"/>
                    <a:pt x="1188" y="69"/>
                  </a:cubicBezTo>
                  <a:cubicBezTo>
                    <a:pt x="1119" y="23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8500" y="3442100"/>
              <a:ext cx="41675" cy="44750"/>
            </a:xfrm>
            <a:custGeom>
              <a:avLst/>
              <a:gdLst/>
              <a:ahLst/>
              <a:cxnLst/>
              <a:rect l="l" t="t" r="r" b="b"/>
              <a:pathLst>
                <a:path w="1667" h="1790" extrusionOk="0">
                  <a:moveTo>
                    <a:pt x="845" y="0"/>
                  </a:moveTo>
                  <a:cubicBezTo>
                    <a:pt x="708" y="0"/>
                    <a:pt x="594" y="23"/>
                    <a:pt x="457" y="92"/>
                  </a:cubicBezTo>
                  <a:cubicBezTo>
                    <a:pt x="411" y="137"/>
                    <a:pt x="366" y="183"/>
                    <a:pt x="320" y="229"/>
                  </a:cubicBezTo>
                  <a:cubicBezTo>
                    <a:pt x="252" y="297"/>
                    <a:pt x="183" y="366"/>
                    <a:pt x="160" y="457"/>
                  </a:cubicBezTo>
                  <a:cubicBezTo>
                    <a:pt x="115" y="503"/>
                    <a:pt x="92" y="548"/>
                    <a:pt x="92" y="617"/>
                  </a:cubicBezTo>
                  <a:cubicBezTo>
                    <a:pt x="23" y="708"/>
                    <a:pt x="1" y="799"/>
                    <a:pt x="23" y="913"/>
                  </a:cubicBezTo>
                  <a:lnTo>
                    <a:pt x="46" y="1096"/>
                  </a:lnTo>
                  <a:cubicBezTo>
                    <a:pt x="69" y="1233"/>
                    <a:pt x="138" y="1347"/>
                    <a:pt x="229" y="1438"/>
                  </a:cubicBezTo>
                  <a:cubicBezTo>
                    <a:pt x="252" y="1461"/>
                    <a:pt x="274" y="1484"/>
                    <a:pt x="297" y="1484"/>
                  </a:cubicBezTo>
                  <a:cubicBezTo>
                    <a:pt x="320" y="1507"/>
                    <a:pt x="343" y="1530"/>
                    <a:pt x="343" y="1553"/>
                  </a:cubicBezTo>
                  <a:cubicBezTo>
                    <a:pt x="343" y="1553"/>
                    <a:pt x="366" y="1575"/>
                    <a:pt x="366" y="1575"/>
                  </a:cubicBezTo>
                  <a:cubicBezTo>
                    <a:pt x="411" y="1598"/>
                    <a:pt x="457" y="1644"/>
                    <a:pt x="503" y="1690"/>
                  </a:cubicBezTo>
                  <a:cubicBezTo>
                    <a:pt x="571" y="1712"/>
                    <a:pt x="640" y="1735"/>
                    <a:pt x="685" y="1758"/>
                  </a:cubicBezTo>
                  <a:cubicBezTo>
                    <a:pt x="754" y="1781"/>
                    <a:pt x="822" y="1781"/>
                    <a:pt x="891" y="1781"/>
                  </a:cubicBezTo>
                  <a:cubicBezTo>
                    <a:pt x="921" y="1787"/>
                    <a:pt x="950" y="1790"/>
                    <a:pt x="978" y="1790"/>
                  </a:cubicBezTo>
                  <a:cubicBezTo>
                    <a:pt x="1054" y="1790"/>
                    <a:pt x="1121" y="1769"/>
                    <a:pt x="1187" y="1735"/>
                  </a:cubicBezTo>
                  <a:cubicBezTo>
                    <a:pt x="1256" y="1712"/>
                    <a:pt x="1302" y="1667"/>
                    <a:pt x="1347" y="1621"/>
                  </a:cubicBezTo>
                  <a:cubicBezTo>
                    <a:pt x="1416" y="1598"/>
                    <a:pt x="1461" y="1553"/>
                    <a:pt x="1484" y="1484"/>
                  </a:cubicBezTo>
                  <a:cubicBezTo>
                    <a:pt x="1553" y="1438"/>
                    <a:pt x="1576" y="1393"/>
                    <a:pt x="1598" y="1324"/>
                  </a:cubicBezTo>
                  <a:cubicBezTo>
                    <a:pt x="1644" y="1233"/>
                    <a:pt x="1667" y="1142"/>
                    <a:pt x="1667" y="1028"/>
                  </a:cubicBezTo>
                  <a:cubicBezTo>
                    <a:pt x="1667" y="982"/>
                    <a:pt x="1644" y="936"/>
                    <a:pt x="1644" y="913"/>
                  </a:cubicBezTo>
                  <a:cubicBezTo>
                    <a:pt x="1644" y="868"/>
                    <a:pt x="1644" y="822"/>
                    <a:pt x="1621" y="777"/>
                  </a:cubicBezTo>
                  <a:cubicBezTo>
                    <a:pt x="1621" y="781"/>
                    <a:pt x="1621" y="783"/>
                    <a:pt x="1621" y="783"/>
                  </a:cubicBezTo>
                  <a:cubicBezTo>
                    <a:pt x="1620" y="783"/>
                    <a:pt x="1617" y="749"/>
                    <a:pt x="1598" y="731"/>
                  </a:cubicBezTo>
                  <a:cubicBezTo>
                    <a:pt x="1598" y="708"/>
                    <a:pt x="1598" y="685"/>
                    <a:pt x="1598" y="662"/>
                  </a:cubicBezTo>
                  <a:cubicBezTo>
                    <a:pt x="1598" y="548"/>
                    <a:pt x="1553" y="457"/>
                    <a:pt x="1507" y="366"/>
                  </a:cubicBezTo>
                  <a:cubicBezTo>
                    <a:pt x="1461" y="297"/>
                    <a:pt x="1393" y="206"/>
                    <a:pt x="1302" y="160"/>
                  </a:cubicBezTo>
                  <a:cubicBezTo>
                    <a:pt x="1233" y="92"/>
                    <a:pt x="1142" y="46"/>
                    <a:pt x="1051" y="23"/>
                  </a:cubicBezTo>
                  <a:cubicBezTo>
                    <a:pt x="982" y="23"/>
                    <a:pt x="914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3175" y="3628400"/>
              <a:ext cx="42825" cy="40825"/>
            </a:xfrm>
            <a:custGeom>
              <a:avLst/>
              <a:gdLst/>
              <a:ahLst/>
              <a:cxnLst/>
              <a:rect l="l" t="t" r="r" b="b"/>
              <a:pathLst>
                <a:path w="1713" h="1633" extrusionOk="0">
                  <a:moveTo>
                    <a:pt x="777" y="1"/>
                  </a:moveTo>
                  <a:cubicBezTo>
                    <a:pt x="708" y="1"/>
                    <a:pt x="640" y="12"/>
                    <a:pt x="571" y="35"/>
                  </a:cubicBezTo>
                  <a:cubicBezTo>
                    <a:pt x="526" y="58"/>
                    <a:pt x="457" y="81"/>
                    <a:pt x="411" y="104"/>
                  </a:cubicBezTo>
                  <a:cubicBezTo>
                    <a:pt x="297" y="172"/>
                    <a:pt x="206" y="263"/>
                    <a:pt x="138" y="378"/>
                  </a:cubicBezTo>
                  <a:cubicBezTo>
                    <a:pt x="115" y="378"/>
                    <a:pt x="115" y="378"/>
                    <a:pt x="115" y="400"/>
                  </a:cubicBezTo>
                  <a:cubicBezTo>
                    <a:pt x="92" y="446"/>
                    <a:pt x="69" y="515"/>
                    <a:pt x="46" y="583"/>
                  </a:cubicBezTo>
                  <a:cubicBezTo>
                    <a:pt x="1" y="743"/>
                    <a:pt x="1" y="857"/>
                    <a:pt x="46" y="1017"/>
                  </a:cubicBezTo>
                  <a:cubicBezTo>
                    <a:pt x="69" y="1085"/>
                    <a:pt x="92" y="1131"/>
                    <a:pt x="115" y="1199"/>
                  </a:cubicBezTo>
                  <a:cubicBezTo>
                    <a:pt x="115" y="1199"/>
                    <a:pt x="115" y="1222"/>
                    <a:pt x="138" y="1222"/>
                  </a:cubicBezTo>
                  <a:cubicBezTo>
                    <a:pt x="160" y="1268"/>
                    <a:pt x="206" y="1336"/>
                    <a:pt x="252" y="1382"/>
                  </a:cubicBezTo>
                  <a:lnTo>
                    <a:pt x="275" y="1382"/>
                  </a:lnTo>
                  <a:cubicBezTo>
                    <a:pt x="320" y="1428"/>
                    <a:pt x="366" y="1473"/>
                    <a:pt x="434" y="1519"/>
                  </a:cubicBezTo>
                  <a:cubicBezTo>
                    <a:pt x="503" y="1542"/>
                    <a:pt x="571" y="1587"/>
                    <a:pt x="640" y="1610"/>
                  </a:cubicBezTo>
                  <a:cubicBezTo>
                    <a:pt x="731" y="1633"/>
                    <a:pt x="800" y="1633"/>
                    <a:pt x="868" y="1633"/>
                  </a:cubicBezTo>
                  <a:cubicBezTo>
                    <a:pt x="959" y="1633"/>
                    <a:pt x="1028" y="1610"/>
                    <a:pt x="1096" y="1610"/>
                  </a:cubicBezTo>
                  <a:cubicBezTo>
                    <a:pt x="1165" y="1587"/>
                    <a:pt x="1233" y="1564"/>
                    <a:pt x="1302" y="1519"/>
                  </a:cubicBezTo>
                  <a:cubicBezTo>
                    <a:pt x="1347" y="1496"/>
                    <a:pt x="1416" y="1450"/>
                    <a:pt x="1461" y="1405"/>
                  </a:cubicBezTo>
                  <a:cubicBezTo>
                    <a:pt x="1481" y="1386"/>
                    <a:pt x="1532" y="1303"/>
                    <a:pt x="1534" y="1303"/>
                  </a:cubicBezTo>
                  <a:cubicBezTo>
                    <a:pt x="1535" y="1303"/>
                    <a:pt x="1534" y="1306"/>
                    <a:pt x="1530" y="1313"/>
                  </a:cubicBezTo>
                  <a:cubicBezTo>
                    <a:pt x="1530" y="1313"/>
                    <a:pt x="1553" y="1268"/>
                    <a:pt x="1576" y="1245"/>
                  </a:cubicBezTo>
                  <a:cubicBezTo>
                    <a:pt x="1576" y="1245"/>
                    <a:pt x="1576" y="1222"/>
                    <a:pt x="1576" y="1222"/>
                  </a:cubicBezTo>
                  <a:cubicBezTo>
                    <a:pt x="1621" y="1176"/>
                    <a:pt x="1644" y="1108"/>
                    <a:pt x="1667" y="1039"/>
                  </a:cubicBezTo>
                  <a:cubicBezTo>
                    <a:pt x="1690" y="925"/>
                    <a:pt x="1713" y="834"/>
                    <a:pt x="1690" y="720"/>
                  </a:cubicBezTo>
                  <a:cubicBezTo>
                    <a:pt x="1667" y="629"/>
                    <a:pt x="1644" y="537"/>
                    <a:pt x="1598" y="446"/>
                  </a:cubicBezTo>
                  <a:cubicBezTo>
                    <a:pt x="1553" y="355"/>
                    <a:pt x="1484" y="286"/>
                    <a:pt x="1393" y="241"/>
                  </a:cubicBezTo>
                  <a:cubicBezTo>
                    <a:pt x="1324" y="172"/>
                    <a:pt x="1256" y="149"/>
                    <a:pt x="1188" y="104"/>
                  </a:cubicBezTo>
                  <a:lnTo>
                    <a:pt x="1165" y="104"/>
                  </a:lnTo>
                  <a:cubicBezTo>
                    <a:pt x="1119" y="81"/>
                    <a:pt x="1051" y="58"/>
                    <a:pt x="982" y="35"/>
                  </a:cubicBezTo>
                  <a:cubicBezTo>
                    <a:pt x="914" y="12"/>
                    <a:pt x="845" y="1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49400" y="3799875"/>
              <a:ext cx="45675" cy="45125"/>
            </a:xfrm>
            <a:custGeom>
              <a:avLst/>
              <a:gdLst/>
              <a:ahLst/>
              <a:cxnLst/>
              <a:rect l="l" t="t" r="r" b="b"/>
              <a:pathLst>
                <a:path w="1827" h="1805" extrusionOk="0">
                  <a:moveTo>
                    <a:pt x="799" y="1"/>
                  </a:moveTo>
                  <a:cubicBezTo>
                    <a:pt x="731" y="1"/>
                    <a:pt x="662" y="1"/>
                    <a:pt x="594" y="24"/>
                  </a:cubicBezTo>
                  <a:cubicBezTo>
                    <a:pt x="457" y="47"/>
                    <a:pt x="343" y="115"/>
                    <a:pt x="252" y="206"/>
                  </a:cubicBezTo>
                  <a:lnTo>
                    <a:pt x="252" y="229"/>
                  </a:lnTo>
                  <a:cubicBezTo>
                    <a:pt x="206" y="275"/>
                    <a:pt x="160" y="343"/>
                    <a:pt x="137" y="366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92" y="457"/>
                    <a:pt x="46" y="526"/>
                    <a:pt x="23" y="594"/>
                  </a:cubicBezTo>
                  <a:cubicBezTo>
                    <a:pt x="23" y="594"/>
                    <a:pt x="23" y="617"/>
                    <a:pt x="23" y="617"/>
                  </a:cubicBezTo>
                  <a:cubicBezTo>
                    <a:pt x="23" y="640"/>
                    <a:pt x="23" y="709"/>
                    <a:pt x="0" y="731"/>
                  </a:cubicBezTo>
                  <a:cubicBezTo>
                    <a:pt x="0" y="731"/>
                    <a:pt x="0" y="800"/>
                    <a:pt x="0" y="823"/>
                  </a:cubicBezTo>
                  <a:cubicBezTo>
                    <a:pt x="0" y="823"/>
                    <a:pt x="0" y="845"/>
                    <a:pt x="0" y="845"/>
                  </a:cubicBezTo>
                  <a:cubicBezTo>
                    <a:pt x="0" y="914"/>
                    <a:pt x="23" y="1005"/>
                    <a:pt x="23" y="1074"/>
                  </a:cubicBezTo>
                  <a:cubicBezTo>
                    <a:pt x="23" y="1074"/>
                    <a:pt x="23" y="1097"/>
                    <a:pt x="23" y="1097"/>
                  </a:cubicBezTo>
                  <a:cubicBezTo>
                    <a:pt x="46" y="1165"/>
                    <a:pt x="92" y="1233"/>
                    <a:pt x="115" y="1302"/>
                  </a:cubicBezTo>
                  <a:cubicBezTo>
                    <a:pt x="115" y="1302"/>
                    <a:pt x="115" y="1325"/>
                    <a:pt x="137" y="1325"/>
                  </a:cubicBezTo>
                  <a:cubicBezTo>
                    <a:pt x="183" y="1393"/>
                    <a:pt x="229" y="1462"/>
                    <a:pt x="274" y="1507"/>
                  </a:cubicBezTo>
                  <a:cubicBezTo>
                    <a:pt x="297" y="1530"/>
                    <a:pt x="297" y="1530"/>
                    <a:pt x="297" y="1530"/>
                  </a:cubicBezTo>
                  <a:cubicBezTo>
                    <a:pt x="366" y="1576"/>
                    <a:pt x="411" y="1622"/>
                    <a:pt x="480" y="1667"/>
                  </a:cubicBezTo>
                  <a:cubicBezTo>
                    <a:pt x="480" y="1667"/>
                    <a:pt x="480" y="1690"/>
                    <a:pt x="503" y="1690"/>
                  </a:cubicBezTo>
                  <a:cubicBezTo>
                    <a:pt x="571" y="1713"/>
                    <a:pt x="640" y="1758"/>
                    <a:pt x="708" y="1781"/>
                  </a:cubicBezTo>
                  <a:lnTo>
                    <a:pt x="731" y="1781"/>
                  </a:lnTo>
                  <a:cubicBezTo>
                    <a:pt x="799" y="1804"/>
                    <a:pt x="891" y="1804"/>
                    <a:pt x="959" y="1804"/>
                  </a:cubicBezTo>
                  <a:lnTo>
                    <a:pt x="982" y="1804"/>
                  </a:lnTo>
                  <a:cubicBezTo>
                    <a:pt x="1050" y="1804"/>
                    <a:pt x="1142" y="1804"/>
                    <a:pt x="1210" y="1781"/>
                  </a:cubicBezTo>
                  <a:cubicBezTo>
                    <a:pt x="1393" y="1736"/>
                    <a:pt x="1461" y="1667"/>
                    <a:pt x="1598" y="1553"/>
                  </a:cubicBezTo>
                  <a:cubicBezTo>
                    <a:pt x="1667" y="1485"/>
                    <a:pt x="1712" y="1416"/>
                    <a:pt x="1758" y="1325"/>
                  </a:cubicBezTo>
                  <a:cubicBezTo>
                    <a:pt x="1804" y="1233"/>
                    <a:pt x="1826" y="1119"/>
                    <a:pt x="1826" y="1028"/>
                  </a:cubicBezTo>
                  <a:cubicBezTo>
                    <a:pt x="1826" y="914"/>
                    <a:pt x="1804" y="823"/>
                    <a:pt x="1758" y="731"/>
                  </a:cubicBezTo>
                  <a:cubicBezTo>
                    <a:pt x="1712" y="640"/>
                    <a:pt x="1667" y="549"/>
                    <a:pt x="1598" y="480"/>
                  </a:cubicBezTo>
                  <a:cubicBezTo>
                    <a:pt x="1553" y="435"/>
                    <a:pt x="1484" y="412"/>
                    <a:pt x="1438" y="366"/>
                  </a:cubicBezTo>
                  <a:cubicBezTo>
                    <a:pt x="1416" y="320"/>
                    <a:pt x="1370" y="252"/>
                    <a:pt x="1324" y="206"/>
                  </a:cubicBezTo>
                  <a:lnTo>
                    <a:pt x="1165" y="92"/>
                  </a:lnTo>
                  <a:cubicBezTo>
                    <a:pt x="1050" y="24"/>
                    <a:pt x="936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88075" y="3920575"/>
              <a:ext cx="43375" cy="44475"/>
            </a:xfrm>
            <a:custGeom>
              <a:avLst/>
              <a:gdLst/>
              <a:ahLst/>
              <a:cxnLst/>
              <a:rect l="l" t="t" r="r" b="b"/>
              <a:pathLst>
                <a:path w="1735" h="1779" extrusionOk="0">
                  <a:moveTo>
                    <a:pt x="979" y="0"/>
                  </a:moveTo>
                  <a:cubicBezTo>
                    <a:pt x="913" y="0"/>
                    <a:pt x="845" y="12"/>
                    <a:pt x="776" y="35"/>
                  </a:cubicBezTo>
                  <a:lnTo>
                    <a:pt x="639" y="103"/>
                  </a:lnTo>
                  <a:cubicBezTo>
                    <a:pt x="548" y="103"/>
                    <a:pt x="457" y="126"/>
                    <a:pt x="388" y="172"/>
                  </a:cubicBezTo>
                  <a:cubicBezTo>
                    <a:pt x="342" y="217"/>
                    <a:pt x="274" y="263"/>
                    <a:pt x="228" y="286"/>
                  </a:cubicBezTo>
                  <a:cubicBezTo>
                    <a:pt x="137" y="400"/>
                    <a:pt x="69" y="514"/>
                    <a:pt x="46" y="628"/>
                  </a:cubicBezTo>
                  <a:cubicBezTo>
                    <a:pt x="23" y="697"/>
                    <a:pt x="0" y="788"/>
                    <a:pt x="0" y="85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971"/>
                    <a:pt x="23" y="1039"/>
                    <a:pt x="46" y="1107"/>
                  </a:cubicBezTo>
                  <a:cubicBezTo>
                    <a:pt x="46" y="1130"/>
                    <a:pt x="46" y="1130"/>
                    <a:pt x="46" y="1130"/>
                  </a:cubicBezTo>
                  <a:cubicBezTo>
                    <a:pt x="69" y="1199"/>
                    <a:pt x="91" y="1267"/>
                    <a:pt x="137" y="1336"/>
                  </a:cubicBezTo>
                  <a:cubicBezTo>
                    <a:pt x="137" y="1359"/>
                    <a:pt x="137" y="1359"/>
                    <a:pt x="137" y="1359"/>
                  </a:cubicBezTo>
                  <a:cubicBezTo>
                    <a:pt x="183" y="1404"/>
                    <a:pt x="228" y="1473"/>
                    <a:pt x="274" y="1541"/>
                  </a:cubicBezTo>
                  <a:cubicBezTo>
                    <a:pt x="342" y="1587"/>
                    <a:pt x="388" y="1632"/>
                    <a:pt x="457" y="1678"/>
                  </a:cubicBezTo>
                  <a:cubicBezTo>
                    <a:pt x="548" y="1724"/>
                    <a:pt x="639" y="1747"/>
                    <a:pt x="730" y="1769"/>
                  </a:cubicBezTo>
                  <a:cubicBezTo>
                    <a:pt x="764" y="1776"/>
                    <a:pt x="795" y="1779"/>
                    <a:pt x="826" y="1779"/>
                  </a:cubicBezTo>
                  <a:cubicBezTo>
                    <a:pt x="900" y="1779"/>
                    <a:pt x="969" y="1763"/>
                    <a:pt x="1050" y="1747"/>
                  </a:cubicBezTo>
                  <a:cubicBezTo>
                    <a:pt x="1096" y="1724"/>
                    <a:pt x="1164" y="1701"/>
                    <a:pt x="1210" y="1678"/>
                  </a:cubicBezTo>
                  <a:cubicBezTo>
                    <a:pt x="1324" y="1610"/>
                    <a:pt x="1415" y="1518"/>
                    <a:pt x="1484" y="1404"/>
                  </a:cubicBezTo>
                  <a:cubicBezTo>
                    <a:pt x="1529" y="1313"/>
                    <a:pt x="1575" y="1222"/>
                    <a:pt x="1621" y="1153"/>
                  </a:cubicBezTo>
                  <a:cubicBezTo>
                    <a:pt x="1689" y="1062"/>
                    <a:pt x="1712" y="971"/>
                    <a:pt x="1712" y="856"/>
                  </a:cubicBezTo>
                  <a:cubicBezTo>
                    <a:pt x="1735" y="765"/>
                    <a:pt x="1735" y="674"/>
                    <a:pt x="1712" y="560"/>
                  </a:cubicBezTo>
                  <a:cubicBezTo>
                    <a:pt x="1689" y="468"/>
                    <a:pt x="1643" y="377"/>
                    <a:pt x="1575" y="309"/>
                  </a:cubicBezTo>
                  <a:cubicBezTo>
                    <a:pt x="1506" y="217"/>
                    <a:pt x="1438" y="149"/>
                    <a:pt x="1347" y="103"/>
                  </a:cubicBezTo>
                  <a:lnTo>
                    <a:pt x="1164" y="35"/>
                  </a:lnTo>
                  <a:cubicBezTo>
                    <a:pt x="1107" y="12"/>
                    <a:pt x="1044" y="0"/>
                    <a:pt x="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70675" y="3952375"/>
              <a:ext cx="43375" cy="43250"/>
            </a:xfrm>
            <a:custGeom>
              <a:avLst/>
              <a:gdLst/>
              <a:ahLst/>
              <a:cxnLst/>
              <a:rect l="l" t="t" r="r" b="b"/>
              <a:pathLst>
                <a:path w="1735" h="1730" extrusionOk="0">
                  <a:moveTo>
                    <a:pt x="959" y="1"/>
                  </a:moveTo>
                  <a:cubicBezTo>
                    <a:pt x="907" y="1"/>
                    <a:pt x="856" y="7"/>
                    <a:pt x="799" y="18"/>
                  </a:cubicBezTo>
                  <a:cubicBezTo>
                    <a:pt x="708" y="18"/>
                    <a:pt x="616" y="41"/>
                    <a:pt x="525" y="87"/>
                  </a:cubicBezTo>
                  <a:cubicBezTo>
                    <a:pt x="479" y="132"/>
                    <a:pt x="434" y="155"/>
                    <a:pt x="388" y="201"/>
                  </a:cubicBezTo>
                  <a:cubicBezTo>
                    <a:pt x="320" y="246"/>
                    <a:pt x="274" y="269"/>
                    <a:pt x="228" y="315"/>
                  </a:cubicBezTo>
                  <a:cubicBezTo>
                    <a:pt x="183" y="383"/>
                    <a:pt x="160" y="429"/>
                    <a:pt x="114" y="475"/>
                  </a:cubicBezTo>
                  <a:cubicBezTo>
                    <a:pt x="46" y="589"/>
                    <a:pt x="0" y="726"/>
                    <a:pt x="0" y="863"/>
                  </a:cubicBezTo>
                  <a:cubicBezTo>
                    <a:pt x="0" y="931"/>
                    <a:pt x="23" y="1000"/>
                    <a:pt x="23" y="1068"/>
                  </a:cubicBezTo>
                  <a:cubicBezTo>
                    <a:pt x="46" y="1068"/>
                    <a:pt x="46" y="1091"/>
                    <a:pt x="46" y="1091"/>
                  </a:cubicBezTo>
                  <a:cubicBezTo>
                    <a:pt x="69" y="1159"/>
                    <a:pt x="91" y="1228"/>
                    <a:pt x="114" y="1296"/>
                  </a:cubicBezTo>
                  <a:cubicBezTo>
                    <a:pt x="137" y="1319"/>
                    <a:pt x="183" y="1365"/>
                    <a:pt x="183" y="1365"/>
                  </a:cubicBezTo>
                  <a:cubicBezTo>
                    <a:pt x="206" y="1388"/>
                    <a:pt x="228" y="1433"/>
                    <a:pt x="251" y="1456"/>
                  </a:cubicBezTo>
                  <a:lnTo>
                    <a:pt x="274" y="1456"/>
                  </a:lnTo>
                  <a:cubicBezTo>
                    <a:pt x="320" y="1502"/>
                    <a:pt x="365" y="1547"/>
                    <a:pt x="434" y="1593"/>
                  </a:cubicBezTo>
                  <a:cubicBezTo>
                    <a:pt x="434" y="1593"/>
                    <a:pt x="434" y="1593"/>
                    <a:pt x="457" y="1616"/>
                  </a:cubicBezTo>
                  <a:cubicBezTo>
                    <a:pt x="502" y="1639"/>
                    <a:pt x="571" y="1662"/>
                    <a:pt x="639" y="1684"/>
                  </a:cubicBezTo>
                  <a:cubicBezTo>
                    <a:pt x="731" y="1707"/>
                    <a:pt x="799" y="1707"/>
                    <a:pt x="867" y="1730"/>
                  </a:cubicBezTo>
                  <a:lnTo>
                    <a:pt x="890" y="1730"/>
                  </a:lnTo>
                  <a:cubicBezTo>
                    <a:pt x="959" y="1707"/>
                    <a:pt x="1096" y="1684"/>
                    <a:pt x="1096" y="1684"/>
                  </a:cubicBezTo>
                  <a:lnTo>
                    <a:pt x="1119" y="1684"/>
                  </a:lnTo>
                  <a:cubicBezTo>
                    <a:pt x="1187" y="1662"/>
                    <a:pt x="1256" y="1639"/>
                    <a:pt x="1301" y="1616"/>
                  </a:cubicBezTo>
                  <a:cubicBezTo>
                    <a:pt x="1322" y="1595"/>
                    <a:pt x="1324" y="1593"/>
                    <a:pt x="1324" y="1593"/>
                  </a:cubicBezTo>
                  <a:lnTo>
                    <a:pt x="1324" y="1593"/>
                  </a:lnTo>
                  <a:cubicBezTo>
                    <a:pt x="1322" y="1595"/>
                    <a:pt x="1321" y="1597"/>
                    <a:pt x="1323" y="1597"/>
                  </a:cubicBezTo>
                  <a:cubicBezTo>
                    <a:pt x="1334" y="1597"/>
                    <a:pt x="1463" y="1517"/>
                    <a:pt x="1484" y="1456"/>
                  </a:cubicBezTo>
                  <a:cubicBezTo>
                    <a:pt x="1529" y="1410"/>
                    <a:pt x="1575" y="1365"/>
                    <a:pt x="1621" y="1296"/>
                  </a:cubicBezTo>
                  <a:cubicBezTo>
                    <a:pt x="1644" y="1228"/>
                    <a:pt x="1689" y="1159"/>
                    <a:pt x="1712" y="1091"/>
                  </a:cubicBezTo>
                  <a:cubicBezTo>
                    <a:pt x="1712" y="1091"/>
                    <a:pt x="1712" y="1091"/>
                    <a:pt x="1712" y="1068"/>
                  </a:cubicBezTo>
                  <a:cubicBezTo>
                    <a:pt x="1712" y="1022"/>
                    <a:pt x="1735" y="954"/>
                    <a:pt x="1735" y="885"/>
                  </a:cubicBezTo>
                  <a:cubicBezTo>
                    <a:pt x="1735" y="885"/>
                    <a:pt x="1735" y="863"/>
                    <a:pt x="1735" y="863"/>
                  </a:cubicBezTo>
                  <a:cubicBezTo>
                    <a:pt x="1735" y="863"/>
                    <a:pt x="1735" y="863"/>
                    <a:pt x="1735" y="840"/>
                  </a:cubicBezTo>
                  <a:cubicBezTo>
                    <a:pt x="1735" y="771"/>
                    <a:pt x="1712" y="703"/>
                    <a:pt x="1712" y="634"/>
                  </a:cubicBezTo>
                  <a:cubicBezTo>
                    <a:pt x="1712" y="634"/>
                    <a:pt x="1712" y="634"/>
                    <a:pt x="1712" y="612"/>
                  </a:cubicBezTo>
                  <a:cubicBezTo>
                    <a:pt x="1644" y="452"/>
                    <a:pt x="1598" y="383"/>
                    <a:pt x="1484" y="246"/>
                  </a:cubicBezTo>
                  <a:cubicBezTo>
                    <a:pt x="1484" y="246"/>
                    <a:pt x="1484" y="246"/>
                    <a:pt x="1484" y="224"/>
                  </a:cubicBezTo>
                  <a:cubicBezTo>
                    <a:pt x="1415" y="178"/>
                    <a:pt x="1370" y="155"/>
                    <a:pt x="1324" y="109"/>
                  </a:cubicBezTo>
                  <a:lnTo>
                    <a:pt x="1301" y="109"/>
                  </a:lnTo>
                  <a:cubicBezTo>
                    <a:pt x="1233" y="64"/>
                    <a:pt x="1187" y="41"/>
                    <a:pt x="1119" y="18"/>
                  </a:cubicBezTo>
                  <a:cubicBezTo>
                    <a:pt x="1061" y="7"/>
                    <a:pt x="1010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62400" y="3871225"/>
              <a:ext cx="41100" cy="47800"/>
            </a:xfrm>
            <a:custGeom>
              <a:avLst/>
              <a:gdLst/>
              <a:ahLst/>
              <a:cxnLst/>
              <a:rect l="l" t="t" r="r" b="b"/>
              <a:pathLst>
                <a:path w="1644" h="1912" extrusionOk="0">
                  <a:moveTo>
                    <a:pt x="891" y="0"/>
                  </a:moveTo>
                  <a:cubicBezTo>
                    <a:pt x="822" y="0"/>
                    <a:pt x="754" y="0"/>
                    <a:pt x="685" y="23"/>
                  </a:cubicBezTo>
                  <a:cubicBezTo>
                    <a:pt x="548" y="46"/>
                    <a:pt x="434" y="114"/>
                    <a:pt x="343" y="206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274" y="297"/>
                    <a:pt x="206" y="342"/>
                    <a:pt x="160" y="434"/>
                  </a:cubicBezTo>
                  <a:cubicBezTo>
                    <a:pt x="115" y="502"/>
                    <a:pt x="92" y="594"/>
                    <a:pt x="46" y="685"/>
                  </a:cubicBezTo>
                  <a:cubicBezTo>
                    <a:pt x="46" y="708"/>
                    <a:pt x="46" y="753"/>
                    <a:pt x="23" y="776"/>
                  </a:cubicBezTo>
                  <a:cubicBezTo>
                    <a:pt x="23" y="867"/>
                    <a:pt x="0" y="959"/>
                    <a:pt x="0" y="1050"/>
                  </a:cubicBezTo>
                  <a:cubicBezTo>
                    <a:pt x="0" y="1164"/>
                    <a:pt x="23" y="1255"/>
                    <a:pt x="46" y="1347"/>
                  </a:cubicBezTo>
                  <a:cubicBezTo>
                    <a:pt x="69" y="1415"/>
                    <a:pt x="92" y="1461"/>
                    <a:pt x="115" y="1529"/>
                  </a:cubicBezTo>
                  <a:cubicBezTo>
                    <a:pt x="160" y="1575"/>
                    <a:pt x="183" y="1621"/>
                    <a:pt x="229" y="1689"/>
                  </a:cubicBezTo>
                  <a:cubicBezTo>
                    <a:pt x="274" y="1712"/>
                    <a:pt x="343" y="1758"/>
                    <a:pt x="388" y="1803"/>
                  </a:cubicBezTo>
                  <a:cubicBezTo>
                    <a:pt x="480" y="1849"/>
                    <a:pt x="571" y="1895"/>
                    <a:pt x="662" y="1895"/>
                  </a:cubicBezTo>
                  <a:cubicBezTo>
                    <a:pt x="697" y="1906"/>
                    <a:pt x="731" y="1912"/>
                    <a:pt x="765" y="1912"/>
                  </a:cubicBezTo>
                  <a:cubicBezTo>
                    <a:pt x="799" y="1912"/>
                    <a:pt x="834" y="1906"/>
                    <a:pt x="868" y="1895"/>
                  </a:cubicBezTo>
                  <a:cubicBezTo>
                    <a:pt x="936" y="1895"/>
                    <a:pt x="1005" y="1872"/>
                    <a:pt x="1050" y="1849"/>
                  </a:cubicBezTo>
                  <a:cubicBezTo>
                    <a:pt x="1119" y="1826"/>
                    <a:pt x="1187" y="1780"/>
                    <a:pt x="1233" y="1735"/>
                  </a:cubicBezTo>
                  <a:cubicBezTo>
                    <a:pt x="1301" y="1689"/>
                    <a:pt x="1370" y="1621"/>
                    <a:pt x="1416" y="1529"/>
                  </a:cubicBezTo>
                  <a:cubicBezTo>
                    <a:pt x="1438" y="1507"/>
                    <a:pt x="1461" y="1461"/>
                    <a:pt x="1484" y="1438"/>
                  </a:cubicBezTo>
                  <a:cubicBezTo>
                    <a:pt x="1530" y="1347"/>
                    <a:pt x="1575" y="1255"/>
                    <a:pt x="1598" y="1164"/>
                  </a:cubicBezTo>
                  <a:cubicBezTo>
                    <a:pt x="1598" y="1119"/>
                    <a:pt x="1621" y="1096"/>
                    <a:pt x="1621" y="1050"/>
                  </a:cubicBezTo>
                  <a:cubicBezTo>
                    <a:pt x="1621" y="959"/>
                    <a:pt x="1644" y="845"/>
                    <a:pt x="1644" y="753"/>
                  </a:cubicBezTo>
                  <a:cubicBezTo>
                    <a:pt x="1644" y="639"/>
                    <a:pt x="1621" y="548"/>
                    <a:pt x="1575" y="457"/>
                  </a:cubicBezTo>
                  <a:cubicBezTo>
                    <a:pt x="1553" y="365"/>
                    <a:pt x="1507" y="274"/>
                    <a:pt x="1416" y="206"/>
                  </a:cubicBezTo>
                  <a:cubicBezTo>
                    <a:pt x="1347" y="137"/>
                    <a:pt x="1279" y="91"/>
                    <a:pt x="1187" y="69"/>
                  </a:cubicBezTo>
                  <a:cubicBezTo>
                    <a:pt x="1096" y="0"/>
                    <a:pt x="982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22325" y="3765075"/>
              <a:ext cx="41675" cy="46525"/>
            </a:xfrm>
            <a:custGeom>
              <a:avLst/>
              <a:gdLst/>
              <a:ahLst/>
              <a:cxnLst/>
              <a:rect l="l" t="t" r="r" b="b"/>
              <a:pathLst>
                <a:path w="1667" h="1861" extrusionOk="0">
                  <a:moveTo>
                    <a:pt x="776" y="1"/>
                  </a:moveTo>
                  <a:cubicBezTo>
                    <a:pt x="708" y="1"/>
                    <a:pt x="639" y="23"/>
                    <a:pt x="571" y="23"/>
                  </a:cubicBezTo>
                  <a:cubicBezTo>
                    <a:pt x="434" y="69"/>
                    <a:pt x="320" y="138"/>
                    <a:pt x="228" y="229"/>
                  </a:cubicBezTo>
                  <a:cubicBezTo>
                    <a:pt x="183" y="274"/>
                    <a:pt x="160" y="320"/>
                    <a:pt x="114" y="389"/>
                  </a:cubicBezTo>
                  <a:cubicBezTo>
                    <a:pt x="46" y="503"/>
                    <a:pt x="0" y="617"/>
                    <a:pt x="0" y="754"/>
                  </a:cubicBezTo>
                  <a:lnTo>
                    <a:pt x="23" y="1096"/>
                  </a:lnTo>
                  <a:cubicBezTo>
                    <a:pt x="23" y="1233"/>
                    <a:pt x="46" y="1370"/>
                    <a:pt x="114" y="1484"/>
                  </a:cubicBezTo>
                  <a:cubicBezTo>
                    <a:pt x="183" y="1576"/>
                    <a:pt x="228" y="1644"/>
                    <a:pt x="320" y="1690"/>
                  </a:cubicBezTo>
                  <a:cubicBezTo>
                    <a:pt x="388" y="1758"/>
                    <a:pt x="479" y="1804"/>
                    <a:pt x="571" y="1827"/>
                  </a:cubicBezTo>
                  <a:cubicBezTo>
                    <a:pt x="639" y="1849"/>
                    <a:pt x="708" y="1861"/>
                    <a:pt x="776" y="1861"/>
                  </a:cubicBezTo>
                  <a:cubicBezTo>
                    <a:pt x="845" y="1861"/>
                    <a:pt x="913" y="1849"/>
                    <a:pt x="982" y="1827"/>
                  </a:cubicBezTo>
                  <a:lnTo>
                    <a:pt x="1004" y="1827"/>
                  </a:lnTo>
                  <a:cubicBezTo>
                    <a:pt x="1073" y="1804"/>
                    <a:pt x="1141" y="1781"/>
                    <a:pt x="1210" y="1735"/>
                  </a:cubicBezTo>
                  <a:cubicBezTo>
                    <a:pt x="1278" y="1712"/>
                    <a:pt x="1324" y="1644"/>
                    <a:pt x="1370" y="1598"/>
                  </a:cubicBezTo>
                  <a:lnTo>
                    <a:pt x="1392" y="1598"/>
                  </a:lnTo>
                  <a:cubicBezTo>
                    <a:pt x="1438" y="1530"/>
                    <a:pt x="1484" y="1484"/>
                    <a:pt x="1529" y="1416"/>
                  </a:cubicBezTo>
                  <a:cubicBezTo>
                    <a:pt x="1529" y="1416"/>
                    <a:pt x="1529" y="1416"/>
                    <a:pt x="1529" y="1393"/>
                  </a:cubicBezTo>
                  <a:cubicBezTo>
                    <a:pt x="1575" y="1347"/>
                    <a:pt x="1598" y="1279"/>
                    <a:pt x="1621" y="1210"/>
                  </a:cubicBezTo>
                  <a:cubicBezTo>
                    <a:pt x="1621" y="1187"/>
                    <a:pt x="1621" y="1187"/>
                    <a:pt x="1621" y="1187"/>
                  </a:cubicBezTo>
                  <a:cubicBezTo>
                    <a:pt x="1644" y="1096"/>
                    <a:pt x="1666" y="1005"/>
                    <a:pt x="1666" y="936"/>
                  </a:cubicBezTo>
                  <a:cubicBezTo>
                    <a:pt x="1666" y="868"/>
                    <a:pt x="1644" y="777"/>
                    <a:pt x="1621" y="708"/>
                  </a:cubicBezTo>
                  <a:cubicBezTo>
                    <a:pt x="1621" y="708"/>
                    <a:pt x="1621" y="708"/>
                    <a:pt x="1621" y="685"/>
                  </a:cubicBezTo>
                  <a:cubicBezTo>
                    <a:pt x="1598" y="617"/>
                    <a:pt x="1575" y="548"/>
                    <a:pt x="1552" y="503"/>
                  </a:cubicBezTo>
                  <a:cubicBezTo>
                    <a:pt x="1552" y="503"/>
                    <a:pt x="1552" y="480"/>
                    <a:pt x="1529" y="480"/>
                  </a:cubicBezTo>
                  <a:cubicBezTo>
                    <a:pt x="1438" y="343"/>
                    <a:pt x="1392" y="297"/>
                    <a:pt x="1301" y="229"/>
                  </a:cubicBezTo>
                  <a:cubicBezTo>
                    <a:pt x="1233" y="160"/>
                    <a:pt x="1164" y="92"/>
                    <a:pt x="1073" y="69"/>
                  </a:cubicBezTo>
                  <a:cubicBezTo>
                    <a:pt x="982" y="23"/>
                    <a:pt x="867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82800" y="3611000"/>
              <a:ext cx="46250" cy="51950"/>
            </a:xfrm>
            <a:custGeom>
              <a:avLst/>
              <a:gdLst/>
              <a:ahLst/>
              <a:cxnLst/>
              <a:rect l="l" t="t" r="r" b="b"/>
              <a:pathLst>
                <a:path w="1850" h="2078" extrusionOk="0">
                  <a:moveTo>
                    <a:pt x="822" y="1"/>
                  </a:moveTo>
                  <a:cubicBezTo>
                    <a:pt x="754" y="1"/>
                    <a:pt x="662" y="1"/>
                    <a:pt x="594" y="46"/>
                  </a:cubicBezTo>
                  <a:cubicBezTo>
                    <a:pt x="526" y="69"/>
                    <a:pt x="434" y="92"/>
                    <a:pt x="366" y="138"/>
                  </a:cubicBezTo>
                  <a:cubicBezTo>
                    <a:pt x="297" y="183"/>
                    <a:pt x="206" y="252"/>
                    <a:pt x="160" y="320"/>
                  </a:cubicBezTo>
                  <a:cubicBezTo>
                    <a:pt x="92" y="412"/>
                    <a:pt x="46" y="480"/>
                    <a:pt x="23" y="594"/>
                  </a:cubicBezTo>
                  <a:cubicBezTo>
                    <a:pt x="1" y="686"/>
                    <a:pt x="1" y="800"/>
                    <a:pt x="23" y="891"/>
                  </a:cubicBezTo>
                  <a:cubicBezTo>
                    <a:pt x="23" y="982"/>
                    <a:pt x="46" y="1096"/>
                    <a:pt x="92" y="1165"/>
                  </a:cubicBezTo>
                  <a:cubicBezTo>
                    <a:pt x="115" y="1188"/>
                    <a:pt x="115" y="1188"/>
                    <a:pt x="115" y="1211"/>
                  </a:cubicBezTo>
                  <a:cubicBezTo>
                    <a:pt x="138" y="1370"/>
                    <a:pt x="160" y="1507"/>
                    <a:pt x="252" y="1644"/>
                  </a:cubicBezTo>
                  <a:cubicBezTo>
                    <a:pt x="366" y="1781"/>
                    <a:pt x="366" y="1804"/>
                    <a:pt x="480" y="1895"/>
                  </a:cubicBezTo>
                  <a:cubicBezTo>
                    <a:pt x="503" y="1918"/>
                    <a:pt x="548" y="1941"/>
                    <a:pt x="594" y="1964"/>
                  </a:cubicBezTo>
                  <a:cubicBezTo>
                    <a:pt x="662" y="2009"/>
                    <a:pt x="731" y="2032"/>
                    <a:pt x="799" y="2055"/>
                  </a:cubicBezTo>
                  <a:lnTo>
                    <a:pt x="982" y="2078"/>
                  </a:lnTo>
                  <a:cubicBezTo>
                    <a:pt x="1096" y="2078"/>
                    <a:pt x="1187" y="2055"/>
                    <a:pt x="1279" y="2009"/>
                  </a:cubicBezTo>
                  <a:cubicBezTo>
                    <a:pt x="1347" y="1987"/>
                    <a:pt x="1416" y="1964"/>
                    <a:pt x="1461" y="1918"/>
                  </a:cubicBezTo>
                  <a:cubicBezTo>
                    <a:pt x="1530" y="1850"/>
                    <a:pt x="1598" y="1781"/>
                    <a:pt x="1644" y="1690"/>
                  </a:cubicBezTo>
                  <a:cubicBezTo>
                    <a:pt x="1690" y="1599"/>
                    <a:pt x="1735" y="1507"/>
                    <a:pt x="1781" y="1393"/>
                  </a:cubicBezTo>
                  <a:cubicBezTo>
                    <a:pt x="1827" y="1302"/>
                    <a:pt x="1827" y="1188"/>
                    <a:pt x="1827" y="1074"/>
                  </a:cubicBezTo>
                  <a:cubicBezTo>
                    <a:pt x="1849" y="982"/>
                    <a:pt x="1827" y="868"/>
                    <a:pt x="1804" y="754"/>
                  </a:cubicBezTo>
                  <a:cubicBezTo>
                    <a:pt x="1804" y="731"/>
                    <a:pt x="1804" y="731"/>
                    <a:pt x="1804" y="708"/>
                  </a:cubicBezTo>
                  <a:cubicBezTo>
                    <a:pt x="1781" y="663"/>
                    <a:pt x="1735" y="549"/>
                    <a:pt x="1690" y="480"/>
                  </a:cubicBezTo>
                  <a:cubicBezTo>
                    <a:pt x="1667" y="457"/>
                    <a:pt x="1644" y="412"/>
                    <a:pt x="1621" y="389"/>
                  </a:cubicBezTo>
                  <a:cubicBezTo>
                    <a:pt x="1598" y="366"/>
                    <a:pt x="1576" y="320"/>
                    <a:pt x="1553" y="297"/>
                  </a:cubicBezTo>
                  <a:cubicBezTo>
                    <a:pt x="1553" y="297"/>
                    <a:pt x="1530" y="275"/>
                    <a:pt x="1530" y="275"/>
                  </a:cubicBezTo>
                  <a:cubicBezTo>
                    <a:pt x="1370" y="138"/>
                    <a:pt x="1302" y="115"/>
                    <a:pt x="1119" y="46"/>
                  </a:cubicBezTo>
                  <a:cubicBezTo>
                    <a:pt x="1051" y="24"/>
                    <a:pt x="914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351425" y="3407600"/>
              <a:ext cx="43375" cy="47650"/>
            </a:xfrm>
            <a:custGeom>
              <a:avLst/>
              <a:gdLst/>
              <a:ahLst/>
              <a:cxnLst/>
              <a:rect l="l" t="t" r="r" b="b"/>
              <a:pathLst>
                <a:path w="1735" h="1906" extrusionOk="0">
                  <a:moveTo>
                    <a:pt x="845" y="1"/>
                  </a:moveTo>
                  <a:cubicBezTo>
                    <a:pt x="829" y="1"/>
                    <a:pt x="814" y="3"/>
                    <a:pt x="799" y="11"/>
                  </a:cubicBezTo>
                  <a:cubicBezTo>
                    <a:pt x="731" y="11"/>
                    <a:pt x="639" y="11"/>
                    <a:pt x="571" y="34"/>
                  </a:cubicBezTo>
                  <a:cubicBezTo>
                    <a:pt x="457" y="57"/>
                    <a:pt x="388" y="102"/>
                    <a:pt x="297" y="171"/>
                  </a:cubicBezTo>
                  <a:cubicBezTo>
                    <a:pt x="228" y="216"/>
                    <a:pt x="160" y="308"/>
                    <a:pt x="114" y="376"/>
                  </a:cubicBezTo>
                  <a:cubicBezTo>
                    <a:pt x="46" y="467"/>
                    <a:pt x="23" y="559"/>
                    <a:pt x="23" y="673"/>
                  </a:cubicBezTo>
                  <a:cubicBezTo>
                    <a:pt x="0" y="764"/>
                    <a:pt x="0" y="856"/>
                    <a:pt x="23" y="947"/>
                  </a:cubicBezTo>
                  <a:cubicBezTo>
                    <a:pt x="23" y="1015"/>
                    <a:pt x="0" y="1084"/>
                    <a:pt x="0" y="1152"/>
                  </a:cubicBezTo>
                  <a:cubicBezTo>
                    <a:pt x="0" y="1221"/>
                    <a:pt x="23" y="1289"/>
                    <a:pt x="23" y="1358"/>
                  </a:cubicBezTo>
                  <a:cubicBezTo>
                    <a:pt x="46" y="1403"/>
                    <a:pt x="69" y="1472"/>
                    <a:pt x="91" y="1540"/>
                  </a:cubicBezTo>
                  <a:cubicBezTo>
                    <a:pt x="137" y="1632"/>
                    <a:pt x="206" y="1700"/>
                    <a:pt x="297" y="1746"/>
                  </a:cubicBezTo>
                  <a:cubicBezTo>
                    <a:pt x="343" y="1791"/>
                    <a:pt x="411" y="1837"/>
                    <a:pt x="457" y="1837"/>
                  </a:cubicBezTo>
                  <a:cubicBezTo>
                    <a:pt x="525" y="1883"/>
                    <a:pt x="594" y="1905"/>
                    <a:pt x="662" y="1905"/>
                  </a:cubicBezTo>
                  <a:lnTo>
                    <a:pt x="868" y="1905"/>
                  </a:lnTo>
                  <a:cubicBezTo>
                    <a:pt x="959" y="1883"/>
                    <a:pt x="1050" y="1860"/>
                    <a:pt x="1141" y="1814"/>
                  </a:cubicBezTo>
                  <a:cubicBezTo>
                    <a:pt x="1210" y="1769"/>
                    <a:pt x="1301" y="1700"/>
                    <a:pt x="1370" y="1654"/>
                  </a:cubicBezTo>
                  <a:cubicBezTo>
                    <a:pt x="1393" y="1632"/>
                    <a:pt x="1393" y="1609"/>
                    <a:pt x="1415" y="1586"/>
                  </a:cubicBezTo>
                  <a:cubicBezTo>
                    <a:pt x="1461" y="1517"/>
                    <a:pt x="1529" y="1449"/>
                    <a:pt x="1575" y="1358"/>
                  </a:cubicBezTo>
                  <a:cubicBezTo>
                    <a:pt x="1621" y="1289"/>
                    <a:pt x="1644" y="1221"/>
                    <a:pt x="1666" y="1152"/>
                  </a:cubicBezTo>
                  <a:cubicBezTo>
                    <a:pt x="1666" y="1129"/>
                    <a:pt x="1689" y="1107"/>
                    <a:pt x="1689" y="1107"/>
                  </a:cubicBezTo>
                  <a:cubicBezTo>
                    <a:pt x="1689" y="1084"/>
                    <a:pt x="1689" y="1084"/>
                    <a:pt x="1689" y="1061"/>
                  </a:cubicBezTo>
                  <a:cubicBezTo>
                    <a:pt x="1712" y="992"/>
                    <a:pt x="1712" y="924"/>
                    <a:pt x="1735" y="833"/>
                  </a:cubicBezTo>
                  <a:cubicBezTo>
                    <a:pt x="1735" y="719"/>
                    <a:pt x="1712" y="627"/>
                    <a:pt x="1666" y="536"/>
                  </a:cubicBezTo>
                  <a:cubicBezTo>
                    <a:pt x="1621" y="445"/>
                    <a:pt x="1575" y="353"/>
                    <a:pt x="1507" y="285"/>
                  </a:cubicBezTo>
                  <a:cubicBezTo>
                    <a:pt x="1484" y="285"/>
                    <a:pt x="1484" y="285"/>
                    <a:pt x="1484" y="262"/>
                  </a:cubicBezTo>
                  <a:cubicBezTo>
                    <a:pt x="1415" y="216"/>
                    <a:pt x="1370" y="171"/>
                    <a:pt x="1301" y="125"/>
                  </a:cubicBezTo>
                  <a:cubicBezTo>
                    <a:pt x="1233" y="102"/>
                    <a:pt x="1164" y="57"/>
                    <a:pt x="1073" y="34"/>
                  </a:cubicBezTo>
                  <a:cubicBezTo>
                    <a:pt x="1050" y="34"/>
                    <a:pt x="982" y="11"/>
                    <a:pt x="936" y="11"/>
                  </a:cubicBezTo>
                  <a:cubicBezTo>
                    <a:pt x="906" y="11"/>
                    <a:pt x="875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40150" y="3286325"/>
              <a:ext cx="45100" cy="44375"/>
            </a:xfrm>
            <a:custGeom>
              <a:avLst/>
              <a:gdLst/>
              <a:ahLst/>
              <a:cxnLst/>
              <a:rect l="l" t="t" r="r" b="b"/>
              <a:pathLst>
                <a:path w="1804" h="1775" extrusionOk="0">
                  <a:moveTo>
                    <a:pt x="913" y="0"/>
                  </a:moveTo>
                  <a:cubicBezTo>
                    <a:pt x="868" y="0"/>
                    <a:pt x="753" y="23"/>
                    <a:pt x="708" y="23"/>
                  </a:cubicBezTo>
                  <a:lnTo>
                    <a:pt x="708" y="46"/>
                  </a:lnTo>
                  <a:lnTo>
                    <a:pt x="685" y="46"/>
                  </a:lnTo>
                  <a:cubicBezTo>
                    <a:pt x="639" y="46"/>
                    <a:pt x="594" y="69"/>
                    <a:pt x="571" y="91"/>
                  </a:cubicBezTo>
                  <a:cubicBezTo>
                    <a:pt x="548" y="91"/>
                    <a:pt x="502" y="114"/>
                    <a:pt x="480" y="137"/>
                  </a:cubicBezTo>
                  <a:lnTo>
                    <a:pt x="457" y="137"/>
                  </a:lnTo>
                  <a:cubicBezTo>
                    <a:pt x="411" y="160"/>
                    <a:pt x="320" y="228"/>
                    <a:pt x="297" y="274"/>
                  </a:cubicBezTo>
                  <a:lnTo>
                    <a:pt x="274" y="274"/>
                  </a:lnTo>
                  <a:cubicBezTo>
                    <a:pt x="251" y="297"/>
                    <a:pt x="228" y="343"/>
                    <a:pt x="206" y="365"/>
                  </a:cubicBezTo>
                  <a:cubicBezTo>
                    <a:pt x="183" y="388"/>
                    <a:pt x="160" y="434"/>
                    <a:pt x="137" y="457"/>
                  </a:cubicBezTo>
                  <a:cubicBezTo>
                    <a:pt x="114" y="502"/>
                    <a:pt x="92" y="548"/>
                    <a:pt x="92" y="571"/>
                  </a:cubicBezTo>
                  <a:cubicBezTo>
                    <a:pt x="92" y="594"/>
                    <a:pt x="69" y="639"/>
                    <a:pt x="46" y="662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6" y="731"/>
                    <a:pt x="23" y="753"/>
                    <a:pt x="23" y="799"/>
                  </a:cubicBezTo>
                  <a:cubicBezTo>
                    <a:pt x="23" y="822"/>
                    <a:pt x="23" y="868"/>
                    <a:pt x="23" y="890"/>
                  </a:cubicBezTo>
                  <a:cubicBezTo>
                    <a:pt x="0" y="1005"/>
                    <a:pt x="23" y="1096"/>
                    <a:pt x="92" y="1187"/>
                  </a:cubicBezTo>
                  <a:cubicBezTo>
                    <a:pt x="114" y="1278"/>
                    <a:pt x="160" y="1370"/>
                    <a:pt x="228" y="1438"/>
                  </a:cubicBezTo>
                  <a:cubicBezTo>
                    <a:pt x="297" y="1507"/>
                    <a:pt x="388" y="1575"/>
                    <a:pt x="480" y="1598"/>
                  </a:cubicBezTo>
                  <a:lnTo>
                    <a:pt x="502" y="1598"/>
                  </a:lnTo>
                  <a:cubicBezTo>
                    <a:pt x="548" y="1621"/>
                    <a:pt x="571" y="1644"/>
                    <a:pt x="594" y="1666"/>
                  </a:cubicBezTo>
                  <a:cubicBezTo>
                    <a:pt x="685" y="1735"/>
                    <a:pt x="776" y="1758"/>
                    <a:pt x="868" y="1758"/>
                  </a:cubicBezTo>
                  <a:cubicBezTo>
                    <a:pt x="902" y="1769"/>
                    <a:pt x="936" y="1775"/>
                    <a:pt x="970" y="1775"/>
                  </a:cubicBezTo>
                  <a:cubicBezTo>
                    <a:pt x="1005" y="1775"/>
                    <a:pt x="1039" y="1769"/>
                    <a:pt x="1073" y="1758"/>
                  </a:cubicBezTo>
                  <a:cubicBezTo>
                    <a:pt x="1142" y="1758"/>
                    <a:pt x="1210" y="1735"/>
                    <a:pt x="1278" y="1712"/>
                  </a:cubicBezTo>
                  <a:cubicBezTo>
                    <a:pt x="1324" y="1689"/>
                    <a:pt x="1393" y="1666"/>
                    <a:pt x="1438" y="1598"/>
                  </a:cubicBezTo>
                  <a:cubicBezTo>
                    <a:pt x="1530" y="1552"/>
                    <a:pt x="1575" y="1484"/>
                    <a:pt x="1621" y="1393"/>
                  </a:cubicBezTo>
                  <a:lnTo>
                    <a:pt x="1644" y="1393"/>
                  </a:lnTo>
                  <a:cubicBezTo>
                    <a:pt x="1666" y="1324"/>
                    <a:pt x="1689" y="1256"/>
                    <a:pt x="1712" y="1187"/>
                  </a:cubicBezTo>
                  <a:cubicBezTo>
                    <a:pt x="1712" y="1187"/>
                    <a:pt x="1735" y="1164"/>
                    <a:pt x="1735" y="1164"/>
                  </a:cubicBezTo>
                  <a:cubicBezTo>
                    <a:pt x="1735" y="1164"/>
                    <a:pt x="1735" y="1141"/>
                    <a:pt x="1735" y="1141"/>
                  </a:cubicBezTo>
                  <a:cubicBezTo>
                    <a:pt x="1735" y="1119"/>
                    <a:pt x="1735" y="1073"/>
                    <a:pt x="1758" y="1027"/>
                  </a:cubicBezTo>
                  <a:cubicBezTo>
                    <a:pt x="1781" y="959"/>
                    <a:pt x="1803" y="868"/>
                    <a:pt x="1803" y="753"/>
                  </a:cubicBezTo>
                  <a:cubicBezTo>
                    <a:pt x="1803" y="662"/>
                    <a:pt x="1781" y="548"/>
                    <a:pt x="1735" y="480"/>
                  </a:cubicBezTo>
                  <a:cubicBezTo>
                    <a:pt x="1712" y="365"/>
                    <a:pt x="1666" y="297"/>
                    <a:pt x="1575" y="228"/>
                  </a:cubicBezTo>
                  <a:cubicBezTo>
                    <a:pt x="1530" y="183"/>
                    <a:pt x="1484" y="137"/>
                    <a:pt x="1438" y="114"/>
                  </a:cubicBezTo>
                  <a:cubicBezTo>
                    <a:pt x="1301" y="46"/>
                    <a:pt x="1187" y="0"/>
                    <a:pt x="1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-456106" y="902930"/>
            <a:ext cx="679575" cy="655229"/>
            <a:chOff x="493750" y="169525"/>
            <a:chExt cx="1067675" cy="1029425"/>
          </a:xfrm>
        </p:grpSpPr>
        <p:sp>
          <p:nvSpPr>
            <p:cNvPr id="45" name="Google Shape;45;p2"/>
            <p:cNvSpPr/>
            <p:nvPr/>
          </p:nvSpPr>
          <p:spPr>
            <a:xfrm>
              <a:off x="493750" y="169525"/>
              <a:ext cx="1067675" cy="1029425"/>
            </a:xfrm>
            <a:custGeom>
              <a:avLst/>
              <a:gdLst/>
              <a:ahLst/>
              <a:cxnLst/>
              <a:rect l="l" t="t" r="r" b="b"/>
              <a:pathLst>
                <a:path w="42707" h="41177" extrusionOk="0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4225" y="244725"/>
              <a:ext cx="900475" cy="847975"/>
            </a:xfrm>
            <a:custGeom>
              <a:avLst/>
              <a:gdLst/>
              <a:ahLst/>
              <a:cxnLst/>
              <a:rect l="l" t="t" r="r" b="b"/>
              <a:pathLst>
                <a:path w="36019" h="33919" extrusionOk="0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2850" y="343575"/>
              <a:ext cx="575225" cy="578625"/>
            </a:xfrm>
            <a:custGeom>
              <a:avLst/>
              <a:gdLst/>
              <a:ahLst/>
              <a:cxnLst/>
              <a:rect l="l" t="t" r="r" b="b"/>
              <a:pathLst>
                <a:path w="23009" h="23145" extrusionOk="0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80650" y="510075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22725" y="64942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25575" y="63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63950" y="606625"/>
              <a:ext cx="82775" cy="69900"/>
            </a:xfrm>
            <a:custGeom>
              <a:avLst/>
              <a:gdLst/>
              <a:ahLst/>
              <a:cxnLst/>
              <a:rect l="l" t="t" r="r" b="b"/>
              <a:pathLst>
                <a:path w="3311" h="2796" extrusionOk="0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8667925" y="4654500"/>
            <a:ext cx="446250" cy="453375"/>
            <a:chOff x="4350100" y="1147775"/>
            <a:chExt cx="446250" cy="453375"/>
          </a:xfrm>
        </p:grpSpPr>
        <p:sp>
          <p:nvSpPr>
            <p:cNvPr id="53" name="Google Shape;53;p2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667925" y="3535200"/>
            <a:ext cx="572925" cy="787025"/>
            <a:chOff x="3127800" y="2228675"/>
            <a:chExt cx="572925" cy="787025"/>
          </a:xfrm>
        </p:grpSpPr>
        <p:sp>
          <p:nvSpPr>
            <p:cNvPr id="57" name="Google Shape;57;p2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-7481383">
            <a:off x="1162903" y="-100174"/>
            <a:ext cx="446225" cy="453350"/>
            <a:chOff x="4350100" y="1147775"/>
            <a:chExt cx="446250" cy="453375"/>
          </a:xfrm>
        </p:grpSpPr>
        <p:sp>
          <p:nvSpPr>
            <p:cNvPr id="72" name="Google Shape;72;p2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 flipH="1">
            <a:off x="0" y="3770350"/>
            <a:ext cx="5946200" cy="1373150"/>
          </a:xfrm>
          <a:custGeom>
            <a:avLst/>
            <a:gdLst/>
            <a:ahLst/>
            <a:cxnLst/>
            <a:rect l="l" t="t" r="r" b="b"/>
            <a:pathLst>
              <a:path w="237848" h="54926" extrusionOk="0">
                <a:moveTo>
                  <a:pt x="1" y="54925"/>
                </a:moveTo>
                <a:cubicBezTo>
                  <a:pt x="1" y="54925"/>
                  <a:pt x="9028" y="0"/>
                  <a:pt x="93954" y="2736"/>
                </a:cubicBezTo>
                <a:cubicBezTo>
                  <a:pt x="166873" y="5107"/>
                  <a:pt x="178089" y="40366"/>
                  <a:pt x="237057" y="22615"/>
                </a:cubicBezTo>
                <a:lnTo>
                  <a:pt x="237847" y="5437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825063" flipH="1">
            <a:off x="627008" y="-959787"/>
            <a:ext cx="8990661" cy="3255571"/>
          </a:xfrm>
          <a:custGeom>
            <a:avLst/>
            <a:gdLst/>
            <a:ahLst/>
            <a:cxnLst/>
            <a:rect l="l" t="t" r="r" b="b"/>
            <a:pathLst>
              <a:path w="346512" h="125474" extrusionOk="0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1546500" y="2100875"/>
            <a:ext cx="6051000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805800" y="895750"/>
            <a:ext cx="15324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3388200" y="3836625"/>
            <a:ext cx="2367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>
            <a:off x="8076200" y="44013"/>
            <a:ext cx="999200" cy="990975"/>
            <a:chOff x="3102700" y="494350"/>
            <a:chExt cx="999200" cy="990975"/>
          </a:xfrm>
        </p:grpSpPr>
        <p:sp>
          <p:nvSpPr>
            <p:cNvPr id="82" name="Google Shape;82;p3"/>
            <p:cNvSpPr/>
            <p:nvPr/>
          </p:nvSpPr>
          <p:spPr>
            <a:xfrm>
              <a:off x="3363475" y="639725"/>
              <a:ext cx="70200" cy="69650"/>
            </a:xfrm>
            <a:custGeom>
              <a:avLst/>
              <a:gdLst/>
              <a:ahLst/>
              <a:cxnLst/>
              <a:rect l="l" t="t" r="r" b="b"/>
              <a:pathLst>
                <a:path w="2808" h="2786" extrusionOk="0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252775" y="766400"/>
              <a:ext cx="62775" cy="62225"/>
            </a:xfrm>
            <a:custGeom>
              <a:avLst/>
              <a:gdLst/>
              <a:ahLst/>
              <a:cxnLst/>
              <a:rect l="l" t="t" r="r" b="b"/>
              <a:pathLst>
                <a:path w="2511" h="2489" extrusionOk="0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244200" y="916975"/>
              <a:ext cx="41125" cy="53175"/>
            </a:xfrm>
            <a:custGeom>
              <a:avLst/>
              <a:gdLst/>
              <a:ahLst/>
              <a:cxnLst/>
              <a:rect l="l" t="t" r="r" b="b"/>
              <a:pathLst>
                <a:path w="1645" h="2127" extrusionOk="0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302975" y="1072850"/>
              <a:ext cx="55950" cy="61775"/>
            </a:xfrm>
            <a:custGeom>
              <a:avLst/>
              <a:gdLst/>
              <a:ahLst/>
              <a:cxnLst/>
              <a:rect l="l" t="t" r="r" b="b"/>
              <a:pathLst>
                <a:path w="2238" h="2471" extrusionOk="0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20525" y="1243525"/>
              <a:ext cx="57675" cy="69800"/>
            </a:xfrm>
            <a:custGeom>
              <a:avLst/>
              <a:gdLst/>
              <a:ahLst/>
              <a:cxnLst/>
              <a:rect l="l" t="t" r="r" b="b"/>
              <a:pathLst>
                <a:path w="2307" h="2792" extrusionOk="0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569475" y="1294525"/>
              <a:ext cx="75350" cy="59100"/>
            </a:xfrm>
            <a:custGeom>
              <a:avLst/>
              <a:gdLst/>
              <a:ahLst/>
              <a:cxnLst/>
              <a:rect l="l" t="t" r="r" b="b"/>
              <a:pathLst>
                <a:path w="3014" h="2364" extrusionOk="0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708125" y="1187100"/>
              <a:ext cx="66225" cy="64950"/>
            </a:xfrm>
            <a:custGeom>
              <a:avLst/>
              <a:gdLst/>
              <a:ahLst/>
              <a:cxnLst/>
              <a:rect l="l" t="t" r="r" b="b"/>
              <a:pathLst>
                <a:path w="2649" h="2598" extrusionOk="0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825100" y="989275"/>
              <a:ext cx="63375" cy="71075"/>
            </a:xfrm>
            <a:custGeom>
              <a:avLst/>
              <a:gdLst/>
              <a:ahLst/>
              <a:cxnLst/>
              <a:rect l="l" t="t" r="r" b="b"/>
              <a:pathLst>
                <a:path w="2535" h="2843" extrusionOk="0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880450" y="813200"/>
              <a:ext cx="55950" cy="57100"/>
            </a:xfrm>
            <a:custGeom>
              <a:avLst/>
              <a:gdLst/>
              <a:ahLst/>
              <a:cxnLst/>
              <a:rect l="l" t="t" r="r" b="b"/>
              <a:pathLst>
                <a:path w="2238" h="2284" extrusionOk="0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822825" y="620900"/>
              <a:ext cx="59950" cy="65075"/>
            </a:xfrm>
            <a:custGeom>
              <a:avLst/>
              <a:gdLst/>
              <a:ahLst/>
              <a:cxnLst/>
              <a:rect l="l" t="t" r="r" b="b"/>
              <a:pathLst>
                <a:path w="2398" h="2603" extrusionOk="0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23675" y="556425"/>
              <a:ext cx="63375" cy="66325"/>
            </a:xfrm>
            <a:custGeom>
              <a:avLst/>
              <a:gdLst/>
              <a:ahLst/>
              <a:cxnLst/>
              <a:rect l="l" t="t" r="r" b="b"/>
              <a:pathLst>
                <a:path w="2535" h="2653" extrusionOk="0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07275" y="709350"/>
              <a:ext cx="53650" cy="54800"/>
            </a:xfrm>
            <a:custGeom>
              <a:avLst/>
              <a:gdLst/>
              <a:ahLst/>
              <a:cxnLst/>
              <a:rect l="l" t="t" r="r" b="b"/>
              <a:pathLst>
                <a:path w="2146" h="2192" extrusionOk="0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382875" y="814350"/>
              <a:ext cx="54800" cy="53900"/>
            </a:xfrm>
            <a:custGeom>
              <a:avLst/>
              <a:gdLst/>
              <a:ahLst/>
              <a:cxnLst/>
              <a:rect l="l" t="t" r="r" b="b"/>
              <a:pathLst>
                <a:path w="2192" h="2156" extrusionOk="0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384000" y="968850"/>
              <a:ext cx="55375" cy="58350"/>
            </a:xfrm>
            <a:custGeom>
              <a:avLst/>
              <a:gdLst/>
              <a:ahLst/>
              <a:cxnLst/>
              <a:rect l="l" t="t" r="r" b="b"/>
              <a:pathLst>
                <a:path w="2215" h="2334" extrusionOk="0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496425" y="1096150"/>
              <a:ext cx="64500" cy="61400"/>
            </a:xfrm>
            <a:custGeom>
              <a:avLst/>
              <a:gdLst/>
              <a:ahLst/>
              <a:cxnLst/>
              <a:rect l="l" t="t" r="r" b="b"/>
              <a:pathLst>
                <a:path w="2580" h="2456" extrusionOk="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49350" y="1068850"/>
              <a:ext cx="67375" cy="59375"/>
            </a:xfrm>
            <a:custGeom>
              <a:avLst/>
              <a:gdLst/>
              <a:ahLst/>
              <a:cxnLst/>
              <a:rect l="l" t="t" r="r" b="b"/>
              <a:pathLst>
                <a:path w="2695" h="2375" extrusionOk="0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726400" y="889675"/>
              <a:ext cx="62775" cy="62325"/>
            </a:xfrm>
            <a:custGeom>
              <a:avLst/>
              <a:gdLst/>
              <a:ahLst/>
              <a:cxnLst/>
              <a:rect l="l" t="t" r="r" b="b"/>
              <a:pathLst>
                <a:path w="2511" h="2493" extrusionOk="0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695000" y="733650"/>
              <a:ext cx="61650" cy="58450"/>
            </a:xfrm>
            <a:custGeom>
              <a:avLst/>
              <a:gdLst/>
              <a:ahLst/>
              <a:cxnLst/>
              <a:rect l="l" t="t" r="r" b="b"/>
              <a:pathLst>
                <a:path w="2466" h="2338" extrusionOk="0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575750" y="855325"/>
              <a:ext cx="57650" cy="66900"/>
            </a:xfrm>
            <a:custGeom>
              <a:avLst/>
              <a:gdLst/>
              <a:ahLst/>
              <a:cxnLst/>
              <a:rect l="l" t="t" r="r" b="b"/>
              <a:pathLst>
                <a:path w="2306" h="2676" extrusionOk="0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497000" y="967025"/>
              <a:ext cx="53650" cy="54900"/>
            </a:xfrm>
            <a:custGeom>
              <a:avLst/>
              <a:gdLst/>
              <a:ahLst/>
              <a:cxnLst/>
              <a:rect l="l" t="t" r="r" b="b"/>
              <a:pathLst>
                <a:path w="2146" h="2196" extrusionOk="0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31100" y="953900"/>
              <a:ext cx="51375" cy="59050"/>
            </a:xfrm>
            <a:custGeom>
              <a:avLst/>
              <a:gdLst/>
              <a:ahLst/>
              <a:cxnLst/>
              <a:rect l="l" t="t" r="r" b="b"/>
              <a:pathLst>
                <a:path w="2055" h="2362" extrusionOk="0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469025" y="509050"/>
              <a:ext cx="57100" cy="68500"/>
            </a:xfrm>
            <a:custGeom>
              <a:avLst/>
              <a:gdLst/>
              <a:ahLst/>
              <a:cxnLst/>
              <a:rect l="l" t="t" r="r" b="b"/>
              <a:pathLst>
                <a:path w="2284" h="2740" extrusionOk="0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213950" y="588725"/>
              <a:ext cx="58800" cy="61400"/>
            </a:xfrm>
            <a:custGeom>
              <a:avLst/>
              <a:gdLst/>
              <a:ahLst/>
              <a:cxnLst/>
              <a:rect l="l" t="t" r="r" b="b"/>
              <a:pathLst>
                <a:path w="2352" h="2456" extrusionOk="0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102700" y="860475"/>
              <a:ext cx="46800" cy="59475"/>
            </a:xfrm>
            <a:custGeom>
              <a:avLst/>
              <a:gdLst/>
              <a:ahLst/>
              <a:cxnLst/>
              <a:rect l="l" t="t" r="r" b="b"/>
              <a:pathLst>
                <a:path w="1872" h="2379" extrusionOk="0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158600" y="1081400"/>
              <a:ext cx="54250" cy="54100"/>
            </a:xfrm>
            <a:custGeom>
              <a:avLst/>
              <a:gdLst/>
              <a:ahLst/>
              <a:cxnLst/>
              <a:rect l="l" t="t" r="r" b="b"/>
              <a:pathLst>
                <a:path w="2170" h="2164" extrusionOk="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247050" y="1265700"/>
              <a:ext cx="62800" cy="60750"/>
            </a:xfrm>
            <a:custGeom>
              <a:avLst/>
              <a:gdLst/>
              <a:ahLst/>
              <a:cxnLst/>
              <a:rect l="l" t="t" r="r" b="b"/>
              <a:pathLst>
                <a:path w="2512" h="2430" extrusionOk="0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497000" y="1418075"/>
              <a:ext cx="67925" cy="67250"/>
            </a:xfrm>
            <a:custGeom>
              <a:avLst/>
              <a:gdLst/>
              <a:ahLst/>
              <a:cxnLst/>
              <a:rect l="l" t="t" r="r" b="b"/>
              <a:pathLst>
                <a:path w="2717" h="2690" extrusionOk="0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757200" y="1347875"/>
              <a:ext cx="54800" cy="59950"/>
            </a:xfrm>
            <a:custGeom>
              <a:avLst/>
              <a:gdLst/>
              <a:ahLst/>
              <a:cxnLst/>
              <a:rect l="l" t="t" r="r" b="b"/>
              <a:pathLst>
                <a:path w="2192" h="2398" extrusionOk="0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916400" y="1165275"/>
              <a:ext cx="62225" cy="60175"/>
            </a:xfrm>
            <a:custGeom>
              <a:avLst/>
              <a:gdLst/>
              <a:ahLst/>
              <a:cxnLst/>
              <a:rect l="l" t="t" r="r" b="b"/>
              <a:pathLst>
                <a:path w="2489" h="2407" extrusionOk="0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020275" y="943225"/>
              <a:ext cx="58800" cy="69150"/>
            </a:xfrm>
            <a:custGeom>
              <a:avLst/>
              <a:gdLst/>
              <a:ahLst/>
              <a:cxnLst/>
              <a:rect l="l" t="t" r="r" b="b"/>
              <a:pathLst>
                <a:path w="2352" h="2766" extrusionOk="0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040250" y="672825"/>
              <a:ext cx="61650" cy="61650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830250" y="494350"/>
              <a:ext cx="60500" cy="62100"/>
            </a:xfrm>
            <a:custGeom>
              <a:avLst/>
              <a:gdLst/>
              <a:ahLst/>
              <a:cxnLst/>
              <a:rect l="l" t="t" r="r" b="b"/>
              <a:pathLst>
                <a:path w="2420" h="2484" extrusionOk="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8913838" y="2052350"/>
            <a:ext cx="499325" cy="491150"/>
            <a:chOff x="5045125" y="935250"/>
            <a:chExt cx="499325" cy="491150"/>
          </a:xfrm>
        </p:grpSpPr>
        <p:sp>
          <p:nvSpPr>
            <p:cNvPr id="115" name="Google Shape;115;p3"/>
            <p:cNvSpPr/>
            <p:nvPr/>
          </p:nvSpPr>
          <p:spPr>
            <a:xfrm>
              <a:off x="5045125" y="935250"/>
              <a:ext cx="499325" cy="491150"/>
            </a:xfrm>
            <a:custGeom>
              <a:avLst/>
              <a:gdLst/>
              <a:ahLst/>
              <a:cxnLst/>
              <a:rect l="l" t="t" r="r" b="b"/>
              <a:pathLst>
                <a:path w="19973" h="19646" extrusionOk="0">
                  <a:moveTo>
                    <a:pt x="9431" y="1152"/>
                  </a:moveTo>
                  <a:cubicBezTo>
                    <a:pt x="10012" y="1152"/>
                    <a:pt x="10594" y="1217"/>
                    <a:pt x="11162" y="1350"/>
                  </a:cubicBezTo>
                  <a:cubicBezTo>
                    <a:pt x="14791" y="2172"/>
                    <a:pt x="17667" y="5162"/>
                    <a:pt x="18489" y="8791"/>
                  </a:cubicBezTo>
                  <a:cubicBezTo>
                    <a:pt x="18877" y="10617"/>
                    <a:pt x="18740" y="12648"/>
                    <a:pt x="17827" y="14315"/>
                  </a:cubicBezTo>
                  <a:cubicBezTo>
                    <a:pt x="16914" y="15958"/>
                    <a:pt x="15271" y="17191"/>
                    <a:pt x="13513" y="17875"/>
                  </a:cubicBezTo>
                  <a:cubicBezTo>
                    <a:pt x="12410" y="18304"/>
                    <a:pt x="11253" y="18512"/>
                    <a:pt x="10102" y="18512"/>
                  </a:cubicBezTo>
                  <a:cubicBezTo>
                    <a:pt x="7514" y="18512"/>
                    <a:pt x="4960" y="17460"/>
                    <a:pt x="3127" y="15501"/>
                  </a:cubicBezTo>
                  <a:cubicBezTo>
                    <a:pt x="662" y="12854"/>
                    <a:pt x="959" y="8882"/>
                    <a:pt x="2580" y="5778"/>
                  </a:cubicBezTo>
                  <a:cubicBezTo>
                    <a:pt x="2602" y="5732"/>
                    <a:pt x="2648" y="5664"/>
                    <a:pt x="2671" y="5595"/>
                  </a:cubicBezTo>
                  <a:cubicBezTo>
                    <a:pt x="2671" y="5595"/>
                    <a:pt x="2671" y="5572"/>
                    <a:pt x="2671" y="5572"/>
                  </a:cubicBezTo>
                  <a:cubicBezTo>
                    <a:pt x="3082" y="4819"/>
                    <a:pt x="3561" y="4134"/>
                    <a:pt x="4109" y="3518"/>
                  </a:cubicBezTo>
                  <a:cubicBezTo>
                    <a:pt x="4223" y="3404"/>
                    <a:pt x="4269" y="3267"/>
                    <a:pt x="4269" y="3153"/>
                  </a:cubicBezTo>
                  <a:cubicBezTo>
                    <a:pt x="5617" y="1857"/>
                    <a:pt x="7517" y="1152"/>
                    <a:pt x="9431" y="1152"/>
                  </a:cubicBezTo>
                  <a:close/>
                  <a:moveTo>
                    <a:pt x="9342" y="0"/>
                  </a:moveTo>
                  <a:cubicBezTo>
                    <a:pt x="8172" y="0"/>
                    <a:pt x="7006" y="222"/>
                    <a:pt x="5912" y="688"/>
                  </a:cubicBezTo>
                  <a:cubicBezTo>
                    <a:pt x="3995" y="1532"/>
                    <a:pt x="2443" y="3085"/>
                    <a:pt x="1667" y="5047"/>
                  </a:cubicBezTo>
                  <a:cubicBezTo>
                    <a:pt x="1073" y="6120"/>
                    <a:pt x="639" y="7284"/>
                    <a:pt x="411" y="8494"/>
                  </a:cubicBezTo>
                  <a:cubicBezTo>
                    <a:pt x="0" y="10640"/>
                    <a:pt x="92" y="13036"/>
                    <a:pt x="1256" y="14931"/>
                  </a:cubicBezTo>
                  <a:cubicBezTo>
                    <a:pt x="3097" y="17963"/>
                    <a:pt x="6622" y="19646"/>
                    <a:pt x="10112" y="19646"/>
                  </a:cubicBezTo>
                  <a:cubicBezTo>
                    <a:pt x="10904" y="19646"/>
                    <a:pt x="11694" y="19559"/>
                    <a:pt x="12463" y="19382"/>
                  </a:cubicBezTo>
                  <a:cubicBezTo>
                    <a:pt x="14540" y="18902"/>
                    <a:pt x="16594" y="17761"/>
                    <a:pt x="17964" y="16095"/>
                  </a:cubicBezTo>
                  <a:cubicBezTo>
                    <a:pt x="19379" y="14383"/>
                    <a:pt x="19973" y="12146"/>
                    <a:pt x="19790" y="9955"/>
                  </a:cubicBezTo>
                  <a:cubicBezTo>
                    <a:pt x="19470" y="5778"/>
                    <a:pt x="16594" y="2035"/>
                    <a:pt x="12668" y="597"/>
                  </a:cubicBezTo>
                  <a:cubicBezTo>
                    <a:pt x="11595" y="205"/>
                    <a:pt x="10466" y="0"/>
                    <a:pt x="9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10175" y="1017625"/>
              <a:ext cx="366375" cy="339850"/>
            </a:xfrm>
            <a:custGeom>
              <a:avLst/>
              <a:gdLst/>
              <a:ahLst/>
              <a:cxnLst/>
              <a:rect l="l" t="t" r="r" b="b"/>
              <a:pathLst>
                <a:path w="14655" h="13594" extrusionOk="0">
                  <a:moveTo>
                    <a:pt x="6521" y="1135"/>
                  </a:moveTo>
                  <a:cubicBezTo>
                    <a:pt x="7482" y="1135"/>
                    <a:pt x="8460" y="1378"/>
                    <a:pt x="9336" y="1821"/>
                  </a:cubicBezTo>
                  <a:cubicBezTo>
                    <a:pt x="11573" y="2939"/>
                    <a:pt x="13171" y="5085"/>
                    <a:pt x="13011" y="7664"/>
                  </a:cubicBezTo>
                  <a:cubicBezTo>
                    <a:pt x="12851" y="9992"/>
                    <a:pt x="11071" y="11955"/>
                    <a:pt x="8765" y="12366"/>
                  </a:cubicBezTo>
                  <a:cubicBezTo>
                    <a:pt x="8342" y="12438"/>
                    <a:pt x="7909" y="12475"/>
                    <a:pt x="7475" y="12475"/>
                  </a:cubicBezTo>
                  <a:cubicBezTo>
                    <a:pt x="5426" y="12475"/>
                    <a:pt x="3365" y="11652"/>
                    <a:pt x="2329" y="9787"/>
                  </a:cubicBezTo>
                  <a:cubicBezTo>
                    <a:pt x="1028" y="7413"/>
                    <a:pt x="1690" y="4674"/>
                    <a:pt x="3082" y="2506"/>
                  </a:cubicBezTo>
                  <a:cubicBezTo>
                    <a:pt x="4017" y="1558"/>
                    <a:pt x="5254" y="1135"/>
                    <a:pt x="6521" y="1135"/>
                  </a:cubicBezTo>
                  <a:close/>
                  <a:moveTo>
                    <a:pt x="6457" y="0"/>
                  </a:moveTo>
                  <a:cubicBezTo>
                    <a:pt x="5121" y="0"/>
                    <a:pt x="3813" y="384"/>
                    <a:pt x="2762" y="1250"/>
                  </a:cubicBezTo>
                  <a:cubicBezTo>
                    <a:pt x="2625" y="1296"/>
                    <a:pt x="2511" y="1364"/>
                    <a:pt x="2420" y="1501"/>
                  </a:cubicBezTo>
                  <a:cubicBezTo>
                    <a:pt x="2329" y="1593"/>
                    <a:pt x="2260" y="1707"/>
                    <a:pt x="2169" y="1821"/>
                  </a:cubicBezTo>
                  <a:cubicBezTo>
                    <a:pt x="2100" y="1912"/>
                    <a:pt x="2032" y="1981"/>
                    <a:pt x="1963" y="2072"/>
                  </a:cubicBezTo>
                  <a:cubicBezTo>
                    <a:pt x="1895" y="2163"/>
                    <a:pt x="1849" y="2255"/>
                    <a:pt x="1849" y="2369"/>
                  </a:cubicBezTo>
                  <a:cubicBezTo>
                    <a:pt x="548" y="4560"/>
                    <a:pt x="0" y="7231"/>
                    <a:pt x="1005" y="9650"/>
                  </a:cubicBezTo>
                  <a:cubicBezTo>
                    <a:pt x="1530" y="10928"/>
                    <a:pt x="2420" y="12024"/>
                    <a:pt x="3653" y="12686"/>
                  </a:cubicBezTo>
                  <a:cubicBezTo>
                    <a:pt x="4804" y="13321"/>
                    <a:pt x="6146" y="13594"/>
                    <a:pt x="7468" y="13594"/>
                  </a:cubicBezTo>
                  <a:cubicBezTo>
                    <a:pt x="7665" y="13594"/>
                    <a:pt x="7862" y="13588"/>
                    <a:pt x="8058" y="13576"/>
                  </a:cubicBezTo>
                  <a:cubicBezTo>
                    <a:pt x="10865" y="13416"/>
                    <a:pt x="13353" y="11545"/>
                    <a:pt x="13992" y="8737"/>
                  </a:cubicBezTo>
                  <a:cubicBezTo>
                    <a:pt x="14654" y="5770"/>
                    <a:pt x="13171" y="2894"/>
                    <a:pt x="10683" y="1273"/>
                  </a:cubicBezTo>
                  <a:cubicBezTo>
                    <a:pt x="9448" y="470"/>
                    <a:pt x="7935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224300" y="1133125"/>
              <a:ext cx="132400" cy="128250"/>
            </a:xfrm>
            <a:custGeom>
              <a:avLst/>
              <a:gdLst/>
              <a:ahLst/>
              <a:cxnLst/>
              <a:rect l="l" t="t" r="r" b="b"/>
              <a:pathLst>
                <a:path w="5296" h="5130" extrusionOk="0">
                  <a:moveTo>
                    <a:pt x="2620" y="1140"/>
                  </a:moveTo>
                  <a:cubicBezTo>
                    <a:pt x="2646" y="1140"/>
                    <a:pt x="2671" y="1142"/>
                    <a:pt x="2694" y="1150"/>
                  </a:cubicBezTo>
                  <a:lnTo>
                    <a:pt x="2740" y="1150"/>
                  </a:lnTo>
                  <a:cubicBezTo>
                    <a:pt x="2785" y="1173"/>
                    <a:pt x="2831" y="1173"/>
                    <a:pt x="2877" y="1195"/>
                  </a:cubicBezTo>
                  <a:cubicBezTo>
                    <a:pt x="2991" y="1218"/>
                    <a:pt x="3036" y="1241"/>
                    <a:pt x="3082" y="1264"/>
                  </a:cubicBezTo>
                  <a:cubicBezTo>
                    <a:pt x="3173" y="1310"/>
                    <a:pt x="3265" y="1355"/>
                    <a:pt x="3333" y="1424"/>
                  </a:cubicBezTo>
                  <a:cubicBezTo>
                    <a:pt x="3401" y="1446"/>
                    <a:pt x="3470" y="1492"/>
                    <a:pt x="3493" y="1515"/>
                  </a:cubicBezTo>
                  <a:cubicBezTo>
                    <a:pt x="3561" y="1583"/>
                    <a:pt x="3630" y="1629"/>
                    <a:pt x="3698" y="1698"/>
                  </a:cubicBezTo>
                  <a:cubicBezTo>
                    <a:pt x="3721" y="1743"/>
                    <a:pt x="3744" y="1766"/>
                    <a:pt x="3790" y="1789"/>
                  </a:cubicBezTo>
                  <a:cubicBezTo>
                    <a:pt x="3790" y="1812"/>
                    <a:pt x="3858" y="1880"/>
                    <a:pt x="3858" y="1880"/>
                  </a:cubicBezTo>
                  <a:cubicBezTo>
                    <a:pt x="3904" y="1949"/>
                    <a:pt x="3949" y="2017"/>
                    <a:pt x="3995" y="2086"/>
                  </a:cubicBezTo>
                  <a:cubicBezTo>
                    <a:pt x="4041" y="2177"/>
                    <a:pt x="4041" y="2154"/>
                    <a:pt x="4063" y="2223"/>
                  </a:cubicBezTo>
                  <a:cubicBezTo>
                    <a:pt x="4086" y="2359"/>
                    <a:pt x="4109" y="2496"/>
                    <a:pt x="4086" y="2611"/>
                  </a:cubicBezTo>
                  <a:cubicBezTo>
                    <a:pt x="3995" y="2953"/>
                    <a:pt x="3835" y="3181"/>
                    <a:pt x="3561" y="3432"/>
                  </a:cubicBezTo>
                  <a:cubicBezTo>
                    <a:pt x="3356" y="3638"/>
                    <a:pt x="3059" y="3797"/>
                    <a:pt x="2808" y="3889"/>
                  </a:cubicBezTo>
                  <a:cubicBezTo>
                    <a:pt x="2580" y="3950"/>
                    <a:pt x="2372" y="4000"/>
                    <a:pt x="2164" y="4000"/>
                  </a:cubicBezTo>
                  <a:cubicBezTo>
                    <a:pt x="2060" y="4000"/>
                    <a:pt x="1956" y="3988"/>
                    <a:pt x="1849" y="3957"/>
                  </a:cubicBezTo>
                  <a:cubicBezTo>
                    <a:pt x="1781" y="3957"/>
                    <a:pt x="1690" y="3934"/>
                    <a:pt x="1644" y="3912"/>
                  </a:cubicBezTo>
                  <a:cubicBezTo>
                    <a:pt x="1598" y="3889"/>
                    <a:pt x="1575" y="3866"/>
                    <a:pt x="1530" y="3843"/>
                  </a:cubicBezTo>
                  <a:cubicBezTo>
                    <a:pt x="1514" y="3835"/>
                    <a:pt x="1503" y="3829"/>
                    <a:pt x="1496" y="3825"/>
                  </a:cubicBezTo>
                  <a:lnTo>
                    <a:pt x="1496" y="3825"/>
                  </a:lnTo>
                  <a:cubicBezTo>
                    <a:pt x="1501" y="3830"/>
                    <a:pt x="1507" y="3837"/>
                    <a:pt x="1507" y="3843"/>
                  </a:cubicBezTo>
                  <a:cubicBezTo>
                    <a:pt x="1501" y="3837"/>
                    <a:pt x="1495" y="3830"/>
                    <a:pt x="1489" y="3822"/>
                  </a:cubicBezTo>
                  <a:lnTo>
                    <a:pt x="1489" y="3822"/>
                  </a:lnTo>
                  <a:cubicBezTo>
                    <a:pt x="1491" y="3823"/>
                    <a:pt x="1493" y="3824"/>
                    <a:pt x="1496" y="3825"/>
                  </a:cubicBezTo>
                  <a:lnTo>
                    <a:pt x="1496" y="3825"/>
                  </a:lnTo>
                  <a:cubicBezTo>
                    <a:pt x="1493" y="3823"/>
                    <a:pt x="1490" y="3821"/>
                    <a:pt x="1488" y="3819"/>
                  </a:cubicBezTo>
                  <a:lnTo>
                    <a:pt x="1488" y="3819"/>
                  </a:lnTo>
                  <a:cubicBezTo>
                    <a:pt x="1488" y="3820"/>
                    <a:pt x="1489" y="3821"/>
                    <a:pt x="1489" y="3822"/>
                  </a:cubicBezTo>
                  <a:lnTo>
                    <a:pt x="1489" y="3822"/>
                  </a:lnTo>
                  <a:cubicBezTo>
                    <a:pt x="1484" y="3818"/>
                    <a:pt x="1482" y="3817"/>
                    <a:pt x="1482" y="3817"/>
                  </a:cubicBezTo>
                  <a:lnTo>
                    <a:pt x="1482" y="3817"/>
                  </a:lnTo>
                  <a:cubicBezTo>
                    <a:pt x="1483" y="3817"/>
                    <a:pt x="1485" y="3818"/>
                    <a:pt x="1488" y="3819"/>
                  </a:cubicBezTo>
                  <a:lnTo>
                    <a:pt x="1488" y="3819"/>
                  </a:lnTo>
                  <a:cubicBezTo>
                    <a:pt x="1471" y="3796"/>
                    <a:pt x="1455" y="3768"/>
                    <a:pt x="1439" y="3752"/>
                  </a:cubicBezTo>
                  <a:cubicBezTo>
                    <a:pt x="1416" y="3752"/>
                    <a:pt x="1416" y="3752"/>
                    <a:pt x="1416" y="3729"/>
                  </a:cubicBezTo>
                  <a:cubicBezTo>
                    <a:pt x="1416" y="3729"/>
                    <a:pt x="1416" y="3729"/>
                    <a:pt x="1393" y="3706"/>
                  </a:cubicBezTo>
                  <a:cubicBezTo>
                    <a:pt x="1347" y="3661"/>
                    <a:pt x="1324" y="3592"/>
                    <a:pt x="1279" y="3501"/>
                  </a:cubicBezTo>
                  <a:cubicBezTo>
                    <a:pt x="1279" y="3501"/>
                    <a:pt x="1256" y="3455"/>
                    <a:pt x="1256" y="3432"/>
                  </a:cubicBezTo>
                  <a:cubicBezTo>
                    <a:pt x="1256" y="3387"/>
                    <a:pt x="1233" y="3341"/>
                    <a:pt x="1233" y="3295"/>
                  </a:cubicBezTo>
                  <a:cubicBezTo>
                    <a:pt x="1210" y="3272"/>
                    <a:pt x="1210" y="3250"/>
                    <a:pt x="1210" y="3227"/>
                  </a:cubicBezTo>
                  <a:cubicBezTo>
                    <a:pt x="1210" y="3204"/>
                    <a:pt x="1210" y="3113"/>
                    <a:pt x="1210" y="3113"/>
                  </a:cubicBezTo>
                  <a:cubicBezTo>
                    <a:pt x="1187" y="2884"/>
                    <a:pt x="1233" y="2702"/>
                    <a:pt x="1279" y="2474"/>
                  </a:cubicBezTo>
                  <a:cubicBezTo>
                    <a:pt x="1324" y="2291"/>
                    <a:pt x="1393" y="2131"/>
                    <a:pt x="1461" y="1949"/>
                  </a:cubicBezTo>
                  <a:cubicBezTo>
                    <a:pt x="1667" y="1903"/>
                    <a:pt x="1827" y="1743"/>
                    <a:pt x="1895" y="1538"/>
                  </a:cubicBezTo>
                  <a:cubicBezTo>
                    <a:pt x="1895" y="1538"/>
                    <a:pt x="1895" y="1515"/>
                    <a:pt x="1895" y="1515"/>
                  </a:cubicBezTo>
                  <a:cubicBezTo>
                    <a:pt x="1918" y="1469"/>
                    <a:pt x="1941" y="1446"/>
                    <a:pt x="1964" y="1401"/>
                  </a:cubicBezTo>
                  <a:cubicBezTo>
                    <a:pt x="1986" y="1378"/>
                    <a:pt x="2009" y="1355"/>
                    <a:pt x="2055" y="1332"/>
                  </a:cubicBezTo>
                  <a:cubicBezTo>
                    <a:pt x="2055" y="1310"/>
                    <a:pt x="2055" y="1310"/>
                    <a:pt x="2055" y="1310"/>
                  </a:cubicBezTo>
                  <a:cubicBezTo>
                    <a:pt x="2078" y="1310"/>
                    <a:pt x="2078" y="1287"/>
                    <a:pt x="2078" y="1287"/>
                  </a:cubicBezTo>
                  <a:cubicBezTo>
                    <a:pt x="2123" y="1264"/>
                    <a:pt x="2146" y="1264"/>
                    <a:pt x="2169" y="1241"/>
                  </a:cubicBezTo>
                  <a:cubicBezTo>
                    <a:pt x="2192" y="1218"/>
                    <a:pt x="2215" y="1218"/>
                    <a:pt x="2237" y="1195"/>
                  </a:cubicBezTo>
                  <a:cubicBezTo>
                    <a:pt x="2260" y="1195"/>
                    <a:pt x="2329" y="1173"/>
                    <a:pt x="2352" y="1173"/>
                  </a:cubicBezTo>
                  <a:cubicBezTo>
                    <a:pt x="2374" y="1150"/>
                    <a:pt x="2420" y="1150"/>
                    <a:pt x="2466" y="1150"/>
                  </a:cubicBezTo>
                  <a:cubicBezTo>
                    <a:pt x="2511" y="1150"/>
                    <a:pt x="2567" y="1140"/>
                    <a:pt x="2620" y="1140"/>
                  </a:cubicBezTo>
                  <a:close/>
                  <a:moveTo>
                    <a:pt x="2581" y="0"/>
                  </a:moveTo>
                  <a:cubicBezTo>
                    <a:pt x="2403" y="0"/>
                    <a:pt x="2226" y="24"/>
                    <a:pt x="2055" y="77"/>
                  </a:cubicBezTo>
                  <a:cubicBezTo>
                    <a:pt x="1712" y="145"/>
                    <a:pt x="1416" y="328"/>
                    <a:pt x="1187" y="579"/>
                  </a:cubicBezTo>
                  <a:cubicBezTo>
                    <a:pt x="708" y="716"/>
                    <a:pt x="480" y="1287"/>
                    <a:pt x="320" y="1743"/>
                  </a:cubicBezTo>
                  <a:cubicBezTo>
                    <a:pt x="115" y="2314"/>
                    <a:pt x="1" y="2907"/>
                    <a:pt x="92" y="3501"/>
                  </a:cubicBezTo>
                  <a:cubicBezTo>
                    <a:pt x="183" y="4003"/>
                    <a:pt x="480" y="4505"/>
                    <a:pt x="914" y="4802"/>
                  </a:cubicBezTo>
                  <a:cubicBezTo>
                    <a:pt x="1276" y="5049"/>
                    <a:pt x="1710" y="5130"/>
                    <a:pt x="2138" y="5130"/>
                  </a:cubicBezTo>
                  <a:cubicBezTo>
                    <a:pt x="2303" y="5130"/>
                    <a:pt x="2467" y="5118"/>
                    <a:pt x="2625" y="5099"/>
                  </a:cubicBezTo>
                  <a:cubicBezTo>
                    <a:pt x="3698" y="4939"/>
                    <a:pt x="4680" y="4231"/>
                    <a:pt x="5091" y="3227"/>
                  </a:cubicBezTo>
                  <a:cubicBezTo>
                    <a:pt x="5296" y="2656"/>
                    <a:pt x="5273" y="2063"/>
                    <a:pt x="4999" y="1538"/>
                  </a:cubicBezTo>
                  <a:cubicBezTo>
                    <a:pt x="4725" y="1058"/>
                    <a:pt x="4292" y="648"/>
                    <a:pt x="3835" y="374"/>
                  </a:cubicBezTo>
                  <a:cubicBezTo>
                    <a:pt x="3462" y="146"/>
                    <a:pt x="3019" y="0"/>
                    <a:pt x="2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119825" y="4317150"/>
            <a:ext cx="572925" cy="787025"/>
            <a:chOff x="3127800" y="2228675"/>
            <a:chExt cx="572925" cy="787025"/>
          </a:xfrm>
        </p:grpSpPr>
        <p:sp>
          <p:nvSpPr>
            <p:cNvPr id="119" name="Google Shape;119;p3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3"/>
          <p:cNvSpPr/>
          <p:nvPr/>
        </p:nvSpPr>
        <p:spPr>
          <a:xfrm rot="972023">
            <a:off x="1146342" y="4795538"/>
            <a:ext cx="1223185" cy="348153"/>
          </a:xfrm>
          <a:custGeom>
            <a:avLst/>
            <a:gdLst/>
            <a:ahLst/>
            <a:cxnLst/>
            <a:rect l="l" t="t" r="r" b="b"/>
            <a:pathLst>
              <a:path w="48927" h="13926" extrusionOk="0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3"/>
          <p:cNvGrpSpPr/>
          <p:nvPr/>
        </p:nvGrpSpPr>
        <p:grpSpPr>
          <a:xfrm>
            <a:off x="6800525" y="-129850"/>
            <a:ext cx="465675" cy="498700"/>
            <a:chOff x="6693675" y="2186900"/>
            <a:chExt cx="465675" cy="498700"/>
          </a:xfrm>
        </p:grpSpPr>
        <p:sp>
          <p:nvSpPr>
            <p:cNvPr id="135" name="Google Shape;135;p3"/>
            <p:cNvSpPr/>
            <p:nvPr/>
          </p:nvSpPr>
          <p:spPr>
            <a:xfrm>
              <a:off x="6693675" y="2571325"/>
              <a:ext cx="71350" cy="48525"/>
            </a:xfrm>
            <a:custGeom>
              <a:avLst/>
              <a:gdLst/>
              <a:ahLst/>
              <a:cxnLst/>
              <a:rect l="l" t="t" r="r" b="b"/>
              <a:pathLst>
                <a:path w="2854" h="1941" extrusionOk="0">
                  <a:moveTo>
                    <a:pt x="2205" y="0"/>
                  </a:moveTo>
                  <a:cubicBezTo>
                    <a:pt x="2108" y="0"/>
                    <a:pt x="2009" y="23"/>
                    <a:pt x="1918" y="69"/>
                  </a:cubicBezTo>
                  <a:cubicBezTo>
                    <a:pt x="1393" y="343"/>
                    <a:pt x="891" y="616"/>
                    <a:pt x="366" y="890"/>
                  </a:cubicBezTo>
                  <a:cubicBezTo>
                    <a:pt x="115" y="1027"/>
                    <a:pt x="1" y="1415"/>
                    <a:pt x="160" y="1666"/>
                  </a:cubicBezTo>
                  <a:cubicBezTo>
                    <a:pt x="282" y="1849"/>
                    <a:pt x="465" y="1940"/>
                    <a:pt x="661" y="1940"/>
                  </a:cubicBezTo>
                  <a:cubicBezTo>
                    <a:pt x="759" y="1940"/>
                    <a:pt x="860" y="1917"/>
                    <a:pt x="959" y="1872"/>
                  </a:cubicBezTo>
                  <a:cubicBezTo>
                    <a:pt x="1462" y="1598"/>
                    <a:pt x="1986" y="1324"/>
                    <a:pt x="2489" y="1050"/>
                  </a:cubicBezTo>
                  <a:cubicBezTo>
                    <a:pt x="2763" y="913"/>
                    <a:pt x="2854" y="525"/>
                    <a:pt x="2694" y="274"/>
                  </a:cubicBezTo>
                  <a:cubicBezTo>
                    <a:pt x="2588" y="91"/>
                    <a:pt x="2400" y="0"/>
                    <a:pt x="2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814650" y="2499725"/>
              <a:ext cx="76500" cy="54050"/>
            </a:xfrm>
            <a:custGeom>
              <a:avLst/>
              <a:gdLst/>
              <a:ahLst/>
              <a:cxnLst/>
              <a:rect l="l" t="t" r="r" b="b"/>
              <a:pathLst>
                <a:path w="3060" h="2162" extrusionOk="0">
                  <a:moveTo>
                    <a:pt x="2399" y="1"/>
                  </a:moveTo>
                  <a:cubicBezTo>
                    <a:pt x="2301" y="1"/>
                    <a:pt x="2199" y="26"/>
                    <a:pt x="2101" y="79"/>
                  </a:cubicBezTo>
                  <a:cubicBezTo>
                    <a:pt x="1530" y="422"/>
                    <a:pt x="959" y="764"/>
                    <a:pt x="366" y="1107"/>
                  </a:cubicBezTo>
                  <a:cubicBezTo>
                    <a:pt x="115" y="1244"/>
                    <a:pt x="1" y="1632"/>
                    <a:pt x="160" y="1883"/>
                  </a:cubicBezTo>
                  <a:cubicBezTo>
                    <a:pt x="270" y="2054"/>
                    <a:pt x="464" y="2162"/>
                    <a:pt x="664" y="2162"/>
                  </a:cubicBezTo>
                  <a:cubicBezTo>
                    <a:pt x="756" y="2162"/>
                    <a:pt x="850" y="2139"/>
                    <a:pt x="936" y="2088"/>
                  </a:cubicBezTo>
                  <a:cubicBezTo>
                    <a:pt x="1530" y="1746"/>
                    <a:pt x="2101" y="1403"/>
                    <a:pt x="2694" y="1061"/>
                  </a:cubicBezTo>
                  <a:cubicBezTo>
                    <a:pt x="2945" y="901"/>
                    <a:pt x="3059" y="536"/>
                    <a:pt x="2899" y="285"/>
                  </a:cubicBezTo>
                  <a:cubicBezTo>
                    <a:pt x="2778" y="102"/>
                    <a:pt x="2595" y="1"/>
                    <a:pt x="2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921925" y="2420000"/>
              <a:ext cx="64525" cy="61750"/>
            </a:xfrm>
            <a:custGeom>
              <a:avLst/>
              <a:gdLst/>
              <a:ahLst/>
              <a:cxnLst/>
              <a:rect l="l" t="t" r="r" b="b"/>
              <a:pathLst>
                <a:path w="2581" h="2470" extrusionOk="0">
                  <a:moveTo>
                    <a:pt x="2053" y="1"/>
                  </a:moveTo>
                  <a:cubicBezTo>
                    <a:pt x="2039" y="1"/>
                    <a:pt x="2024" y="2"/>
                    <a:pt x="2009" y="4"/>
                  </a:cubicBezTo>
                  <a:cubicBezTo>
                    <a:pt x="1850" y="4"/>
                    <a:pt x="1713" y="50"/>
                    <a:pt x="1599" y="164"/>
                  </a:cubicBezTo>
                  <a:cubicBezTo>
                    <a:pt x="1165" y="644"/>
                    <a:pt x="686" y="1100"/>
                    <a:pt x="161" y="1511"/>
                  </a:cubicBezTo>
                  <a:cubicBezTo>
                    <a:pt x="46" y="1579"/>
                    <a:pt x="1" y="1785"/>
                    <a:pt x="1" y="1899"/>
                  </a:cubicBezTo>
                  <a:cubicBezTo>
                    <a:pt x="1" y="2036"/>
                    <a:pt x="69" y="2218"/>
                    <a:pt x="161" y="2310"/>
                  </a:cubicBezTo>
                  <a:cubicBezTo>
                    <a:pt x="275" y="2401"/>
                    <a:pt x="412" y="2470"/>
                    <a:pt x="571" y="2470"/>
                  </a:cubicBezTo>
                  <a:cubicBezTo>
                    <a:pt x="617" y="2470"/>
                    <a:pt x="663" y="2470"/>
                    <a:pt x="708" y="2447"/>
                  </a:cubicBezTo>
                  <a:cubicBezTo>
                    <a:pt x="823" y="2424"/>
                    <a:pt x="891" y="2378"/>
                    <a:pt x="982" y="2310"/>
                  </a:cubicBezTo>
                  <a:cubicBezTo>
                    <a:pt x="1484" y="1899"/>
                    <a:pt x="1964" y="1465"/>
                    <a:pt x="2397" y="963"/>
                  </a:cubicBezTo>
                  <a:cubicBezTo>
                    <a:pt x="2512" y="872"/>
                    <a:pt x="2580" y="735"/>
                    <a:pt x="2580" y="575"/>
                  </a:cubicBezTo>
                  <a:cubicBezTo>
                    <a:pt x="2580" y="438"/>
                    <a:pt x="2512" y="256"/>
                    <a:pt x="2397" y="164"/>
                  </a:cubicBezTo>
                  <a:cubicBezTo>
                    <a:pt x="2316" y="83"/>
                    <a:pt x="2179" y="1"/>
                    <a:pt x="2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18950" y="2307550"/>
              <a:ext cx="50800" cy="71625"/>
            </a:xfrm>
            <a:custGeom>
              <a:avLst/>
              <a:gdLst/>
              <a:ahLst/>
              <a:cxnLst/>
              <a:rect l="l" t="t" r="r" b="b"/>
              <a:pathLst>
                <a:path w="2032" h="2865" extrusionOk="0">
                  <a:moveTo>
                    <a:pt x="1413" y="1"/>
                  </a:moveTo>
                  <a:cubicBezTo>
                    <a:pt x="1219" y="1"/>
                    <a:pt x="1025" y="87"/>
                    <a:pt x="936" y="280"/>
                  </a:cubicBezTo>
                  <a:cubicBezTo>
                    <a:pt x="662" y="850"/>
                    <a:pt x="388" y="1444"/>
                    <a:pt x="91" y="2014"/>
                  </a:cubicBezTo>
                  <a:cubicBezTo>
                    <a:pt x="23" y="2151"/>
                    <a:pt x="0" y="2311"/>
                    <a:pt x="46" y="2448"/>
                  </a:cubicBezTo>
                  <a:cubicBezTo>
                    <a:pt x="91" y="2585"/>
                    <a:pt x="183" y="2722"/>
                    <a:pt x="297" y="2791"/>
                  </a:cubicBezTo>
                  <a:cubicBezTo>
                    <a:pt x="393" y="2839"/>
                    <a:pt x="504" y="2864"/>
                    <a:pt x="612" y="2864"/>
                  </a:cubicBezTo>
                  <a:cubicBezTo>
                    <a:pt x="813" y="2864"/>
                    <a:pt x="1007" y="2777"/>
                    <a:pt x="1096" y="2585"/>
                  </a:cubicBezTo>
                  <a:cubicBezTo>
                    <a:pt x="1370" y="2014"/>
                    <a:pt x="1644" y="1444"/>
                    <a:pt x="1917" y="850"/>
                  </a:cubicBezTo>
                  <a:cubicBezTo>
                    <a:pt x="1986" y="713"/>
                    <a:pt x="2032" y="576"/>
                    <a:pt x="1986" y="417"/>
                  </a:cubicBezTo>
                  <a:cubicBezTo>
                    <a:pt x="1940" y="280"/>
                    <a:pt x="1849" y="143"/>
                    <a:pt x="1712" y="74"/>
                  </a:cubicBezTo>
                  <a:cubicBezTo>
                    <a:pt x="1624" y="26"/>
                    <a:pt x="1518" y="1"/>
                    <a:pt x="1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068575" y="2186900"/>
              <a:ext cx="42825" cy="76700"/>
            </a:xfrm>
            <a:custGeom>
              <a:avLst/>
              <a:gdLst/>
              <a:ahLst/>
              <a:cxnLst/>
              <a:rect l="l" t="t" r="r" b="b"/>
              <a:pathLst>
                <a:path w="1713" h="3068" extrusionOk="0">
                  <a:moveTo>
                    <a:pt x="1116" y="0"/>
                  </a:moveTo>
                  <a:cubicBezTo>
                    <a:pt x="860" y="0"/>
                    <a:pt x="607" y="153"/>
                    <a:pt x="549" y="404"/>
                  </a:cubicBezTo>
                  <a:cubicBezTo>
                    <a:pt x="389" y="1066"/>
                    <a:pt x="229" y="1705"/>
                    <a:pt x="69" y="2344"/>
                  </a:cubicBezTo>
                  <a:cubicBezTo>
                    <a:pt x="1" y="2641"/>
                    <a:pt x="161" y="2983"/>
                    <a:pt x="480" y="3051"/>
                  </a:cubicBezTo>
                  <a:cubicBezTo>
                    <a:pt x="526" y="3062"/>
                    <a:pt x="573" y="3067"/>
                    <a:pt x="619" y="3067"/>
                  </a:cubicBezTo>
                  <a:cubicBezTo>
                    <a:pt x="870" y="3067"/>
                    <a:pt x="1111" y="2914"/>
                    <a:pt x="1188" y="2663"/>
                  </a:cubicBezTo>
                  <a:lnTo>
                    <a:pt x="1644" y="723"/>
                  </a:lnTo>
                  <a:cubicBezTo>
                    <a:pt x="1713" y="427"/>
                    <a:pt x="1553" y="84"/>
                    <a:pt x="1256" y="16"/>
                  </a:cubicBezTo>
                  <a:cubicBezTo>
                    <a:pt x="1210" y="5"/>
                    <a:pt x="1163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097125" y="2266025"/>
              <a:ext cx="45100" cy="79475"/>
            </a:xfrm>
            <a:custGeom>
              <a:avLst/>
              <a:gdLst/>
              <a:ahLst/>
              <a:cxnLst/>
              <a:rect l="l" t="t" r="r" b="b"/>
              <a:pathLst>
                <a:path w="1804" h="3179" extrusionOk="0">
                  <a:moveTo>
                    <a:pt x="1210" y="1"/>
                  </a:moveTo>
                  <a:cubicBezTo>
                    <a:pt x="890" y="23"/>
                    <a:pt x="662" y="252"/>
                    <a:pt x="639" y="571"/>
                  </a:cubicBezTo>
                  <a:cubicBezTo>
                    <a:pt x="639" y="640"/>
                    <a:pt x="639" y="708"/>
                    <a:pt x="616" y="777"/>
                  </a:cubicBezTo>
                  <a:cubicBezTo>
                    <a:pt x="571" y="1051"/>
                    <a:pt x="525" y="1324"/>
                    <a:pt x="434" y="1598"/>
                  </a:cubicBezTo>
                  <a:cubicBezTo>
                    <a:pt x="388" y="1735"/>
                    <a:pt x="343" y="1872"/>
                    <a:pt x="297" y="2009"/>
                  </a:cubicBezTo>
                  <a:cubicBezTo>
                    <a:pt x="274" y="2055"/>
                    <a:pt x="251" y="2078"/>
                    <a:pt x="251" y="2123"/>
                  </a:cubicBezTo>
                  <a:cubicBezTo>
                    <a:pt x="206" y="2192"/>
                    <a:pt x="183" y="2260"/>
                    <a:pt x="137" y="2329"/>
                  </a:cubicBezTo>
                  <a:cubicBezTo>
                    <a:pt x="0" y="2603"/>
                    <a:pt x="69" y="2968"/>
                    <a:pt x="343" y="3105"/>
                  </a:cubicBezTo>
                  <a:cubicBezTo>
                    <a:pt x="431" y="3153"/>
                    <a:pt x="536" y="3179"/>
                    <a:pt x="642" y="3179"/>
                  </a:cubicBezTo>
                  <a:cubicBezTo>
                    <a:pt x="836" y="3179"/>
                    <a:pt x="1030" y="3092"/>
                    <a:pt x="1119" y="2899"/>
                  </a:cubicBezTo>
                  <a:cubicBezTo>
                    <a:pt x="1507" y="2169"/>
                    <a:pt x="1712" y="1393"/>
                    <a:pt x="1781" y="571"/>
                  </a:cubicBezTo>
                  <a:cubicBezTo>
                    <a:pt x="1803" y="275"/>
                    <a:pt x="1507" y="1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11525" y="2425225"/>
              <a:ext cx="58800" cy="64650"/>
            </a:xfrm>
            <a:custGeom>
              <a:avLst/>
              <a:gdLst/>
              <a:ahLst/>
              <a:cxnLst/>
              <a:rect l="l" t="t" r="r" b="b"/>
              <a:pathLst>
                <a:path w="2352" h="2586" extrusionOk="0">
                  <a:moveTo>
                    <a:pt x="1686" y="0"/>
                  </a:moveTo>
                  <a:cubicBezTo>
                    <a:pt x="1438" y="0"/>
                    <a:pt x="1236" y="167"/>
                    <a:pt x="1142" y="412"/>
                  </a:cubicBezTo>
                  <a:cubicBezTo>
                    <a:pt x="1142" y="457"/>
                    <a:pt x="1119" y="503"/>
                    <a:pt x="1096" y="549"/>
                  </a:cubicBezTo>
                  <a:cubicBezTo>
                    <a:pt x="1028" y="708"/>
                    <a:pt x="936" y="868"/>
                    <a:pt x="822" y="1028"/>
                  </a:cubicBezTo>
                  <a:cubicBezTo>
                    <a:pt x="708" y="1165"/>
                    <a:pt x="571" y="1302"/>
                    <a:pt x="411" y="1416"/>
                  </a:cubicBezTo>
                  <a:cubicBezTo>
                    <a:pt x="388" y="1462"/>
                    <a:pt x="343" y="1485"/>
                    <a:pt x="297" y="1507"/>
                  </a:cubicBezTo>
                  <a:cubicBezTo>
                    <a:pt x="160" y="1599"/>
                    <a:pt x="69" y="1713"/>
                    <a:pt x="23" y="1850"/>
                  </a:cubicBezTo>
                  <a:cubicBezTo>
                    <a:pt x="0" y="1987"/>
                    <a:pt x="0" y="2169"/>
                    <a:pt x="92" y="2306"/>
                  </a:cubicBezTo>
                  <a:cubicBezTo>
                    <a:pt x="201" y="2478"/>
                    <a:pt x="395" y="2585"/>
                    <a:pt x="595" y="2585"/>
                  </a:cubicBezTo>
                  <a:cubicBezTo>
                    <a:pt x="687" y="2585"/>
                    <a:pt x="781" y="2562"/>
                    <a:pt x="868" y="2512"/>
                  </a:cubicBezTo>
                  <a:cubicBezTo>
                    <a:pt x="1530" y="2078"/>
                    <a:pt x="2009" y="1462"/>
                    <a:pt x="2260" y="708"/>
                  </a:cubicBezTo>
                  <a:cubicBezTo>
                    <a:pt x="2351" y="435"/>
                    <a:pt x="2146" y="92"/>
                    <a:pt x="1849" y="24"/>
                  </a:cubicBezTo>
                  <a:cubicBezTo>
                    <a:pt x="1793" y="8"/>
                    <a:pt x="1738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885400" y="2530500"/>
              <a:ext cx="77075" cy="63675"/>
            </a:xfrm>
            <a:custGeom>
              <a:avLst/>
              <a:gdLst/>
              <a:ahLst/>
              <a:cxnLst/>
              <a:rect l="l" t="t" r="r" b="b"/>
              <a:pathLst>
                <a:path w="3083" h="2547" extrusionOk="0">
                  <a:moveTo>
                    <a:pt x="2433" y="1"/>
                  </a:moveTo>
                  <a:cubicBezTo>
                    <a:pt x="2292" y="1"/>
                    <a:pt x="2153" y="53"/>
                    <a:pt x="2055" y="172"/>
                  </a:cubicBezTo>
                  <a:cubicBezTo>
                    <a:pt x="1918" y="309"/>
                    <a:pt x="1781" y="446"/>
                    <a:pt x="1644" y="583"/>
                  </a:cubicBezTo>
                  <a:cubicBezTo>
                    <a:pt x="1576" y="652"/>
                    <a:pt x="1507" y="697"/>
                    <a:pt x="1439" y="766"/>
                  </a:cubicBezTo>
                  <a:cubicBezTo>
                    <a:pt x="1393" y="811"/>
                    <a:pt x="1348" y="834"/>
                    <a:pt x="1302" y="857"/>
                  </a:cubicBezTo>
                  <a:cubicBezTo>
                    <a:pt x="1302" y="880"/>
                    <a:pt x="1302" y="880"/>
                    <a:pt x="1302" y="880"/>
                  </a:cubicBezTo>
                  <a:lnTo>
                    <a:pt x="1279" y="880"/>
                  </a:lnTo>
                  <a:cubicBezTo>
                    <a:pt x="982" y="1108"/>
                    <a:pt x="640" y="1314"/>
                    <a:pt x="298" y="1473"/>
                  </a:cubicBezTo>
                  <a:cubicBezTo>
                    <a:pt x="161" y="1542"/>
                    <a:pt x="69" y="1702"/>
                    <a:pt x="24" y="1816"/>
                  </a:cubicBezTo>
                  <a:cubicBezTo>
                    <a:pt x="1" y="1953"/>
                    <a:pt x="1" y="2135"/>
                    <a:pt x="92" y="2272"/>
                  </a:cubicBezTo>
                  <a:cubicBezTo>
                    <a:pt x="214" y="2455"/>
                    <a:pt x="386" y="2546"/>
                    <a:pt x="576" y="2546"/>
                  </a:cubicBezTo>
                  <a:cubicBezTo>
                    <a:pt x="671" y="2546"/>
                    <a:pt x="769" y="2523"/>
                    <a:pt x="868" y="2478"/>
                  </a:cubicBezTo>
                  <a:cubicBezTo>
                    <a:pt x="1622" y="2112"/>
                    <a:pt x="2306" y="1587"/>
                    <a:pt x="2854" y="971"/>
                  </a:cubicBezTo>
                  <a:cubicBezTo>
                    <a:pt x="3060" y="743"/>
                    <a:pt x="3082" y="378"/>
                    <a:pt x="2854" y="172"/>
                  </a:cubicBezTo>
                  <a:cubicBezTo>
                    <a:pt x="2746" y="65"/>
                    <a:pt x="258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777575" y="2605100"/>
              <a:ext cx="68500" cy="43750"/>
            </a:xfrm>
            <a:custGeom>
              <a:avLst/>
              <a:gdLst/>
              <a:ahLst/>
              <a:cxnLst/>
              <a:rect l="l" t="t" r="r" b="b"/>
              <a:pathLst>
                <a:path w="2740" h="1750" extrusionOk="0">
                  <a:moveTo>
                    <a:pt x="2119" y="0"/>
                  </a:moveTo>
                  <a:cubicBezTo>
                    <a:pt x="2075" y="0"/>
                    <a:pt x="2030" y="6"/>
                    <a:pt x="1986" y="19"/>
                  </a:cubicBezTo>
                  <a:cubicBezTo>
                    <a:pt x="1484" y="224"/>
                    <a:pt x="959" y="430"/>
                    <a:pt x="457" y="635"/>
                  </a:cubicBezTo>
                  <a:cubicBezTo>
                    <a:pt x="297" y="681"/>
                    <a:pt x="183" y="749"/>
                    <a:pt x="114" y="886"/>
                  </a:cubicBezTo>
                  <a:cubicBezTo>
                    <a:pt x="46" y="1023"/>
                    <a:pt x="0" y="1206"/>
                    <a:pt x="46" y="1343"/>
                  </a:cubicBezTo>
                  <a:cubicBezTo>
                    <a:pt x="91" y="1479"/>
                    <a:pt x="183" y="1594"/>
                    <a:pt x="320" y="1685"/>
                  </a:cubicBezTo>
                  <a:cubicBezTo>
                    <a:pt x="400" y="1717"/>
                    <a:pt x="515" y="1749"/>
                    <a:pt x="624" y="1749"/>
                  </a:cubicBezTo>
                  <a:cubicBezTo>
                    <a:pt x="669" y="1749"/>
                    <a:pt x="713" y="1744"/>
                    <a:pt x="753" y="1731"/>
                  </a:cubicBezTo>
                  <a:cubicBezTo>
                    <a:pt x="1278" y="1525"/>
                    <a:pt x="1780" y="1320"/>
                    <a:pt x="2305" y="1137"/>
                  </a:cubicBezTo>
                  <a:cubicBezTo>
                    <a:pt x="2442" y="1069"/>
                    <a:pt x="2556" y="1000"/>
                    <a:pt x="2648" y="863"/>
                  </a:cubicBezTo>
                  <a:cubicBezTo>
                    <a:pt x="2716" y="749"/>
                    <a:pt x="2739" y="566"/>
                    <a:pt x="2693" y="430"/>
                  </a:cubicBezTo>
                  <a:cubicBezTo>
                    <a:pt x="2648" y="293"/>
                    <a:pt x="2556" y="156"/>
                    <a:pt x="2442" y="87"/>
                  </a:cubicBezTo>
                  <a:cubicBezTo>
                    <a:pt x="2344" y="38"/>
                    <a:pt x="2233" y="0"/>
                    <a:pt x="2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858600" y="2627675"/>
              <a:ext cx="78775" cy="57925"/>
            </a:xfrm>
            <a:custGeom>
              <a:avLst/>
              <a:gdLst/>
              <a:ahLst/>
              <a:cxnLst/>
              <a:rect l="l" t="t" r="r" b="b"/>
              <a:pathLst>
                <a:path w="3151" h="2317" extrusionOk="0">
                  <a:moveTo>
                    <a:pt x="2464" y="1"/>
                  </a:moveTo>
                  <a:cubicBezTo>
                    <a:pt x="2372" y="1"/>
                    <a:pt x="2278" y="24"/>
                    <a:pt x="2191" y="74"/>
                  </a:cubicBezTo>
                  <a:lnTo>
                    <a:pt x="388" y="1238"/>
                  </a:lnTo>
                  <a:cubicBezTo>
                    <a:pt x="137" y="1421"/>
                    <a:pt x="0" y="1763"/>
                    <a:pt x="183" y="2037"/>
                  </a:cubicBezTo>
                  <a:cubicBezTo>
                    <a:pt x="292" y="2209"/>
                    <a:pt x="486" y="2316"/>
                    <a:pt x="686" y="2316"/>
                  </a:cubicBezTo>
                  <a:cubicBezTo>
                    <a:pt x="778" y="2316"/>
                    <a:pt x="872" y="2293"/>
                    <a:pt x="959" y="2243"/>
                  </a:cubicBezTo>
                  <a:lnTo>
                    <a:pt x="2762" y="1056"/>
                  </a:lnTo>
                  <a:cubicBezTo>
                    <a:pt x="3013" y="896"/>
                    <a:pt x="3150" y="554"/>
                    <a:pt x="2968" y="280"/>
                  </a:cubicBezTo>
                  <a:cubicBezTo>
                    <a:pt x="2858" y="108"/>
                    <a:pt x="2664" y="1"/>
                    <a:pt x="2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997825" y="2522725"/>
              <a:ext cx="65650" cy="69800"/>
            </a:xfrm>
            <a:custGeom>
              <a:avLst/>
              <a:gdLst/>
              <a:ahLst/>
              <a:cxnLst/>
              <a:rect l="l" t="t" r="r" b="b"/>
              <a:pathLst>
                <a:path w="2626" h="2792" extrusionOk="0">
                  <a:moveTo>
                    <a:pt x="2099" y="0"/>
                  </a:moveTo>
                  <a:cubicBezTo>
                    <a:pt x="2084" y="0"/>
                    <a:pt x="2069" y="2"/>
                    <a:pt x="2055" y="4"/>
                  </a:cubicBezTo>
                  <a:cubicBezTo>
                    <a:pt x="1918" y="4"/>
                    <a:pt x="1735" y="50"/>
                    <a:pt x="1644" y="164"/>
                  </a:cubicBezTo>
                  <a:cubicBezTo>
                    <a:pt x="1188" y="734"/>
                    <a:pt x="731" y="1282"/>
                    <a:pt x="229" y="1830"/>
                  </a:cubicBezTo>
                  <a:cubicBezTo>
                    <a:pt x="23" y="2035"/>
                    <a:pt x="1" y="2423"/>
                    <a:pt x="229" y="2629"/>
                  </a:cubicBezTo>
                  <a:cubicBezTo>
                    <a:pt x="346" y="2734"/>
                    <a:pt x="499" y="2792"/>
                    <a:pt x="648" y="2792"/>
                  </a:cubicBezTo>
                  <a:cubicBezTo>
                    <a:pt x="790" y="2792"/>
                    <a:pt x="928" y="2740"/>
                    <a:pt x="1028" y="2629"/>
                  </a:cubicBezTo>
                  <a:cubicBezTo>
                    <a:pt x="1530" y="2104"/>
                    <a:pt x="2009" y="1533"/>
                    <a:pt x="2443" y="963"/>
                  </a:cubicBezTo>
                  <a:cubicBezTo>
                    <a:pt x="2557" y="849"/>
                    <a:pt x="2625" y="734"/>
                    <a:pt x="2625" y="575"/>
                  </a:cubicBezTo>
                  <a:cubicBezTo>
                    <a:pt x="2625" y="415"/>
                    <a:pt x="2557" y="255"/>
                    <a:pt x="2443" y="164"/>
                  </a:cubicBezTo>
                  <a:cubicBezTo>
                    <a:pt x="2361" y="82"/>
                    <a:pt x="2225" y="0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096550" y="2366250"/>
              <a:ext cx="62800" cy="91975"/>
            </a:xfrm>
            <a:custGeom>
              <a:avLst/>
              <a:gdLst/>
              <a:ahLst/>
              <a:cxnLst/>
              <a:rect l="l" t="t" r="r" b="b"/>
              <a:pathLst>
                <a:path w="2512" h="3679" extrusionOk="0">
                  <a:moveTo>
                    <a:pt x="1948" y="0"/>
                  </a:moveTo>
                  <a:cubicBezTo>
                    <a:pt x="1694" y="0"/>
                    <a:pt x="1407" y="140"/>
                    <a:pt x="1347" y="420"/>
                  </a:cubicBezTo>
                  <a:cubicBezTo>
                    <a:pt x="1301" y="648"/>
                    <a:pt x="1256" y="853"/>
                    <a:pt x="1164" y="1082"/>
                  </a:cubicBezTo>
                  <a:cubicBezTo>
                    <a:pt x="1164" y="1127"/>
                    <a:pt x="1142" y="1196"/>
                    <a:pt x="1119" y="1241"/>
                  </a:cubicBezTo>
                  <a:cubicBezTo>
                    <a:pt x="1096" y="1264"/>
                    <a:pt x="1096" y="1333"/>
                    <a:pt x="1073" y="1378"/>
                  </a:cubicBezTo>
                  <a:cubicBezTo>
                    <a:pt x="1073" y="1365"/>
                    <a:pt x="1073" y="1352"/>
                    <a:pt x="1069" y="1352"/>
                  </a:cubicBezTo>
                  <a:cubicBezTo>
                    <a:pt x="1066" y="1352"/>
                    <a:pt x="1060" y="1359"/>
                    <a:pt x="1050" y="1378"/>
                  </a:cubicBezTo>
                  <a:cubicBezTo>
                    <a:pt x="1050" y="1401"/>
                    <a:pt x="1028" y="1424"/>
                    <a:pt x="1028" y="1470"/>
                  </a:cubicBezTo>
                  <a:cubicBezTo>
                    <a:pt x="1005" y="1515"/>
                    <a:pt x="959" y="1584"/>
                    <a:pt x="936" y="1629"/>
                  </a:cubicBezTo>
                  <a:cubicBezTo>
                    <a:pt x="845" y="1835"/>
                    <a:pt x="731" y="2040"/>
                    <a:pt x="594" y="2223"/>
                  </a:cubicBezTo>
                  <a:cubicBezTo>
                    <a:pt x="525" y="2314"/>
                    <a:pt x="480" y="2406"/>
                    <a:pt x="411" y="2497"/>
                  </a:cubicBezTo>
                  <a:cubicBezTo>
                    <a:pt x="402" y="2506"/>
                    <a:pt x="389" y="2523"/>
                    <a:pt x="380" y="2536"/>
                  </a:cubicBezTo>
                  <a:lnTo>
                    <a:pt x="380" y="2536"/>
                  </a:lnTo>
                  <a:cubicBezTo>
                    <a:pt x="372" y="2547"/>
                    <a:pt x="366" y="2558"/>
                    <a:pt x="366" y="2565"/>
                  </a:cubicBezTo>
                  <a:cubicBezTo>
                    <a:pt x="320" y="2611"/>
                    <a:pt x="274" y="2657"/>
                    <a:pt x="229" y="2702"/>
                  </a:cubicBezTo>
                  <a:cubicBezTo>
                    <a:pt x="46" y="2931"/>
                    <a:pt x="0" y="3296"/>
                    <a:pt x="229" y="3524"/>
                  </a:cubicBezTo>
                  <a:cubicBezTo>
                    <a:pt x="349" y="3620"/>
                    <a:pt x="514" y="3679"/>
                    <a:pt x="673" y="3679"/>
                  </a:cubicBezTo>
                  <a:cubicBezTo>
                    <a:pt x="815" y="3679"/>
                    <a:pt x="953" y="3632"/>
                    <a:pt x="1050" y="3524"/>
                  </a:cubicBezTo>
                  <a:cubicBezTo>
                    <a:pt x="1735" y="2725"/>
                    <a:pt x="2237" y="1766"/>
                    <a:pt x="2465" y="716"/>
                  </a:cubicBezTo>
                  <a:cubicBezTo>
                    <a:pt x="2511" y="420"/>
                    <a:pt x="2374" y="100"/>
                    <a:pt x="2055" y="9"/>
                  </a:cubicBezTo>
                  <a:cubicBezTo>
                    <a:pt x="2020" y="3"/>
                    <a:pt x="1985" y="0"/>
                    <a:pt x="1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66775" y="3383375"/>
            <a:ext cx="416575" cy="426150"/>
            <a:chOff x="5045125" y="2936525"/>
            <a:chExt cx="416575" cy="426150"/>
          </a:xfrm>
        </p:grpSpPr>
        <p:sp>
          <p:nvSpPr>
            <p:cNvPr id="148" name="Google Shape;148;p3"/>
            <p:cNvSpPr/>
            <p:nvPr/>
          </p:nvSpPr>
          <p:spPr>
            <a:xfrm>
              <a:off x="5045125" y="3118075"/>
              <a:ext cx="292750" cy="244600"/>
            </a:xfrm>
            <a:custGeom>
              <a:avLst/>
              <a:gdLst/>
              <a:ahLst/>
              <a:cxnLst/>
              <a:rect l="l" t="t" r="r" b="b"/>
              <a:pathLst>
                <a:path w="11710" h="9784" extrusionOk="0">
                  <a:moveTo>
                    <a:pt x="5469" y="0"/>
                  </a:moveTo>
                  <a:cubicBezTo>
                    <a:pt x="4761" y="0"/>
                    <a:pt x="4052" y="132"/>
                    <a:pt x="3379" y="416"/>
                  </a:cubicBezTo>
                  <a:cubicBezTo>
                    <a:pt x="1827" y="1078"/>
                    <a:pt x="1073" y="2516"/>
                    <a:pt x="571" y="4045"/>
                  </a:cubicBezTo>
                  <a:cubicBezTo>
                    <a:pt x="183" y="5232"/>
                    <a:pt x="1" y="6647"/>
                    <a:pt x="548" y="7766"/>
                  </a:cubicBezTo>
                  <a:cubicBezTo>
                    <a:pt x="571" y="7834"/>
                    <a:pt x="571" y="7880"/>
                    <a:pt x="594" y="7926"/>
                  </a:cubicBezTo>
                  <a:cubicBezTo>
                    <a:pt x="1187" y="9181"/>
                    <a:pt x="2511" y="9660"/>
                    <a:pt x="3812" y="9752"/>
                  </a:cubicBezTo>
                  <a:cubicBezTo>
                    <a:pt x="4057" y="9773"/>
                    <a:pt x="4305" y="9783"/>
                    <a:pt x="4554" y="9783"/>
                  </a:cubicBezTo>
                  <a:cubicBezTo>
                    <a:pt x="5907" y="9783"/>
                    <a:pt x="7307" y="9480"/>
                    <a:pt x="8560" y="8998"/>
                  </a:cubicBezTo>
                  <a:cubicBezTo>
                    <a:pt x="9907" y="8450"/>
                    <a:pt x="11253" y="7697"/>
                    <a:pt x="11505" y="6145"/>
                  </a:cubicBezTo>
                  <a:cubicBezTo>
                    <a:pt x="11710" y="4867"/>
                    <a:pt x="11208" y="3520"/>
                    <a:pt x="10432" y="2493"/>
                  </a:cubicBezTo>
                  <a:cubicBezTo>
                    <a:pt x="9283" y="961"/>
                    <a:pt x="7380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271100" y="2936525"/>
              <a:ext cx="190600" cy="157350"/>
            </a:xfrm>
            <a:custGeom>
              <a:avLst/>
              <a:gdLst/>
              <a:ahLst/>
              <a:cxnLst/>
              <a:rect l="l" t="t" r="r" b="b"/>
              <a:pathLst>
                <a:path w="7624" h="6294" extrusionOk="0">
                  <a:moveTo>
                    <a:pt x="3401" y="0"/>
                  </a:moveTo>
                  <a:cubicBezTo>
                    <a:pt x="2602" y="0"/>
                    <a:pt x="1803" y="274"/>
                    <a:pt x="1233" y="868"/>
                  </a:cubicBezTo>
                  <a:cubicBezTo>
                    <a:pt x="639" y="1484"/>
                    <a:pt x="343" y="2328"/>
                    <a:pt x="92" y="3127"/>
                  </a:cubicBezTo>
                  <a:cubicBezTo>
                    <a:pt x="0" y="3424"/>
                    <a:pt x="137" y="3652"/>
                    <a:pt x="343" y="3766"/>
                  </a:cubicBezTo>
                  <a:cubicBezTo>
                    <a:pt x="411" y="4246"/>
                    <a:pt x="594" y="4702"/>
                    <a:pt x="913" y="5113"/>
                  </a:cubicBezTo>
                  <a:cubicBezTo>
                    <a:pt x="1559" y="5920"/>
                    <a:pt x="2506" y="6293"/>
                    <a:pt x="3470" y="6293"/>
                  </a:cubicBezTo>
                  <a:cubicBezTo>
                    <a:pt x="4006" y="6293"/>
                    <a:pt x="4547" y="6178"/>
                    <a:pt x="5045" y="5958"/>
                  </a:cubicBezTo>
                  <a:cubicBezTo>
                    <a:pt x="6437" y="5341"/>
                    <a:pt x="7624" y="3812"/>
                    <a:pt x="7122" y="2237"/>
                  </a:cubicBezTo>
                  <a:cubicBezTo>
                    <a:pt x="6665" y="799"/>
                    <a:pt x="4816" y="23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/>
          <p:nvPr/>
        </p:nvSpPr>
        <p:spPr>
          <a:xfrm flipH="1">
            <a:off x="4451877" y="-31650"/>
            <a:ext cx="4718504" cy="1017753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4"/>
          <p:cNvSpPr/>
          <p:nvPr/>
        </p:nvSpPr>
        <p:spPr>
          <a:xfrm rot="10800000" flipH="1">
            <a:off x="-32800" y="4651603"/>
            <a:ext cx="3340365" cy="720497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4"/>
          <p:cNvGrpSpPr/>
          <p:nvPr/>
        </p:nvGrpSpPr>
        <p:grpSpPr>
          <a:xfrm>
            <a:off x="8352300" y="-170450"/>
            <a:ext cx="1067675" cy="1029425"/>
            <a:chOff x="493750" y="169525"/>
            <a:chExt cx="1067675" cy="1029425"/>
          </a:xfrm>
        </p:grpSpPr>
        <p:sp>
          <p:nvSpPr>
            <p:cNvPr id="156" name="Google Shape;156;p4"/>
            <p:cNvSpPr/>
            <p:nvPr/>
          </p:nvSpPr>
          <p:spPr>
            <a:xfrm>
              <a:off x="493750" y="169525"/>
              <a:ext cx="1067675" cy="1029425"/>
            </a:xfrm>
            <a:custGeom>
              <a:avLst/>
              <a:gdLst/>
              <a:ahLst/>
              <a:cxnLst/>
              <a:rect l="l" t="t" r="r" b="b"/>
              <a:pathLst>
                <a:path w="42707" h="41177" extrusionOk="0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574225" y="244725"/>
              <a:ext cx="900475" cy="847975"/>
            </a:xfrm>
            <a:custGeom>
              <a:avLst/>
              <a:gdLst/>
              <a:ahLst/>
              <a:cxnLst/>
              <a:rect l="l" t="t" r="r" b="b"/>
              <a:pathLst>
                <a:path w="36019" h="33919" extrusionOk="0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32850" y="343575"/>
              <a:ext cx="575225" cy="578625"/>
            </a:xfrm>
            <a:custGeom>
              <a:avLst/>
              <a:gdLst/>
              <a:ahLst/>
              <a:cxnLst/>
              <a:rect l="l" t="t" r="r" b="b"/>
              <a:pathLst>
                <a:path w="23009" h="23145" extrusionOk="0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880650" y="510075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022725" y="64942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025575" y="63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963950" y="606625"/>
              <a:ext cx="82775" cy="69900"/>
            </a:xfrm>
            <a:custGeom>
              <a:avLst/>
              <a:gdLst/>
              <a:ahLst/>
              <a:cxnLst/>
              <a:rect l="l" t="t" r="r" b="b"/>
              <a:pathLst>
                <a:path w="3311" h="2796" extrusionOk="0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4"/>
          <p:cNvGrpSpPr/>
          <p:nvPr/>
        </p:nvGrpSpPr>
        <p:grpSpPr>
          <a:xfrm rot="-2335426">
            <a:off x="-103754" y="3961016"/>
            <a:ext cx="1084249" cy="1583336"/>
            <a:chOff x="6208650" y="2186900"/>
            <a:chExt cx="1084225" cy="1583300"/>
          </a:xfrm>
        </p:grpSpPr>
        <p:grpSp>
          <p:nvGrpSpPr>
            <p:cNvPr id="164" name="Google Shape;164;p4"/>
            <p:cNvGrpSpPr/>
            <p:nvPr/>
          </p:nvGrpSpPr>
          <p:grpSpPr>
            <a:xfrm>
              <a:off x="6693675" y="2186900"/>
              <a:ext cx="465675" cy="498700"/>
              <a:chOff x="6693675" y="2186900"/>
              <a:chExt cx="465675" cy="498700"/>
            </a:xfrm>
          </p:grpSpPr>
          <p:sp>
            <p:nvSpPr>
              <p:cNvPr id="165" name="Google Shape;165;p4"/>
              <p:cNvSpPr/>
              <p:nvPr/>
            </p:nvSpPr>
            <p:spPr>
              <a:xfrm>
                <a:off x="6693675" y="2571325"/>
                <a:ext cx="7135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941" extrusionOk="0">
                    <a:moveTo>
                      <a:pt x="2205" y="0"/>
                    </a:moveTo>
                    <a:cubicBezTo>
                      <a:pt x="2108" y="0"/>
                      <a:pt x="2009" y="23"/>
                      <a:pt x="1918" y="69"/>
                    </a:cubicBezTo>
                    <a:cubicBezTo>
                      <a:pt x="1393" y="343"/>
                      <a:pt x="891" y="616"/>
                      <a:pt x="366" y="890"/>
                    </a:cubicBezTo>
                    <a:cubicBezTo>
                      <a:pt x="115" y="1027"/>
                      <a:pt x="1" y="1415"/>
                      <a:pt x="160" y="1666"/>
                    </a:cubicBezTo>
                    <a:cubicBezTo>
                      <a:pt x="282" y="1849"/>
                      <a:pt x="465" y="1940"/>
                      <a:pt x="661" y="1940"/>
                    </a:cubicBezTo>
                    <a:cubicBezTo>
                      <a:pt x="759" y="1940"/>
                      <a:pt x="860" y="1917"/>
                      <a:pt x="959" y="1872"/>
                    </a:cubicBezTo>
                    <a:cubicBezTo>
                      <a:pt x="1462" y="1598"/>
                      <a:pt x="1986" y="1324"/>
                      <a:pt x="2489" y="1050"/>
                    </a:cubicBezTo>
                    <a:cubicBezTo>
                      <a:pt x="2763" y="913"/>
                      <a:pt x="2854" y="525"/>
                      <a:pt x="2694" y="274"/>
                    </a:cubicBezTo>
                    <a:cubicBezTo>
                      <a:pt x="2588" y="91"/>
                      <a:pt x="2400" y="0"/>
                      <a:pt x="2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6814650" y="2499725"/>
                <a:ext cx="7650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162" extrusionOk="0">
                    <a:moveTo>
                      <a:pt x="2399" y="1"/>
                    </a:moveTo>
                    <a:cubicBezTo>
                      <a:pt x="2301" y="1"/>
                      <a:pt x="2199" y="26"/>
                      <a:pt x="2101" y="79"/>
                    </a:cubicBezTo>
                    <a:cubicBezTo>
                      <a:pt x="1530" y="422"/>
                      <a:pt x="959" y="764"/>
                      <a:pt x="366" y="1107"/>
                    </a:cubicBezTo>
                    <a:cubicBezTo>
                      <a:pt x="115" y="1244"/>
                      <a:pt x="1" y="1632"/>
                      <a:pt x="160" y="1883"/>
                    </a:cubicBezTo>
                    <a:cubicBezTo>
                      <a:pt x="270" y="2054"/>
                      <a:pt x="464" y="2162"/>
                      <a:pt x="664" y="2162"/>
                    </a:cubicBezTo>
                    <a:cubicBezTo>
                      <a:pt x="756" y="2162"/>
                      <a:pt x="850" y="2139"/>
                      <a:pt x="936" y="2088"/>
                    </a:cubicBezTo>
                    <a:cubicBezTo>
                      <a:pt x="1530" y="1746"/>
                      <a:pt x="2101" y="1403"/>
                      <a:pt x="2694" y="1061"/>
                    </a:cubicBezTo>
                    <a:cubicBezTo>
                      <a:pt x="2945" y="901"/>
                      <a:pt x="3059" y="536"/>
                      <a:pt x="2899" y="285"/>
                    </a:cubicBezTo>
                    <a:cubicBezTo>
                      <a:pt x="2778" y="102"/>
                      <a:pt x="2595" y="1"/>
                      <a:pt x="23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6921925" y="2420000"/>
                <a:ext cx="6452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470" extrusionOk="0">
                    <a:moveTo>
                      <a:pt x="2053" y="1"/>
                    </a:moveTo>
                    <a:cubicBezTo>
                      <a:pt x="2039" y="1"/>
                      <a:pt x="2024" y="2"/>
                      <a:pt x="2009" y="4"/>
                    </a:cubicBezTo>
                    <a:cubicBezTo>
                      <a:pt x="1850" y="4"/>
                      <a:pt x="1713" y="50"/>
                      <a:pt x="1599" y="164"/>
                    </a:cubicBezTo>
                    <a:cubicBezTo>
                      <a:pt x="1165" y="644"/>
                      <a:pt x="686" y="1100"/>
                      <a:pt x="161" y="1511"/>
                    </a:cubicBezTo>
                    <a:cubicBezTo>
                      <a:pt x="46" y="1579"/>
                      <a:pt x="1" y="1785"/>
                      <a:pt x="1" y="1899"/>
                    </a:cubicBezTo>
                    <a:cubicBezTo>
                      <a:pt x="1" y="2036"/>
                      <a:pt x="69" y="2218"/>
                      <a:pt x="161" y="2310"/>
                    </a:cubicBezTo>
                    <a:cubicBezTo>
                      <a:pt x="275" y="2401"/>
                      <a:pt x="412" y="2470"/>
                      <a:pt x="571" y="2470"/>
                    </a:cubicBezTo>
                    <a:cubicBezTo>
                      <a:pt x="617" y="2470"/>
                      <a:pt x="663" y="2470"/>
                      <a:pt x="708" y="2447"/>
                    </a:cubicBezTo>
                    <a:cubicBezTo>
                      <a:pt x="823" y="2424"/>
                      <a:pt x="891" y="2378"/>
                      <a:pt x="982" y="2310"/>
                    </a:cubicBezTo>
                    <a:cubicBezTo>
                      <a:pt x="1484" y="1899"/>
                      <a:pt x="1964" y="1465"/>
                      <a:pt x="2397" y="963"/>
                    </a:cubicBezTo>
                    <a:cubicBezTo>
                      <a:pt x="2512" y="872"/>
                      <a:pt x="2580" y="735"/>
                      <a:pt x="2580" y="575"/>
                    </a:cubicBezTo>
                    <a:cubicBezTo>
                      <a:pt x="2580" y="438"/>
                      <a:pt x="2512" y="256"/>
                      <a:pt x="2397" y="164"/>
                    </a:cubicBezTo>
                    <a:cubicBezTo>
                      <a:pt x="2316" y="83"/>
                      <a:pt x="2179" y="1"/>
                      <a:pt x="2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7018950" y="2307550"/>
                <a:ext cx="508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865" extrusionOk="0">
                    <a:moveTo>
                      <a:pt x="1413" y="1"/>
                    </a:moveTo>
                    <a:cubicBezTo>
                      <a:pt x="1219" y="1"/>
                      <a:pt x="1025" y="87"/>
                      <a:pt x="936" y="280"/>
                    </a:cubicBezTo>
                    <a:cubicBezTo>
                      <a:pt x="662" y="850"/>
                      <a:pt x="388" y="1444"/>
                      <a:pt x="91" y="2014"/>
                    </a:cubicBezTo>
                    <a:cubicBezTo>
                      <a:pt x="23" y="2151"/>
                      <a:pt x="0" y="2311"/>
                      <a:pt x="46" y="2448"/>
                    </a:cubicBezTo>
                    <a:cubicBezTo>
                      <a:pt x="91" y="2585"/>
                      <a:pt x="183" y="2722"/>
                      <a:pt x="297" y="2791"/>
                    </a:cubicBezTo>
                    <a:cubicBezTo>
                      <a:pt x="393" y="2839"/>
                      <a:pt x="504" y="2864"/>
                      <a:pt x="612" y="2864"/>
                    </a:cubicBezTo>
                    <a:cubicBezTo>
                      <a:pt x="813" y="2864"/>
                      <a:pt x="1007" y="2777"/>
                      <a:pt x="1096" y="2585"/>
                    </a:cubicBezTo>
                    <a:cubicBezTo>
                      <a:pt x="1370" y="2014"/>
                      <a:pt x="1644" y="1444"/>
                      <a:pt x="1917" y="850"/>
                    </a:cubicBezTo>
                    <a:cubicBezTo>
                      <a:pt x="1986" y="713"/>
                      <a:pt x="2032" y="576"/>
                      <a:pt x="1986" y="417"/>
                    </a:cubicBezTo>
                    <a:cubicBezTo>
                      <a:pt x="1940" y="280"/>
                      <a:pt x="1849" y="143"/>
                      <a:pt x="1712" y="74"/>
                    </a:cubicBezTo>
                    <a:cubicBezTo>
                      <a:pt x="1624" y="26"/>
                      <a:pt x="1518" y="1"/>
                      <a:pt x="1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7068575" y="2186900"/>
                <a:ext cx="42825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3068" extrusionOk="0">
                    <a:moveTo>
                      <a:pt x="1116" y="0"/>
                    </a:moveTo>
                    <a:cubicBezTo>
                      <a:pt x="860" y="0"/>
                      <a:pt x="607" y="153"/>
                      <a:pt x="549" y="404"/>
                    </a:cubicBezTo>
                    <a:cubicBezTo>
                      <a:pt x="389" y="1066"/>
                      <a:pt x="229" y="1705"/>
                      <a:pt x="69" y="2344"/>
                    </a:cubicBezTo>
                    <a:cubicBezTo>
                      <a:pt x="1" y="2641"/>
                      <a:pt x="161" y="2983"/>
                      <a:pt x="480" y="3051"/>
                    </a:cubicBezTo>
                    <a:cubicBezTo>
                      <a:pt x="526" y="3062"/>
                      <a:pt x="573" y="3067"/>
                      <a:pt x="619" y="3067"/>
                    </a:cubicBezTo>
                    <a:cubicBezTo>
                      <a:pt x="870" y="3067"/>
                      <a:pt x="1111" y="2914"/>
                      <a:pt x="1188" y="2663"/>
                    </a:cubicBezTo>
                    <a:lnTo>
                      <a:pt x="1644" y="723"/>
                    </a:lnTo>
                    <a:cubicBezTo>
                      <a:pt x="1713" y="427"/>
                      <a:pt x="1553" y="84"/>
                      <a:pt x="1256" y="16"/>
                    </a:cubicBezTo>
                    <a:cubicBezTo>
                      <a:pt x="1210" y="5"/>
                      <a:pt x="1163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7097125" y="2266025"/>
                <a:ext cx="45100" cy="7947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3179" extrusionOk="0">
                    <a:moveTo>
                      <a:pt x="1210" y="1"/>
                    </a:moveTo>
                    <a:cubicBezTo>
                      <a:pt x="890" y="23"/>
                      <a:pt x="662" y="252"/>
                      <a:pt x="639" y="571"/>
                    </a:cubicBezTo>
                    <a:cubicBezTo>
                      <a:pt x="639" y="640"/>
                      <a:pt x="639" y="708"/>
                      <a:pt x="616" y="777"/>
                    </a:cubicBezTo>
                    <a:cubicBezTo>
                      <a:pt x="571" y="1051"/>
                      <a:pt x="525" y="1324"/>
                      <a:pt x="434" y="1598"/>
                    </a:cubicBezTo>
                    <a:cubicBezTo>
                      <a:pt x="388" y="1735"/>
                      <a:pt x="343" y="1872"/>
                      <a:pt x="297" y="2009"/>
                    </a:cubicBezTo>
                    <a:cubicBezTo>
                      <a:pt x="274" y="2055"/>
                      <a:pt x="251" y="2078"/>
                      <a:pt x="251" y="2123"/>
                    </a:cubicBezTo>
                    <a:cubicBezTo>
                      <a:pt x="206" y="2192"/>
                      <a:pt x="183" y="2260"/>
                      <a:pt x="137" y="2329"/>
                    </a:cubicBezTo>
                    <a:cubicBezTo>
                      <a:pt x="0" y="2603"/>
                      <a:pt x="69" y="2968"/>
                      <a:pt x="343" y="3105"/>
                    </a:cubicBezTo>
                    <a:cubicBezTo>
                      <a:pt x="431" y="3153"/>
                      <a:pt x="536" y="3179"/>
                      <a:pt x="642" y="3179"/>
                    </a:cubicBezTo>
                    <a:cubicBezTo>
                      <a:pt x="836" y="3179"/>
                      <a:pt x="1030" y="3092"/>
                      <a:pt x="1119" y="2899"/>
                    </a:cubicBezTo>
                    <a:cubicBezTo>
                      <a:pt x="1507" y="2169"/>
                      <a:pt x="1712" y="1393"/>
                      <a:pt x="1781" y="571"/>
                    </a:cubicBezTo>
                    <a:cubicBezTo>
                      <a:pt x="1803" y="275"/>
                      <a:pt x="1507" y="1"/>
                      <a:pt x="1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7011525" y="2425225"/>
                <a:ext cx="58800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586" extrusionOk="0">
                    <a:moveTo>
                      <a:pt x="1686" y="0"/>
                    </a:moveTo>
                    <a:cubicBezTo>
                      <a:pt x="1438" y="0"/>
                      <a:pt x="1236" y="167"/>
                      <a:pt x="1142" y="412"/>
                    </a:cubicBezTo>
                    <a:cubicBezTo>
                      <a:pt x="1142" y="457"/>
                      <a:pt x="1119" y="503"/>
                      <a:pt x="1096" y="549"/>
                    </a:cubicBezTo>
                    <a:cubicBezTo>
                      <a:pt x="1028" y="708"/>
                      <a:pt x="936" y="868"/>
                      <a:pt x="822" y="1028"/>
                    </a:cubicBezTo>
                    <a:cubicBezTo>
                      <a:pt x="708" y="1165"/>
                      <a:pt x="571" y="1302"/>
                      <a:pt x="411" y="1416"/>
                    </a:cubicBezTo>
                    <a:cubicBezTo>
                      <a:pt x="388" y="1462"/>
                      <a:pt x="343" y="1485"/>
                      <a:pt x="297" y="1507"/>
                    </a:cubicBezTo>
                    <a:cubicBezTo>
                      <a:pt x="160" y="1599"/>
                      <a:pt x="69" y="1713"/>
                      <a:pt x="23" y="1850"/>
                    </a:cubicBezTo>
                    <a:cubicBezTo>
                      <a:pt x="0" y="1987"/>
                      <a:pt x="0" y="2169"/>
                      <a:pt x="92" y="2306"/>
                    </a:cubicBezTo>
                    <a:cubicBezTo>
                      <a:pt x="201" y="2478"/>
                      <a:pt x="395" y="2585"/>
                      <a:pt x="595" y="2585"/>
                    </a:cubicBezTo>
                    <a:cubicBezTo>
                      <a:pt x="687" y="2585"/>
                      <a:pt x="781" y="2562"/>
                      <a:pt x="868" y="2512"/>
                    </a:cubicBezTo>
                    <a:cubicBezTo>
                      <a:pt x="1530" y="2078"/>
                      <a:pt x="2009" y="1462"/>
                      <a:pt x="2260" y="708"/>
                    </a:cubicBezTo>
                    <a:cubicBezTo>
                      <a:pt x="2351" y="435"/>
                      <a:pt x="2146" y="92"/>
                      <a:pt x="1849" y="24"/>
                    </a:cubicBezTo>
                    <a:cubicBezTo>
                      <a:pt x="1793" y="8"/>
                      <a:pt x="1738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6885400" y="2530500"/>
                <a:ext cx="77075" cy="636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547" extrusionOk="0">
                    <a:moveTo>
                      <a:pt x="2433" y="1"/>
                    </a:moveTo>
                    <a:cubicBezTo>
                      <a:pt x="2292" y="1"/>
                      <a:pt x="2153" y="53"/>
                      <a:pt x="2055" y="172"/>
                    </a:cubicBezTo>
                    <a:cubicBezTo>
                      <a:pt x="1918" y="309"/>
                      <a:pt x="1781" y="446"/>
                      <a:pt x="1644" y="583"/>
                    </a:cubicBezTo>
                    <a:cubicBezTo>
                      <a:pt x="1576" y="652"/>
                      <a:pt x="1507" y="697"/>
                      <a:pt x="1439" y="766"/>
                    </a:cubicBezTo>
                    <a:cubicBezTo>
                      <a:pt x="1393" y="811"/>
                      <a:pt x="1348" y="834"/>
                      <a:pt x="1302" y="857"/>
                    </a:cubicBezTo>
                    <a:cubicBezTo>
                      <a:pt x="1302" y="880"/>
                      <a:pt x="1302" y="880"/>
                      <a:pt x="1302" y="880"/>
                    </a:cubicBezTo>
                    <a:lnTo>
                      <a:pt x="1279" y="880"/>
                    </a:lnTo>
                    <a:cubicBezTo>
                      <a:pt x="982" y="1108"/>
                      <a:pt x="640" y="1314"/>
                      <a:pt x="298" y="1473"/>
                    </a:cubicBezTo>
                    <a:cubicBezTo>
                      <a:pt x="161" y="1542"/>
                      <a:pt x="69" y="1702"/>
                      <a:pt x="24" y="1816"/>
                    </a:cubicBezTo>
                    <a:cubicBezTo>
                      <a:pt x="1" y="1953"/>
                      <a:pt x="1" y="2135"/>
                      <a:pt x="92" y="2272"/>
                    </a:cubicBezTo>
                    <a:cubicBezTo>
                      <a:pt x="214" y="2455"/>
                      <a:pt x="386" y="2546"/>
                      <a:pt x="576" y="2546"/>
                    </a:cubicBezTo>
                    <a:cubicBezTo>
                      <a:pt x="671" y="2546"/>
                      <a:pt x="769" y="2523"/>
                      <a:pt x="868" y="2478"/>
                    </a:cubicBezTo>
                    <a:cubicBezTo>
                      <a:pt x="1622" y="2112"/>
                      <a:pt x="2306" y="1587"/>
                      <a:pt x="2854" y="971"/>
                    </a:cubicBezTo>
                    <a:cubicBezTo>
                      <a:pt x="3060" y="743"/>
                      <a:pt x="3082" y="378"/>
                      <a:pt x="2854" y="172"/>
                    </a:cubicBezTo>
                    <a:cubicBezTo>
                      <a:pt x="2746" y="65"/>
                      <a:pt x="2588" y="1"/>
                      <a:pt x="2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6777575" y="2605100"/>
                <a:ext cx="68500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750" extrusionOk="0">
                    <a:moveTo>
                      <a:pt x="2119" y="0"/>
                    </a:moveTo>
                    <a:cubicBezTo>
                      <a:pt x="2075" y="0"/>
                      <a:pt x="2030" y="6"/>
                      <a:pt x="1986" y="19"/>
                    </a:cubicBezTo>
                    <a:cubicBezTo>
                      <a:pt x="1484" y="224"/>
                      <a:pt x="959" y="430"/>
                      <a:pt x="457" y="635"/>
                    </a:cubicBezTo>
                    <a:cubicBezTo>
                      <a:pt x="297" y="681"/>
                      <a:pt x="183" y="749"/>
                      <a:pt x="114" y="886"/>
                    </a:cubicBezTo>
                    <a:cubicBezTo>
                      <a:pt x="46" y="1023"/>
                      <a:pt x="0" y="1206"/>
                      <a:pt x="46" y="1343"/>
                    </a:cubicBezTo>
                    <a:cubicBezTo>
                      <a:pt x="91" y="1479"/>
                      <a:pt x="183" y="1594"/>
                      <a:pt x="320" y="1685"/>
                    </a:cubicBezTo>
                    <a:cubicBezTo>
                      <a:pt x="400" y="1717"/>
                      <a:pt x="515" y="1749"/>
                      <a:pt x="624" y="1749"/>
                    </a:cubicBezTo>
                    <a:cubicBezTo>
                      <a:pt x="669" y="1749"/>
                      <a:pt x="713" y="1744"/>
                      <a:pt x="753" y="1731"/>
                    </a:cubicBezTo>
                    <a:cubicBezTo>
                      <a:pt x="1278" y="1525"/>
                      <a:pt x="1780" y="1320"/>
                      <a:pt x="2305" y="1137"/>
                    </a:cubicBezTo>
                    <a:cubicBezTo>
                      <a:pt x="2442" y="1069"/>
                      <a:pt x="2556" y="1000"/>
                      <a:pt x="2648" y="863"/>
                    </a:cubicBezTo>
                    <a:cubicBezTo>
                      <a:pt x="2716" y="749"/>
                      <a:pt x="2739" y="566"/>
                      <a:pt x="2693" y="430"/>
                    </a:cubicBezTo>
                    <a:cubicBezTo>
                      <a:pt x="2648" y="293"/>
                      <a:pt x="2556" y="156"/>
                      <a:pt x="2442" y="87"/>
                    </a:cubicBezTo>
                    <a:cubicBezTo>
                      <a:pt x="2344" y="38"/>
                      <a:pt x="2233" y="0"/>
                      <a:pt x="2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6858600" y="2627675"/>
                <a:ext cx="78775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317" extrusionOk="0">
                    <a:moveTo>
                      <a:pt x="2464" y="1"/>
                    </a:moveTo>
                    <a:cubicBezTo>
                      <a:pt x="2372" y="1"/>
                      <a:pt x="2278" y="24"/>
                      <a:pt x="2191" y="74"/>
                    </a:cubicBezTo>
                    <a:lnTo>
                      <a:pt x="388" y="1238"/>
                    </a:lnTo>
                    <a:cubicBezTo>
                      <a:pt x="137" y="1421"/>
                      <a:pt x="0" y="1763"/>
                      <a:pt x="183" y="2037"/>
                    </a:cubicBezTo>
                    <a:cubicBezTo>
                      <a:pt x="292" y="2209"/>
                      <a:pt x="486" y="2316"/>
                      <a:pt x="686" y="2316"/>
                    </a:cubicBezTo>
                    <a:cubicBezTo>
                      <a:pt x="778" y="2316"/>
                      <a:pt x="872" y="2293"/>
                      <a:pt x="959" y="2243"/>
                    </a:cubicBezTo>
                    <a:lnTo>
                      <a:pt x="2762" y="1056"/>
                    </a:lnTo>
                    <a:cubicBezTo>
                      <a:pt x="3013" y="896"/>
                      <a:pt x="3150" y="554"/>
                      <a:pt x="2968" y="280"/>
                    </a:cubicBezTo>
                    <a:cubicBezTo>
                      <a:pt x="2858" y="108"/>
                      <a:pt x="2664" y="1"/>
                      <a:pt x="2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6997825" y="2522725"/>
                <a:ext cx="65650" cy="6980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792" extrusionOk="0">
                    <a:moveTo>
                      <a:pt x="2099" y="0"/>
                    </a:moveTo>
                    <a:cubicBezTo>
                      <a:pt x="2084" y="0"/>
                      <a:pt x="2069" y="2"/>
                      <a:pt x="2055" y="4"/>
                    </a:cubicBezTo>
                    <a:cubicBezTo>
                      <a:pt x="1918" y="4"/>
                      <a:pt x="1735" y="50"/>
                      <a:pt x="1644" y="164"/>
                    </a:cubicBezTo>
                    <a:cubicBezTo>
                      <a:pt x="1188" y="734"/>
                      <a:pt x="731" y="1282"/>
                      <a:pt x="229" y="1830"/>
                    </a:cubicBezTo>
                    <a:cubicBezTo>
                      <a:pt x="23" y="2035"/>
                      <a:pt x="1" y="2423"/>
                      <a:pt x="229" y="2629"/>
                    </a:cubicBezTo>
                    <a:cubicBezTo>
                      <a:pt x="346" y="2734"/>
                      <a:pt x="499" y="2792"/>
                      <a:pt x="648" y="2792"/>
                    </a:cubicBezTo>
                    <a:cubicBezTo>
                      <a:pt x="790" y="2792"/>
                      <a:pt x="928" y="2740"/>
                      <a:pt x="1028" y="2629"/>
                    </a:cubicBezTo>
                    <a:cubicBezTo>
                      <a:pt x="1530" y="2104"/>
                      <a:pt x="2009" y="1533"/>
                      <a:pt x="2443" y="963"/>
                    </a:cubicBezTo>
                    <a:cubicBezTo>
                      <a:pt x="2557" y="849"/>
                      <a:pt x="2625" y="734"/>
                      <a:pt x="2625" y="575"/>
                    </a:cubicBezTo>
                    <a:cubicBezTo>
                      <a:pt x="2625" y="415"/>
                      <a:pt x="2557" y="255"/>
                      <a:pt x="2443" y="164"/>
                    </a:cubicBezTo>
                    <a:cubicBezTo>
                      <a:pt x="2361" y="82"/>
                      <a:pt x="2225" y="0"/>
                      <a:pt x="2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7096550" y="2366250"/>
                <a:ext cx="62800" cy="91975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3679" extrusionOk="0">
                    <a:moveTo>
                      <a:pt x="1948" y="0"/>
                    </a:moveTo>
                    <a:cubicBezTo>
                      <a:pt x="1694" y="0"/>
                      <a:pt x="1407" y="140"/>
                      <a:pt x="1347" y="420"/>
                    </a:cubicBezTo>
                    <a:cubicBezTo>
                      <a:pt x="1301" y="648"/>
                      <a:pt x="1256" y="853"/>
                      <a:pt x="1164" y="1082"/>
                    </a:cubicBezTo>
                    <a:cubicBezTo>
                      <a:pt x="1164" y="1127"/>
                      <a:pt x="1142" y="1196"/>
                      <a:pt x="1119" y="1241"/>
                    </a:cubicBezTo>
                    <a:cubicBezTo>
                      <a:pt x="1096" y="1264"/>
                      <a:pt x="1096" y="1333"/>
                      <a:pt x="1073" y="1378"/>
                    </a:cubicBezTo>
                    <a:cubicBezTo>
                      <a:pt x="1073" y="1365"/>
                      <a:pt x="1073" y="1352"/>
                      <a:pt x="1069" y="1352"/>
                    </a:cubicBezTo>
                    <a:cubicBezTo>
                      <a:pt x="1066" y="1352"/>
                      <a:pt x="1060" y="1359"/>
                      <a:pt x="1050" y="1378"/>
                    </a:cubicBezTo>
                    <a:cubicBezTo>
                      <a:pt x="1050" y="1401"/>
                      <a:pt x="1028" y="1424"/>
                      <a:pt x="1028" y="1470"/>
                    </a:cubicBezTo>
                    <a:cubicBezTo>
                      <a:pt x="1005" y="1515"/>
                      <a:pt x="959" y="1584"/>
                      <a:pt x="936" y="1629"/>
                    </a:cubicBezTo>
                    <a:cubicBezTo>
                      <a:pt x="845" y="1835"/>
                      <a:pt x="731" y="2040"/>
                      <a:pt x="594" y="2223"/>
                    </a:cubicBezTo>
                    <a:cubicBezTo>
                      <a:pt x="525" y="2314"/>
                      <a:pt x="480" y="2406"/>
                      <a:pt x="411" y="2497"/>
                    </a:cubicBezTo>
                    <a:cubicBezTo>
                      <a:pt x="402" y="2506"/>
                      <a:pt x="389" y="2523"/>
                      <a:pt x="380" y="2536"/>
                    </a:cubicBezTo>
                    <a:lnTo>
                      <a:pt x="380" y="2536"/>
                    </a:lnTo>
                    <a:cubicBezTo>
                      <a:pt x="372" y="2547"/>
                      <a:pt x="366" y="2558"/>
                      <a:pt x="366" y="2565"/>
                    </a:cubicBezTo>
                    <a:cubicBezTo>
                      <a:pt x="320" y="2611"/>
                      <a:pt x="274" y="2657"/>
                      <a:pt x="229" y="2702"/>
                    </a:cubicBezTo>
                    <a:cubicBezTo>
                      <a:pt x="46" y="2931"/>
                      <a:pt x="0" y="3296"/>
                      <a:pt x="229" y="3524"/>
                    </a:cubicBezTo>
                    <a:cubicBezTo>
                      <a:pt x="349" y="3620"/>
                      <a:pt x="514" y="3679"/>
                      <a:pt x="673" y="3679"/>
                    </a:cubicBezTo>
                    <a:cubicBezTo>
                      <a:pt x="815" y="3679"/>
                      <a:pt x="953" y="3632"/>
                      <a:pt x="1050" y="3524"/>
                    </a:cubicBezTo>
                    <a:cubicBezTo>
                      <a:pt x="1735" y="2725"/>
                      <a:pt x="2237" y="1766"/>
                      <a:pt x="2465" y="716"/>
                    </a:cubicBezTo>
                    <a:cubicBezTo>
                      <a:pt x="2511" y="420"/>
                      <a:pt x="2374" y="100"/>
                      <a:pt x="2055" y="9"/>
                    </a:cubicBezTo>
                    <a:cubicBezTo>
                      <a:pt x="2020" y="3"/>
                      <a:pt x="1985" y="0"/>
                      <a:pt x="1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4"/>
            <p:cNvGrpSpPr/>
            <p:nvPr/>
          </p:nvGrpSpPr>
          <p:grpSpPr>
            <a:xfrm>
              <a:off x="6958450" y="3653900"/>
              <a:ext cx="334425" cy="116300"/>
              <a:chOff x="6958450" y="3653900"/>
              <a:chExt cx="334425" cy="116300"/>
            </a:xfrm>
          </p:grpSpPr>
          <p:sp>
            <p:nvSpPr>
              <p:cNvPr id="178" name="Google Shape;178;p4"/>
              <p:cNvSpPr/>
              <p:nvPr/>
            </p:nvSpPr>
            <p:spPr>
              <a:xfrm>
                <a:off x="6958450" y="3674500"/>
                <a:ext cx="690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250" extrusionOk="0">
                    <a:moveTo>
                      <a:pt x="637" y="0"/>
                    </a:moveTo>
                    <a:cubicBezTo>
                      <a:pt x="486" y="0"/>
                      <a:pt x="332" y="51"/>
                      <a:pt x="229" y="154"/>
                    </a:cubicBezTo>
                    <a:cubicBezTo>
                      <a:pt x="1" y="405"/>
                      <a:pt x="23" y="725"/>
                      <a:pt x="229" y="976"/>
                    </a:cubicBezTo>
                    <a:cubicBezTo>
                      <a:pt x="480" y="1250"/>
                      <a:pt x="754" y="1501"/>
                      <a:pt x="1051" y="1706"/>
                    </a:cubicBezTo>
                    <a:cubicBezTo>
                      <a:pt x="1370" y="1935"/>
                      <a:pt x="1690" y="2094"/>
                      <a:pt x="2032" y="2231"/>
                    </a:cubicBezTo>
                    <a:cubicBezTo>
                      <a:pt x="2070" y="2244"/>
                      <a:pt x="2112" y="2250"/>
                      <a:pt x="2155" y="2250"/>
                    </a:cubicBezTo>
                    <a:cubicBezTo>
                      <a:pt x="2266" y="2250"/>
                      <a:pt x="2384" y="2212"/>
                      <a:pt x="2466" y="2163"/>
                    </a:cubicBezTo>
                    <a:cubicBezTo>
                      <a:pt x="2580" y="2094"/>
                      <a:pt x="2694" y="1957"/>
                      <a:pt x="2740" y="1843"/>
                    </a:cubicBezTo>
                    <a:cubicBezTo>
                      <a:pt x="2763" y="1683"/>
                      <a:pt x="2763" y="1524"/>
                      <a:pt x="2671" y="1387"/>
                    </a:cubicBezTo>
                    <a:lnTo>
                      <a:pt x="2580" y="1273"/>
                    </a:lnTo>
                    <a:cubicBezTo>
                      <a:pt x="2557" y="1227"/>
                      <a:pt x="2489" y="1204"/>
                      <a:pt x="2443" y="1181"/>
                    </a:cubicBezTo>
                    <a:cubicBezTo>
                      <a:pt x="2123" y="1044"/>
                      <a:pt x="1827" y="862"/>
                      <a:pt x="1553" y="656"/>
                    </a:cubicBezTo>
                    <a:cubicBezTo>
                      <a:pt x="1370" y="519"/>
                      <a:pt x="1188" y="337"/>
                      <a:pt x="1028" y="154"/>
                    </a:cubicBezTo>
                    <a:cubicBezTo>
                      <a:pt x="936" y="51"/>
                      <a:pt x="788" y="0"/>
                      <a:pt x="6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7077725" y="3736650"/>
                <a:ext cx="770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342" extrusionOk="0">
                    <a:moveTo>
                      <a:pt x="608" y="1"/>
                    </a:moveTo>
                    <a:cubicBezTo>
                      <a:pt x="497" y="1"/>
                      <a:pt x="379" y="38"/>
                      <a:pt x="297" y="88"/>
                    </a:cubicBezTo>
                    <a:cubicBezTo>
                      <a:pt x="160" y="156"/>
                      <a:pt x="46" y="293"/>
                      <a:pt x="23" y="430"/>
                    </a:cubicBezTo>
                    <a:cubicBezTo>
                      <a:pt x="0" y="567"/>
                      <a:pt x="0" y="750"/>
                      <a:pt x="91" y="864"/>
                    </a:cubicBezTo>
                    <a:cubicBezTo>
                      <a:pt x="160" y="1001"/>
                      <a:pt x="274" y="1069"/>
                      <a:pt x="411" y="1138"/>
                    </a:cubicBezTo>
                    <a:cubicBezTo>
                      <a:pt x="778" y="1272"/>
                      <a:pt x="1177" y="1341"/>
                      <a:pt x="1578" y="1341"/>
                    </a:cubicBezTo>
                    <a:cubicBezTo>
                      <a:pt x="1925" y="1341"/>
                      <a:pt x="2274" y="1289"/>
                      <a:pt x="2602" y="1183"/>
                    </a:cubicBezTo>
                    <a:cubicBezTo>
                      <a:pt x="2876" y="1092"/>
                      <a:pt x="3082" y="772"/>
                      <a:pt x="2990" y="476"/>
                    </a:cubicBezTo>
                    <a:cubicBezTo>
                      <a:pt x="2915" y="251"/>
                      <a:pt x="2703" y="58"/>
                      <a:pt x="2453" y="58"/>
                    </a:cubicBezTo>
                    <a:cubicBezTo>
                      <a:pt x="2397" y="58"/>
                      <a:pt x="2340" y="67"/>
                      <a:pt x="2283" y="88"/>
                    </a:cubicBezTo>
                    <a:cubicBezTo>
                      <a:pt x="2146" y="133"/>
                      <a:pt x="2009" y="156"/>
                      <a:pt x="1872" y="179"/>
                    </a:cubicBezTo>
                    <a:cubicBezTo>
                      <a:pt x="1769" y="190"/>
                      <a:pt x="1672" y="196"/>
                      <a:pt x="1575" y="196"/>
                    </a:cubicBezTo>
                    <a:cubicBezTo>
                      <a:pt x="1478" y="196"/>
                      <a:pt x="1381" y="190"/>
                      <a:pt x="1278" y="179"/>
                    </a:cubicBezTo>
                    <a:cubicBezTo>
                      <a:pt x="1096" y="156"/>
                      <a:pt x="913" y="110"/>
                      <a:pt x="731" y="19"/>
                    </a:cubicBezTo>
                    <a:cubicBezTo>
                      <a:pt x="692" y="6"/>
                      <a:pt x="650" y="1"/>
                      <a:pt x="6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7207250" y="3699750"/>
                <a:ext cx="85625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272" extrusionOk="0">
                    <a:moveTo>
                      <a:pt x="2797" y="0"/>
                    </a:moveTo>
                    <a:cubicBezTo>
                      <a:pt x="2654" y="0"/>
                      <a:pt x="2511" y="57"/>
                      <a:pt x="2397" y="171"/>
                    </a:cubicBezTo>
                    <a:cubicBezTo>
                      <a:pt x="2329" y="240"/>
                      <a:pt x="2237" y="308"/>
                      <a:pt x="2169" y="354"/>
                    </a:cubicBezTo>
                    <a:cubicBezTo>
                      <a:pt x="2146" y="377"/>
                      <a:pt x="2146" y="377"/>
                      <a:pt x="2123" y="400"/>
                    </a:cubicBezTo>
                    <a:cubicBezTo>
                      <a:pt x="2100" y="422"/>
                      <a:pt x="2055" y="445"/>
                      <a:pt x="2032" y="468"/>
                    </a:cubicBezTo>
                    <a:cubicBezTo>
                      <a:pt x="1849" y="582"/>
                      <a:pt x="1690" y="696"/>
                      <a:pt x="1507" y="788"/>
                    </a:cubicBezTo>
                    <a:cubicBezTo>
                      <a:pt x="1416" y="833"/>
                      <a:pt x="1347" y="879"/>
                      <a:pt x="1256" y="902"/>
                    </a:cubicBezTo>
                    <a:lnTo>
                      <a:pt x="1210" y="925"/>
                    </a:lnTo>
                    <a:cubicBezTo>
                      <a:pt x="1165" y="947"/>
                      <a:pt x="1119" y="970"/>
                      <a:pt x="1073" y="993"/>
                    </a:cubicBezTo>
                    <a:cubicBezTo>
                      <a:pt x="891" y="1061"/>
                      <a:pt x="685" y="1107"/>
                      <a:pt x="503" y="1153"/>
                    </a:cubicBezTo>
                    <a:cubicBezTo>
                      <a:pt x="206" y="1221"/>
                      <a:pt x="0" y="1564"/>
                      <a:pt x="92" y="1860"/>
                    </a:cubicBezTo>
                    <a:cubicBezTo>
                      <a:pt x="167" y="2105"/>
                      <a:pt x="382" y="2272"/>
                      <a:pt x="634" y="2272"/>
                    </a:cubicBezTo>
                    <a:cubicBezTo>
                      <a:pt x="688" y="2272"/>
                      <a:pt x="743" y="2264"/>
                      <a:pt x="799" y="2248"/>
                    </a:cubicBezTo>
                    <a:cubicBezTo>
                      <a:pt x="1690" y="2043"/>
                      <a:pt x="2534" y="1586"/>
                      <a:pt x="3196" y="970"/>
                    </a:cubicBezTo>
                    <a:cubicBezTo>
                      <a:pt x="3424" y="765"/>
                      <a:pt x="3424" y="377"/>
                      <a:pt x="3196" y="171"/>
                    </a:cubicBezTo>
                    <a:cubicBezTo>
                      <a:pt x="3082" y="57"/>
                      <a:pt x="2939" y="0"/>
                      <a:pt x="2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7141625" y="3658950"/>
                <a:ext cx="799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744" extrusionOk="0">
                    <a:moveTo>
                      <a:pt x="2558" y="0"/>
                    </a:moveTo>
                    <a:cubicBezTo>
                      <a:pt x="2461" y="0"/>
                      <a:pt x="2359" y="23"/>
                      <a:pt x="2260" y="69"/>
                    </a:cubicBezTo>
                    <a:cubicBezTo>
                      <a:pt x="2192" y="114"/>
                      <a:pt x="2123" y="137"/>
                      <a:pt x="2032" y="183"/>
                    </a:cubicBezTo>
                    <a:cubicBezTo>
                      <a:pt x="2009" y="206"/>
                      <a:pt x="1986" y="206"/>
                      <a:pt x="1941" y="228"/>
                    </a:cubicBezTo>
                    <a:lnTo>
                      <a:pt x="1918" y="228"/>
                    </a:lnTo>
                    <a:cubicBezTo>
                      <a:pt x="1758" y="297"/>
                      <a:pt x="1598" y="365"/>
                      <a:pt x="1439" y="411"/>
                    </a:cubicBezTo>
                    <a:cubicBezTo>
                      <a:pt x="1119" y="502"/>
                      <a:pt x="777" y="571"/>
                      <a:pt x="457" y="616"/>
                    </a:cubicBezTo>
                    <a:cubicBezTo>
                      <a:pt x="320" y="639"/>
                      <a:pt x="183" y="776"/>
                      <a:pt x="115" y="890"/>
                    </a:cubicBezTo>
                    <a:cubicBezTo>
                      <a:pt x="46" y="1004"/>
                      <a:pt x="1" y="1187"/>
                      <a:pt x="46" y="1324"/>
                    </a:cubicBezTo>
                    <a:cubicBezTo>
                      <a:pt x="92" y="1461"/>
                      <a:pt x="183" y="1598"/>
                      <a:pt x="320" y="1666"/>
                    </a:cubicBezTo>
                    <a:cubicBezTo>
                      <a:pt x="423" y="1718"/>
                      <a:pt x="526" y="1743"/>
                      <a:pt x="638" y="1743"/>
                    </a:cubicBezTo>
                    <a:cubicBezTo>
                      <a:pt x="675" y="1743"/>
                      <a:pt x="714" y="1741"/>
                      <a:pt x="754" y="1735"/>
                    </a:cubicBezTo>
                    <a:cubicBezTo>
                      <a:pt x="1484" y="1621"/>
                      <a:pt x="2192" y="1392"/>
                      <a:pt x="2831" y="1050"/>
                    </a:cubicBezTo>
                    <a:cubicBezTo>
                      <a:pt x="3105" y="913"/>
                      <a:pt x="3196" y="525"/>
                      <a:pt x="3036" y="274"/>
                    </a:cubicBezTo>
                    <a:cubicBezTo>
                      <a:pt x="2930" y="91"/>
                      <a:pt x="2752" y="0"/>
                      <a:pt x="25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7029200" y="3653900"/>
                <a:ext cx="627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1436" extrusionOk="0">
                    <a:moveTo>
                      <a:pt x="602" y="1"/>
                    </a:moveTo>
                    <a:cubicBezTo>
                      <a:pt x="493" y="1"/>
                      <a:pt x="378" y="33"/>
                      <a:pt x="298" y="65"/>
                    </a:cubicBezTo>
                    <a:cubicBezTo>
                      <a:pt x="184" y="156"/>
                      <a:pt x="69" y="271"/>
                      <a:pt x="24" y="408"/>
                    </a:cubicBezTo>
                    <a:cubicBezTo>
                      <a:pt x="1" y="567"/>
                      <a:pt x="1" y="727"/>
                      <a:pt x="92" y="864"/>
                    </a:cubicBezTo>
                    <a:cubicBezTo>
                      <a:pt x="115" y="887"/>
                      <a:pt x="138" y="932"/>
                      <a:pt x="184" y="978"/>
                    </a:cubicBezTo>
                    <a:cubicBezTo>
                      <a:pt x="252" y="1047"/>
                      <a:pt x="343" y="1092"/>
                      <a:pt x="435" y="1115"/>
                    </a:cubicBezTo>
                    <a:cubicBezTo>
                      <a:pt x="891" y="1321"/>
                      <a:pt x="1416" y="1412"/>
                      <a:pt x="1918" y="1435"/>
                    </a:cubicBezTo>
                    <a:cubicBezTo>
                      <a:pt x="1929" y="1435"/>
                      <a:pt x="1940" y="1436"/>
                      <a:pt x="1951" y="1436"/>
                    </a:cubicBezTo>
                    <a:cubicBezTo>
                      <a:pt x="2236" y="1436"/>
                      <a:pt x="2511" y="1150"/>
                      <a:pt x="2489" y="864"/>
                    </a:cubicBezTo>
                    <a:cubicBezTo>
                      <a:pt x="2466" y="544"/>
                      <a:pt x="2238" y="316"/>
                      <a:pt x="1918" y="293"/>
                    </a:cubicBezTo>
                    <a:cubicBezTo>
                      <a:pt x="1827" y="293"/>
                      <a:pt x="1759" y="293"/>
                      <a:pt x="1667" y="271"/>
                    </a:cubicBezTo>
                    <a:cubicBezTo>
                      <a:pt x="1348" y="225"/>
                      <a:pt x="1028" y="134"/>
                      <a:pt x="731" y="19"/>
                    </a:cubicBezTo>
                    <a:cubicBezTo>
                      <a:pt x="691" y="6"/>
                      <a:pt x="647" y="1"/>
                      <a:pt x="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4"/>
            <p:cNvGrpSpPr/>
            <p:nvPr/>
          </p:nvGrpSpPr>
          <p:grpSpPr>
            <a:xfrm>
              <a:off x="6208650" y="2868925"/>
              <a:ext cx="204300" cy="433525"/>
              <a:chOff x="6208650" y="2868925"/>
              <a:chExt cx="204300" cy="433525"/>
            </a:xfrm>
          </p:grpSpPr>
          <p:sp>
            <p:nvSpPr>
              <p:cNvPr id="184" name="Google Shape;184;p4"/>
              <p:cNvSpPr/>
              <p:nvPr/>
            </p:nvSpPr>
            <p:spPr>
              <a:xfrm>
                <a:off x="6213225" y="2978950"/>
                <a:ext cx="416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190" extrusionOk="0">
                    <a:moveTo>
                      <a:pt x="1031" y="1"/>
                    </a:moveTo>
                    <a:cubicBezTo>
                      <a:pt x="770" y="1"/>
                      <a:pt x="554" y="171"/>
                      <a:pt x="456" y="426"/>
                    </a:cubicBezTo>
                    <a:cubicBezTo>
                      <a:pt x="228" y="1134"/>
                      <a:pt x="91" y="1887"/>
                      <a:pt x="23" y="2617"/>
                    </a:cubicBezTo>
                    <a:cubicBezTo>
                      <a:pt x="1" y="2903"/>
                      <a:pt x="275" y="3189"/>
                      <a:pt x="561" y="3189"/>
                    </a:cubicBezTo>
                    <a:cubicBezTo>
                      <a:pt x="572" y="3189"/>
                      <a:pt x="582" y="3189"/>
                      <a:pt x="593" y="3188"/>
                    </a:cubicBezTo>
                    <a:cubicBezTo>
                      <a:pt x="913" y="3188"/>
                      <a:pt x="1141" y="2937"/>
                      <a:pt x="1164" y="2617"/>
                    </a:cubicBezTo>
                    <a:cubicBezTo>
                      <a:pt x="1164" y="2480"/>
                      <a:pt x="1187" y="2366"/>
                      <a:pt x="1210" y="2229"/>
                    </a:cubicBezTo>
                    <a:cubicBezTo>
                      <a:pt x="1278" y="1704"/>
                      <a:pt x="1392" y="1225"/>
                      <a:pt x="1575" y="723"/>
                    </a:cubicBezTo>
                    <a:cubicBezTo>
                      <a:pt x="1666" y="449"/>
                      <a:pt x="1461" y="84"/>
                      <a:pt x="1164" y="15"/>
                    </a:cubicBezTo>
                    <a:cubicBezTo>
                      <a:pt x="1119" y="5"/>
                      <a:pt x="1074" y="1"/>
                      <a:pt x="10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6208650" y="3112275"/>
                <a:ext cx="354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196" extrusionOk="0">
                    <a:moveTo>
                      <a:pt x="571" y="0"/>
                    </a:moveTo>
                    <a:cubicBezTo>
                      <a:pt x="274" y="23"/>
                      <a:pt x="0" y="252"/>
                      <a:pt x="0" y="571"/>
                    </a:cubicBezTo>
                    <a:cubicBezTo>
                      <a:pt x="0" y="1324"/>
                      <a:pt x="91" y="2055"/>
                      <a:pt x="251" y="2785"/>
                    </a:cubicBezTo>
                    <a:cubicBezTo>
                      <a:pt x="308" y="3014"/>
                      <a:pt x="557" y="3195"/>
                      <a:pt x="810" y="3195"/>
                    </a:cubicBezTo>
                    <a:cubicBezTo>
                      <a:pt x="860" y="3195"/>
                      <a:pt x="910" y="3188"/>
                      <a:pt x="959" y="3173"/>
                    </a:cubicBezTo>
                    <a:cubicBezTo>
                      <a:pt x="1256" y="3082"/>
                      <a:pt x="1415" y="2785"/>
                      <a:pt x="1347" y="2466"/>
                    </a:cubicBezTo>
                    <a:cubicBezTo>
                      <a:pt x="1301" y="2215"/>
                      <a:pt x="1256" y="1963"/>
                      <a:pt x="1210" y="1712"/>
                    </a:cubicBezTo>
                    <a:cubicBezTo>
                      <a:pt x="1164" y="1347"/>
                      <a:pt x="1141" y="959"/>
                      <a:pt x="1141" y="571"/>
                    </a:cubicBezTo>
                    <a:cubicBezTo>
                      <a:pt x="1141" y="274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6255425" y="3235500"/>
                <a:ext cx="75925" cy="66950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678" extrusionOk="0">
                    <a:moveTo>
                      <a:pt x="664" y="1"/>
                    </a:moveTo>
                    <a:cubicBezTo>
                      <a:pt x="562" y="1"/>
                      <a:pt x="454" y="26"/>
                      <a:pt x="366" y="70"/>
                    </a:cubicBezTo>
                    <a:cubicBezTo>
                      <a:pt x="115" y="230"/>
                      <a:pt x="1" y="595"/>
                      <a:pt x="161" y="846"/>
                    </a:cubicBezTo>
                    <a:cubicBezTo>
                      <a:pt x="663" y="1600"/>
                      <a:pt x="1325" y="2216"/>
                      <a:pt x="2101" y="2604"/>
                    </a:cubicBezTo>
                    <a:cubicBezTo>
                      <a:pt x="2197" y="2652"/>
                      <a:pt x="2305" y="2678"/>
                      <a:pt x="2411" y="2678"/>
                    </a:cubicBezTo>
                    <a:cubicBezTo>
                      <a:pt x="2606" y="2678"/>
                      <a:pt x="2796" y="2591"/>
                      <a:pt x="2900" y="2398"/>
                    </a:cubicBezTo>
                    <a:cubicBezTo>
                      <a:pt x="3037" y="2147"/>
                      <a:pt x="2968" y="1759"/>
                      <a:pt x="2694" y="1622"/>
                    </a:cubicBezTo>
                    <a:cubicBezTo>
                      <a:pt x="2466" y="1508"/>
                      <a:pt x="2238" y="1371"/>
                      <a:pt x="2032" y="1211"/>
                    </a:cubicBezTo>
                    <a:cubicBezTo>
                      <a:pt x="1758" y="983"/>
                      <a:pt x="1507" y="732"/>
                      <a:pt x="1279" y="458"/>
                    </a:cubicBezTo>
                    <a:cubicBezTo>
                      <a:pt x="1233" y="413"/>
                      <a:pt x="1188" y="344"/>
                      <a:pt x="1165" y="276"/>
                    </a:cubicBezTo>
                    <a:cubicBezTo>
                      <a:pt x="1074" y="162"/>
                      <a:pt x="960" y="70"/>
                      <a:pt x="823" y="25"/>
                    </a:cubicBezTo>
                    <a:cubicBezTo>
                      <a:pt x="774" y="8"/>
                      <a:pt x="720" y="1"/>
                      <a:pt x="6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6293100" y="3148225"/>
                <a:ext cx="496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2580" extrusionOk="0">
                    <a:moveTo>
                      <a:pt x="582" y="0"/>
                    </a:moveTo>
                    <a:cubicBezTo>
                      <a:pt x="530" y="0"/>
                      <a:pt x="480" y="8"/>
                      <a:pt x="434" y="23"/>
                    </a:cubicBezTo>
                    <a:cubicBezTo>
                      <a:pt x="297" y="69"/>
                      <a:pt x="160" y="160"/>
                      <a:pt x="92" y="297"/>
                    </a:cubicBezTo>
                    <a:cubicBezTo>
                      <a:pt x="23" y="434"/>
                      <a:pt x="0" y="571"/>
                      <a:pt x="23" y="731"/>
                    </a:cubicBezTo>
                    <a:cubicBezTo>
                      <a:pt x="160" y="1370"/>
                      <a:pt x="502" y="1986"/>
                      <a:pt x="1005" y="2420"/>
                    </a:cubicBezTo>
                    <a:cubicBezTo>
                      <a:pt x="1119" y="2511"/>
                      <a:pt x="1256" y="2580"/>
                      <a:pt x="1415" y="2580"/>
                    </a:cubicBezTo>
                    <a:cubicBezTo>
                      <a:pt x="1552" y="2580"/>
                      <a:pt x="1712" y="2534"/>
                      <a:pt x="1804" y="2420"/>
                    </a:cubicBezTo>
                    <a:cubicBezTo>
                      <a:pt x="1918" y="2306"/>
                      <a:pt x="1986" y="2169"/>
                      <a:pt x="1986" y="2009"/>
                    </a:cubicBezTo>
                    <a:cubicBezTo>
                      <a:pt x="1963" y="1872"/>
                      <a:pt x="1918" y="1712"/>
                      <a:pt x="1804" y="1621"/>
                    </a:cubicBezTo>
                    <a:cubicBezTo>
                      <a:pt x="1689" y="1507"/>
                      <a:pt x="1598" y="1416"/>
                      <a:pt x="1507" y="1279"/>
                    </a:cubicBezTo>
                    <a:cubicBezTo>
                      <a:pt x="1415" y="1165"/>
                      <a:pt x="1324" y="1028"/>
                      <a:pt x="1256" y="868"/>
                    </a:cubicBezTo>
                    <a:cubicBezTo>
                      <a:pt x="1210" y="731"/>
                      <a:pt x="1164" y="571"/>
                      <a:pt x="1142" y="434"/>
                    </a:cubicBezTo>
                    <a:cubicBezTo>
                      <a:pt x="1119" y="297"/>
                      <a:pt x="982" y="160"/>
                      <a:pt x="868" y="92"/>
                    </a:cubicBezTo>
                    <a:cubicBezTo>
                      <a:pt x="792" y="31"/>
                      <a:pt x="685" y="0"/>
                      <a:pt x="5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6284525" y="3005000"/>
                <a:ext cx="359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2672" extrusionOk="0">
                    <a:moveTo>
                      <a:pt x="837" y="0"/>
                    </a:moveTo>
                    <a:cubicBezTo>
                      <a:pt x="638" y="0"/>
                      <a:pt x="435" y="92"/>
                      <a:pt x="343" y="274"/>
                    </a:cubicBezTo>
                    <a:cubicBezTo>
                      <a:pt x="206" y="571"/>
                      <a:pt x="92" y="868"/>
                      <a:pt x="47" y="1187"/>
                    </a:cubicBezTo>
                    <a:cubicBezTo>
                      <a:pt x="24" y="1347"/>
                      <a:pt x="1" y="1530"/>
                      <a:pt x="1" y="1712"/>
                    </a:cubicBezTo>
                    <a:cubicBezTo>
                      <a:pt x="1" y="1895"/>
                      <a:pt x="24" y="2077"/>
                      <a:pt x="47" y="2260"/>
                    </a:cubicBezTo>
                    <a:cubicBezTo>
                      <a:pt x="47" y="2397"/>
                      <a:pt x="184" y="2534"/>
                      <a:pt x="298" y="2602"/>
                    </a:cubicBezTo>
                    <a:cubicBezTo>
                      <a:pt x="371" y="2647"/>
                      <a:pt x="474" y="2672"/>
                      <a:pt x="574" y="2672"/>
                    </a:cubicBezTo>
                    <a:cubicBezTo>
                      <a:pt x="629" y="2672"/>
                      <a:pt x="683" y="2664"/>
                      <a:pt x="731" y="2648"/>
                    </a:cubicBezTo>
                    <a:cubicBezTo>
                      <a:pt x="868" y="2602"/>
                      <a:pt x="1005" y="2534"/>
                      <a:pt x="1074" y="2397"/>
                    </a:cubicBezTo>
                    <a:cubicBezTo>
                      <a:pt x="1097" y="2351"/>
                      <a:pt x="1119" y="2306"/>
                      <a:pt x="1142" y="2260"/>
                    </a:cubicBezTo>
                    <a:cubicBezTo>
                      <a:pt x="1165" y="2192"/>
                      <a:pt x="1165" y="2123"/>
                      <a:pt x="1165" y="2077"/>
                    </a:cubicBezTo>
                    <a:cubicBezTo>
                      <a:pt x="1119" y="1872"/>
                      <a:pt x="1119" y="1667"/>
                      <a:pt x="1142" y="1461"/>
                    </a:cubicBezTo>
                    <a:cubicBezTo>
                      <a:pt x="1188" y="1279"/>
                      <a:pt x="1234" y="1096"/>
                      <a:pt x="1302" y="913"/>
                    </a:cubicBezTo>
                    <a:cubicBezTo>
                      <a:pt x="1302" y="891"/>
                      <a:pt x="1325" y="868"/>
                      <a:pt x="1325" y="845"/>
                    </a:cubicBezTo>
                    <a:cubicBezTo>
                      <a:pt x="1393" y="708"/>
                      <a:pt x="1439" y="571"/>
                      <a:pt x="1393" y="411"/>
                    </a:cubicBezTo>
                    <a:cubicBezTo>
                      <a:pt x="1348" y="274"/>
                      <a:pt x="1256" y="137"/>
                      <a:pt x="1119" y="69"/>
                    </a:cubicBezTo>
                    <a:cubicBezTo>
                      <a:pt x="1036" y="23"/>
                      <a:pt x="937" y="0"/>
                      <a:pt x="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6345025" y="3061100"/>
                <a:ext cx="434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194" extrusionOk="0">
                    <a:moveTo>
                      <a:pt x="1403" y="2025"/>
                    </a:moveTo>
                    <a:cubicBezTo>
                      <a:pt x="1419" y="2063"/>
                      <a:pt x="1424" y="2077"/>
                      <a:pt x="1423" y="2077"/>
                    </a:cubicBezTo>
                    <a:cubicBezTo>
                      <a:pt x="1422" y="2077"/>
                      <a:pt x="1411" y="2052"/>
                      <a:pt x="1403" y="2025"/>
                    </a:cubicBezTo>
                    <a:close/>
                    <a:moveTo>
                      <a:pt x="735" y="0"/>
                    </a:moveTo>
                    <a:cubicBezTo>
                      <a:pt x="488" y="0"/>
                      <a:pt x="218" y="153"/>
                      <a:pt x="160" y="404"/>
                    </a:cubicBezTo>
                    <a:cubicBezTo>
                      <a:pt x="0" y="1271"/>
                      <a:pt x="115" y="2162"/>
                      <a:pt x="571" y="2915"/>
                    </a:cubicBezTo>
                    <a:cubicBezTo>
                      <a:pt x="680" y="3086"/>
                      <a:pt x="885" y="3194"/>
                      <a:pt x="1092" y="3194"/>
                    </a:cubicBezTo>
                    <a:cubicBezTo>
                      <a:pt x="1187" y="3194"/>
                      <a:pt x="1283" y="3171"/>
                      <a:pt x="1370" y="3120"/>
                    </a:cubicBezTo>
                    <a:cubicBezTo>
                      <a:pt x="1621" y="2960"/>
                      <a:pt x="1735" y="2618"/>
                      <a:pt x="1575" y="2344"/>
                    </a:cubicBezTo>
                    <a:cubicBezTo>
                      <a:pt x="1530" y="2253"/>
                      <a:pt x="1484" y="2184"/>
                      <a:pt x="1438" y="2093"/>
                    </a:cubicBezTo>
                    <a:cubicBezTo>
                      <a:pt x="1417" y="2072"/>
                      <a:pt x="1416" y="2031"/>
                      <a:pt x="1397" y="2007"/>
                    </a:cubicBezTo>
                    <a:lnTo>
                      <a:pt x="1397" y="2007"/>
                    </a:lnTo>
                    <a:cubicBezTo>
                      <a:pt x="1395" y="1996"/>
                      <a:pt x="1393" y="1986"/>
                      <a:pt x="1393" y="1979"/>
                    </a:cubicBezTo>
                    <a:cubicBezTo>
                      <a:pt x="1324" y="1819"/>
                      <a:pt x="1279" y="1659"/>
                      <a:pt x="1256" y="1500"/>
                    </a:cubicBezTo>
                    <a:cubicBezTo>
                      <a:pt x="1256" y="1477"/>
                      <a:pt x="1256" y="1477"/>
                      <a:pt x="1256" y="1454"/>
                    </a:cubicBezTo>
                    <a:cubicBezTo>
                      <a:pt x="1256" y="1431"/>
                      <a:pt x="1233" y="1386"/>
                      <a:pt x="1233" y="1363"/>
                    </a:cubicBezTo>
                    <a:cubicBezTo>
                      <a:pt x="1233" y="1271"/>
                      <a:pt x="1233" y="1180"/>
                      <a:pt x="1233" y="1112"/>
                    </a:cubicBezTo>
                    <a:cubicBezTo>
                      <a:pt x="1233" y="1020"/>
                      <a:pt x="1233" y="952"/>
                      <a:pt x="1233" y="861"/>
                    </a:cubicBezTo>
                    <a:lnTo>
                      <a:pt x="1256" y="861"/>
                    </a:lnTo>
                    <a:cubicBezTo>
                      <a:pt x="1256" y="815"/>
                      <a:pt x="1256" y="769"/>
                      <a:pt x="1279" y="724"/>
                    </a:cubicBezTo>
                    <a:cubicBezTo>
                      <a:pt x="1324" y="427"/>
                      <a:pt x="1187" y="85"/>
                      <a:pt x="868" y="16"/>
                    </a:cubicBezTo>
                    <a:cubicBezTo>
                      <a:pt x="825" y="5"/>
                      <a:pt x="781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6360425" y="2925100"/>
                <a:ext cx="5252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984" extrusionOk="0">
                    <a:moveTo>
                      <a:pt x="1471" y="1"/>
                    </a:moveTo>
                    <a:cubicBezTo>
                      <a:pt x="1276" y="1"/>
                      <a:pt x="1089" y="92"/>
                      <a:pt x="982" y="275"/>
                    </a:cubicBezTo>
                    <a:cubicBezTo>
                      <a:pt x="640" y="914"/>
                      <a:pt x="343" y="1576"/>
                      <a:pt x="92" y="2260"/>
                    </a:cubicBezTo>
                    <a:cubicBezTo>
                      <a:pt x="1" y="2534"/>
                      <a:pt x="206" y="2900"/>
                      <a:pt x="480" y="2968"/>
                    </a:cubicBezTo>
                    <a:cubicBezTo>
                      <a:pt x="533" y="2979"/>
                      <a:pt x="584" y="2984"/>
                      <a:pt x="632" y="2984"/>
                    </a:cubicBezTo>
                    <a:cubicBezTo>
                      <a:pt x="902" y="2984"/>
                      <a:pt x="1110" y="2828"/>
                      <a:pt x="1188" y="2557"/>
                    </a:cubicBezTo>
                    <a:cubicBezTo>
                      <a:pt x="1256" y="2352"/>
                      <a:pt x="1347" y="2169"/>
                      <a:pt x="1439" y="1964"/>
                    </a:cubicBezTo>
                    <a:cubicBezTo>
                      <a:pt x="1598" y="1576"/>
                      <a:pt x="1758" y="1211"/>
                      <a:pt x="1964" y="845"/>
                    </a:cubicBezTo>
                    <a:cubicBezTo>
                      <a:pt x="2101" y="594"/>
                      <a:pt x="2032" y="229"/>
                      <a:pt x="1758" y="69"/>
                    </a:cubicBezTo>
                    <a:cubicBezTo>
                      <a:pt x="1667" y="24"/>
                      <a:pt x="1568" y="1"/>
                      <a:pt x="1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6315925" y="2868925"/>
                <a:ext cx="4910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674" extrusionOk="0">
                    <a:moveTo>
                      <a:pt x="1316" y="1"/>
                    </a:moveTo>
                    <a:cubicBezTo>
                      <a:pt x="1126" y="1"/>
                      <a:pt x="944" y="102"/>
                      <a:pt x="822" y="285"/>
                    </a:cubicBezTo>
                    <a:cubicBezTo>
                      <a:pt x="502" y="810"/>
                      <a:pt x="251" y="1358"/>
                      <a:pt x="46" y="1951"/>
                    </a:cubicBezTo>
                    <a:cubicBezTo>
                      <a:pt x="0" y="2088"/>
                      <a:pt x="23" y="2271"/>
                      <a:pt x="92" y="2385"/>
                    </a:cubicBezTo>
                    <a:cubicBezTo>
                      <a:pt x="160" y="2499"/>
                      <a:pt x="297" y="2613"/>
                      <a:pt x="434" y="2659"/>
                    </a:cubicBezTo>
                    <a:cubicBezTo>
                      <a:pt x="479" y="2668"/>
                      <a:pt x="524" y="2673"/>
                      <a:pt x="567" y="2673"/>
                    </a:cubicBezTo>
                    <a:cubicBezTo>
                      <a:pt x="828" y="2673"/>
                      <a:pt x="1044" y="2502"/>
                      <a:pt x="1142" y="2248"/>
                    </a:cubicBezTo>
                    <a:cubicBezTo>
                      <a:pt x="1187" y="2111"/>
                      <a:pt x="1233" y="1997"/>
                      <a:pt x="1279" y="1860"/>
                    </a:cubicBezTo>
                    <a:cubicBezTo>
                      <a:pt x="1438" y="1517"/>
                      <a:pt x="1621" y="1175"/>
                      <a:pt x="1804" y="855"/>
                    </a:cubicBezTo>
                    <a:cubicBezTo>
                      <a:pt x="1963" y="604"/>
                      <a:pt x="1872" y="216"/>
                      <a:pt x="1598" y="79"/>
                    </a:cubicBezTo>
                    <a:cubicBezTo>
                      <a:pt x="1507" y="26"/>
                      <a:pt x="1410" y="1"/>
                      <a:pt x="1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/>
          <p:nvPr/>
        </p:nvSpPr>
        <p:spPr>
          <a:xfrm>
            <a:off x="-10415" y="-45225"/>
            <a:ext cx="5421127" cy="1960100"/>
          </a:xfrm>
          <a:custGeom>
            <a:avLst/>
            <a:gdLst/>
            <a:ahLst/>
            <a:cxnLst/>
            <a:rect l="l" t="t" r="r" b="b"/>
            <a:pathLst>
              <a:path w="356360" h="128848" extrusionOk="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"/>
          <p:cNvSpPr/>
          <p:nvPr/>
        </p:nvSpPr>
        <p:spPr>
          <a:xfrm>
            <a:off x="6035050" y="4238577"/>
            <a:ext cx="3147959" cy="904926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6"/>
          <p:cNvGrpSpPr/>
          <p:nvPr/>
        </p:nvGrpSpPr>
        <p:grpSpPr>
          <a:xfrm rot="-3777655">
            <a:off x="-53957" y="-151068"/>
            <a:ext cx="572927" cy="787028"/>
            <a:chOff x="3127800" y="2228675"/>
            <a:chExt cx="572925" cy="787025"/>
          </a:xfrm>
        </p:grpSpPr>
        <p:sp>
          <p:nvSpPr>
            <p:cNvPr id="231" name="Google Shape;231;p6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6"/>
          <p:cNvGrpSpPr/>
          <p:nvPr/>
        </p:nvGrpSpPr>
        <p:grpSpPr>
          <a:xfrm rot="-3041862">
            <a:off x="8757584" y="3877514"/>
            <a:ext cx="446242" cy="453366"/>
            <a:chOff x="4350100" y="1147775"/>
            <a:chExt cx="446250" cy="453375"/>
          </a:xfrm>
        </p:grpSpPr>
        <p:sp>
          <p:nvSpPr>
            <p:cNvPr id="246" name="Google Shape;246;p6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6"/>
          <p:cNvGrpSpPr/>
          <p:nvPr/>
        </p:nvGrpSpPr>
        <p:grpSpPr>
          <a:xfrm>
            <a:off x="6388150" y="4754550"/>
            <a:ext cx="1067700" cy="1029050"/>
            <a:chOff x="4445375" y="3754025"/>
            <a:chExt cx="1067700" cy="1029050"/>
          </a:xfrm>
        </p:grpSpPr>
        <p:sp>
          <p:nvSpPr>
            <p:cNvPr id="250" name="Google Shape;250;p6"/>
            <p:cNvSpPr/>
            <p:nvPr/>
          </p:nvSpPr>
          <p:spPr>
            <a:xfrm>
              <a:off x="4445375" y="3754025"/>
              <a:ext cx="1067700" cy="1029050"/>
            </a:xfrm>
            <a:custGeom>
              <a:avLst/>
              <a:gdLst/>
              <a:ahLst/>
              <a:cxnLst/>
              <a:rect l="l" t="t" r="r" b="b"/>
              <a:pathLst>
                <a:path w="42708" h="41162" extrusionOk="0">
                  <a:moveTo>
                    <a:pt x="18268" y="754"/>
                  </a:moveTo>
                  <a:cubicBezTo>
                    <a:pt x="21180" y="754"/>
                    <a:pt x="24101" y="1353"/>
                    <a:pt x="26844" y="2291"/>
                  </a:cubicBezTo>
                  <a:cubicBezTo>
                    <a:pt x="30975" y="3684"/>
                    <a:pt x="35083" y="5807"/>
                    <a:pt x="37594" y="9481"/>
                  </a:cubicBezTo>
                  <a:cubicBezTo>
                    <a:pt x="38850" y="11307"/>
                    <a:pt x="39717" y="13362"/>
                    <a:pt x="40356" y="15462"/>
                  </a:cubicBezTo>
                  <a:cubicBezTo>
                    <a:pt x="41018" y="17539"/>
                    <a:pt x="41429" y="19684"/>
                    <a:pt x="41520" y="21876"/>
                  </a:cubicBezTo>
                  <a:cubicBezTo>
                    <a:pt x="41703" y="26098"/>
                    <a:pt x="40539" y="30252"/>
                    <a:pt x="37708" y="33448"/>
                  </a:cubicBezTo>
                  <a:cubicBezTo>
                    <a:pt x="35038" y="36461"/>
                    <a:pt x="31363" y="38469"/>
                    <a:pt x="27551" y="39565"/>
                  </a:cubicBezTo>
                  <a:cubicBezTo>
                    <a:pt x="25655" y="40107"/>
                    <a:pt x="23718" y="40389"/>
                    <a:pt x="21791" y="40389"/>
                  </a:cubicBezTo>
                  <a:cubicBezTo>
                    <a:pt x="19334" y="40389"/>
                    <a:pt x="16891" y="39931"/>
                    <a:pt x="14564" y="38972"/>
                  </a:cubicBezTo>
                  <a:cubicBezTo>
                    <a:pt x="10706" y="37374"/>
                    <a:pt x="7419" y="34544"/>
                    <a:pt x="5182" y="31028"/>
                  </a:cubicBezTo>
                  <a:cubicBezTo>
                    <a:pt x="823" y="24158"/>
                    <a:pt x="229" y="14686"/>
                    <a:pt x="4635" y="7678"/>
                  </a:cubicBezTo>
                  <a:cubicBezTo>
                    <a:pt x="5160" y="6811"/>
                    <a:pt x="5776" y="5989"/>
                    <a:pt x="6461" y="5236"/>
                  </a:cubicBezTo>
                  <a:cubicBezTo>
                    <a:pt x="6483" y="5236"/>
                    <a:pt x="6483" y="5213"/>
                    <a:pt x="6506" y="5190"/>
                  </a:cubicBezTo>
                  <a:cubicBezTo>
                    <a:pt x="8424" y="3341"/>
                    <a:pt x="10866" y="2063"/>
                    <a:pt x="13445" y="1356"/>
                  </a:cubicBezTo>
                  <a:cubicBezTo>
                    <a:pt x="15029" y="939"/>
                    <a:pt x="16647" y="754"/>
                    <a:pt x="18268" y="754"/>
                  </a:cubicBezTo>
                  <a:close/>
                  <a:moveTo>
                    <a:pt x="18378" y="0"/>
                  </a:moveTo>
                  <a:cubicBezTo>
                    <a:pt x="17616" y="0"/>
                    <a:pt x="16853" y="40"/>
                    <a:pt x="16093" y="123"/>
                  </a:cubicBezTo>
                  <a:cubicBezTo>
                    <a:pt x="12098" y="534"/>
                    <a:pt x="8150" y="2246"/>
                    <a:pt x="5388" y="5236"/>
                  </a:cubicBezTo>
                  <a:cubicBezTo>
                    <a:pt x="4703" y="5943"/>
                    <a:pt x="4132" y="6742"/>
                    <a:pt x="3630" y="7587"/>
                  </a:cubicBezTo>
                  <a:cubicBezTo>
                    <a:pt x="3562" y="7701"/>
                    <a:pt x="3562" y="7815"/>
                    <a:pt x="3607" y="7906"/>
                  </a:cubicBezTo>
                  <a:cubicBezTo>
                    <a:pt x="1" y="14183"/>
                    <a:pt x="69" y="22286"/>
                    <a:pt x="3105" y="28814"/>
                  </a:cubicBezTo>
                  <a:cubicBezTo>
                    <a:pt x="4931" y="32718"/>
                    <a:pt x="7853" y="36073"/>
                    <a:pt x="11551" y="38287"/>
                  </a:cubicBezTo>
                  <a:cubicBezTo>
                    <a:pt x="14671" y="40163"/>
                    <a:pt x="18229" y="41162"/>
                    <a:pt x="21856" y="41162"/>
                  </a:cubicBezTo>
                  <a:cubicBezTo>
                    <a:pt x="22687" y="41162"/>
                    <a:pt x="23522" y="41109"/>
                    <a:pt x="24356" y="41003"/>
                  </a:cubicBezTo>
                  <a:cubicBezTo>
                    <a:pt x="28647" y="40432"/>
                    <a:pt x="32915" y="38675"/>
                    <a:pt x="36270" y="35890"/>
                  </a:cubicBezTo>
                  <a:cubicBezTo>
                    <a:pt x="39580" y="33151"/>
                    <a:pt x="41657" y="29385"/>
                    <a:pt x="42182" y="25117"/>
                  </a:cubicBezTo>
                  <a:cubicBezTo>
                    <a:pt x="42707" y="20620"/>
                    <a:pt x="41657" y="15895"/>
                    <a:pt x="39763" y="11810"/>
                  </a:cubicBezTo>
                  <a:cubicBezTo>
                    <a:pt x="38804" y="9732"/>
                    <a:pt x="37526" y="7838"/>
                    <a:pt x="35814" y="6309"/>
                  </a:cubicBezTo>
                  <a:cubicBezTo>
                    <a:pt x="34148" y="4802"/>
                    <a:pt x="32185" y="3661"/>
                    <a:pt x="30130" y="2748"/>
                  </a:cubicBezTo>
                  <a:cubicBezTo>
                    <a:pt x="26462" y="1115"/>
                    <a:pt x="22422" y="0"/>
                    <a:pt x="18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4525850" y="3828875"/>
              <a:ext cx="901050" cy="847950"/>
            </a:xfrm>
            <a:custGeom>
              <a:avLst/>
              <a:gdLst/>
              <a:ahLst/>
              <a:cxnLst/>
              <a:rect l="l" t="t" r="r" b="b"/>
              <a:pathLst>
                <a:path w="36042" h="33918" extrusionOk="0">
                  <a:moveTo>
                    <a:pt x="15729" y="732"/>
                  </a:moveTo>
                  <a:cubicBezTo>
                    <a:pt x="18305" y="732"/>
                    <a:pt x="20906" y="1153"/>
                    <a:pt x="23328" y="1922"/>
                  </a:cubicBezTo>
                  <a:cubicBezTo>
                    <a:pt x="26546" y="2927"/>
                    <a:pt x="29536" y="4707"/>
                    <a:pt x="31659" y="7355"/>
                  </a:cubicBezTo>
                  <a:cubicBezTo>
                    <a:pt x="33873" y="10139"/>
                    <a:pt x="34992" y="13746"/>
                    <a:pt x="34946" y="17284"/>
                  </a:cubicBezTo>
                  <a:cubicBezTo>
                    <a:pt x="34832" y="23926"/>
                    <a:pt x="30678" y="30157"/>
                    <a:pt x="24309" y="32303"/>
                  </a:cubicBezTo>
                  <a:cubicBezTo>
                    <a:pt x="22589" y="32880"/>
                    <a:pt x="20779" y="33172"/>
                    <a:pt x="18968" y="33172"/>
                  </a:cubicBezTo>
                  <a:cubicBezTo>
                    <a:pt x="17343" y="33172"/>
                    <a:pt x="15717" y="32937"/>
                    <a:pt x="14152" y="32463"/>
                  </a:cubicBezTo>
                  <a:cubicBezTo>
                    <a:pt x="11048" y="31527"/>
                    <a:pt x="8263" y="29632"/>
                    <a:pt x="6140" y="27167"/>
                  </a:cubicBezTo>
                  <a:cubicBezTo>
                    <a:pt x="1461" y="21757"/>
                    <a:pt x="525" y="14065"/>
                    <a:pt x="3127" y="7492"/>
                  </a:cubicBezTo>
                  <a:cubicBezTo>
                    <a:pt x="3401" y="6807"/>
                    <a:pt x="3721" y="6145"/>
                    <a:pt x="4063" y="5506"/>
                  </a:cubicBezTo>
                  <a:cubicBezTo>
                    <a:pt x="6072" y="2881"/>
                    <a:pt x="9245" y="1443"/>
                    <a:pt x="12486" y="964"/>
                  </a:cubicBezTo>
                  <a:cubicBezTo>
                    <a:pt x="13552" y="808"/>
                    <a:pt x="14638" y="732"/>
                    <a:pt x="15729" y="732"/>
                  </a:cubicBezTo>
                  <a:close/>
                  <a:moveTo>
                    <a:pt x="15639" y="0"/>
                  </a:moveTo>
                  <a:cubicBezTo>
                    <a:pt x="15463" y="0"/>
                    <a:pt x="15287" y="2"/>
                    <a:pt x="15111" y="5"/>
                  </a:cubicBezTo>
                  <a:cubicBezTo>
                    <a:pt x="11299" y="73"/>
                    <a:pt x="7373" y="1101"/>
                    <a:pt x="4565" y="3794"/>
                  </a:cubicBezTo>
                  <a:cubicBezTo>
                    <a:pt x="4360" y="3999"/>
                    <a:pt x="4155" y="4205"/>
                    <a:pt x="3972" y="4433"/>
                  </a:cubicBezTo>
                  <a:cubicBezTo>
                    <a:pt x="3858" y="4433"/>
                    <a:pt x="3767" y="4479"/>
                    <a:pt x="3698" y="4593"/>
                  </a:cubicBezTo>
                  <a:cubicBezTo>
                    <a:pt x="3607" y="4753"/>
                    <a:pt x="3515" y="4935"/>
                    <a:pt x="3424" y="5095"/>
                  </a:cubicBezTo>
                  <a:cubicBezTo>
                    <a:pt x="3264" y="5323"/>
                    <a:pt x="3082" y="5552"/>
                    <a:pt x="2922" y="5803"/>
                  </a:cubicBezTo>
                  <a:cubicBezTo>
                    <a:pt x="2854" y="5917"/>
                    <a:pt x="2854" y="6054"/>
                    <a:pt x="2899" y="6145"/>
                  </a:cubicBezTo>
                  <a:cubicBezTo>
                    <a:pt x="0" y="12422"/>
                    <a:pt x="229" y="20023"/>
                    <a:pt x="4155" y="25843"/>
                  </a:cubicBezTo>
                  <a:cubicBezTo>
                    <a:pt x="6049" y="28628"/>
                    <a:pt x="8674" y="30956"/>
                    <a:pt x="11755" y="32371"/>
                  </a:cubicBezTo>
                  <a:cubicBezTo>
                    <a:pt x="14029" y="33405"/>
                    <a:pt x="16491" y="33918"/>
                    <a:pt x="18965" y="33918"/>
                  </a:cubicBezTo>
                  <a:cubicBezTo>
                    <a:pt x="20041" y="33918"/>
                    <a:pt x="21120" y="33820"/>
                    <a:pt x="22187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4" y="26094"/>
                    <a:pt x="35037" y="22876"/>
                    <a:pt x="35517" y="19498"/>
                  </a:cubicBezTo>
                  <a:cubicBezTo>
                    <a:pt x="36042" y="15960"/>
                    <a:pt x="35425" y="12331"/>
                    <a:pt x="33736" y="9181"/>
                  </a:cubicBezTo>
                  <a:cubicBezTo>
                    <a:pt x="32024" y="5940"/>
                    <a:pt x="29171" y="3520"/>
                    <a:pt x="25839" y="2059"/>
                  </a:cubicBezTo>
                  <a:cubicBezTo>
                    <a:pt x="22645" y="647"/>
                    <a:pt x="19120" y="0"/>
                    <a:pt x="15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4684475" y="3927800"/>
              <a:ext cx="575225" cy="578550"/>
            </a:xfrm>
            <a:custGeom>
              <a:avLst/>
              <a:gdLst/>
              <a:ahLst/>
              <a:cxnLst/>
              <a:rect l="l" t="t" r="r" b="b"/>
              <a:pathLst>
                <a:path w="23009" h="23142" extrusionOk="0">
                  <a:moveTo>
                    <a:pt x="8298" y="779"/>
                  </a:moveTo>
                  <a:cubicBezTo>
                    <a:pt x="9182" y="779"/>
                    <a:pt x="10067" y="877"/>
                    <a:pt x="10888" y="1001"/>
                  </a:cubicBezTo>
                  <a:cubicBezTo>
                    <a:pt x="15454" y="1732"/>
                    <a:pt x="19813" y="4402"/>
                    <a:pt x="21388" y="8921"/>
                  </a:cubicBezTo>
                  <a:cubicBezTo>
                    <a:pt x="22141" y="11021"/>
                    <a:pt x="22187" y="13304"/>
                    <a:pt x="21365" y="15381"/>
                  </a:cubicBezTo>
                  <a:cubicBezTo>
                    <a:pt x="20475" y="17618"/>
                    <a:pt x="18763" y="19535"/>
                    <a:pt x="16732" y="20791"/>
                  </a:cubicBezTo>
                  <a:cubicBezTo>
                    <a:pt x="15082" y="21810"/>
                    <a:pt x="13192" y="22393"/>
                    <a:pt x="11281" y="22393"/>
                  </a:cubicBezTo>
                  <a:cubicBezTo>
                    <a:pt x="10839" y="22393"/>
                    <a:pt x="10395" y="22361"/>
                    <a:pt x="9953" y="22297"/>
                  </a:cubicBezTo>
                  <a:cubicBezTo>
                    <a:pt x="7624" y="21955"/>
                    <a:pt x="5570" y="20722"/>
                    <a:pt x="4109" y="18896"/>
                  </a:cubicBezTo>
                  <a:cubicBezTo>
                    <a:pt x="2534" y="16887"/>
                    <a:pt x="1599" y="14331"/>
                    <a:pt x="1279" y="11820"/>
                  </a:cubicBezTo>
                  <a:cubicBezTo>
                    <a:pt x="937" y="9127"/>
                    <a:pt x="1302" y="6342"/>
                    <a:pt x="2603" y="3946"/>
                  </a:cubicBezTo>
                  <a:cubicBezTo>
                    <a:pt x="2671" y="3831"/>
                    <a:pt x="2671" y="3717"/>
                    <a:pt x="2626" y="3626"/>
                  </a:cubicBezTo>
                  <a:cubicBezTo>
                    <a:pt x="3014" y="3033"/>
                    <a:pt x="3447" y="2508"/>
                    <a:pt x="3995" y="2051"/>
                  </a:cubicBezTo>
                  <a:cubicBezTo>
                    <a:pt x="5201" y="1078"/>
                    <a:pt x="6749" y="779"/>
                    <a:pt x="8298" y="779"/>
                  </a:cubicBezTo>
                  <a:close/>
                  <a:moveTo>
                    <a:pt x="8312" y="0"/>
                  </a:moveTo>
                  <a:cubicBezTo>
                    <a:pt x="6754" y="0"/>
                    <a:pt x="5221" y="298"/>
                    <a:pt x="3972" y="1138"/>
                  </a:cubicBezTo>
                  <a:cubicBezTo>
                    <a:pt x="1850" y="2553"/>
                    <a:pt x="845" y="5087"/>
                    <a:pt x="571" y="7529"/>
                  </a:cubicBezTo>
                  <a:cubicBezTo>
                    <a:pt x="549" y="7598"/>
                    <a:pt x="571" y="7643"/>
                    <a:pt x="571" y="7689"/>
                  </a:cubicBezTo>
                  <a:cubicBezTo>
                    <a:pt x="1" y="11318"/>
                    <a:pt x="822" y="15221"/>
                    <a:pt x="2763" y="18280"/>
                  </a:cubicBezTo>
                  <a:cubicBezTo>
                    <a:pt x="4041" y="20311"/>
                    <a:pt x="5890" y="21932"/>
                    <a:pt x="8195" y="22662"/>
                  </a:cubicBezTo>
                  <a:cubicBezTo>
                    <a:pt x="9203" y="22986"/>
                    <a:pt x="10246" y="23141"/>
                    <a:pt x="11287" y="23141"/>
                  </a:cubicBezTo>
                  <a:cubicBezTo>
                    <a:pt x="12814" y="23141"/>
                    <a:pt x="14339" y="22807"/>
                    <a:pt x="15750" y="22183"/>
                  </a:cubicBezTo>
                  <a:cubicBezTo>
                    <a:pt x="18078" y="21133"/>
                    <a:pt x="20087" y="19307"/>
                    <a:pt x="21365" y="17093"/>
                  </a:cubicBezTo>
                  <a:cubicBezTo>
                    <a:pt x="22598" y="14970"/>
                    <a:pt x="23009" y="12528"/>
                    <a:pt x="22529" y="10131"/>
                  </a:cubicBezTo>
                  <a:cubicBezTo>
                    <a:pt x="21502" y="5110"/>
                    <a:pt x="17211" y="1686"/>
                    <a:pt x="12395" y="545"/>
                  </a:cubicBezTo>
                  <a:cubicBezTo>
                    <a:pt x="11140" y="242"/>
                    <a:pt x="9716" y="0"/>
                    <a:pt x="8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4832850" y="4094200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01" y="761"/>
                  </a:moveTo>
                  <a:cubicBezTo>
                    <a:pt x="4948" y="761"/>
                    <a:pt x="5577" y="847"/>
                    <a:pt x="6072" y="964"/>
                  </a:cubicBezTo>
                  <a:cubicBezTo>
                    <a:pt x="8012" y="1444"/>
                    <a:pt x="9998" y="2768"/>
                    <a:pt x="10523" y="4822"/>
                  </a:cubicBezTo>
                  <a:cubicBezTo>
                    <a:pt x="11048" y="6876"/>
                    <a:pt x="9427" y="8588"/>
                    <a:pt x="7761" y="9501"/>
                  </a:cubicBezTo>
                  <a:cubicBezTo>
                    <a:pt x="6957" y="9928"/>
                    <a:pt x="6072" y="10174"/>
                    <a:pt x="5209" y="10174"/>
                  </a:cubicBezTo>
                  <a:cubicBezTo>
                    <a:pt x="4134" y="10174"/>
                    <a:pt x="3093" y="9793"/>
                    <a:pt x="2283" y="8908"/>
                  </a:cubicBezTo>
                  <a:cubicBezTo>
                    <a:pt x="594" y="7036"/>
                    <a:pt x="754" y="4365"/>
                    <a:pt x="1233" y="2060"/>
                  </a:cubicBezTo>
                  <a:cubicBezTo>
                    <a:pt x="1772" y="1072"/>
                    <a:pt x="3067" y="761"/>
                    <a:pt x="4301" y="761"/>
                  </a:cubicBezTo>
                  <a:close/>
                  <a:moveTo>
                    <a:pt x="4332" y="1"/>
                  </a:moveTo>
                  <a:cubicBezTo>
                    <a:pt x="3014" y="1"/>
                    <a:pt x="1677" y="328"/>
                    <a:pt x="891" y="1238"/>
                  </a:cubicBezTo>
                  <a:cubicBezTo>
                    <a:pt x="731" y="1261"/>
                    <a:pt x="594" y="1330"/>
                    <a:pt x="571" y="1512"/>
                  </a:cubicBezTo>
                  <a:cubicBezTo>
                    <a:pt x="548" y="1604"/>
                    <a:pt x="525" y="1695"/>
                    <a:pt x="503" y="1786"/>
                  </a:cubicBezTo>
                  <a:cubicBezTo>
                    <a:pt x="434" y="1946"/>
                    <a:pt x="366" y="2106"/>
                    <a:pt x="320" y="2288"/>
                  </a:cubicBezTo>
                  <a:cubicBezTo>
                    <a:pt x="274" y="2402"/>
                    <a:pt x="297" y="2517"/>
                    <a:pt x="366" y="2585"/>
                  </a:cubicBezTo>
                  <a:cubicBezTo>
                    <a:pt x="0" y="4822"/>
                    <a:pt x="23" y="7219"/>
                    <a:pt x="1461" y="9090"/>
                  </a:cubicBezTo>
                  <a:cubicBezTo>
                    <a:pt x="2434" y="10343"/>
                    <a:pt x="3806" y="10920"/>
                    <a:pt x="5239" y="10920"/>
                  </a:cubicBezTo>
                  <a:cubicBezTo>
                    <a:pt x="6027" y="10920"/>
                    <a:pt x="6833" y="10746"/>
                    <a:pt x="7601" y="10414"/>
                  </a:cubicBezTo>
                  <a:cubicBezTo>
                    <a:pt x="9655" y="9524"/>
                    <a:pt x="11687" y="7538"/>
                    <a:pt x="11367" y="5141"/>
                  </a:cubicBezTo>
                  <a:cubicBezTo>
                    <a:pt x="11048" y="2745"/>
                    <a:pt x="8902" y="1033"/>
                    <a:pt x="6734" y="348"/>
                  </a:cubicBezTo>
                  <a:cubicBezTo>
                    <a:pt x="6048" y="141"/>
                    <a:pt x="5194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4974375" y="4233575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4977225" y="422215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0" y="1"/>
                    <a:pt x="0" y="1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4915600" y="4190775"/>
              <a:ext cx="82750" cy="69875"/>
            </a:xfrm>
            <a:custGeom>
              <a:avLst/>
              <a:gdLst/>
              <a:ahLst/>
              <a:cxnLst/>
              <a:rect l="l" t="t" r="r" b="b"/>
              <a:pathLst>
                <a:path w="3310" h="2795" extrusionOk="0">
                  <a:moveTo>
                    <a:pt x="1643" y="753"/>
                  </a:moveTo>
                  <a:cubicBezTo>
                    <a:pt x="1666" y="776"/>
                    <a:pt x="1712" y="776"/>
                    <a:pt x="1735" y="776"/>
                  </a:cubicBezTo>
                  <a:cubicBezTo>
                    <a:pt x="1803" y="799"/>
                    <a:pt x="1849" y="822"/>
                    <a:pt x="1917" y="845"/>
                  </a:cubicBezTo>
                  <a:lnTo>
                    <a:pt x="1940" y="845"/>
                  </a:lnTo>
                  <a:cubicBezTo>
                    <a:pt x="1963" y="868"/>
                    <a:pt x="1986" y="890"/>
                    <a:pt x="2031" y="913"/>
                  </a:cubicBezTo>
                  <a:cubicBezTo>
                    <a:pt x="2077" y="936"/>
                    <a:pt x="2123" y="959"/>
                    <a:pt x="2146" y="982"/>
                  </a:cubicBezTo>
                  <a:cubicBezTo>
                    <a:pt x="2214" y="1005"/>
                    <a:pt x="2260" y="1050"/>
                    <a:pt x="2305" y="1073"/>
                  </a:cubicBezTo>
                  <a:cubicBezTo>
                    <a:pt x="2351" y="1096"/>
                    <a:pt x="2374" y="1119"/>
                    <a:pt x="2397" y="1141"/>
                  </a:cubicBezTo>
                  <a:cubicBezTo>
                    <a:pt x="2420" y="1164"/>
                    <a:pt x="2442" y="1187"/>
                    <a:pt x="2465" y="1210"/>
                  </a:cubicBezTo>
                  <a:cubicBezTo>
                    <a:pt x="2465" y="1233"/>
                    <a:pt x="2465" y="1233"/>
                    <a:pt x="2465" y="1233"/>
                  </a:cubicBezTo>
                  <a:cubicBezTo>
                    <a:pt x="2465" y="1256"/>
                    <a:pt x="2488" y="1278"/>
                    <a:pt x="2488" y="1278"/>
                  </a:cubicBezTo>
                  <a:cubicBezTo>
                    <a:pt x="2488" y="1284"/>
                    <a:pt x="2488" y="1290"/>
                    <a:pt x="2488" y="1301"/>
                  </a:cubicBezTo>
                  <a:cubicBezTo>
                    <a:pt x="2511" y="1324"/>
                    <a:pt x="2511" y="1347"/>
                    <a:pt x="2511" y="1347"/>
                  </a:cubicBezTo>
                  <a:cubicBezTo>
                    <a:pt x="2511" y="1370"/>
                    <a:pt x="2511" y="1393"/>
                    <a:pt x="2511" y="1393"/>
                  </a:cubicBezTo>
                  <a:cubicBezTo>
                    <a:pt x="2511" y="1415"/>
                    <a:pt x="2511" y="1438"/>
                    <a:pt x="2511" y="1438"/>
                  </a:cubicBezTo>
                  <a:cubicBezTo>
                    <a:pt x="2511" y="1438"/>
                    <a:pt x="2511" y="1438"/>
                    <a:pt x="2511" y="1461"/>
                  </a:cubicBezTo>
                  <a:cubicBezTo>
                    <a:pt x="2511" y="1484"/>
                    <a:pt x="2488" y="1507"/>
                    <a:pt x="2488" y="1530"/>
                  </a:cubicBezTo>
                  <a:cubicBezTo>
                    <a:pt x="2488" y="1535"/>
                    <a:pt x="2485" y="1544"/>
                    <a:pt x="2481" y="1553"/>
                  </a:cubicBezTo>
                  <a:lnTo>
                    <a:pt x="2481" y="1553"/>
                  </a:lnTo>
                  <a:cubicBezTo>
                    <a:pt x="2465" y="1557"/>
                    <a:pt x="2465" y="1578"/>
                    <a:pt x="2465" y="1598"/>
                  </a:cubicBezTo>
                  <a:cubicBezTo>
                    <a:pt x="2442" y="1644"/>
                    <a:pt x="2397" y="1689"/>
                    <a:pt x="2374" y="1712"/>
                  </a:cubicBezTo>
                  <a:cubicBezTo>
                    <a:pt x="2374" y="1735"/>
                    <a:pt x="2351" y="1735"/>
                    <a:pt x="2351" y="1735"/>
                  </a:cubicBezTo>
                  <a:cubicBezTo>
                    <a:pt x="2351" y="1758"/>
                    <a:pt x="2328" y="1758"/>
                    <a:pt x="2328" y="1781"/>
                  </a:cubicBezTo>
                  <a:cubicBezTo>
                    <a:pt x="2305" y="1803"/>
                    <a:pt x="2260" y="1826"/>
                    <a:pt x="2237" y="1872"/>
                  </a:cubicBezTo>
                  <a:cubicBezTo>
                    <a:pt x="2237" y="1872"/>
                    <a:pt x="2191" y="1895"/>
                    <a:pt x="2168" y="1918"/>
                  </a:cubicBezTo>
                  <a:cubicBezTo>
                    <a:pt x="2146" y="1940"/>
                    <a:pt x="2100" y="1940"/>
                    <a:pt x="2054" y="1963"/>
                  </a:cubicBezTo>
                  <a:cubicBezTo>
                    <a:pt x="2009" y="1986"/>
                    <a:pt x="1986" y="1986"/>
                    <a:pt x="1940" y="2009"/>
                  </a:cubicBezTo>
                  <a:cubicBezTo>
                    <a:pt x="1895" y="2009"/>
                    <a:pt x="1849" y="2032"/>
                    <a:pt x="1826" y="2032"/>
                  </a:cubicBezTo>
                  <a:lnTo>
                    <a:pt x="1780" y="2032"/>
                  </a:lnTo>
                  <a:cubicBezTo>
                    <a:pt x="1758" y="2032"/>
                    <a:pt x="1735" y="2032"/>
                    <a:pt x="1712" y="2055"/>
                  </a:cubicBezTo>
                  <a:cubicBezTo>
                    <a:pt x="1666" y="2055"/>
                    <a:pt x="1621" y="2055"/>
                    <a:pt x="1575" y="2032"/>
                  </a:cubicBezTo>
                  <a:lnTo>
                    <a:pt x="1461" y="2032"/>
                  </a:lnTo>
                  <a:cubicBezTo>
                    <a:pt x="1415" y="2009"/>
                    <a:pt x="1370" y="2009"/>
                    <a:pt x="1324" y="1986"/>
                  </a:cubicBezTo>
                  <a:cubicBezTo>
                    <a:pt x="1324" y="1986"/>
                    <a:pt x="1301" y="1963"/>
                    <a:pt x="1278" y="1963"/>
                  </a:cubicBezTo>
                  <a:lnTo>
                    <a:pt x="1255" y="1963"/>
                  </a:lnTo>
                  <a:cubicBezTo>
                    <a:pt x="1210" y="1940"/>
                    <a:pt x="1164" y="1895"/>
                    <a:pt x="1118" y="1872"/>
                  </a:cubicBezTo>
                  <a:cubicBezTo>
                    <a:pt x="1096" y="1849"/>
                    <a:pt x="1073" y="1826"/>
                    <a:pt x="1073" y="1803"/>
                  </a:cubicBezTo>
                  <a:cubicBezTo>
                    <a:pt x="1050" y="1803"/>
                    <a:pt x="1027" y="1781"/>
                    <a:pt x="1027" y="1758"/>
                  </a:cubicBezTo>
                  <a:cubicBezTo>
                    <a:pt x="1004" y="1758"/>
                    <a:pt x="1004" y="1758"/>
                    <a:pt x="1004" y="1735"/>
                  </a:cubicBezTo>
                  <a:cubicBezTo>
                    <a:pt x="982" y="1689"/>
                    <a:pt x="959" y="1644"/>
                    <a:pt x="936" y="1598"/>
                  </a:cubicBezTo>
                  <a:cubicBezTo>
                    <a:pt x="913" y="1575"/>
                    <a:pt x="913" y="1552"/>
                    <a:pt x="890" y="1507"/>
                  </a:cubicBezTo>
                  <a:cubicBezTo>
                    <a:pt x="890" y="1484"/>
                    <a:pt x="890" y="1461"/>
                    <a:pt x="890" y="1438"/>
                  </a:cubicBezTo>
                  <a:lnTo>
                    <a:pt x="867" y="1438"/>
                  </a:lnTo>
                  <a:lnTo>
                    <a:pt x="867" y="1415"/>
                  </a:lnTo>
                  <a:cubicBezTo>
                    <a:pt x="867" y="1370"/>
                    <a:pt x="867" y="1324"/>
                    <a:pt x="867" y="1278"/>
                  </a:cubicBezTo>
                  <a:cubicBezTo>
                    <a:pt x="867" y="1278"/>
                    <a:pt x="867" y="1278"/>
                    <a:pt x="867" y="1256"/>
                  </a:cubicBezTo>
                  <a:cubicBezTo>
                    <a:pt x="867" y="1233"/>
                    <a:pt x="890" y="1187"/>
                    <a:pt x="890" y="1187"/>
                  </a:cubicBezTo>
                  <a:cubicBezTo>
                    <a:pt x="890" y="1164"/>
                    <a:pt x="890" y="1164"/>
                    <a:pt x="890" y="1164"/>
                  </a:cubicBezTo>
                  <a:cubicBezTo>
                    <a:pt x="982" y="1141"/>
                    <a:pt x="1073" y="1073"/>
                    <a:pt x="1118" y="982"/>
                  </a:cubicBezTo>
                  <a:cubicBezTo>
                    <a:pt x="1118" y="959"/>
                    <a:pt x="1141" y="936"/>
                    <a:pt x="1141" y="913"/>
                  </a:cubicBezTo>
                  <a:lnTo>
                    <a:pt x="1164" y="913"/>
                  </a:lnTo>
                  <a:cubicBezTo>
                    <a:pt x="1164" y="913"/>
                    <a:pt x="1187" y="890"/>
                    <a:pt x="1187" y="868"/>
                  </a:cubicBezTo>
                  <a:cubicBezTo>
                    <a:pt x="1210" y="868"/>
                    <a:pt x="1233" y="845"/>
                    <a:pt x="1233" y="845"/>
                  </a:cubicBezTo>
                  <a:cubicBezTo>
                    <a:pt x="1255" y="845"/>
                    <a:pt x="1255" y="822"/>
                    <a:pt x="1255" y="822"/>
                  </a:cubicBezTo>
                  <a:cubicBezTo>
                    <a:pt x="1278" y="822"/>
                    <a:pt x="1301" y="799"/>
                    <a:pt x="1324" y="799"/>
                  </a:cubicBezTo>
                  <a:cubicBezTo>
                    <a:pt x="1370" y="799"/>
                    <a:pt x="1392" y="776"/>
                    <a:pt x="1438" y="776"/>
                  </a:cubicBezTo>
                  <a:cubicBezTo>
                    <a:pt x="1438" y="753"/>
                    <a:pt x="1461" y="753"/>
                    <a:pt x="1461" y="753"/>
                  </a:cubicBezTo>
                  <a:close/>
                  <a:moveTo>
                    <a:pt x="1519" y="0"/>
                  </a:moveTo>
                  <a:cubicBezTo>
                    <a:pt x="1432" y="0"/>
                    <a:pt x="1344" y="7"/>
                    <a:pt x="1255" y="23"/>
                  </a:cubicBezTo>
                  <a:cubicBezTo>
                    <a:pt x="1004" y="69"/>
                    <a:pt x="776" y="206"/>
                    <a:pt x="593" y="411"/>
                  </a:cubicBezTo>
                  <a:cubicBezTo>
                    <a:pt x="502" y="434"/>
                    <a:pt x="411" y="480"/>
                    <a:pt x="342" y="571"/>
                  </a:cubicBezTo>
                  <a:cubicBezTo>
                    <a:pt x="0" y="1027"/>
                    <a:pt x="46" y="1735"/>
                    <a:pt x="388" y="2169"/>
                  </a:cubicBezTo>
                  <a:cubicBezTo>
                    <a:pt x="684" y="2594"/>
                    <a:pt x="1175" y="2795"/>
                    <a:pt x="1678" y="2795"/>
                  </a:cubicBezTo>
                  <a:cubicBezTo>
                    <a:pt x="1796" y="2795"/>
                    <a:pt x="1915" y="2784"/>
                    <a:pt x="2031" y="2762"/>
                  </a:cubicBezTo>
                  <a:cubicBezTo>
                    <a:pt x="2579" y="2671"/>
                    <a:pt x="3104" y="2237"/>
                    <a:pt x="3241" y="1689"/>
                  </a:cubicBezTo>
                  <a:cubicBezTo>
                    <a:pt x="3310" y="1393"/>
                    <a:pt x="3264" y="1073"/>
                    <a:pt x="3104" y="822"/>
                  </a:cubicBezTo>
                  <a:cubicBezTo>
                    <a:pt x="2922" y="548"/>
                    <a:pt x="2625" y="343"/>
                    <a:pt x="2351" y="206"/>
                  </a:cubicBezTo>
                  <a:cubicBezTo>
                    <a:pt x="2087" y="83"/>
                    <a:pt x="1810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1"/>
          <p:cNvSpPr txBox="1">
            <a:spLocks noGrp="1"/>
          </p:cNvSpPr>
          <p:nvPr>
            <p:ph type="title" hasCustomPrompt="1"/>
          </p:nvPr>
        </p:nvSpPr>
        <p:spPr>
          <a:xfrm>
            <a:off x="1621350" y="1442066"/>
            <a:ext cx="5901300" cy="15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2" name="Google Shape;462;p11"/>
          <p:cNvSpPr txBox="1">
            <a:spLocks noGrp="1"/>
          </p:cNvSpPr>
          <p:nvPr>
            <p:ph type="body" idx="1"/>
          </p:nvPr>
        </p:nvSpPr>
        <p:spPr>
          <a:xfrm>
            <a:off x="1621350" y="3030966"/>
            <a:ext cx="5901300" cy="6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1"/>
          <p:cNvSpPr/>
          <p:nvPr/>
        </p:nvSpPr>
        <p:spPr>
          <a:xfrm flipH="1">
            <a:off x="-22983" y="3352474"/>
            <a:ext cx="6230052" cy="1790918"/>
          </a:xfrm>
          <a:custGeom>
            <a:avLst/>
            <a:gdLst/>
            <a:ahLst/>
            <a:cxnLst/>
            <a:rect l="l" t="t" r="r" b="b"/>
            <a:pathLst>
              <a:path w="302834" h="87054" extrusionOk="0">
                <a:moveTo>
                  <a:pt x="1" y="87053"/>
                </a:moveTo>
                <a:cubicBezTo>
                  <a:pt x="1" y="87053"/>
                  <a:pt x="12250" y="45898"/>
                  <a:pt x="65108" y="39545"/>
                </a:cubicBezTo>
                <a:cubicBezTo>
                  <a:pt x="135262" y="31065"/>
                  <a:pt x="142921" y="60244"/>
                  <a:pt x="200460" y="60457"/>
                </a:cubicBezTo>
                <a:cubicBezTo>
                  <a:pt x="270158" y="60670"/>
                  <a:pt x="302833" y="0"/>
                  <a:pt x="302833" y="0"/>
                </a:cubicBezTo>
                <a:lnTo>
                  <a:pt x="302833" y="86628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1"/>
          <p:cNvSpPr/>
          <p:nvPr/>
        </p:nvSpPr>
        <p:spPr>
          <a:xfrm flipH="1">
            <a:off x="3435766" y="0"/>
            <a:ext cx="5694633" cy="2058991"/>
          </a:xfrm>
          <a:custGeom>
            <a:avLst/>
            <a:gdLst/>
            <a:ahLst/>
            <a:cxnLst/>
            <a:rect l="l" t="t" r="r" b="b"/>
            <a:pathLst>
              <a:path w="356360" h="128848" extrusionOk="0">
                <a:moveTo>
                  <a:pt x="356360" y="1"/>
                </a:moveTo>
                <a:cubicBezTo>
                  <a:pt x="356360" y="1"/>
                  <a:pt x="341983" y="60853"/>
                  <a:pt x="279763" y="70336"/>
                </a:cubicBezTo>
                <a:cubicBezTo>
                  <a:pt x="197178" y="82859"/>
                  <a:pt x="188211" y="39667"/>
                  <a:pt x="120459" y="39393"/>
                </a:cubicBezTo>
                <a:cubicBezTo>
                  <a:pt x="38451" y="39059"/>
                  <a:pt x="1" y="128848"/>
                  <a:pt x="1" y="128848"/>
                </a:cubicBezTo>
                <a:lnTo>
                  <a:pt x="1" y="609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11"/>
          <p:cNvGrpSpPr/>
          <p:nvPr/>
        </p:nvGrpSpPr>
        <p:grpSpPr>
          <a:xfrm flipH="1">
            <a:off x="8541610" y="-60100"/>
            <a:ext cx="725875" cy="709300"/>
            <a:chOff x="703175" y="3286325"/>
            <a:chExt cx="725875" cy="709300"/>
          </a:xfrm>
        </p:grpSpPr>
        <p:sp>
          <p:nvSpPr>
            <p:cNvPr id="466" name="Google Shape;466;p11"/>
            <p:cNvSpPr/>
            <p:nvPr/>
          </p:nvSpPr>
          <p:spPr>
            <a:xfrm>
              <a:off x="1048975" y="3589325"/>
              <a:ext cx="51950" cy="52525"/>
            </a:xfrm>
            <a:custGeom>
              <a:avLst/>
              <a:gdLst/>
              <a:ahLst/>
              <a:cxnLst/>
              <a:rect l="l" t="t" r="r" b="b"/>
              <a:pathLst>
                <a:path w="2078" h="2101" extrusionOk="0">
                  <a:moveTo>
                    <a:pt x="1051" y="0"/>
                  </a:moveTo>
                  <a:cubicBezTo>
                    <a:pt x="959" y="0"/>
                    <a:pt x="868" y="23"/>
                    <a:pt x="777" y="46"/>
                  </a:cubicBezTo>
                  <a:lnTo>
                    <a:pt x="754" y="46"/>
                  </a:lnTo>
                  <a:cubicBezTo>
                    <a:pt x="686" y="69"/>
                    <a:pt x="617" y="115"/>
                    <a:pt x="549" y="137"/>
                  </a:cubicBezTo>
                  <a:cubicBezTo>
                    <a:pt x="549" y="137"/>
                    <a:pt x="526" y="160"/>
                    <a:pt x="503" y="160"/>
                  </a:cubicBezTo>
                  <a:cubicBezTo>
                    <a:pt x="457" y="206"/>
                    <a:pt x="389" y="251"/>
                    <a:pt x="343" y="297"/>
                  </a:cubicBezTo>
                  <a:cubicBezTo>
                    <a:pt x="343" y="297"/>
                    <a:pt x="320" y="297"/>
                    <a:pt x="320" y="320"/>
                  </a:cubicBezTo>
                  <a:cubicBezTo>
                    <a:pt x="275" y="366"/>
                    <a:pt x="206" y="434"/>
                    <a:pt x="161" y="503"/>
                  </a:cubicBezTo>
                  <a:cubicBezTo>
                    <a:pt x="161" y="525"/>
                    <a:pt x="161" y="525"/>
                    <a:pt x="138" y="548"/>
                  </a:cubicBezTo>
                  <a:cubicBezTo>
                    <a:pt x="115" y="617"/>
                    <a:pt x="69" y="708"/>
                    <a:pt x="46" y="776"/>
                  </a:cubicBezTo>
                  <a:cubicBezTo>
                    <a:pt x="46" y="799"/>
                    <a:pt x="46" y="822"/>
                    <a:pt x="24" y="822"/>
                  </a:cubicBezTo>
                  <a:cubicBezTo>
                    <a:pt x="24" y="913"/>
                    <a:pt x="1" y="1005"/>
                    <a:pt x="1" y="1073"/>
                  </a:cubicBezTo>
                  <a:cubicBezTo>
                    <a:pt x="1" y="1164"/>
                    <a:pt x="24" y="1279"/>
                    <a:pt x="24" y="1324"/>
                  </a:cubicBezTo>
                  <a:cubicBezTo>
                    <a:pt x="24" y="1347"/>
                    <a:pt x="46" y="1370"/>
                    <a:pt x="46" y="1370"/>
                  </a:cubicBezTo>
                  <a:cubicBezTo>
                    <a:pt x="69" y="1461"/>
                    <a:pt x="92" y="1530"/>
                    <a:pt x="138" y="1598"/>
                  </a:cubicBezTo>
                  <a:cubicBezTo>
                    <a:pt x="138" y="1621"/>
                    <a:pt x="138" y="1621"/>
                    <a:pt x="161" y="1621"/>
                  </a:cubicBezTo>
                  <a:cubicBezTo>
                    <a:pt x="183" y="1689"/>
                    <a:pt x="229" y="1735"/>
                    <a:pt x="275" y="1781"/>
                  </a:cubicBezTo>
                  <a:cubicBezTo>
                    <a:pt x="275" y="1804"/>
                    <a:pt x="275" y="1804"/>
                    <a:pt x="275" y="1804"/>
                  </a:cubicBezTo>
                  <a:cubicBezTo>
                    <a:pt x="343" y="1872"/>
                    <a:pt x="412" y="1918"/>
                    <a:pt x="480" y="1963"/>
                  </a:cubicBezTo>
                  <a:cubicBezTo>
                    <a:pt x="480" y="1963"/>
                    <a:pt x="503" y="1963"/>
                    <a:pt x="526" y="1986"/>
                  </a:cubicBezTo>
                  <a:cubicBezTo>
                    <a:pt x="571" y="2009"/>
                    <a:pt x="640" y="2032"/>
                    <a:pt x="708" y="2055"/>
                  </a:cubicBezTo>
                  <a:cubicBezTo>
                    <a:pt x="731" y="2055"/>
                    <a:pt x="731" y="2078"/>
                    <a:pt x="754" y="2078"/>
                  </a:cubicBezTo>
                  <a:cubicBezTo>
                    <a:pt x="822" y="2100"/>
                    <a:pt x="914" y="2100"/>
                    <a:pt x="982" y="2100"/>
                  </a:cubicBezTo>
                  <a:lnTo>
                    <a:pt x="1051" y="2100"/>
                  </a:lnTo>
                  <a:cubicBezTo>
                    <a:pt x="1142" y="2100"/>
                    <a:pt x="1256" y="2100"/>
                    <a:pt x="1347" y="2055"/>
                  </a:cubicBezTo>
                  <a:cubicBezTo>
                    <a:pt x="1416" y="2032"/>
                    <a:pt x="1484" y="1986"/>
                    <a:pt x="1553" y="1963"/>
                  </a:cubicBezTo>
                  <a:cubicBezTo>
                    <a:pt x="1621" y="1918"/>
                    <a:pt x="1713" y="1849"/>
                    <a:pt x="1758" y="1804"/>
                  </a:cubicBezTo>
                  <a:cubicBezTo>
                    <a:pt x="1758" y="1804"/>
                    <a:pt x="1781" y="1781"/>
                    <a:pt x="1781" y="1781"/>
                  </a:cubicBezTo>
                  <a:cubicBezTo>
                    <a:pt x="1850" y="1712"/>
                    <a:pt x="1895" y="1667"/>
                    <a:pt x="1941" y="1575"/>
                  </a:cubicBezTo>
                  <a:cubicBezTo>
                    <a:pt x="1941" y="1575"/>
                    <a:pt x="1941" y="1575"/>
                    <a:pt x="1941" y="1553"/>
                  </a:cubicBezTo>
                  <a:cubicBezTo>
                    <a:pt x="1964" y="1507"/>
                    <a:pt x="2009" y="1438"/>
                    <a:pt x="2032" y="1370"/>
                  </a:cubicBezTo>
                  <a:cubicBezTo>
                    <a:pt x="2055" y="1279"/>
                    <a:pt x="2055" y="1187"/>
                    <a:pt x="2078" y="1119"/>
                  </a:cubicBezTo>
                  <a:cubicBezTo>
                    <a:pt x="2078" y="1028"/>
                    <a:pt x="2055" y="936"/>
                    <a:pt x="2032" y="868"/>
                  </a:cubicBezTo>
                  <a:cubicBezTo>
                    <a:pt x="2032" y="845"/>
                    <a:pt x="2032" y="822"/>
                    <a:pt x="2032" y="822"/>
                  </a:cubicBezTo>
                  <a:cubicBezTo>
                    <a:pt x="2009" y="754"/>
                    <a:pt x="1964" y="662"/>
                    <a:pt x="1941" y="594"/>
                  </a:cubicBezTo>
                  <a:cubicBezTo>
                    <a:pt x="1918" y="594"/>
                    <a:pt x="1918" y="594"/>
                    <a:pt x="1918" y="571"/>
                  </a:cubicBezTo>
                  <a:cubicBezTo>
                    <a:pt x="1918" y="571"/>
                    <a:pt x="1895" y="548"/>
                    <a:pt x="1895" y="548"/>
                  </a:cubicBezTo>
                  <a:cubicBezTo>
                    <a:pt x="1872" y="503"/>
                    <a:pt x="1872" y="457"/>
                    <a:pt x="1850" y="411"/>
                  </a:cubicBezTo>
                  <a:cubicBezTo>
                    <a:pt x="1781" y="297"/>
                    <a:pt x="1690" y="206"/>
                    <a:pt x="1576" y="137"/>
                  </a:cubicBezTo>
                  <a:cubicBezTo>
                    <a:pt x="1416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1006175" y="3486050"/>
              <a:ext cx="46825" cy="49075"/>
            </a:xfrm>
            <a:custGeom>
              <a:avLst/>
              <a:gdLst/>
              <a:ahLst/>
              <a:cxnLst/>
              <a:rect l="l" t="t" r="r" b="b"/>
              <a:pathLst>
                <a:path w="1873" h="1963" extrusionOk="0">
                  <a:moveTo>
                    <a:pt x="845" y="0"/>
                  </a:moveTo>
                  <a:cubicBezTo>
                    <a:pt x="777" y="0"/>
                    <a:pt x="708" y="23"/>
                    <a:pt x="617" y="46"/>
                  </a:cubicBezTo>
                  <a:cubicBezTo>
                    <a:pt x="549" y="46"/>
                    <a:pt x="457" y="91"/>
                    <a:pt x="389" y="137"/>
                  </a:cubicBezTo>
                  <a:cubicBezTo>
                    <a:pt x="298" y="183"/>
                    <a:pt x="229" y="251"/>
                    <a:pt x="183" y="320"/>
                  </a:cubicBezTo>
                  <a:cubicBezTo>
                    <a:pt x="115" y="411"/>
                    <a:pt x="69" y="479"/>
                    <a:pt x="47" y="593"/>
                  </a:cubicBezTo>
                  <a:cubicBezTo>
                    <a:pt x="1" y="685"/>
                    <a:pt x="1" y="799"/>
                    <a:pt x="24" y="890"/>
                  </a:cubicBezTo>
                  <a:cubicBezTo>
                    <a:pt x="24" y="982"/>
                    <a:pt x="47" y="1050"/>
                    <a:pt x="92" y="1118"/>
                  </a:cubicBezTo>
                  <a:cubicBezTo>
                    <a:pt x="92" y="1118"/>
                    <a:pt x="92" y="1118"/>
                    <a:pt x="92" y="1141"/>
                  </a:cubicBezTo>
                  <a:cubicBezTo>
                    <a:pt x="69" y="1278"/>
                    <a:pt x="115" y="1461"/>
                    <a:pt x="206" y="1575"/>
                  </a:cubicBezTo>
                  <a:cubicBezTo>
                    <a:pt x="229" y="1598"/>
                    <a:pt x="298" y="1712"/>
                    <a:pt x="320" y="1735"/>
                  </a:cubicBezTo>
                  <a:cubicBezTo>
                    <a:pt x="412" y="1826"/>
                    <a:pt x="549" y="1917"/>
                    <a:pt x="663" y="1940"/>
                  </a:cubicBezTo>
                  <a:lnTo>
                    <a:pt x="777" y="1940"/>
                  </a:lnTo>
                  <a:cubicBezTo>
                    <a:pt x="800" y="1963"/>
                    <a:pt x="845" y="1963"/>
                    <a:pt x="891" y="1963"/>
                  </a:cubicBezTo>
                  <a:lnTo>
                    <a:pt x="914" y="1963"/>
                  </a:lnTo>
                  <a:cubicBezTo>
                    <a:pt x="982" y="1963"/>
                    <a:pt x="1051" y="1940"/>
                    <a:pt x="1119" y="1940"/>
                  </a:cubicBezTo>
                  <a:cubicBezTo>
                    <a:pt x="1142" y="1940"/>
                    <a:pt x="1142" y="1940"/>
                    <a:pt x="1165" y="1917"/>
                  </a:cubicBezTo>
                  <a:cubicBezTo>
                    <a:pt x="1233" y="1895"/>
                    <a:pt x="1302" y="1872"/>
                    <a:pt x="1370" y="1849"/>
                  </a:cubicBezTo>
                  <a:cubicBezTo>
                    <a:pt x="1370" y="1826"/>
                    <a:pt x="1370" y="1826"/>
                    <a:pt x="1393" y="1826"/>
                  </a:cubicBezTo>
                  <a:cubicBezTo>
                    <a:pt x="1439" y="1780"/>
                    <a:pt x="1507" y="1735"/>
                    <a:pt x="1553" y="1689"/>
                  </a:cubicBezTo>
                  <a:cubicBezTo>
                    <a:pt x="1621" y="1643"/>
                    <a:pt x="1690" y="1529"/>
                    <a:pt x="1713" y="1506"/>
                  </a:cubicBezTo>
                  <a:cubicBezTo>
                    <a:pt x="1736" y="1484"/>
                    <a:pt x="1736" y="1461"/>
                    <a:pt x="1758" y="1438"/>
                  </a:cubicBezTo>
                  <a:cubicBezTo>
                    <a:pt x="1781" y="1392"/>
                    <a:pt x="1827" y="1278"/>
                    <a:pt x="1850" y="1210"/>
                  </a:cubicBezTo>
                  <a:cubicBezTo>
                    <a:pt x="1850" y="1141"/>
                    <a:pt x="1873" y="1027"/>
                    <a:pt x="1873" y="959"/>
                  </a:cubicBezTo>
                  <a:cubicBezTo>
                    <a:pt x="1873" y="890"/>
                    <a:pt x="1850" y="776"/>
                    <a:pt x="1827" y="708"/>
                  </a:cubicBezTo>
                  <a:cubicBezTo>
                    <a:pt x="1804" y="639"/>
                    <a:pt x="1781" y="525"/>
                    <a:pt x="1736" y="479"/>
                  </a:cubicBezTo>
                  <a:cubicBezTo>
                    <a:pt x="1690" y="434"/>
                    <a:pt x="1644" y="342"/>
                    <a:pt x="1576" y="274"/>
                  </a:cubicBezTo>
                  <a:cubicBezTo>
                    <a:pt x="1507" y="228"/>
                    <a:pt x="1439" y="183"/>
                    <a:pt x="1370" y="137"/>
                  </a:cubicBezTo>
                  <a:cubicBezTo>
                    <a:pt x="1211" y="46"/>
                    <a:pt x="1074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925725" y="3567650"/>
              <a:ext cx="49675" cy="47375"/>
            </a:xfrm>
            <a:custGeom>
              <a:avLst/>
              <a:gdLst/>
              <a:ahLst/>
              <a:cxnLst/>
              <a:rect l="l" t="t" r="r" b="b"/>
              <a:pathLst>
                <a:path w="1987" h="1895" extrusionOk="0">
                  <a:moveTo>
                    <a:pt x="799" y="0"/>
                  </a:moveTo>
                  <a:cubicBezTo>
                    <a:pt x="731" y="0"/>
                    <a:pt x="662" y="23"/>
                    <a:pt x="617" y="23"/>
                  </a:cubicBezTo>
                  <a:cubicBezTo>
                    <a:pt x="480" y="69"/>
                    <a:pt x="366" y="137"/>
                    <a:pt x="274" y="228"/>
                  </a:cubicBezTo>
                  <a:cubicBezTo>
                    <a:pt x="229" y="274"/>
                    <a:pt x="183" y="342"/>
                    <a:pt x="137" y="388"/>
                  </a:cubicBezTo>
                  <a:cubicBezTo>
                    <a:pt x="137" y="411"/>
                    <a:pt x="137" y="411"/>
                    <a:pt x="137" y="411"/>
                  </a:cubicBezTo>
                  <a:lnTo>
                    <a:pt x="115" y="411"/>
                  </a:lnTo>
                  <a:cubicBezTo>
                    <a:pt x="92" y="479"/>
                    <a:pt x="69" y="548"/>
                    <a:pt x="46" y="616"/>
                  </a:cubicBezTo>
                  <a:cubicBezTo>
                    <a:pt x="23" y="662"/>
                    <a:pt x="23" y="708"/>
                    <a:pt x="23" y="776"/>
                  </a:cubicBezTo>
                  <a:cubicBezTo>
                    <a:pt x="0" y="822"/>
                    <a:pt x="0" y="867"/>
                    <a:pt x="0" y="936"/>
                  </a:cubicBezTo>
                  <a:cubicBezTo>
                    <a:pt x="0" y="1004"/>
                    <a:pt x="23" y="1073"/>
                    <a:pt x="23" y="1141"/>
                  </a:cubicBezTo>
                  <a:cubicBezTo>
                    <a:pt x="23" y="1164"/>
                    <a:pt x="23" y="1164"/>
                    <a:pt x="23" y="1164"/>
                  </a:cubicBezTo>
                  <a:cubicBezTo>
                    <a:pt x="46" y="1164"/>
                    <a:pt x="46" y="1187"/>
                    <a:pt x="46" y="1187"/>
                  </a:cubicBezTo>
                  <a:cubicBezTo>
                    <a:pt x="69" y="1255"/>
                    <a:pt x="92" y="1324"/>
                    <a:pt x="115" y="1392"/>
                  </a:cubicBezTo>
                  <a:cubicBezTo>
                    <a:pt x="137" y="1392"/>
                    <a:pt x="137" y="1392"/>
                    <a:pt x="137" y="1415"/>
                  </a:cubicBezTo>
                  <a:cubicBezTo>
                    <a:pt x="137" y="1415"/>
                    <a:pt x="137" y="1415"/>
                    <a:pt x="160" y="1438"/>
                  </a:cubicBezTo>
                  <a:cubicBezTo>
                    <a:pt x="160" y="1461"/>
                    <a:pt x="206" y="1484"/>
                    <a:pt x="206" y="1529"/>
                  </a:cubicBezTo>
                  <a:cubicBezTo>
                    <a:pt x="229" y="1552"/>
                    <a:pt x="252" y="1575"/>
                    <a:pt x="274" y="1598"/>
                  </a:cubicBezTo>
                  <a:cubicBezTo>
                    <a:pt x="297" y="1621"/>
                    <a:pt x="297" y="1621"/>
                    <a:pt x="320" y="1643"/>
                  </a:cubicBezTo>
                  <a:cubicBezTo>
                    <a:pt x="366" y="1666"/>
                    <a:pt x="411" y="1712"/>
                    <a:pt x="480" y="1758"/>
                  </a:cubicBezTo>
                  <a:cubicBezTo>
                    <a:pt x="525" y="1780"/>
                    <a:pt x="571" y="1803"/>
                    <a:pt x="594" y="1826"/>
                  </a:cubicBezTo>
                  <a:cubicBezTo>
                    <a:pt x="640" y="1826"/>
                    <a:pt x="685" y="1849"/>
                    <a:pt x="731" y="1872"/>
                  </a:cubicBezTo>
                  <a:cubicBezTo>
                    <a:pt x="799" y="1872"/>
                    <a:pt x="891" y="1895"/>
                    <a:pt x="936" y="1895"/>
                  </a:cubicBezTo>
                  <a:lnTo>
                    <a:pt x="982" y="1895"/>
                  </a:lnTo>
                  <a:cubicBezTo>
                    <a:pt x="1073" y="1895"/>
                    <a:pt x="1142" y="1895"/>
                    <a:pt x="1233" y="1872"/>
                  </a:cubicBezTo>
                  <a:cubicBezTo>
                    <a:pt x="1233" y="1872"/>
                    <a:pt x="1256" y="1872"/>
                    <a:pt x="1256" y="1849"/>
                  </a:cubicBezTo>
                  <a:cubicBezTo>
                    <a:pt x="1324" y="1826"/>
                    <a:pt x="1393" y="1803"/>
                    <a:pt x="1461" y="1780"/>
                  </a:cubicBezTo>
                  <a:cubicBezTo>
                    <a:pt x="1461" y="1780"/>
                    <a:pt x="1461" y="1780"/>
                    <a:pt x="1461" y="1758"/>
                  </a:cubicBezTo>
                  <a:lnTo>
                    <a:pt x="1507" y="1758"/>
                  </a:lnTo>
                  <a:cubicBezTo>
                    <a:pt x="1553" y="1712"/>
                    <a:pt x="1621" y="1666"/>
                    <a:pt x="1690" y="1598"/>
                  </a:cubicBezTo>
                  <a:cubicBezTo>
                    <a:pt x="1690" y="1598"/>
                    <a:pt x="1690" y="1598"/>
                    <a:pt x="1712" y="1575"/>
                  </a:cubicBezTo>
                  <a:cubicBezTo>
                    <a:pt x="1735" y="1529"/>
                    <a:pt x="1781" y="1484"/>
                    <a:pt x="1827" y="1415"/>
                  </a:cubicBezTo>
                  <a:cubicBezTo>
                    <a:pt x="1827" y="1415"/>
                    <a:pt x="1827" y="1415"/>
                    <a:pt x="1849" y="1392"/>
                  </a:cubicBezTo>
                  <a:cubicBezTo>
                    <a:pt x="1849" y="1392"/>
                    <a:pt x="1849" y="1392"/>
                    <a:pt x="1849" y="1370"/>
                  </a:cubicBezTo>
                  <a:cubicBezTo>
                    <a:pt x="1872" y="1324"/>
                    <a:pt x="1918" y="1233"/>
                    <a:pt x="1941" y="1187"/>
                  </a:cubicBezTo>
                  <a:cubicBezTo>
                    <a:pt x="1941" y="1164"/>
                    <a:pt x="1941" y="1164"/>
                    <a:pt x="1941" y="1164"/>
                  </a:cubicBezTo>
                  <a:cubicBezTo>
                    <a:pt x="1941" y="1164"/>
                    <a:pt x="1941" y="1141"/>
                    <a:pt x="1941" y="1141"/>
                  </a:cubicBezTo>
                  <a:cubicBezTo>
                    <a:pt x="1963" y="1118"/>
                    <a:pt x="1963" y="1050"/>
                    <a:pt x="1963" y="1027"/>
                  </a:cubicBezTo>
                  <a:cubicBezTo>
                    <a:pt x="1963" y="1027"/>
                    <a:pt x="1963" y="959"/>
                    <a:pt x="1986" y="936"/>
                  </a:cubicBezTo>
                  <a:cubicBezTo>
                    <a:pt x="1986" y="913"/>
                    <a:pt x="1986" y="913"/>
                    <a:pt x="1986" y="913"/>
                  </a:cubicBezTo>
                  <a:cubicBezTo>
                    <a:pt x="1963" y="845"/>
                    <a:pt x="1963" y="776"/>
                    <a:pt x="1941" y="708"/>
                  </a:cubicBezTo>
                  <a:lnTo>
                    <a:pt x="1872" y="525"/>
                  </a:lnTo>
                  <a:cubicBezTo>
                    <a:pt x="1872" y="525"/>
                    <a:pt x="1872" y="525"/>
                    <a:pt x="1872" y="502"/>
                  </a:cubicBezTo>
                  <a:cubicBezTo>
                    <a:pt x="1849" y="479"/>
                    <a:pt x="1758" y="388"/>
                    <a:pt x="1735" y="365"/>
                  </a:cubicBezTo>
                  <a:cubicBezTo>
                    <a:pt x="1735" y="342"/>
                    <a:pt x="1735" y="342"/>
                    <a:pt x="1735" y="342"/>
                  </a:cubicBezTo>
                  <a:cubicBezTo>
                    <a:pt x="1690" y="320"/>
                    <a:pt x="1644" y="274"/>
                    <a:pt x="1644" y="274"/>
                  </a:cubicBezTo>
                  <a:cubicBezTo>
                    <a:pt x="1621" y="251"/>
                    <a:pt x="1598" y="228"/>
                    <a:pt x="1553" y="205"/>
                  </a:cubicBezTo>
                  <a:lnTo>
                    <a:pt x="1530" y="205"/>
                  </a:lnTo>
                  <a:cubicBezTo>
                    <a:pt x="1507" y="183"/>
                    <a:pt x="1393" y="137"/>
                    <a:pt x="1347" y="114"/>
                  </a:cubicBezTo>
                  <a:lnTo>
                    <a:pt x="1302" y="114"/>
                  </a:lnTo>
                  <a:cubicBezTo>
                    <a:pt x="1279" y="91"/>
                    <a:pt x="1210" y="91"/>
                    <a:pt x="1142" y="91"/>
                  </a:cubicBezTo>
                  <a:cubicBezTo>
                    <a:pt x="1050" y="23"/>
                    <a:pt x="936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946850" y="3693750"/>
              <a:ext cx="43375" cy="51675"/>
            </a:xfrm>
            <a:custGeom>
              <a:avLst/>
              <a:gdLst/>
              <a:ahLst/>
              <a:cxnLst/>
              <a:rect l="l" t="t" r="r" b="b"/>
              <a:pathLst>
                <a:path w="1735" h="2067" extrusionOk="0">
                  <a:moveTo>
                    <a:pt x="936" y="0"/>
                  </a:moveTo>
                  <a:cubicBezTo>
                    <a:pt x="867" y="0"/>
                    <a:pt x="799" y="23"/>
                    <a:pt x="730" y="23"/>
                  </a:cubicBezTo>
                  <a:lnTo>
                    <a:pt x="708" y="23"/>
                  </a:lnTo>
                  <a:lnTo>
                    <a:pt x="525" y="115"/>
                  </a:lnTo>
                  <a:cubicBezTo>
                    <a:pt x="502" y="137"/>
                    <a:pt x="479" y="137"/>
                    <a:pt x="457" y="183"/>
                  </a:cubicBezTo>
                  <a:cubicBezTo>
                    <a:pt x="342" y="252"/>
                    <a:pt x="388" y="206"/>
                    <a:pt x="320" y="320"/>
                  </a:cubicBezTo>
                  <a:cubicBezTo>
                    <a:pt x="297" y="320"/>
                    <a:pt x="251" y="366"/>
                    <a:pt x="251" y="388"/>
                  </a:cubicBezTo>
                  <a:cubicBezTo>
                    <a:pt x="228" y="411"/>
                    <a:pt x="183" y="571"/>
                    <a:pt x="160" y="594"/>
                  </a:cubicBezTo>
                  <a:cubicBezTo>
                    <a:pt x="160" y="617"/>
                    <a:pt x="160" y="662"/>
                    <a:pt x="160" y="685"/>
                  </a:cubicBezTo>
                  <a:cubicBezTo>
                    <a:pt x="137" y="731"/>
                    <a:pt x="137" y="776"/>
                    <a:pt x="137" y="799"/>
                  </a:cubicBezTo>
                  <a:cubicBezTo>
                    <a:pt x="137" y="799"/>
                    <a:pt x="137" y="822"/>
                    <a:pt x="137" y="868"/>
                  </a:cubicBezTo>
                  <a:cubicBezTo>
                    <a:pt x="137" y="891"/>
                    <a:pt x="114" y="913"/>
                    <a:pt x="114" y="913"/>
                  </a:cubicBezTo>
                  <a:cubicBezTo>
                    <a:pt x="46" y="1005"/>
                    <a:pt x="23" y="1096"/>
                    <a:pt x="23" y="1210"/>
                  </a:cubicBezTo>
                  <a:cubicBezTo>
                    <a:pt x="0" y="1301"/>
                    <a:pt x="0" y="1416"/>
                    <a:pt x="46" y="1507"/>
                  </a:cubicBezTo>
                  <a:cubicBezTo>
                    <a:pt x="69" y="1598"/>
                    <a:pt x="114" y="1689"/>
                    <a:pt x="183" y="1758"/>
                  </a:cubicBezTo>
                  <a:cubicBezTo>
                    <a:pt x="228" y="1849"/>
                    <a:pt x="297" y="1918"/>
                    <a:pt x="388" y="1963"/>
                  </a:cubicBezTo>
                  <a:cubicBezTo>
                    <a:pt x="457" y="1986"/>
                    <a:pt x="502" y="2009"/>
                    <a:pt x="571" y="2032"/>
                  </a:cubicBezTo>
                  <a:cubicBezTo>
                    <a:pt x="639" y="2055"/>
                    <a:pt x="708" y="2066"/>
                    <a:pt x="776" y="2066"/>
                  </a:cubicBezTo>
                  <a:cubicBezTo>
                    <a:pt x="845" y="2066"/>
                    <a:pt x="913" y="2055"/>
                    <a:pt x="982" y="2032"/>
                  </a:cubicBezTo>
                  <a:lnTo>
                    <a:pt x="1164" y="1963"/>
                  </a:lnTo>
                  <a:cubicBezTo>
                    <a:pt x="1278" y="1895"/>
                    <a:pt x="1370" y="1804"/>
                    <a:pt x="1415" y="1689"/>
                  </a:cubicBezTo>
                  <a:cubicBezTo>
                    <a:pt x="1461" y="1621"/>
                    <a:pt x="1507" y="1530"/>
                    <a:pt x="1552" y="1461"/>
                  </a:cubicBezTo>
                  <a:cubicBezTo>
                    <a:pt x="1598" y="1301"/>
                    <a:pt x="1666" y="1165"/>
                    <a:pt x="1712" y="1028"/>
                  </a:cubicBezTo>
                  <a:cubicBezTo>
                    <a:pt x="1712" y="1028"/>
                    <a:pt x="1712" y="1005"/>
                    <a:pt x="1712" y="1005"/>
                  </a:cubicBezTo>
                  <a:cubicBezTo>
                    <a:pt x="1712" y="982"/>
                    <a:pt x="1735" y="822"/>
                    <a:pt x="1735" y="799"/>
                  </a:cubicBezTo>
                  <a:cubicBezTo>
                    <a:pt x="1735" y="776"/>
                    <a:pt x="1712" y="617"/>
                    <a:pt x="1712" y="594"/>
                  </a:cubicBezTo>
                  <a:cubicBezTo>
                    <a:pt x="1712" y="571"/>
                    <a:pt x="1643" y="434"/>
                    <a:pt x="1643" y="411"/>
                  </a:cubicBezTo>
                  <a:lnTo>
                    <a:pt x="1621" y="411"/>
                  </a:lnTo>
                  <a:cubicBezTo>
                    <a:pt x="1598" y="343"/>
                    <a:pt x="1552" y="297"/>
                    <a:pt x="1507" y="252"/>
                  </a:cubicBezTo>
                  <a:cubicBezTo>
                    <a:pt x="1507" y="252"/>
                    <a:pt x="1507" y="229"/>
                    <a:pt x="1507" y="229"/>
                  </a:cubicBezTo>
                  <a:cubicBezTo>
                    <a:pt x="1461" y="206"/>
                    <a:pt x="1392" y="160"/>
                    <a:pt x="1347" y="115"/>
                  </a:cubicBezTo>
                  <a:lnTo>
                    <a:pt x="1324" y="115"/>
                  </a:lnTo>
                  <a:cubicBezTo>
                    <a:pt x="1278" y="92"/>
                    <a:pt x="1210" y="69"/>
                    <a:pt x="1141" y="23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1070675" y="3739125"/>
              <a:ext cx="41675" cy="49350"/>
            </a:xfrm>
            <a:custGeom>
              <a:avLst/>
              <a:gdLst/>
              <a:ahLst/>
              <a:cxnLst/>
              <a:rect l="l" t="t" r="r" b="b"/>
              <a:pathLst>
                <a:path w="1667" h="1974" extrusionOk="0">
                  <a:moveTo>
                    <a:pt x="845" y="0"/>
                  </a:moveTo>
                  <a:cubicBezTo>
                    <a:pt x="776" y="0"/>
                    <a:pt x="708" y="11"/>
                    <a:pt x="639" y="34"/>
                  </a:cubicBezTo>
                  <a:lnTo>
                    <a:pt x="457" y="103"/>
                  </a:lnTo>
                  <a:cubicBezTo>
                    <a:pt x="343" y="171"/>
                    <a:pt x="251" y="263"/>
                    <a:pt x="183" y="377"/>
                  </a:cubicBezTo>
                  <a:cubicBezTo>
                    <a:pt x="137" y="468"/>
                    <a:pt x="91" y="582"/>
                    <a:pt x="69" y="673"/>
                  </a:cubicBezTo>
                  <a:cubicBezTo>
                    <a:pt x="46" y="696"/>
                    <a:pt x="46" y="719"/>
                    <a:pt x="46" y="742"/>
                  </a:cubicBezTo>
                  <a:cubicBezTo>
                    <a:pt x="23" y="810"/>
                    <a:pt x="23" y="902"/>
                    <a:pt x="23" y="993"/>
                  </a:cubicBezTo>
                  <a:cubicBezTo>
                    <a:pt x="0" y="1039"/>
                    <a:pt x="23" y="1061"/>
                    <a:pt x="23" y="1107"/>
                  </a:cubicBezTo>
                  <a:cubicBezTo>
                    <a:pt x="46" y="1267"/>
                    <a:pt x="46" y="1427"/>
                    <a:pt x="160" y="1564"/>
                  </a:cubicBezTo>
                  <a:cubicBezTo>
                    <a:pt x="251" y="1701"/>
                    <a:pt x="297" y="1769"/>
                    <a:pt x="457" y="1860"/>
                  </a:cubicBezTo>
                  <a:cubicBezTo>
                    <a:pt x="566" y="1938"/>
                    <a:pt x="707" y="1974"/>
                    <a:pt x="851" y="1974"/>
                  </a:cubicBezTo>
                  <a:cubicBezTo>
                    <a:pt x="918" y="1974"/>
                    <a:pt x="985" y="1966"/>
                    <a:pt x="1050" y="1952"/>
                  </a:cubicBezTo>
                  <a:cubicBezTo>
                    <a:pt x="1187" y="1906"/>
                    <a:pt x="1301" y="1837"/>
                    <a:pt x="1415" y="1746"/>
                  </a:cubicBezTo>
                  <a:cubicBezTo>
                    <a:pt x="1507" y="1632"/>
                    <a:pt x="1575" y="1518"/>
                    <a:pt x="1621" y="1381"/>
                  </a:cubicBezTo>
                  <a:cubicBezTo>
                    <a:pt x="1666" y="1221"/>
                    <a:pt x="1644" y="1039"/>
                    <a:pt x="1575" y="879"/>
                  </a:cubicBezTo>
                  <a:cubicBezTo>
                    <a:pt x="1598" y="765"/>
                    <a:pt x="1598" y="673"/>
                    <a:pt x="1575" y="559"/>
                  </a:cubicBezTo>
                  <a:cubicBezTo>
                    <a:pt x="1552" y="468"/>
                    <a:pt x="1507" y="377"/>
                    <a:pt x="1438" y="308"/>
                  </a:cubicBezTo>
                  <a:cubicBezTo>
                    <a:pt x="1392" y="217"/>
                    <a:pt x="1301" y="171"/>
                    <a:pt x="1233" y="103"/>
                  </a:cubicBezTo>
                  <a:cubicBezTo>
                    <a:pt x="1164" y="80"/>
                    <a:pt x="1096" y="57"/>
                    <a:pt x="1050" y="34"/>
                  </a:cubicBezTo>
                  <a:cubicBezTo>
                    <a:pt x="982" y="11"/>
                    <a:pt x="913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1157400" y="3674925"/>
              <a:ext cx="44525" cy="41675"/>
            </a:xfrm>
            <a:custGeom>
              <a:avLst/>
              <a:gdLst/>
              <a:ahLst/>
              <a:cxnLst/>
              <a:rect l="l" t="t" r="r" b="b"/>
              <a:pathLst>
                <a:path w="1781" h="1667" extrusionOk="0">
                  <a:moveTo>
                    <a:pt x="799" y="0"/>
                  </a:moveTo>
                  <a:cubicBezTo>
                    <a:pt x="640" y="0"/>
                    <a:pt x="548" y="23"/>
                    <a:pt x="411" y="114"/>
                  </a:cubicBezTo>
                  <a:cubicBezTo>
                    <a:pt x="297" y="160"/>
                    <a:pt x="183" y="274"/>
                    <a:pt x="115" y="388"/>
                  </a:cubicBezTo>
                  <a:cubicBezTo>
                    <a:pt x="69" y="457"/>
                    <a:pt x="46" y="525"/>
                    <a:pt x="23" y="594"/>
                  </a:cubicBezTo>
                  <a:cubicBezTo>
                    <a:pt x="1" y="776"/>
                    <a:pt x="1" y="822"/>
                    <a:pt x="23" y="1005"/>
                  </a:cubicBezTo>
                  <a:cubicBezTo>
                    <a:pt x="69" y="1096"/>
                    <a:pt x="115" y="1187"/>
                    <a:pt x="160" y="1256"/>
                  </a:cubicBezTo>
                  <a:cubicBezTo>
                    <a:pt x="229" y="1347"/>
                    <a:pt x="297" y="1415"/>
                    <a:pt x="389" y="1461"/>
                  </a:cubicBezTo>
                  <a:cubicBezTo>
                    <a:pt x="434" y="1484"/>
                    <a:pt x="480" y="1507"/>
                    <a:pt x="526" y="1529"/>
                  </a:cubicBezTo>
                  <a:cubicBezTo>
                    <a:pt x="548" y="1529"/>
                    <a:pt x="548" y="1552"/>
                    <a:pt x="571" y="1552"/>
                  </a:cubicBezTo>
                  <a:cubicBezTo>
                    <a:pt x="594" y="1575"/>
                    <a:pt x="754" y="1621"/>
                    <a:pt x="754" y="1644"/>
                  </a:cubicBezTo>
                  <a:lnTo>
                    <a:pt x="777" y="1644"/>
                  </a:lnTo>
                  <a:cubicBezTo>
                    <a:pt x="777" y="1644"/>
                    <a:pt x="959" y="1666"/>
                    <a:pt x="982" y="1666"/>
                  </a:cubicBezTo>
                  <a:cubicBezTo>
                    <a:pt x="982" y="1666"/>
                    <a:pt x="1187" y="1644"/>
                    <a:pt x="1187" y="1644"/>
                  </a:cubicBezTo>
                  <a:cubicBezTo>
                    <a:pt x="1210" y="1621"/>
                    <a:pt x="1256" y="1621"/>
                    <a:pt x="1279" y="1598"/>
                  </a:cubicBezTo>
                  <a:cubicBezTo>
                    <a:pt x="1302" y="1575"/>
                    <a:pt x="1347" y="1575"/>
                    <a:pt x="1370" y="1552"/>
                  </a:cubicBezTo>
                  <a:cubicBezTo>
                    <a:pt x="1393" y="1552"/>
                    <a:pt x="1530" y="1438"/>
                    <a:pt x="1530" y="1438"/>
                  </a:cubicBezTo>
                  <a:cubicBezTo>
                    <a:pt x="1530" y="1438"/>
                    <a:pt x="1553" y="1415"/>
                    <a:pt x="1553" y="1415"/>
                  </a:cubicBezTo>
                  <a:cubicBezTo>
                    <a:pt x="1553" y="1415"/>
                    <a:pt x="1598" y="1370"/>
                    <a:pt x="1598" y="1347"/>
                  </a:cubicBezTo>
                  <a:cubicBezTo>
                    <a:pt x="1621" y="1324"/>
                    <a:pt x="1644" y="1278"/>
                    <a:pt x="1667" y="1256"/>
                  </a:cubicBezTo>
                  <a:cubicBezTo>
                    <a:pt x="1667" y="1233"/>
                    <a:pt x="1758" y="1073"/>
                    <a:pt x="1758" y="1073"/>
                  </a:cubicBezTo>
                  <a:cubicBezTo>
                    <a:pt x="1758" y="1073"/>
                    <a:pt x="1758" y="1050"/>
                    <a:pt x="1758" y="1050"/>
                  </a:cubicBezTo>
                  <a:cubicBezTo>
                    <a:pt x="1758" y="1027"/>
                    <a:pt x="1758" y="982"/>
                    <a:pt x="1758" y="959"/>
                  </a:cubicBezTo>
                  <a:cubicBezTo>
                    <a:pt x="1781" y="913"/>
                    <a:pt x="1781" y="890"/>
                    <a:pt x="1781" y="845"/>
                  </a:cubicBezTo>
                  <a:cubicBezTo>
                    <a:pt x="1781" y="845"/>
                    <a:pt x="1758" y="639"/>
                    <a:pt x="1758" y="639"/>
                  </a:cubicBezTo>
                  <a:cubicBezTo>
                    <a:pt x="1758" y="639"/>
                    <a:pt x="1690" y="457"/>
                    <a:pt x="1667" y="457"/>
                  </a:cubicBezTo>
                  <a:cubicBezTo>
                    <a:pt x="1667" y="457"/>
                    <a:pt x="1553" y="297"/>
                    <a:pt x="1553" y="297"/>
                  </a:cubicBezTo>
                  <a:cubicBezTo>
                    <a:pt x="1553" y="297"/>
                    <a:pt x="1393" y="183"/>
                    <a:pt x="1393" y="183"/>
                  </a:cubicBezTo>
                  <a:cubicBezTo>
                    <a:pt x="1393" y="183"/>
                    <a:pt x="1210" y="91"/>
                    <a:pt x="1210" y="91"/>
                  </a:cubicBezTo>
                  <a:cubicBezTo>
                    <a:pt x="1187" y="91"/>
                    <a:pt x="1165" y="69"/>
                    <a:pt x="1142" y="69"/>
                  </a:cubicBezTo>
                  <a:cubicBezTo>
                    <a:pt x="1119" y="69"/>
                    <a:pt x="1073" y="46"/>
                    <a:pt x="1051" y="23"/>
                  </a:cubicBezTo>
                  <a:cubicBezTo>
                    <a:pt x="959" y="0"/>
                    <a:pt x="891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1173950" y="3534550"/>
              <a:ext cx="41675" cy="46525"/>
            </a:xfrm>
            <a:custGeom>
              <a:avLst/>
              <a:gdLst/>
              <a:ahLst/>
              <a:cxnLst/>
              <a:rect l="l" t="t" r="r" b="b"/>
              <a:pathLst>
                <a:path w="1667" h="1861" extrusionOk="0">
                  <a:moveTo>
                    <a:pt x="891" y="0"/>
                  </a:moveTo>
                  <a:cubicBezTo>
                    <a:pt x="822" y="23"/>
                    <a:pt x="754" y="23"/>
                    <a:pt x="685" y="46"/>
                  </a:cubicBezTo>
                  <a:cubicBezTo>
                    <a:pt x="571" y="69"/>
                    <a:pt x="457" y="137"/>
                    <a:pt x="366" y="228"/>
                  </a:cubicBezTo>
                  <a:cubicBezTo>
                    <a:pt x="343" y="251"/>
                    <a:pt x="320" y="251"/>
                    <a:pt x="297" y="274"/>
                  </a:cubicBezTo>
                  <a:cubicBezTo>
                    <a:pt x="297" y="274"/>
                    <a:pt x="297" y="297"/>
                    <a:pt x="297" y="297"/>
                  </a:cubicBezTo>
                  <a:cubicBezTo>
                    <a:pt x="206" y="343"/>
                    <a:pt x="137" y="411"/>
                    <a:pt x="92" y="502"/>
                  </a:cubicBezTo>
                  <a:cubicBezTo>
                    <a:pt x="69" y="571"/>
                    <a:pt x="46" y="639"/>
                    <a:pt x="23" y="685"/>
                  </a:cubicBezTo>
                  <a:cubicBezTo>
                    <a:pt x="1" y="776"/>
                    <a:pt x="1" y="845"/>
                    <a:pt x="1" y="936"/>
                  </a:cubicBezTo>
                  <a:cubicBezTo>
                    <a:pt x="1" y="959"/>
                    <a:pt x="1" y="959"/>
                    <a:pt x="1" y="982"/>
                  </a:cubicBezTo>
                  <a:cubicBezTo>
                    <a:pt x="1" y="1164"/>
                    <a:pt x="23" y="1233"/>
                    <a:pt x="115" y="1415"/>
                  </a:cubicBezTo>
                  <a:cubicBezTo>
                    <a:pt x="115" y="1415"/>
                    <a:pt x="115" y="1438"/>
                    <a:pt x="115" y="1438"/>
                  </a:cubicBezTo>
                  <a:cubicBezTo>
                    <a:pt x="160" y="1484"/>
                    <a:pt x="206" y="1552"/>
                    <a:pt x="252" y="1621"/>
                  </a:cubicBezTo>
                  <a:cubicBezTo>
                    <a:pt x="366" y="1712"/>
                    <a:pt x="480" y="1781"/>
                    <a:pt x="640" y="1826"/>
                  </a:cubicBezTo>
                  <a:cubicBezTo>
                    <a:pt x="708" y="1849"/>
                    <a:pt x="788" y="1860"/>
                    <a:pt x="868" y="1860"/>
                  </a:cubicBezTo>
                  <a:cubicBezTo>
                    <a:pt x="948" y="1860"/>
                    <a:pt x="1028" y="1849"/>
                    <a:pt x="1096" y="1826"/>
                  </a:cubicBezTo>
                  <a:lnTo>
                    <a:pt x="1279" y="1758"/>
                  </a:lnTo>
                  <a:cubicBezTo>
                    <a:pt x="1370" y="1712"/>
                    <a:pt x="1438" y="1644"/>
                    <a:pt x="1484" y="1552"/>
                  </a:cubicBezTo>
                  <a:cubicBezTo>
                    <a:pt x="1530" y="1507"/>
                    <a:pt x="1553" y="1461"/>
                    <a:pt x="1575" y="1393"/>
                  </a:cubicBezTo>
                  <a:cubicBezTo>
                    <a:pt x="1621" y="1301"/>
                    <a:pt x="1644" y="1210"/>
                    <a:pt x="1644" y="1096"/>
                  </a:cubicBezTo>
                  <a:cubicBezTo>
                    <a:pt x="1644" y="1050"/>
                    <a:pt x="1644" y="1004"/>
                    <a:pt x="1644" y="959"/>
                  </a:cubicBezTo>
                  <a:cubicBezTo>
                    <a:pt x="1644" y="890"/>
                    <a:pt x="1667" y="845"/>
                    <a:pt x="1667" y="776"/>
                  </a:cubicBezTo>
                  <a:cubicBezTo>
                    <a:pt x="1667" y="662"/>
                    <a:pt x="1644" y="571"/>
                    <a:pt x="1598" y="480"/>
                  </a:cubicBezTo>
                  <a:cubicBezTo>
                    <a:pt x="1553" y="388"/>
                    <a:pt x="1507" y="297"/>
                    <a:pt x="1438" y="228"/>
                  </a:cubicBezTo>
                  <a:cubicBezTo>
                    <a:pt x="1393" y="183"/>
                    <a:pt x="1324" y="160"/>
                    <a:pt x="1279" y="114"/>
                  </a:cubicBezTo>
                  <a:cubicBezTo>
                    <a:pt x="1165" y="46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107175" y="3440400"/>
              <a:ext cx="41700" cy="48175"/>
            </a:xfrm>
            <a:custGeom>
              <a:avLst/>
              <a:gdLst/>
              <a:ahLst/>
              <a:cxnLst/>
              <a:rect l="l" t="t" r="r" b="b"/>
              <a:pathLst>
                <a:path w="1668" h="1927" extrusionOk="0">
                  <a:moveTo>
                    <a:pt x="891" y="0"/>
                  </a:moveTo>
                  <a:cubicBezTo>
                    <a:pt x="823" y="0"/>
                    <a:pt x="754" y="0"/>
                    <a:pt x="686" y="23"/>
                  </a:cubicBezTo>
                  <a:cubicBezTo>
                    <a:pt x="572" y="46"/>
                    <a:pt x="457" y="114"/>
                    <a:pt x="343" y="205"/>
                  </a:cubicBezTo>
                  <a:cubicBezTo>
                    <a:pt x="298" y="274"/>
                    <a:pt x="252" y="320"/>
                    <a:pt x="229" y="388"/>
                  </a:cubicBezTo>
                  <a:cubicBezTo>
                    <a:pt x="206" y="388"/>
                    <a:pt x="206" y="411"/>
                    <a:pt x="206" y="411"/>
                  </a:cubicBezTo>
                  <a:cubicBezTo>
                    <a:pt x="206" y="411"/>
                    <a:pt x="206" y="434"/>
                    <a:pt x="184" y="434"/>
                  </a:cubicBezTo>
                  <a:cubicBezTo>
                    <a:pt x="161" y="502"/>
                    <a:pt x="138" y="571"/>
                    <a:pt x="115" y="639"/>
                  </a:cubicBezTo>
                  <a:cubicBezTo>
                    <a:pt x="115" y="639"/>
                    <a:pt x="115" y="639"/>
                    <a:pt x="115" y="662"/>
                  </a:cubicBezTo>
                  <a:cubicBezTo>
                    <a:pt x="92" y="685"/>
                    <a:pt x="69" y="708"/>
                    <a:pt x="69" y="730"/>
                  </a:cubicBezTo>
                  <a:cubicBezTo>
                    <a:pt x="24" y="822"/>
                    <a:pt x="1" y="936"/>
                    <a:pt x="1" y="1027"/>
                  </a:cubicBezTo>
                  <a:cubicBezTo>
                    <a:pt x="1" y="1096"/>
                    <a:pt x="24" y="1164"/>
                    <a:pt x="24" y="1233"/>
                  </a:cubicBezTo>
                  <a:cubicBezTo>
                    <a:pt x="69" y="1370"/>
                    <a:pt x="138" y="1484"/>
                    <a:pt x="229" y="1575"/>
                  </a:cubicBezTo>
                  <a:cubicBezTo>
                    <a:pt x="229" y="1575"/>
                    <a:pt x="252" y="1598"/>
                    <a:pt x="252" y="1598"/>
                  </a:cubicBezTo>
                  <a:cubicBezTo>
                    <a:pt x="275" y="1621"/>
                    <a:pt x="320" y="1666"/>
                    <a:pt x="343" y="1689"/>
                  </a:cubicBezTo>
                  <a:cubicBezTo>
                    <a:pt x="412" y="1780"/>
                    <a:pt x="480" y="1826"/>
                    <a:pt x="572" y="1849"/>
                  </a:cubicBezTo>
                  <a:cubicBezTo>
                    <a:pt x="640" y="1895"/>
                    <a:pt x="709" y="1917"/>
                    <a:pt x="777" y="1917"/>
                  </a:cubicBezTo>
                  <a:cubicBezTo>
                    <a:pt x="804" y="1924"/>
                    <a:pt x="832" y="1927"/>
                    <a:pt x="862" y="1927"/>
                  </a:cubicBezTo>
                  <a:cubicBezTo>
                    <a:pt x="933" y="1927"/>
                    <a:pt x="1009" y="1911"/>
                    <a:pt x="1074" y="1895"/>
                  </a:cubicBezTo>
                  <a:cubicBezTo>
                    <a:pt x="1142" y="1872"/>
                    <a:pt x="1188" y="1849"/>
                    <a:pt x="1256" y="1826"/>
                  </a:cubicBezTo>
                  <a:cubicBezTo>
                    <a:pt x="1302" y="1780"/>
                    <a:pt x="1370" y="1735"/>
                    <a:pt x="1416" y="1689"/>
                  </a:cubicBezTo>
                  <a:cubicBezTo>
                    <a:pt x="1485" y="1621"/>
                    <a:pt x="1530" y="1552"/>
                    <a:pt x="1576" y="1461"/>
                  </a:cubicBezTo>
                  <a:cubicBezTo>
                    <a:pt x="1622" y="1370"/>
                    <a:pt x="1644" y="1278"/>
                    <a:pt x="1644" y="1164"/>
                  </a:cubicBezTo>
                  <a:cubicBezTo>
                    <a:pt x="1644" y="1096"/>
                    <a:pt x="1622" y="1027"/>
                    <a:pt x="1622" y="981"/>
                  </a:cubicBezTo>
                  <a:cubicBezTo>
                    <a:pt x="1644" y="913"/>
                    <a:pt x="1644" y="822"/>
                    <a:pt x="1644" y="753"/>
                  </a:cubicBezTo>
                  <a:cubicBezTo>
                    <a:pt x="1667" y="639"/>
                    <a:pt x="1644" y="548"/>
                    <a:pt x="1576" y="457"/>
                  </a:cubicBezTo>
                  <a:cubicBezTo>
                    <a:pt x="1553" y="365"/>
                    <a:pt x="1507" y="274"/>
                    <a:pt x="1439" y="205"/>
                  </a:cubicBezTo>
                  <a:cubicBezTo>
                    <a:pt x="1370" y="183"/>
                    <a:pt x="1325" y="137"/>
                    <a:pt x="1279" y="91"/>
                  </a:cubicBezTo>
                  <a:cubicBezTo>
                    <a:pt x="1165" y="23"/>
                    <a:pt x="1028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977650" y="3383475"/>
              <a:ext cx="50825" cy="51225"/>
            </a:xfrm>
            <a:custGeom>
              <a:avLst/>
              <a:gdLst/>
              <a:ahLst/>
              <a:cxnLst/>
              <a:rect l="l" t="t" r="r" b="b"/>
              <a:pathLst>
                <a:path w="2033" h="2049" extrusionOk="0">
                  <a:moveTo>
                    <a:pt x="962" y="0"/>
                  </a:moveTo>
                  <a:cubicBezTo>
                    <a:pt x="896" y="0"/>
                    <a:pt x="834" y="6"/>
                    <a:pt x="777" y="17"/>
                  </a:cubicBezTo>
                  <a:cubicBezTo>
                    <a:pt x="708" y="40"/>
                    <a:pt x="640" y="63"/>
                    <a:pt x="571" y="109"/>
                  </a:cubicBezTo>
                  <a:lnTo>
                    <a:pt x="548" y="109"/>
                  </a:lnTo>
                  <a:cubicBezTo>
                    <a:pt x="548" y="109"/>
                    <a:pt x="548" y="131"/>
                    <a:pt x="526" y="131"/>
                  </a:cubicBezTo>
                  <a:cubicBezTo>
                    <a:pt x="480" y="154"/>
                    <a:pt x="411" y="200"/>
                    <a:pt x="366" y="246"/>
                  </a:cubicBezTo>
                  <a:cubicBezTo>
                    <a:pt x="297" y="314"/>
                    <a:pt x="229" y="405"/>
                    <a:pt x="183" y="474"/>
                  </a:cubicBezTo>
                  <a:cubicBezTo>
                    <a:pt x="183" y="474"/>
                    <a:pt x="183" y="497"/>
                    <a:pt x="160" y="497"/>
                  </a:cubicBezTo>
                  <a:cubicBezTo>
                    <a:pt x="160" y="497"/>
                    <a:pt x="160" y="519"/>
                    <a:pt x="160" y="519"/>
                  </a:cubicBezTo>
                  <a:cubicBezTo>
                    <a:pt x="115" y="588"/>
                    <a:pt x="92" y="656"/>
                    <a:pt x="69" y="725"/>
                  </a:cubicBezTo>
                  <a:cubicBezTo>
                    <a:pt x="69" y="748"/>
                    <a:pt x="46" y="771"/>
                    <a:pt x="46" y="793"/>
                  </a:cubicBezTo>
                  <a:cubicBezTo>
                    <a:pt x="46" y="885"/>
                    <a:pt x="1" y="999"/>
                    <a:pt x="23" y="1090"/>
                  </a:cubicBezTo>
                  <a:cubicBezTo>
                    <a:pt x="23" y="1136"/>
                    <a:pt x="46" y="1250"/>
                    <a:pt x="46" y="1318"/>
                  </a:cubicBezTo>
                  <a:cubicBezTo>
                    <a:pt x="69" y="1318"/>
                    <a:pt x="69" y="1341"/>
                    <a:pt x="69" y="1341"/>
                  </a:cubicBezTo>
                  <a:cubicBezTo>
                    <a:pt x="92" y="1410"/>
                    <a:pt x="115" y="1478"/>
                    <a:pt x="138" y="1547"/>
                  </a:cubicBezTo>
                  <a:cubicBezTo>
                    <a:pt x="160" y="1547"/>
                    <a:pt x="160" y="1569"/>
                    <a:pt x="160" y="1569"/>
                  </a:cubicBezTo>
                  <a:cubicBezTo>
                    <a:pt x="206" y="1638"/>
                    <a:pt x="252" y="1684"/>
                    <a:pt x="297" y="1729"/>
                  </a:cubicBezTo>
                  <a:cubicBezTo>
                    <a:pt x="297" y="1752"/>
                    <a:pt x="297" y="1752"/>
                    <a:pt x="320" y="1752"/>
                  </a:cubicBezTo>
                  <a:cubicBezTo>
                    <a:pt x="366" y="1798"/>
                    <a:pt x="434" y="1843"/>
                    <a:pt x="480" y="1889"/>
                  </a:cubicBezTo>
                  <a:cubicBezTo>
                    <a:pt x="503" y="1912"/>
                    <a:pt x="503" y="1912"/>
                    <a:pt x="526" y="1912"/>
                  </a:cubicBezTo>
                  <a:cubicBezTo>
                    <a:pt x="594" y="1957"/>
                    <a:pt x="663" y="1980"/>
                    <a:pt x="731" y="2003"/>
                  </a:cubicBezTo>
                  <a:cubicBezTo>
                    <a:pt x="754" y="2003"/>
                    <a:pt x="754" y="2003"/>
                    <a:pt x="777" y="2026"/>
                  </a:cubicBezTo>
                  <a:cubicBezTo>
                    <a:pt x="845" y="2026"/>
                    <a:pt x="914" y="2026"/>
                    <a:pt x="982" y="2049"/>
                  </a:cubicBezTo>
                  <a:lnTo>
                    <a:pt x="1073" y="2049"/>
                  </a:lnTo>
                  <a:cubicBezTo>
                    <a:pt x="1142" y="2049"/>
                    <a:pt x="1210" y="2026"/>
                    <a:pt x="1279" y="2026"/>
                  </a:cubicBezTo>
                  <a:cubicBezTo>
                    <a:pt x="1302" y="2003"/>
                    <a:pt x="1302" y="2003"/>
                    <a:pt x="1324" y="2003"/>
                  </a:cubicBezTo>
                  <a:lnTo>
                    <a:pt x="1347" y="2003"/>
                  </a:lnTo>
                  <a:cubicBezTo>
                    <a:pt x="1416" y="1980"/>
                    <a:pt x="1484" y="1957"/>
                    <a:pt x="1530" y="1912"/>
                  </a:cubicBezTo>
                  <a:cubicBezTo>
                    <a:pt x="1553" y="1912"/>
                    <a:pt x="1553" y="1912"/>
                    <a:pt x="1576" y="1889"/>
                  </a:cubicBezTo>
                  <a:cubicBezTo>
                    <a:pt x="1735" y="1775"/>
                    <a:pt x="1781" y="1752"/>
                    <a:pt x="1895" y="1569"/>
                  </a:cubicBezTo>
                  <a:cubicBezTo>
                    <a:pt x="1895" y="1569"/>
                    <a:pt x="1895" y="1569"/>
                    <a:pt x="1918" y="1547"/>
                  </a:cubicBezTo>
                  <a:cubicBezTo>
                    <a:pt x="1941" y="1478"/>
                    <a:pt x="1964" y="1410"/>
                    <a:pt x="1986" y="1364"/>
                  </a:cubicBezTo>
                  <a:cubicBezTo>
                    <a:pt x="1986" y="1341"/>
                    <a:pt x="2009" y="1341"/>
                    <a:pt x="2009" y="1341"/>
                  </a:cubicBezTo>
                  <a:cubicBezTo>
                    <a:pt x="2032" y="1250"/>
                    <a:pt x="2032" y="1181"/>
                    <a:pt x="2032" y="1090"/>
                  </a:cubicBezTo>
                  <a:cubicBezTo>
                    <a:pt x="2032" y="1090"/>
                    <a:pt x="2032" y="1090"/>
                    <a:pt x="2032" y="1067"/>
                  </a:cubicBezTo>
                  <a:cubicBezTo>
                    <a:pt x="2032" y="999"/>
                    <a:pt x="2009" y="907"/>
                    <a:pt x="2009" y="862"/>
                  </a:cubicBezTo>
                  <a:cubicBezTo>
                    <a:pt x="2009" y="839"/>
                    <a:pt x="2009" y="839"/>
                    <a:pt x="1986" y="816"/>
                  </a:cubicBezTo>
                  <a:cubicBezTo>
                    <a:pt x="1964" y="748"/>
                    <a:pt x="1941" y="679"/>
                    <a:pt x="1918" y="611"/>
                  </a:cubicBezTo>
                  <a:lnTo>
                    <a:pt x="1895" y="611"/>
                  </a:lnTo>
                  <a:cubicBezTo>
                    <a:pt x="1872" y="565"/>
                    <a:pt x="1849" y="519"/>
                    <a:pt x="1827" y="497"/>
                  </a:cubicBezTo>
                  <a:cubicBezTo>
                    <a:pt x="1781" y="451"/>
                    <a:pt x="1758" y="405"/>
                    <a:pt x="1735" y="383"/>
                  </a:cubicBezTo>
                  <a:cubicBezTo>
                    <a:pt x="1667" y="314"/>
                    <a:pt x="1598" y="268"/>
                    <a:pt x="1553" y="223"/>
                  </a:cubicBezTo>
                  <a:lnTo>
                    <a:pt x="1507" y="223"/>
                  </a:lnTo>
                  <a:cubicBezTo>
                    <a:pt x="1461" y="177"/>
                    <a:pt x="1416" y="131"/>
                    <a:pt x="1347" y="86"/>
                  </a:cubicBezTo>
                  <a:cubicBezTo>
                    <a:pt x="1302" y="63"/>
                    <a:pt x="1233" y="40"/>
                    <a:pt x="1165" y="17"/>
                  </a:cubicBezTo>
                  <a:cubicBezTo>
                    <a:pt x="1096" y="6"/>
                    <a:pt x="1028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881225" y="3473475"/>
              <a:ext cx="46800" cy="47825"/>
            </a:xfrm>
            <a:custGeom>
              <a:avLst/>
              <a:gdLst/>
              <a:ahLst/>
              <a:cxnLst/>
              <a:rect l="l" t="t" r="r" b="b"/>
              <a:pathLst>
                <a:path w="1872" h="1913" extrusionOk="0">
                  <a:moveTo>
                    <a:pt x="1073" y="1"/>
                  </a:moveTo>
                  <a:cubicBezTo>
                    <a:pt x="1004" y="1"/>
                    <a:pt x="936" y="1"/>
                    <a:pt x="867" y="24"/>
                  </a:cubicBezTo>
                  <a:cubicBezTo>
                    <a:pt x="753" y="47"/>
                    <a:pt x="662" y="115"/>
                    <a:pt x="571" y="183"/>
                  </a:cubicBezTo>
                  <a:cubicBezTo>
                    <a:pt x="525" y="183"/>
                    <a:pt x="479" y="206"/>
                    <a:pt x="434" y="229"/>
                  </a:cubicBezTo>
                  <a:cubicBezTo>
                    <a:pt x="388" y="275"/>
                    <a:pt x="297" y="343"/>
                    <a:pt x="274" y="366"/>
                  </a:cubicBezTo>
                  <a:cubicBezTo>
                    <a:pt x="251" y="366"/>
                    <a:pt x="251" y="389"/>
                    <a:pt x="228" y="389"/>
                  </a:cubicBezTo>
                  <a:cubicBezTo>
                    <a:pt x="160" y="457"/>
                    <a:pt x="114" y="549"/>
                    <a:pt x="69" y="640"/>
                  </a:cubicBezTo>
                  <a:cubicBezTo>
                    <a:pt x="23" y="731"/>
                    <a:pt x="0" y="823"/>
                    <a:pt x="0" y="937"/>
                  </a:cubicBezTo>
                  <a:cubicBezTo>
                    <a:pt x="0" y="1051"/>
                    <a:pt x="23" y="1142"/>
                    <a:pt x="69" y="1233"/>
                  </a:cubicBezTo>
                  <a:cubicBezTo>
                    <a:pt x="114" y="1325"/>
                    <a:pt x="160" y="1416"/>
                    <a:pt x="228" y="1485"/>
                  </a:cubicBezTo>
                  <a:cubicBezTo>
                    <a:pt x="297" y="1507"/>
                    <a:pt x="343" y="1553"/>
                    <a:pt x="388" y="1599"/>
                  </a:cubicBezTo>
                  <a:cubicBezTo>
                    <a:pt x="434" y="1621"/>
                    <a:pt x="457" y="1621"/>
                    <a:pt x="502" y="1644"/>
                  </a:cubicBezTo>
                  <a:cubicBezTo>
                    <a:pt x="502" y="1644"/>
                    <a:pt x="502" y="1644"/>
                    <a:pt x="525" y="1667"/>
                  </a:cubicBezTo>
                  <a:cubicBezTo>
                    <a:pt x="525" y="1667"/>
                    <a:pt x="548" y="1690"/>
                    <a:pt x="548" y="1690"/>
                  </a:cubicBezTo>
                  <a:cubicBezTo>
                    <a:pt x="639" y="1781"/>
                    <a:pt x="753" y="1850"/>
                    <a:pt x="890" y="1895"/>
                  </a:cubicBezTo>
                  <a:cubicBezTo>
                    <a:pt x="936" y="1907"/>
                    <a:pt x="987" y="1912"/>
                    <a:pt x="1039" y="1912"/>
                  </a:cubicBezTo>
                  <a:cubicBezTo>
                    <a:pt x="1090" y="1912"/>
                    <a:pt x="1141" y="1907"/>
                    <a:pt x="1187" y="1895"/>
                  </a:cubicBezTo>
                  <a:cubicBezTo>
                    <a:pt x="1278" y="1895"/>
                    <a:pt x="1392" y="1873"/>
                    <a:pt x="1461" y="1804"/>
                  </a:cubicBezTo>
                  <a:cubicBezTo>
                    <a:pt x="1575" y="1736"/>
                    <a:pt x="1666" y="1644"/>
                    <a:pt x="1735" y="1530"/>
                  </a:cubicBezTo>
                  <a:cubicBezTo>
                    <a:pt x="1780" y="1462"/>
                    <a:pt x="1803" y="1393"/>
                    <a:pt x="1826" y="1325"/>
                  </a:cubicBezTo>
                  <a:cubicBezTo>
                    <a:pt x="1849" y="1302"/>
                    <a:pt x="1849" y="1302"/>
                    <a:pt x="1849" y="1279"/>
                  </a:cubicBezTo>
                  <a:cubicBezTo>
                    <a:pt x="1849" y="1256"/>
                    <a:pt x="1872" y="1119"/>
                    <a:pt x="1872" y="1051"/>
                  </a:cubicBezTo>
                  <a:cubicBezTo>
                    <a:pt x="1872" y="960"/>
                    <a:pt x="1849" y="891"/>
                    <a:pt x="1849" y="823"/>
                  </a:cubicBezTo>
                  <a:cubicBezTo>
                    <a:pt x="1826" y="800"/>
                    <a:pt x="1826" y="777"/>
                    <a:pt x="1826" y="777"/>
                  </a:cubicBezTo>
                  <a:cubicBezTo>
                    <a:pt x="1826" y="777"/>
                    <a:pt x="1826" y="777"/>
                    <a:pt x="1826" y="754"/>
                  </a:cubicBezTo>
                  <a:cubicBezTo>
                    <a:pt x="1826" y="640"/>
                    <a:pt x="1803" y="549"/>
                    <a:pt x="1758" y="457"/>
                  </a:cubicBezTo>
                  <a:cubicBezTo>
                    <a:pt x="1735" y="366"/>
                    <a:pt x="1666" y="275"/>
                    <a:pt x="1598" y="206"/>
                  </a:cubicBezTo>
                  <a:cubicBezTo>
                    <a:pt x="1552" y="183"/>
                    <a:pt x="1507" y="138"/>
                    <a:pt x="1438" y="92"/>
                  </a:cubicBezTo>
                  <a:cubicBezTo>
                    <a:pt x="1324" y="24"/>
                    <a:pt x="1210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819575" y="3607200"/>
              <a:ext cx="45125" cy="49900"/>
            </a:xfrm>
            <a:custGeom>
              <a:avLst/>
              <a:gdLst/>
              <a:ahLst/>
              <a:cxnLst/>
              <a:rect l="l" t="t" r="r" b="b"/>
              <a:pathLst>
                <a:path w="1805" h="1996" extrusionOk="0">
                  <a:moveTo>
                    <a:pt x="906" y="1"/>
                  </a:moveTo>
                  <a:cubicBezTo>
                    <a:pt x="846" y="1"/>
                    <a:pt x="785" y="12"/>
                    <a:pt x="731" y="39"/>
                  </a:cubicBezTo>
                  <a:cubicBezTo>
                    <a:pt x="617" y="61"/>
                    <a:pt x="549" y="107"/>
                    <a:pt x="457" y="153"/>
                  </a:cubicBezTo>
                  <a:cubicBezTo>
                    <a:pt x="389" y="221"/>
                    <a:pt x="321" y="290"/>
                    <a:pt x="275" y="358"/>
                  </a:cubicBezTo>
                  <a:cubicBezTo>
                    <a:pt x="275" y="358"/>
                    <a:pt x="252" y="381"/>
                    <a:pt x="252" y="381"/>
                  </a:cubicBezTo>
                  <a:cubicBezTo>
                    <a:pt x="161" y="472"/>
                    <a:pt x="92" y="586"/>
                    <a:pt x="47" y="723"/>
                  </a:cubicBezTo>
                  <a:cubicBezTo>
                    <a:pt x="47" y="746"/>
                    <a:pt x="47" y="769"/>
                    <a:pt x="24" y="792"/>
                  </a:cubicBezTo>
                  <a:cubicBezTo>
                    <a:pt x="24" y="860"/>
                    <a:pt x="1" y="952"/>
                    <a:pt x="1" y="1043"/>
                  </a:cubicBezTo>
                  <a:cubicBezTo>
                    <a:pt x="1" y="1134"/>
                    <a:pt x="24" y="1226"/>
                    <a:pt x="47" y="1294"/>
                  </a:cubicBezTo>
                  <a:cubicBezTo>
                    <a:pt x="47" y="1385"/>
                    <a:pt x="92" y="1477"/>
                    <a:pt x="138" y="1545"/>
                  </a:cubicBezTo>
                  <a:cubicBezTo>
                    <a:pt x="138" y="1568"/>
                    <a:pt x="161" y="1568"/>
                    <a:pt x="161" y="1591"/>
                  </a:cubicBezTo>
                  <a:cubicBezTo>
                    <a:pt x="206" y="1636"/>
                    <a:pt x="252" y="1705"/>
                    <a:pt x="275" y="1751"/>
                  </a:cubicBezTo>
                  <a:cubicBezTo>
                    <a:pt x="298" y="1751"/>
                    <a:pt x="298" y="1751"/>
                    <a:pt x="298" y="1773"/>
                  </a:cubicBezTo>
                  <a:cubicBezTo>
                    <a:pt x="343" y="1819"/>
                    <a:pt x="412" y="1865"/>
                    <a:pt x="457" y="1887"/>
                  </a:cubicBezTo>
                  <a:cubicBezTo>
                    <a:pt x="549" y="1956"/>
                    <a:pt x="640" y="1979"/>
                    <a:pt x="754" y="1979"/>
                  </a:cubicBezTo>
                  <a:cubicBezTo>
                    <a:pt x="811" y="1990"/>
                    <a:pt x="851" y="1996"/>
                    <a:pt x="894" y="1996"/>
                  </a:cubicBezTo>
                  <a:cubicBezTo>
                    <a:pt x="937" y="1996"/>
                    <a:pt x="982" y="1990"/>
                    <a:pt x="1051" y="1979"/>
                  </a:cubicBezTo>
                  <a:lnTo>
                    <a:pt x="1074" y="1979"/>
                  </a:lnTo>
                  <a:cubicBezTo>
                    <a:pt x="1074" y="1956"/>
                    <a:pt x="1074" y="1956"/>
                    <a:pt x="1074" y="1956"/>
                  </a:cubicBezTo>
                  <a:cubicBezTo>
                    <a:pt x="1119" y="1956"/>
                    <a:pt x="1234" y="1910"/>
                    <a:pt x="1302" y="1865"/>
                  </a:cubicBezTo>
                  <a:cubicBezTo>
                    <a:pt x="1462" y="1751"/>
                    <a:pt x="1507" y="1705"/>
                    <a:pt x="1622" y="1545"/>
                  </a:cubicBezTo>
                  <a:cubicBezTo>
                    <a:pt x="1644" y="1522"/>
                    <a:pt x="1644" y="1522"/>
                    <a:pt x="1644" y="1499"/>
                  </a:cubicBezTo>
                  <a:cubicBezTo>
                    <a:pt x="1690" y="1431"/>
                    <a:pt x="1713" y="1363"/>
                    <a:pt x="1759" y="1271"/>
                  </a:cubicBezTo>
                  <a:cubicBezTo>
                    <a:pt x="1759" y="1271"/>
                    <a:pt x="1759" y="1248"/>
                    <a:pt x="1759" y="1248"/>
                  </a:cubicBezTo>
                  <a:cubicBezTo>
                    <a:pt x="1759" y="1226"/>
                    <a:pt x="1759" y="1226"/>
                    <a:pt x="1759" y="1226"/>
                  </a:cubicBezTo>
                  <a:cubicBezTo>
                    <a:pt x="1781" y="1134"/>
                    <a:pt x="1781" y="1066"/>
                    <a:pt x="1781" y="997"/>
                  </a:cubicBezTo>
                  <a:cubicBezTo>
                    <a:pt x="1804" y="974"/>
                    <a:pt x="1804" y="974"/>
                    <a:pt x="1781" y="952"/>
                  </a:cubicBezTo>
                  <a:cubicBezTo>
                    <a:pt x="1781" y="952"/>
                    <a:pt x="1781" y="929"/>
                    <a:pt x="1781" y="929"/>
                  </a:cubicBezTo>
                  <a:cubicBezTo>
                    <a:pt x="1781" y="860"/>
                    <a:pt x="1781" y="792"/>
                    <a:pt x="1759" y="701"/>
                  </a:cubicBezTo>
                  <a:cubicBezTo>
                    <a:pt x="1759" y="701"/>
                    <a:pt x="1759" y="678"/>
                    <a:pt x="1736" y="655"/>
                  </a:cubicBezTo>
                  <a:cubicBezTo>
                    <a:pt x="1736" y="632"/>
                    <a:pt x="1690" y="495"/>
                    <a:pt x="1644" y="449"/>
                  </a:cubicBezTo>
                  <a:cubicBezTo>
                    <a:pt x="1644" y="449"/>
                    <a:pt x="1644" y="427"/>
                    <a:pt x="1644" y="427"/>
                  </a:cubicBezTo>
                  <a:cubicBezTo>
                    <a:pt x="1599" y="381"/>
                    <a:pt x="1553" y="313"/>
                    <a:pt x="1507" y="267"/>
                  </a:cubicBezTo>
                  <a:cubicBezTo>
                    <a:pt x="1507" y="267"/>
                    <a:pt x="1507" y="267"/>
                    <a:pt x="1507" y="244"/>
                  </a:cubicBezTo>
                  <a:cubicBezTo>
                    <a:pt x="1462" y="221"/>
                    <a:pt x="1439" y="198"/>
                    <a:pt x="1416" y="176"/>
                  </a:cubicBezTo>
                  <a:cubicBezTo>
                    <a:pt x="1371" y="153"/>
                    <a:pt x="1348" y="130"/>
                    <a:pt x="1302" y="107"/>
                  </a:cubicBezTo>
                  <a:cubicBezTo>
                    <a:pt x="1234" y="39"/>
                    <a:pt x="1119" y="16"/>
                    <a:pt x="1028" y="16"/>
                  </a:cubicBezTo>
                  <a:cubicBezTo>
                    <a:pt x="990" y="6"/>
                    <a:pt x="94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855525" y="3754800"/>
              <a:ext cx="41700" cy="49675"/>
            </a:xfrm>
            <a:custGeom>
              <a:avLst/>
              <a:gdLst/>
              <a:ahLst/>
              <a:cxnLst/>
              <a:rect l="l" t="t" r="r" b="b"/>
              <a:pathLst>
                <a:path w="1668" h="1987" extrusionOk="0">
                  <a:moveTo>
                    <a:pt x="777" y="1"/>
                  </a:moveTo>
                  <a:cubicBezTo>
                    <a:pt x="640" y="1"/>
                    <a:pt x="503" y="46"/>
                    <a:pt x="389" y="115"/>
                  </a:cubicBezTo>
                  <a:cubicBezTo>
                    <a:pt x="343" y="138"/>
                    <a:pt x="298" y="183"/>
                    <a:pt x="229" y="229"/>
                  </a:cubicBezTo>
                  <a:cubicBezTo>
                    <a:pt x="138" y="320"/>
                    <a:pt x="69" y="434"/>
                    <a:pt x="47" y="571"/>
                  </a:cubicBezTo>
                  <a:cubicBezTo>
                    <a:pt x="24" y="663"/>
                    <a:pt x="1" y="777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4" y="1096"/>
                    <a:pt x="24" y="1210"/>
                    <a:pt x="47" y="1325"/>
                  </a:cubicBezTo>
                  <a:cubicBezTo>
                    <a:pt x="92" y="1416"/>
                    <a:pt x="138" y="1507"/>
                    <a:pt x="161" y="1598"/>
                  </a:cubicBezTo>
                  <a:cubicBezTo>
                    <a:pt x="206" y="1690"/>
                    <a:pt x="275" y="1758"/>
                    <a:pt x="366" y="1827"/>
                  </a:cubicBezTo>
                  <a:cubicBezTo>
                    <a:pt x="435" y="1895"/>
                    <a:pt x="526" y="1941"/>
                    <a:pt x="617" y="1964"/>
                  </a:cubicBezTo>
                  <a:lnTo>
                    <a:pt x="823" y="1987"/>
                  </a:lnTo>
                  <a:cubicBezTo>
                    <a:pt x="960" y="1987"/>
                    <a:pt x="1097" y="1941"/>
                    <a:pt x="1211" y="1872"/>
                  </a:cubicBezTo>
                  <a:cubicBezTo>
                    <a:pt x="1234" y="1850"/>
                    <a:pt x="1279" y="1827"/>
                    <a:pt x="1302" y="1804"/>
                  </a:cubicBezTo>
                  <a:cubicBezTo>
                    <a:pt x="1302" y="1804"/>
                    <a:pt x="1348" y="1781"/>
                    <a:pt x="1371" y="1758"/>
                  </a:cubicBezTo>
                  <a:cubicBezTo>
                    <a:pt x="1393" y="1735"/>
                    <a:pt x="1393" y="1735"/>
                    <a:pt x="1393" y="1735"/>
                  </a:cubicBezTo>
                  <a:cubicBezTo>
                    <a:pt x="1416" y="1713"/>
                    <a:pt x="1439" y="1667"/>
                    <a:pt x="1462" y="1644"/>
                  </a:cubicBezTo>
                  <a:cubicBezTo>
                    <a:pt x="1485" y="1621"/>
                    <a:pt x="1507" y="1598"/>
                    <a:pt x="1530" y="1553"/>
                  </a:cubicBezTo>
                  <a:cubicBezTo>
                    <a:pt x="1530" y="1553"/>
                    <a:pt x="1530" y="1553"/>
                    <a:pt x="1530" y="1530"/>
                  </a:cubicBezTo>
                  <a:cubicBezTo>
                    <a:pt x="1576" y="1462"/>
                    <a:pt x="1622" y="1393"/>
                    <a:pt x="1622" y="1325"/>
                  </a:cubicBezTo>
                  <a:cubicBezTo>
                    <a:pt x="1644" y="1302"/>
                    <a:pt x="1644" y="1302"/>
                    <a:pt x="1644" y="1302"/>
                  </a:cubicBezTo>
                  <a:cubicBezTo>
                    <a:pt x="1644" y="1233"/>
                    <a:pt x="1644" y="1165"/>
                    <a:pt x="1667" y="1096"/>
                  </a:cubicBezTo>
                  <a:cubicBezTo>
                    <a:pt x="1667" y="1096"/>
                    <a:pt x="1667" y="1074"/>
                    <a:pt x="1667" y="1074"/>
                  </a:cubicBezTo>
                  <a:cubicBezTo>
                    <a:pt x="1667" y="1051"/>
                    <a:pt x="1667" y="1051"/>
                    <a:pt x="1667" y="1051"/>
                  </a:cubicBezTo>
                  <a:cubicBezTo>
                    <a:pt x="1667" y="1005"/>
                    <a:pt x="1644" y="959"/>
                    <a:pt x="1644" y="937"/>
                  </a:cubicBezTo>
                  <a:cubicBezTo>
                    <a:pt x="1644" y="891"/>
                    <a:pt x="1644" y="868"/>
                    <a:pt x="1644" y="822"/>
                  </a:cubicBezTo>
                  <a:cubicBezTo>
                    <a:pt x="1622" y="822"/>
                    <a:pt x="1622" y="800"/>
                    <a:pt x="1622" y="800"/>
                  </a:cubicBezTo>
                  <a:cubicBezTo>
                    <a:pt x="1622" y="800"/>
                    <a:pt x="1622" y="800"/>
                    <a:pt x="1622" y="777"/>
                  </a:cubicBezTo>
                  <a:cubicBezTo>
                    <a:pt x="1599" y="731"/>
                    <a:pt x="1576" y="663"/>
                    <a:pt x="1553" y="594"/>
                  </a:cubicBezTo>
                  <a:cubicBezTo>
                    <a:pt x="1530" y="571"/>
                    <a:pt x="1507" y="549"/>
                    <a:pt x="1507" y="526"/>
                  </a:cubicBezTo>
                  <a:cubicBezTo>
                    <a:pt x="1485" y="480"/>
                    <a:pt x="1462" y="434"/>
                    <a:pt x="1439" y="389"/>
                  </a:cubicBezTo>
                  <a:cubicBezTo>
                    <a:pt x="1393" y="297"/>
                    <a:pt x="1325" y="229"/>
                    <a:pt x="1234" y="161"/>
                  </a:cubicBezTo>
                  <a:cubicBezTo>
                    <a:pt x="1165" y="92"/>
                    <a:pt x="1074" y="46"/>
                    <a:pt x="982" y="24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003900" y="3859000"/>
              <a:ext cx="49100" cy="46850"/>
            </a:xfrm>
            <a:custGeom>
              <a:avLst/>
              <a:gdLst/>
              <a:ahLst/>
              <a:cxnLst/>
              <a:rect l="l" t="t" r="r" b="b"/>
              <a:pathLst>
                <a:path w="1964" h="1874" extrusionOk="0">
                  <a:moveTo>
                    <a:pt x="1207" y="0"/>
                  </a:moveTo>
                  <a:cubicBezTo>
                    <a:pt x="1134" y="0"/>
                    <a:pt x="1069" y="16"/>
                    <a:pt x="1005" y="33"/>
                  </a:cubicBezTo>
                  <a:cubicBezTo>
                    <a:pt x="959" y="55"/>
                    <a:pt x="914" y="78"/>
                    <a:pt x="868" y="78"/>
                  </a:cubicBezTo>
                  <a:cubicBezTo>
                    <a:pt x="777" y="78"/>
                    <a:pt x="662" y="78"/>
                    <a:pt x="571" y="101"/>
                  </a:cubicBezTo>
                  <a:lnTo>
                    <a:pt x="389" y="170"/>
                  </a:lnTo>
                  <a:cubicBezTo>
                    <a:pt x="274" y="238"/>
                    <a:pt x="183" y="329"/>
                    <a:pt x="115" y="443"/>
                  </a:cubicBezTo>
                  <a:lnTo>
                    <a:pt x="46" y="626"/>
                  </a:lnTo>
                  <a:cubicBezTo>
                    <a:pt x="1" y="763"/>
                    <a:pt x="1" y="900"/>
                    <a:pt x="46" y="1037"/>
                  </a:cubicBezTo>
                  <a:cubicBezTo>
                    <a:pt x="46" y="1060"/>
                    <a:pt x="46" y="1105"/>
                    <a:pt x="69" y="1128"/>
                  </a:cubicBezTo>
                  <a:cubicBezTo>
                    <a:pt x="92" y="1197"/>
                    <a:pt x="115" y="1265"/>
                    <a:pt x="138" y="1311"/>
                  </a:cubicBezTo>
                  <a:cubicBezTo>
                    <a:pt x="138" y="1334"/>
                    <a:pt x="160" y="1334"/>
                    <a:pt x="160" y="1334"/>
                  </a:cubicBezTo>
                  <a:cubicBezTo>
                    <a:pt x="160" y="1356"/>
                    <a:pt x="160" y="1356"/>
                    <a:pt x="183" y="1379"/>
                  </a:cubicBezTo>
                  <a:cubicBezTo>
                    <a:pt x="229" y="1425"/>
                    <a:pt x="274" y="1493"/>
                    <a:pt x="297" y="1539"/>
                  </a:cubicBezTo>
                  <a:cubicBezTo>
                    <a:pt x="320" y="1539"/>
                    <a:pt x="320" y="1562"/>
                    <a:pt x="320" y="1562"/>
                  </a:cubicBezTo>
                  <a:cubicBezTo>
                    <a:pt x="320" y="1562"/>
                    <a:pt x="343" y="1585"/>
                    <a:pt x="343" y="1585"/>
                  </a:cubicBezTo>
                  <a:cubicBezTo>
                    <a:pt x="366" y="1585"/>
                    <a:pt x="366" y="1608"/>
                    <a:pt x="366" y="1608"/>
                  </a:cubicBezTo>
                  <a:cubicBezTo>
                    <a:pt x="411" y="1653"/>
                    <a:pt x="480" y="1699"/>
                    <a:pt x="526" y="1722"/>
                  </a:cubicBezTo>
                  <a:cubicBezTo>
                    <a:pt x="548" y="1744"/>
                    <a:pt x="571" y="1744"/>
                    <a:pt x="571" y="1744"/>
                  </a:cubicBezTo>
                  <a:cubicBezTo>
                    <a:pt x="571" y="1767"/>
                    <a:pt x="594" y="1767"/>
                    <a:pt x="594" y="1767"/>
                  </a:cubicBezTo>
                  <a:cubicBezTo>
                    <a:pt x="662" y="1790"/>
                    <a:pt x="731" y="1813"/>
                    <a:pt x="777" y="1836"/>
                  </a:cubicBezTo>
                  <a:cubicBezTo>
                    <a:pt x="857" y="1863"/>
                    <a:pt x="914" y="1874"/>
                    <a:pt x="970" y="1874"/>
                  </a:cubicBezTo>
                  <a:cubicBezTo>
                    <a:pt x="1009" y="1874"/>
                    <a:pt x="1049" y="1868"/>
                    <a:pt x="1096" y="1859"/>
                  </a:cubicBezTo>
                  <a:cubicBezTo>
                    <a:pt x="1142" y="1859"/>
                    <a:pt x="1165" y="1859"/>
                    <a:pt x="1210" y="1836"/>
                  </a:cubicBezTo>
                  <a:cubicBezTo>
                    <a:pt x="1256" y="1813"/>
                    <a:pt x="1324" y="1790"/>
                    <a:pt x="1393" y="1767"/>
                  </a:cubicBezTo>
                  <a:cubicBezTo>
                    <a:pt x="1416" y="1744"/>
                    <a:pt x="1416" y="1744"/>
                    <a:pt x="1439" y="1744"/>
                  </a:cubicBezTo>
                  <a:cubicBezTo>
                    <a:pt x="1439" y="1744"/>
                    <a:pt x="1439" y="1744"/>
                    <a:pt x="1439" y="1722"/>
                  </a:cubicBezTo>
                  <a:cubicBezTo>
                    <a:pt x="1507" y="1699"/>
                    <a:pt x="1553" y="1653"/>
                    <a:pt x="1621" y="1608"/>
                  </a:cubicBezTo>
                  <a:cubicBezTo>
                    <a:pt x="1621" y="1585"/>
                    <a:pt x="1644" y="1585"/>
                    <a:pt x="1644" y="1585"/>
                  </a:cubicBezTo>
                  <a:cubicBezTo>
                    <a:pt x="1644" y="1562"/>
                    <a:pt x="1644" y="1562"/>
                    <a:pt x="1667" y="1562"/>
                  </a:cubicBezTo>
                  <a:cubicBezTo>
                    <a:pt x="1712" y="1516"/>
                    <a:pt x="1758" y="1448"/>
                    <a:pt x="1781" y="1402"/>
                  </a:cubicBezTo>
                  <a:cubicBezTo>
                    <a:pt x="1804" y="1379"/>
                    <a:pt x="1827" y="1356"/>
                    <a:pt x="1827" y="1311"/>
                  </a:cubicBezTo>
                  <a:cubicBezTo>
                    <a:pt x="1849" y="1265"/>
                    <a:pt x="1895" y="1174"/>
                    <a:pt x="1918" y="1105"/>
                  </a:cubicBezTo>
                  <a:cubicBezTo>
                    <a:pt x="1941" y="1060"/>
                    <a:pt x="1941" y="991"/>
                    <a:pt x="1941" y="946"/>
                  </a:cubicBezTo>
                  <a:cubicBezTo>
                    <a:pt x="1941" y="900"/>
                    <a:pt x="1964" y="854"/>
                    <a:pt x="1964" y="809"/>
                  </a:cubicBezTo>
                  <a:cubicBezTo>
                    <a:pt x="1964" y="809"/>
                    <a:pt x="1964" y="786"/>
                    <a:pt x="1964" y="786"/>
                  </a:cubicBezTo>
                  <a:cubicBezTo>
                    <a:pt x="1964" y="717"/>
                    <a:pt x="1941" y="649"/>
                    <a:pt x="1941" y="558"/>
                  </a:cubicBezTo>
                  <a:cubicBezTo>
                    <a:pt x="1918" y="466"/>
                    <a:pt x="1872" y="375"/>
                    <a:pt x="1804" y="306"/>
                  </a:cubicBezTo>
                  <a:cubicBezTo>
                    <a:pt x="1735" y="215"/>
                    <a:pt x="1667" y="147"/>
                    <a:pt x="1576" y="101"/>
                  </a:cubicBezTo>
                  <a:cubicBezTo>
                    <a:pt x="1484" y="55"/>
                    <a:pt x="1393" y="33"/>
                    <a:pt x="1302" y="10"/>
                  </a:cubicBezTo>
                  <a:cubicBezTo>
                    <a:pt x="1268" y="3"/>
                    <a:pt x="1237" y="0"/>
                    <a:pt x="1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181375" y="3800650"/>
              <a:ext cx="47375" cy="53000"/>
            </a:xfrm>
            <a:custGeom>
              <a:avLst/>
              <a:gdLst/>
              <a:ahLst/>
              <a:cxnLst/>
              <a:rect l="l" t="t" r="r" b="b"/>
              <a:pathLst>
                <a:path w="1895" h="2120" extrusionOk="0">
                  <a:moveTo>
                    <a:pt x="1035" y="1"/>
                  </a:moveTo>
                  <a:cubicBezTo>
                    <a:pt x="993" y="1"/>
                    <a:pt x="951" y="6"/>
                    <a:pt x="913" y="16"/>
                  </a:cubicBezTo>
                  <a:cubicBezTo>
                    <a:pt x="799" y="16"/>
                    <a:pt x="708" y="61"/>
                    <a:pt x="639" y="107"/>
                  </a:cubicBezTo>
                  <a:cubicBezTo>
                    <a:pt x="571" y="153"/>
                    <a:pt x="525" y="198"/>
                    <a:pt x="480" y="221"/>
                  </a:cubicBezTo>
                  <a:cubicBezTo>
                    <a:pt x="388" y="312"/>
                    <a:pt x="320" y="426"/>
                    <a:pt x="274" y="563"/>
                  </a:cubicBezTo>
                  <a:cubicBezTo>
                    <a:pt x="274" y="563"/>
                    <a:pt x="251" y="563"/>
                    <a:pt x="251" y="586"/>
                  </a:cubicBezTo>
                  <a:lnTo>
                    <a:pt x="228" y="586"/>
                  </a:lnTo>
                  <a:cubicBezTo>
                    <a:pt x="228" y="609"/>
                    <a:pt x="137" y="723"/>
                    <a:pt x="114" y="746"/>
                  </a:cubicBezTo>
                  <a:cubicBezTo>
                    <a:pt x="114" y="746"/>
                    <a:pt x="114" y="769"/>
                    <a:pt x="114" y="769"/>
                  </a:cubicBezTo>
                  <a:cubicBezTo>
                    <a:pt x="69" y="837"/>
                    <a:pt x="46" y="883"/>
                    <a:pt x="23" y="951"/>
                  </a:cubicBezTo>
                  <a:cubicBezTo>
                    <a:pt x="23" y="974"/>
                    <a:pt x="23" y="974"/>
                    <a:pt x="23" y="974"/>
                  </a:cubicBezTo>
                  <a:cubicBezTo>
                    <a:pt x="23" y="1020"/>
                    <a:pt x="0" y="1134"/>
                    <a:pt x="0" y="1180"/>
                  </a:cubicBezTo>
                  <a:cubicBezTo>
                    <a:pt x="0" y="1180"/>
                    <a:pt x="0" y="1202"/>
                    <a:pt x="0" y="1202"/>
                  </a:cubicBezTo>
                  <a:cubicBezTo>
                    <a:pt x="0" y="1202"/>
                    <a:pt x="0" y="1202"/>
                    <a:pt x="0" y="1225"/>
                  </a:cubicBezTo>
                  <a:cubicBezTo>
                    <a:pt x="0" y="1248"/>
                    <a:pt x="23" y="1385"/>
                    <a:pt x="23" y="1431"/>
                  </a:cubicBezTo>
                  <a:cubicBezTo>
                    <a:pt x="23" y="1431"/>
                    <a:pt x="23" y="1431"/>
                    <a:pt x="23" y="1454"/>
                  </a:cubicBezTo>
                  <a:cubicBezTo>
                    <a:pt x="46" y="1522"/>
                    <a:pt x="92" y="1591"/>
                    <a:pt x="114" y="1636"/>
                  </a:cubicBezTo>
                  <a:cubicBezTo>
                    <a:pt x="114" y="1659"/>
                    <a:pt x="137" y="1682"/>
                    <a:pt x="137" y="1682"/>
                  </a:cubicBezTo>
                  <a:cubicBezTo>
                    <a:pt x="183" y="1727"/>
                    <a:pt x="228" y="1819"/>
                    <a:pt x="297" y="1864"/>
                  </a:cubicBezTo>
                  <a:cubicBezTo>
                    <a:pt x="320" y="1910"/>
                    <a:pt x="411" y="1979"/>
                    <a:pt x="457" y="2001"/>
                  </a:cubicBezTo>
                  <a:lnTo>
                    <a:pt x="480" y="2001"/>
                  </a:lnTo>
                  <a:cubicBezTo>
                    <a:pt x="639" y="2093"/>
                    <a:pt x="708" y="2115"/>
                    <a:pt x="890" y="2115"/>
                  </a:cubicBezTo>
                  <a:cubicBezTo>
                    <a:pt x="915" y="2119"/>
                    <a:pt x="939" y="2120"/>
                    <a:pt x="963" y="2120"/>
                  </a:cubicBezTo>
                  <a:cubicBezTo>
                    <a:pt x="1115" y="2120"/>
                    <a:pt x="1251" y="2061"/>
                    <a:pt x="1370" y="2001"/>
                  </a:cubicBezTo>
                  <a:lnTo>
                    <a:pt x="1393" y="2001"/>
                  </a:lnTo>
                  <a:cubicBezTo>
                    <a:pt x="1461" y="1956"/>
                    <a:pt x="1507" y="1910"/>
                    <a:pt x="1575" y="1864"/>
                  </a:cubicBezTo>
                  <a:cubicBezTo>
                    <a:pt x="1598" y="1819"/>
                    <a:pt x="1644" y="1796"/>
                    <a:pt x="1666" y="1750"/>
                  </a:cubicBezTo>
                  <a:cubicBezTo>
                    <a:pt x="1689" y="1705"/>
                    <a:pt x="1735" y="1659"/>
                    <a:pt x="1758" y="1613"/>
                  </a:cubicBezTo>
                  <a:cubicBezTo>
                    <a:pt x="1803" y="1545"/>
                    <a:pt x="1826" y="1476"/>
                    <a:pt x="1849" y="1385"/>
                  </a:cubicBezTo>
                  <a:cubicBezTo>
                    <a:pt x="1849" y="1385"/>
                    <a:pt x="1849" y="1362"/>
                    <a:pt x="1849" y="1362"/>
                  </a:cubicBezTo>
                  <a:cubicBezTo>
                    <a:pt x="1872" y="1294"/>
                    <a:pt x="1872" y="1202"/>
                    <a:pt x="1895" y="1134"/>
                  </a:cubicBezTo>
                  <a:cubicBezTo>
                    <a:pt x="1895" y="1111"/>
                    <a:pt x="1895" y="1088"/>
                    <a:pt x="1895" y="1066"/>
                  </a:cubicBezTo>
                  <a:cubicBezTo>
                    <a:pt x="1872" y="951"/>
                    <a:pt x="1872" y="837"/>
                    <a:pt x="1826" y="723"/>
                  </a:cubicBezTo>
                  <a:cubicBezTo>
                    <a:pt x="1781" y="609"/>
                    <a:pt x="1735" y="495"/>
                    <a:pt x="1666" y="381"/>
                  </a:cubicBezTo>
                  <a:cubicBezTo>
                    <a:pt x="1621" y="289"/>
                    <a:pt x="1552" y="221"/>
                    <a:pt x="1484" y="175"/>
                  </a:cubicBezTo>
                  <a:cubicBezTo>
                    <a:pt x="1393" y="107"/>
                    <a:pt x="1324" y="61"/>
                    <a:pt x="1210" y="38"/>
                  </a:cubicBezTo>
                  <a:cubicBezTo>
                    <a:pt x="1156" y="12"/>
                    <a:pt x="1095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1273250" y="3659075"/>
              <a:ext cx="48525" cy="51250"/>
            </a:xfrm>
            <a:custGeom>
              <a:avLst/>
              <a:gdLst/>
              <a:ahLst/>
              <a:cxnLst/>
              <a:rect l="l" t="t" r="r" b="b"/>
              <a:pathLst>
                <a:path w="1941" h="2050" extrusionOk="0">
                  <a:moveTo>
                    <a:pt x="1144" y="1"/>
                  </a:moveTo>
                  <a:cubicBezTo>
                    <a:pt x="1096" y="1"/>
                    <a:pt x="1050" y="6"/>
                    <a:pt x="1004" y="18"/>
                  </a:cubicBezTo>
                  <a:cubicBezTo>
                    <a:pt x="890" y="18"/>
                    <a:pt x="799" y="41"/>
                    <a:pt x="708" y="86"/>
                  </a:cubicBezTo>
                  <a:cubicBezTo>
                    <a:pt x="662" y="132"/>
                    <a:pt x="616" y="178"/>
                    <a:pt x="548" y="223"/>
                  </a:cubicBezTo>
                  <a:cubicBezTo>
                    <a:pt x="457" y="315"/>
                    <a:pt x="411" y="406"/>
                    <a:pt x="365" y="520"/>
                  </a:cubicBezTo>
                  <a:cubicBezTo>
                    <a:pt x="274" y="589"/>
                    <a:pt x="183" y="680"/>
                    <a:pt x="114" y="794"/>
                  </a:cubicBezTo>
                  <a:cubicBezTo>
                    <a:pt x="91" y="840"/>
                    <a:pt x="69" y="908"/>
                    <a:pt x="46" y="977"/>
                  </a:cubicBezTo>
                  <a:cubicBezTo>
                    <a:pt x="0" y="1114"/>
                    <a:pt x="0" y="1250"/>
                    <a:pt x="46" y="1365"/>
                  </a:cubicBezTo>
                  <a:cubicBezTo>
                    <a:pt x="46" y="1387"/>
                    <a:pt x="46" y="1387"/>
                    <a:pt x="46" y="1387"/>
                  </a:cubicBezTo>
                  <a:cubicBezTo>
                    <a:pt x="46" y="1433"/>
                    <a:pt x="91" y="1479"/>
                    <a:pt x="91" y="1502"/>
                  </a:cubicBezTo>
                  <a:cubicBezTo>
                    <a:pt x="91" y="1502"/>
                    <a:pt x="114" y="1570"/>
                    <a:pt x="137" y="1593"/>
                  </a:cubicBezTo>
                  <a:cubicBezTo>
                    <a:pt x="160" y="1661"/>
                    <a:pt x="206" y="1707"/>
                    <a:pt x="274" y="1775"/>
                  </a:cubicBezTo>
                  <a:cubicBezTo>
                    <a:pt x="274" y="1798"/>
                    <a:pt x="274" y="1798"/>
                    <a:pt x="274" y="1798"/>
                  </a:cubicBezTo>
                  <a:cubicBezTo>
                    <a:pt x="320" y="1821"/>
                    <a:pt x="411" y="1890"/>
                    <a:pt x="434" y="1912"/>
                  </a:cubicBezTo>
                  <a:cubicBezTo>
                    <a:pt x="457" y="1912"/>
                    <a:pt x="457" y="1935"/>
                    <a:pt x="479" y="1935"/>
                  </a:cubicBezTo>
                  <a:cubicBezTo>
                    <a:pt x="525" y="1958"/>
                    <a:pt x="616" y="2004"/>
                    <a:pt x="685" y="2027"/>
                  </a:cubicBezTo>
                  <a:lnTo>
                    <a:pt x="708" y="2027"/>
                  </a:lnTo>
                  <a:cubicBezTo>
                    <a:pt x="776" y="2027"/>
                    <a:pt x="845" y="2049"/>
                    <a:pt x="913" y="2049"/>
                  </a:cubicBezTo>
                  <a:lnTo>
                    <a:pt x="959" y="2049"/>
                  </a:lnTo>
                  <a:cubicBezTo>
                    <a:pt x="1050" y="2049"/>
                    <a:pt x="1119" y="2049"/>
                    <a:pt x="1210" y="2027"/>
                  </a:cubicBezTo>
                  <a:cubicBezTo>
                    <a:pt x="1233" y="2027"/>
                    <a:pt x="1233" y="2004"/>
                    <a:pt x="1255" y="2004"/>
                  </a:cubicBezTo>
                  <a:cubicBezTo>
                    <a:pt x="1301" y="1981"/>
                    <a:pt x="1370" y="1958"/>
                    <a:pt x="1438" y="1935"/>
                  </a:cubicBezTo>
                  <a:cubicBezTo>
                    <a:pt x="1438" y="1912"/>
                    <a:pt x="1461" y="1912"/>
                    <a:pt x="1461" y="1912"/>
                  </a:cubicBezTo>
                  <a:cubicBezTo>
                    <a:pt x="1621" y="1821"/>
                    <a:pt x="1689" y="1730"/>
                    <a:pt x="1780" y="1593"/>
                  </a:cubicBezTo>
                  <a:cubicBezTo>
                    <a:pt x="1803" y="1570"/>
                    <a:pt x="1803" y="1570"/>
                    <a:pt x="1826" y="1547"/>
                  </a:cubicBezTo>
                  <a:cubicBezTo>
                    <a:pt x="1849" y="1479"/>
                    <a:pt x="1872" y="1410"/>
                    <a:pt x="1895" y="1342"/>
                  </a:cubicBezTo>
                  <a:cubicBezTo>
                    <a:pt x="1895" y="1342"/>
                    <a:pt x="1917" y="1319"/>
                    <a:pt x="1917" y="1319"/>
                  </a:cubicBezTo>
                  <a:cubicBezTo>
                    <a:pt x="1917" y="1296"/>
                    <a:pt x="1917" y="1296"/>
                    <a:pt x="1917" y="1296"/>
                  </a:cubicBezTo>
                  <a:cubicBezTo>
                    <a:pt x="1940" y="1205"/>
                    <a:pt x="1940" y="1136"/>
                    <a:pt x="1940" y="1068"/>
                  </a:cubicBezTo>
                  <a:cubicBezTo>
                    <a:pt x="1940" y="1045"/>
                    <a:pt x="1940" y="1022"/>
                    <a:pt x="1940" y="999"/>
                  </a:cubicBezTo>
                  <a:cubicBezTo>
                    <a:pt x="1940" y="931"/>
                    <a:pt x="1917" y="840"/>
                    <a:pt x="1917" y="771"/>
                  </a:cubicBezTo>
                  <a:cubicBezTo>
                    <a:pt x="1917" y="771"/>
                    <a:pt x="1917" y="748"/>
                    <a:pt x="1917" y="748"/>
                  </a:cubicBezTo>
                  <a:cubicBezTo>
                    <a:pt x="1895" y="725"/>
                    <a:pt x="1895" y="703"/>
                    <a:pt x="1895" y="680"/>
                  </a:cubicBezTo>
                  <a:cubicBezTo>
                    <a:pt x="1849" y="566"/>
                    <a:pt x="1803" y="452"/>
                    <a:pt x="1758" y="360"/>
                  </a:cubicBezTo>
                  <a:cubicBezTo>
                    <a:pt x="1712" y="292"/>
                    <a:pt x="1644" y="201"/>
                    <a:pt x="1552" y="155"/>
                  </a:cubicBezTo>
                  <a:cubicBezTo>
                    <a:pt x="1484" y="86"/>
                    <a:pt x="1392" y="41"/>
                    <a:pt x="1301" y="18"/>
                  </a:cubicBezTo>
                  <a:cubicBezTo>
                    <a:pt x="1244" y="6"/>
                    <a:pt x="1193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1284650" y="3505575"/>
              <a:ext cx="45100" cy="53250"/>
            </a:xfrm>
            <a:custGeom>
              <a:avLst/>
              <a:gdLst/>
              <a:ahLst/>
              <a:cxnLst/>
              <a:rect l="l" t="t" r="r" b="b"/>
              <a:pathLst>
                <a:path w="1804" h="2130" extrusionOk="0">
                  <a:moveTo>
                    <a:pt x="720" y="1"/>
                  </a:moveTo>
                  <a:cubicBezTo>
                    <a:pt x="668" y="1"/>
                    <a:pt x="617" y="7"/>
                    <a:pt x="571" y="18"/>
                  </a:cubicBezTo>
                  <a:cubicBezTo>
                    <a:pt x="457" y="41"/>
                    <a:pt x="389" y="86"/>
                    <a:pt x="297" y="155"/>
                  </a:cubicBezTo>
                  <a:cubicBezTo>
                    <a:pt x="229" y="201"/>
                    <a:pt x="160" y="292"/>
                    <a:pt x="115" y="360"/>
                  </a:cubicBezTo>
                  <a:lnTo>
                    <a:pt x="23" y="543"/>
                  </a:lnTo>
                  <a:cubicBezTo>
                    <a:pt x="1" y="680"/>
                    <a:pt x="1" y="817"/>
                    <a:pt x="23" y="954"/>
                  </a:cubicBezTo>
                  <a:lnTo>
                    <a:pt x="115" y="1136"/>
                  </a:lnTo>
                  <a:cubicBezTo>
                    <a:pt x="138" y="1182"/>
                    <a:pt x="183" y="1228"/>
                    <a:pt x="206" y="1273"/>
                  </a:cubicBezTo>
                  <a:cubicBezTo>
                    <a:pt x="229" y="1319"/>
                    <a:pt x="229" y="1387"/>
                    <a:pt x="229" y="1433"/>
                  </a:cubicBezTo>
                  <a:cubicBezTo>
                    <a:pt x="229" y="1456"/>
                    <a:pt x="252" y="1456"/>
                    <a:pt x="252" y="1479"/>
                  </a:cubicBezTo>
                  <a:cubicBezTo>
                    <a:pt x="252" y="1479"/>
                    <a:pt x="252" y="1479"/>
                    <a:pt x="252" y="1502"/>
                  </a:cubicBezTo>
                  <a:cubicBezTo>
                    <a:pt x="275" y="1547"/>
                    <a:pt x="297" y="1616"/>
                    <a:pt x="343" y="1684"/>
                  </a:cubicBezTo>
                  <a:cubicBezTo>
                    <a:pt x="343" y="1684"/>
                    <a:pt x="343" y="1707"/>
                    <a:pt x="343" y="1707"/>
                  </a:cubicBezTo>
                  <a:cubicBezTo>
                    <a:pt x="366" y="1753"/>
                    <a:pt x="411" y="1775"/>
                    <a:pt x="411" y="1798"/>
                  </a:cubicBezTo>
                  <a:cubicBezTo>
                    <a:pt x="457" y="1844"/>
                    <a:pt x="480" y="1867"/>
                    <a:pt x="503" y="1890"/>
                  </a:cubicBezTo>
                  <a:cubicBezTo>
                    <a:pt x="594" y="2004"/>
                    <a:pt x="708" y="2049"/>
                    <a:pt x="822" y="2095"/>
                  </a:cubicBezTo>
                  <a:cubicBezTo>
                    <a:pt x="891" y="2118"/>
                    <a:pt x="959" y="2129"/>
                    <a:pt x="1028" y="2129"/>
                  </a:cubicBezTo>
                  <a:cubicBezTo>
                    <a:pt x="1096" y="2129"/>
                    <a:pt x="1165" y="2118"/>
                    <a:pt x="1233" y="2095"/>
                  </a:cubicBezTo>
                  <a:cubicBezTo>
                    <a:pt x="1370" y="2049"/>
                    <a:pt x="1484" y="2004"/>
                    <a:pt x="1576" y="1890"/>
                  </a:cubicBezTo>
                  <a:cubicBezTo>
                    <a:pt x="1667" y="1798"/>
                    <a:pt x="1735" y="1684"/>
                    <a:pt x="1758" y="1570"/>
                  </a:cubicBezTo>
                  <a:cubicBezTo>
                    <a:pt x="1781" y="1433"/>
                    <a:pt x="1804" y="1319"/>
                    <a:pt x="1804" y="1182"/>
                  </a:cubicBezTo>
                  <a:cubicBezTo>
                    <a:pt x="1781" y="1091"/>
                    <a:pt x="1781" y="999"/>
                    <a:pt x="1758" y="908"/>
                  </a:cubicBezTo>
                  <a:cubicBezTo>
                    <a:pt x="1735" y="817"/>
                    <a:pt x="1690" y="725"/>
                    <a:pt x="1644" y="634"/>
                  </a:cubicBezTo>
                  <a:cubicBezTo>
                    <a:pt x="1644" y="611"/>
                    <a:pt x="1621" y="589"/>
                    <a:pt x="1598" y="566"/>
                  </a:cubicBezTo>
                  <a:cubicBezTo>
                    <a:pt x="1553" y="474"/>
                    <a:pt x="1507" y="406"/>
                    <a:pt x="1439" y="337"/>
                  </a:cubicBezTo>
                  <a:cubicBezTo>
                    <a:pt x="1416" y="315"/>
                    <a:pt x="1393" y="292"/>
                    <a:pt x="1370" y="269"/>
                  </a:cubicBezTo>
                  <a:cubicBezTo>
                    <a:pt x="1302" y="201"/>
                    <a:pt x="1233" y="155"/>
                    <a:pt x="1142" y="86"/>
                  </a:cubicBezTo>
                  <a:cubicBezTo>
                    <a:pt x="1073" y="41"/>
                    <a:pt x="959" y="18"/>
                    <a:pt x="868" y="18"/>
                  </a:cubicBezTo>
                  <a:cubicBezTo>
                    <a:pt x="822" y="7"/>
                    <a:pt x="771" y="1"/>
                    <a:pt x="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1249850" y="3394925"/>
              <a:ext cx="600" cy="975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2" y="1"/>
                  </a:moveTo>
                  <a:cubicBezTo>
                    <a:pt x="0" y="1"/>
                    <a:pt x="0" y="6"/>
                    <a:pt x="0" y="16"/>
                  </a:cubicBezTo>
                  <a:cubicBezTo>
                    <a:pt x="0" y="16"/>
                    <a:pt x="0" y="16"/>
                    <a:pt x="23" y="39"/>
                  </a:cubicBezTo>
                  <a:cubicBezTo>
                    <a:pt x="10" y="1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203050" y="3383325"/>
              <a:ext cx="49675" cy="42825"/>
            </a:xfrm>
            <a:custGeom>
              <a:avLst/>
              <a:gdLst/>
              <a:ahLst/>
              <a:cxnLst/>
              <a:rect l="l" t="t" r="r" b="b"/>
              <a:pathLst>
                <a:path w="1987" h="1713" extrusionOk="0">
                  <a:moveTo>
                    <a:pt x="754" y="0"/>
                  </a:moveTo>
                  <a:cubicBezTo>
                    <a:pt x="640" y="0"/>
                    <a:pt x="548" y="23"/>
                    <a:pt x="457" y="69"/>
                  </a:cubicBezTo>
                  <a:cubicBezTo>
                    <a:pt x="366" y="92"/>
                    <a:pt x="274" y="137"/>
                    <a:pt x="206" y="229"/>
                  </a:cubicBezTo>
                  <a:cubicBezTo>
                    <a:pt x="138" y="297"/>
                    <a:pt x="92" y="366"/>
                    <a:pt x="69" y="457"/>
                  </a:cubicBezTo>
                  <a:cubicBezTo>
                    <a:pt x="23" y="548"/>
                    <a:pt x="1" y="662"/>
                    <a:pt x="1" y="754"/>
                  </a:cubicBezTo>
                  <a:cubicBezTo>
                    <a:pt x="1" y="822"/>
                    <a:pt x="23" y="891"/>
                    <a:pt x="23" y="959"/>
                  </a:cubicBezTo>
                  <a:cubicBezTo>
                    <a:pt x="46" y="1096"/>
                    <a:pt x="115" y="1210"/>
                    <a:pt x="206" y="1302"/>
                  </a:cubicBezTo>
                  <a:cubicBezTo>
                    <a:pt x="274" y="1324"/>
                    <a:pt x="320" y="1370"/>
                    <a:pt x="366" y="1416"/>
                  </a:cubicBezTo>
                  <a:cubicBezTo>
                    <a:pt x="434" y="1438"/>
                    <a:pt x="503" y="1484"/>
                    <a:pt x="571" y="1484"/>
                  </a:cubicBezTo>
                  <a:cubicBezTo>
                    <a:pt x="594" y="1507"/>
                    <a:pt x="617" y="1507"/>
                    <a:pt x="640" y="1507"/>
                  </a:cubicBezTo>
                  <a:cubicBezTo>
                    <a:pt x="663" y="1530"/>
                    <a:pt x="708" y="1575"/>
                    <a:pt x="731" y="1598"/>
                  </a:cubicBezTo>
                  <a:cubicBezTo>
                    <a:pt x="777" y="1621"/>
                    <a:pt x="799" y="1621"/>
                    <a:pt x="845" y="1644"/>
                  </a:cubicBezTo>
                  <a:cubicBezTo>
                    <a:pt x="982" y="1690"/>
                    <a:pt x="982" y="1690"/>
                    <a:pt x="1165" y="1712"/>
                  </a:cubicBezTo>
                  <a:cubicBezTo>
                    <a:pt x="1233" y="1712"/>
                    <a:pt x="1302" y="1690"/>
                    <a:pt x="1370" y="1690"/>
                  </a:cubicBezTo>
                  <a:cubicBezTo>
                    <a:pt x="1461" y="1667"/>
                    <a:pt x="1530" y="1644"/>
                    <a:pt x="1576" y="1598"/>
                  </a:cubicBezTo>
                  <a:lnTo>
                    <a:pt x="1598" y="1598"/>
                  </a:lnTo>
                  <a:cubicBezTo>
                    <a:pt x="1644" y="1553"/>
                    <a:pt x="1690" y="1507"/>
                    <a:pt x="1758" y="1484"/>
                  </a:cubicBezTo>
                  <a:cubicBezTo>
                    <a:pt x="1758" y="1461"/>
                    <a:pt x="1758" y="1461"/>
                    <a:pt x="1758" y="1461"/>
                  </a:cubicBezTo>
                  <a:cubicBezTo>
                    <a:pt x="1804" y="1416"/>
                    <a:pt x="1849" y="1370"/>
                    <a:pt x="1895" y="1302"/>
                  </a:cubicBezTo>
                  <a:cubicBezTo>
                    <a:pt x="1918" y="1233"/>
                    <a:pt x="1941" y="1165"/>
                    <a:pt x="1964" y="1119"/>
                  </a:cubicBezTo>
                  <a:cubicBezTo>
                    <a:pt x="1964" y="1119"/>
                    <a:pt x="1964" y="1119"/>
                    <a:pt x="1964" y="1096"/>
                  </a:cubicBezTo>
                  <a:cubicBezTo>
                    <a:pt x="1986" y="1028"/>
                    <a:pt x="1986" y="982"/>
                    <a:pt x="1986" y="913"/>
                  </a:cubicBezTo>
                  <a:cubicBezTo>
                    <a:pt x="1986" y="891"/>
                    <a:pt x="1986" y="891"/>
                    <a:pt x="1986" y="891"/>
                  </a:cubicBezTo>
                  <a:cubicBezTo>
                    <a:pt x="1986" y="868"/>
                    <a:pt x="1986" y="822"/>
                    <a:pt x="1986" y="799"/>
                  </a:cubicBezTo>
                  <a:cubicBezTo>
                    <a:pt x="1986" y="754"/>
                    <a:pt x="1964" y="708"/>
                    <a:pt x="1964" y="685"/>
                  </a:cubicBezTo>
                  <a:cubicBezTo>
                    <a:pt x="1964" y="640"/>
                    <a:pt x="1895" y="503"/>
                    <a:pt x="1872" y="480"/>
                  </a:cubicBezTo>
                  <a:cubicBezTo>
                    <a:pt x="1849" y="411"/>
                    <a:pt x="1804" y="366"/>
                    <a:pt x="1758" y="320"/>
                  </a:cubicBezTo>
                  <a:cubicBezTo>
                    <a:pt x="1667" y="229"/>
                    <a:pt x="1507" y="137"/>
                    <a:pt x="1370" y="115"/>
                  </a:cubicBezTo>
                  <a:cubicBezTo>
                    <a:pt x="1302" y="92"/>
                    <a:pt x="1233" y="69"/>
                    <a:pt x="1165" y="69"/>
                  </a:cubicBezTo>
                  <a:cubicBezTo>
                    <a:pt x="1119" y="69"/>
                    <a:pt x="1096" y="46"/>
                    <a:pt x="1051" y="46"/>
                  </a:cubicBezTo>
                  <a:cubicBezTo>
                    <a:pt x="959" y="23"/>
                    <a:pt x="845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083225" y="3300150"/>
              <a:ext cx="43950" cy="42550"/>
            </a:xfrm>
            <a:custGeom>
              <a:avLst/>
              <a:gdLst/>
              <a:ahLst/>
              <a:cxnLst/>
              <a:rect l="l" t="t" r="r" b="b"/>
              <a:pathLst>
                <a:path w="1758" h="1702" extrusionOk="0">
                  <a:moveTo>
                    <a:pt x="811" y="1"/>
                  </a:moveTo>
                  <a:cubicBezTo>
                    <a:pt x="759" y="1"/>
                    <a:pt x="708" y="6"/>
                    <a:pt x="662" y="18"/>
                  </a:cubicBezTo>
                  <a:cubicBezTo>
                    <a:pt x="548" y="18"/>
                    <a:pt x="457" y="41"/>
                    <a:pt x="365" y="109"/>
                  </a:cubicBezTo>
                  <a:cubicBezTo>
                    <a:pt x="274" y="155"/>
                    <a:pt x="206" y="223"/>
                    <a:pt x="160" y="292"/>
                  </a:cubicBezTo>
                  <a:cubicBezTo>
                    <a:pt x="92" y="360"/>
                    <a:pt x="46" y="452"/>
                    <a:pt x="23" y="566"/>
                  </a:cubicBezTo>
                  <a:cubicBezTo>
                    <a:pt x="23" y="611"/>
                    <a:pt x="0" y="680"/>
                    <a:pt x="0" y="748"/>
                  </a:cubicBezTo>
                  <a:cubicBezTo>
                    <a:pt x="0" y="885"/>
                    <a:pt x="23" y="1022"/>
                    <a:pt x="92" y="1136"/>
                  </a:cubicBezTo>
                  <a:cubicBezTo>
                    <a:pt x="137" y="1182"/>
                    <a:pt x="183" y="1250"/>
                    <a:pt x="229" y="1296"/>
                  </a:cubicBezTo>
                  <a:cubicBezTo>
                    <a:pt x="274" y="1342"/>
                    <a:pt x="343" y="1387"/>
                    <a:pt x="411" y="1433"/>
                  </a:cubicBezTo>
                  <a:cubicBezTo>
                    <a:pt x="457" y="1479"/>
                    <a:pt x="480" y="1501"/>
                    <a:pt x="548" y="1547"/>
                  </a:cubicBezTo>
                  <a:cubicBezTo>
                    <a:pt x="617" y="1616"/>
                    <a:pt x="708" y="1661"/>
                    <a:pt x="799" y="1684"/>
                  </a:cubicBezTo>
                  <a:cubicBezTo>
                    <a:pt x="845" y="1695"/>
                    <a:pt x="896" y="1701"/>
                    <a:pt x="948" y="1701"/>
                  </a:cubicBezTo>
                  <a:cubicBezTo>
                    <a:pt x="999" y="1701"/>
                    <a:pt x="1050" y="1695"/>
                    <a:pt x="1096" y="1684"/>
                  </a:cubicBezTo>
                  <a:cubicBezTo>
                    <a:pt x="1210" y="1684"/>
                    <a:pt x="1301" y="1661"/>
                    <a:pt x="1393" y="1593"/>
                  </a:cubicBezTo>
                  <a:cubicBezTo>
                    <a:pt x="1438" y="1570"/>
                    <a:pt x="1484" y="1524"/>
                    <a:pt x="1530" y="1479"/>
                  </a:cubicBezTo>
                  <a:cubicBezTo>
                    <a:pt x="1621" y="1387"/>
                    <a:pt x="1689" y="1273"/>
                    <a:pt x="1735" y="1136"/>
                  </a:cubicBezTo>
                  <a:cubicBezTo>
                    <a:pt x="1735" y="1091"/>
                    <a:pt x="1758" y="1022"/>
                    <a:pt x="1758" y="954"/>
                  </a:cubicBezTo>
                  <a:cubicBezTo>
                    <a:pt x="1758" y="817"/>
                    <a:pt x="1735" y="680"/>
                    <a:pt x="1667" y="566"/>
                  </a:cubicBezTo>
                  <a:cubicBezTo>
                    <a:pt x="1644" y="543"/>
                    <a:pt x="1644" y="543"/>
                    <a:pt x="1644" y="520"/>
                  </a:cubicBezTo>
                  <a:cubicBezTo>
                    <a:pt x="1598" y="452"/>
                    <a:pt x="1552" y="406"/>
                    <a:pt x="1484" y="337"/>
                  </a:cubicBezTo>
                  <a:cubicBezTo>
                    <a:pt x="1484" y="315"/>
                    <a:pt x="1461" y="292"/>
                    <a:pt x="1438" y="292"/>
                  </a:cubicBezTo>
                  <a:cubicBezTo>
                    <a:pt x="1393" y="246"/>
                    <a:pt x="1324" y="200"/>
                    <a:pt x="1278" y="155"/>
                  </a:cubicBezTo>
                  <a:lnTo>
                    <a:pt x="1256" y="155"/>
                  </a:lnTo>
                  <a:cubicBezTo>
                    <a:pt x="1233" y="132"/>
                    <a:pt x="1233" y="132"/>
                    <a:pt x="1210" y="132"/>
                  </a:cubicBezTo>
                  <a:cubicBezTo>
                    <a:pt x="1142" y="86"/>
                    <a:pt x="1073" y="63"/>
                    <a:pt x="1005" y="41"/>
                  </a:cubicBezTo>
                  <a:cubicBezTo>
                    <a:pt x="982" y="41"/>
                    <a:pt x="982" y="18"/>
                    <a:pt x="959" y="18"/>
                  </a:cubicBezTo>
                  <a:cubicBezTo>
                    <a:pt x="913" y="6"/>
                    <a:pt x="862" y="1"/>
                    <a:pt x="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882925" y="3315425"/>
              <a:ext cx="46825" cy="48525"/>
            </a:xfrm>
            <a:custGeom>
              <a:avLst/>
              <a:gdLst/>
              <a:ahLst/>
              <a:cxnLst/>
              <a:rect l="l" t="t" r="r" b="b"/>
              <a:pathLst>
                <a:path w="1873" h="1941" extrusionOk="0">
                  <a:moveTo>
                    <a:pt x="914" y="0"/>
                  </a:moveTo>
                  <a:cubicBezTo>
                    <a:pt x="845" y="0"/>
                    <a:pt x="777" y="23"/>
                    <a:pt x="708" y="23"/>
                  </a:cubicBezTo>
                  <a:cubicBezTo>
                    <a:pt x="571" y="69"/>
                    <a:pt x="457" y="137"/>
                    <a:pt x="366" y="229"/>
                  </a:cubicBezTo>
                  <a:cubicBezTo>
                    <a:pt x="320" y="274"/>
                    <a:pt x="297" y="320"/>
                    <a:pt x="252" y="388"/>
                  </a:cubicBezTo>
                  <a:cubicBezTo>
                    <a:pt x="206" y="434"/>
                    <a:pt x="183" y="502"/>
                    <a:pt x="160" y="571"/>
                  </a:cubicBezTo>
                  <a:cubicBezTo>
                    <a:pt x="138" y="617"/>
                    <a:pt x="92" y="685"/>
                    <a:pt x="69" y="754"/>
                  </a:cubicBezTo>
                  <a:cubicBezTo>
                    <a:pt x="23" y="845"/>
                    <a:pt x="1" y="936"/>
                    <a:pt x="1" y="1027"/>
                  </a:cubicBezTo>
                  <a:cubicBezTo>
                    <a:pt x="1" y="1142"/>
                    <a:pt x="23" y="1233"/>
                    <a:pt x="69" y="1324"/>
                  </a:cubicBezTo>
                  <a:cubicBezTo>
                    <a:pt x="115" y="1415"/>
                    <a:pt x="160" y="1507"/>
                    <a:pt x="229" y="1575"/>
                  </a:cubicBezTo>
                  <a:cubicBezTo>
                    <a:pt x="252" y="1598"/>
                    <a:pt x="297" y="1621"/>
                    <a:pt x="320" y="1644"/>
                  </a:cubicBezTo>
                  <a:cubicBezTo>
                    <a:pt x="366" y="1712"/>
                    <a:pt x="389" y="1735"/>
                    <a:pt x="457" y="1781"/>
                  </a:cubicBezTo>
                  <a:cubicBezTo>
                    <a:pt x="526" y="1849"/>
                    <a:pt x="617" y="1895"/>
                    <a:pt x="708" y="1918"/>
                  </a:cubicBezTo>
                  <a:lnTo>
                    <a:pt x="731" y="1918"/>
                  </a:lnTo>
                  <a:cubicBezTo>
                    <a:pt x="799" y="1940"/>
                    <a:pt x="868" y="1940"/>
                    <a:pt x="936" y="1940"/>
                  </a:cubicBezTo>
                  <a:lnTo>
                    <a:pt x="959" y="1940"/>
                  </a:lnTo>
                  <a:cubicBezTo>
                    <a:pt x="1028" y="1940"/>
                    <a:pt x="1096" y="1940"/>
                    <a:pt x="1165" y="1918"/>
                  </a:cubicBezTo>
                  <a:lnTo>
                    <a:pt x="1188" y="1918"/>
                  </a:lnTo>
                  <a:lnTo>
                    <a:pt x="1370" y="1849"/>
                  </a:lnTo>
                  <a:cubicBezTo>
                    <a:pt x="1370" y="1826"/>
                    <a:pt x="1393" y="1826"/>
                    <a:pt x="1393" y="1826"/>
                  </a:cubicBezTo>
                  <a:cubicBezTo>
                    <a:pt x="1439" y="1781"/>
                    <a:pt x="1507" y="1735"/>
                    <a:pt x="1553" y="1712"/>
                  </a:cubicBezTo>
                  <a:cubicBezTo>
                    <a:pt x="1553" y="1712"/>
                    <a:pt x="1553" y="1712"/>
                    <a:pt x="1553" y="1689"/>
                  </a:cubicBezTo>
                  <a:lnTo>
                    <a:pt x="1576" y="1689"/>
                  </a:lnTo>
                  <a:cubicBezTo>
                    <a:pt x="1598" y="1667"/>
                    <a:pt x="1621" y="1621"/>
                    <a:pt x="1644" y="1598"/>
                  </a:cubicBezTo>
                  <a:cubicBezTo>
                    <a:pt x="1644" y="1575"/>
                    <a:pt x="1690" y="1552"/>
                    <a:pt x="1712" y="1507"/>
                  </a:cubicBezTo>
                  <a:cubicBezTo>
                    <a:pt x="1712" y="1507"/>
                    <a:pt x="1712" y="1484"/>
                    <a:pt x="1735" y="1484"/>
                  </a:cubicBezTo>
                  <a:cubicBezTo>
                    <a:pt x="1758" y="1393"/>
                    <a:pt x="1804" y="1324"/>
                    <a:pt x="1827" y="1256"/>
                  </a:cubicBezTo>
                  <a:cubicBezTo>
                    <a:pt x="1827" y="1233"/>
                    <a:pt x="1827" y="1210"/>
                    <a:pt x="1827" y="1210"/>
                  </a:cubicBezTo>
                  <a:cubicBezTo>
                    <a:pt x="1827" y="1187"/>
                    <a:pt x="1827" y="1187"/>
                    <a:pt x="1827" y="1164"/>
                  </a:cubicBezTo>
                  <a:cubicBezTo>
                    <a:pt x="1849" y="1096"/>
                    <a:pt x="1849" y="1027"/>
                    <a:pt x="1872" y="959"/>
                  </a:cubicBezTo>
                  <a:cubicBezTo>
                    <a:pt x="1849" y="890"/>
                    <a:pt x="1849" y="822"/>
                    <a:pt x="1849" y="754"/>
                  </a:cubicBezTo>
                  <a:cubicBezTo>
                    <a:pt x="1827" y="639"/>
                    <a:pt x="1781" y="571"/>
                    <a:pt x="1712" y="480"/>
                  </a:cubicBezTo>
                  <a:cubicBezTo>
                    <a:pt x="1667" y="434"/>
                    <a:pt x="1621" y="388"/>
                    <a:pt x="1576" y="343"/>
                  </a:cubicBezTo>
                  <a:cubicBezTo>
                    <a:pt x="1553" y="343"/>
                    <a:pt x="1530" y="343"/>
                    <a:pt x="1530" y="320"/>
                  </a:cubicBezTo>
                  <a:cubicBezTo>
                    <a:pt x="1507" y="297"/>
                    <a:pt x="1484" y="251"/>
                    <a:pt x="1439" y="229"/>
                  </a:cubicBezTo>
                  <a:cubicBezTo>
                    <a:pt x="1370" y="160"/>
                    <a:pt x="1302" y="92"/>
                    <a:pt x="1188" y="69"/>
                  </a:cubicBezTo>
                  <a:cubicBezTo>
                    <a:pt x="1119" y="23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778500" y="3442100"/>
              <a:ext cx="41675" cy="44750"/>
            </a:xfrm>
            <a:custGeom>
              <a:avLst/>
              <a:gdLst/>
              <a:ahLst/>
              <a:cxnLst/>
              <a:rect l="l" t="t" r="r" b="b"/>
              <a:pathLst>
                <a:path w="1667" h="1790" extrusionOk="0">
                  <a:moveTo>
                    <a:pt x="845" y="0"/>
                  </a:moveTo>
                  <a:cubicBezTo>
                    <a:pt x="708" y="0"/>
                    <a:pt x="594" y="23"/>
                    <a:pt x="457" y="92"/>
                  </a:cubicBezTo>
                  <a:cubicBezTo>
                    <a:pt x="411" y="137"/>
                    <a:pt x="366" y="183"/>
                    <a:pt x="320" y="229"/>
                  </a:cubicBezTo>
                  <a:cubicBezTo>
                    <a:pt x="252" y="297"/>
                    <a:pt x="183" y="366"/>
                    <a:pt x="160" y="457"/>
                  </a:cubicBezTo>
                  <a:cubicBezTo>
                    <a:pt x="115" y="503"/>
                    <a:pt x="92" y="548"/>
                    <a:pt x="92" y="617"/>
                  </a:cubicBezTo>
                  <a:cubicBezTo>
                    <a:pt x="23" y="708"/>
                    <a:pt x="1" y="799"/>
                    <a:pt x="23" y="913"/>
                  </a:cubicBezTo>
                  <a:lnTo>
                    <a:pt x="46" y="1096"/>
                  </a:lnTo>
                  <a:cubicBezTo>
                    <a:pt x="69" y="1233"/>
                    <a:pt x="138" y="1347"/>
                    <a:pt x="229" y="1438"/>
                  </a:cubicBezTo>
                  <a:cubicBezTo>
                    <a:pt x="252" y="1461"/>
                    <a:pt x="274" y="1484"/>
                    <a:pt x="297" y="1484"/>
                  </a:cubicBezTo>
                  <a:cubicBezTo>
                    <a:pt x="320" y="1507"/>
                    <a:pt x="343" y="1530"/>
                    <a:pt x="343" y="1553"/>
                  </a:cubicBezTo>
                  <a:cubicBezTo>
                    <a:pt x="343" y="1553"/>
                    <a:pt x="366" y="1575"/>
                    <a:pt x="366" y="1575"/>
                  </a:cubicBezTo>
                  <a:cubicBezTo>
                    <a:pt x="411" y="1598"/>
                    <a:pt x="457" y="1644"/>
                    <a:pt x="503" y="1690"/>
                  </a:cubicBezTo>
                  <a:cubicBezTo>
                    <a:pt x="571" y="1712"/>
                    <a:pt x="640" y="1735"/>
                    <a:pt x="685" y="1758"/>
                  </a:cubicBezTo>
                  <a:cubicBezTo>
                    <a:pt x="754" y="1781"/>
                    <a:pt x="822" y="1781"/>
                    <a:pt x="891" y="1781"/>
                  </a:cubicBezTo>
                  <a:cubicBezTo>
                    <a:pt x="921" y="1787"/>
                    <a:pt x="950" y="1790"/>
                    <a:pt x="978" y="1790"/>
                  </a:cubicBezTo>
                  <a:cubicBezTo>
                    <a:pt x="1054" y="1790"/>
                    <a:pt x="1121" y="1769"/>
                    <a:pt x="1187" y="1735"/>
                  </a:cubicBezTo>
                  <a:cubicBezTo>
                    <a:pt x="1256" y="1712"/>
                    <a:pt x="1302" y="1667"/>
                    <a:pt x="1347" y="1621"/>
                  </a:cubicBezTo>
                  <a:cubicBezTo>
                    <a:pt x="1416" y="1598"/>
                    <a:pt x="1461" y="1553"/>
                    <a:pt x="1484" y="1484"/>
                  </a:cubicBezTo>
                  <a:cubicBezTo>
                    <a:pt x="1553" y="1438"/>
                    <a:pt x="1576" y="1393"/>
                    <a:pt x="1598" y="1324"/>
                  </a:cubicBezTo>
                  <a:cubicBezTo>
                    <a:pt x="1644" y="1233"/>
                    <a:pt x="1667" y="1142"/>
                    <a:pt x="1667" y="1028"/>
                  </a:cubicBezTo>
                  <a:cubicBezTo>
                    <a:pt x="1667" y="982"/>
                    <a:pt x="1644" y="936"/>
                    <a:pt x="1644" y="913"/>
                  </a:cubicBezTo>
                  <a:cubicBezTo>
                    <a:pt x="1644" y="868"/>
                    <a:pt x="1644" y="822"/>
                    <a:pt x="1621" y="777"/>
                  </a:cubicBezTo>
                  <a:cubicBezTo>
                    <a:pt x="1621" y="781"/>
                    <a:pt x="1621" y="783"/>
                    <a:pt x="1621" y="783"/>
                  </a:cubicBezTo>
                  <a:cubicBezTo>
                    <a:pt x="1620" y="783"/>
                    <a:pt x="1617" y="749"/>
                    <a:pt x="1598" y="731"/>
                  </a:cubicBezTo>
                  <a:cubicBezTo>
                    <a:pt x="1598" y="708"/>
                    <a:pt x="1598" y="685"/>
                    <a:pt x="1598" y="662"/>
                  </a:cubicBezTo>
                  <a:cubicBezTo>
                    <a:pt x="1598" y="548"/>
                    <a:pt x="1553" y="457"/>
                    <a:pt x="1507" y="366"/>
                  </a:cubicBezTo>
                  <a:cubicBezTo>
                    <a:pt x="1461" y="297"/>
                    <a:pt x="1393" y="206"/>
                    <a:pt x="1302" y="160"/>
                  </a:cubicBezTo>
                  <a:cubicBezTo>
                    <a:pt x="1233" y="92"/>
                    <a:pt x="1142" y="46"/>
                    <a:pt x="1051" y="23"/>
                  </a:cubicBezTo>
                  <a:cubicBezTo>
                    <a:pt x="982" y="23"/>
                    <a:pt x="914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703175" y="3628400"/>
              <a:ext cx="42825" cy="40825"/>
            </a:xfrm>
            <a:custGeom>
              <a:avLst/>
              <a:gdLst/>
              <a:ahLst/>
              <a:cxnLst/>
              <a:rect l="l" t="t" r="r" b="b"/>
              <a:pathLst>
                <a:path w="1713" h="1633" extrusionOk="0">
                  <a:moveTo>
                    <a:pt x="777" y="1"/>
                  </a:moveTo>
                  <a:cubicBezTo>
                    <a:pt x="708" y="1"/>
                    <a:pt x="640" y="12"/>
                    <a:pt x="571" y="35"/>
                  </a:cubicBezTo>
                  <a:cubicBezTo>
                    <a:pt x="526" y="58"/>
                    <a:pt x="457" y="81"/>
                    <a:pt x="411" y="104"/>
                  </a:cubicBezTo>
                  <a:cubicBezTo>
                    <a:pt x="297" y="172"/>
                    <a:pt x="206" y="263"/>
                    <a:pt x="138" y="378"/>
                  </a:cubicBezTo>
                  <a:cubicBezTo>
                    <a:pt x="115" y="378"/>
                    <a:pt x="115" y="378"/>
                    <a:pt x="115" y="400"/>
                  </a:cubicBezTo>
                  <a:cubicBezTo>
                    <a:pt x="92" y="446"/>
                    <a:pt x="69" y="515"/>
                    <a:pt x="46" y="583"/>
                  </a:cubicBezTo>
                  <a:cubicBezTo>
                    <a:pt x="1" y="743"/>
                    <a:pt x="1" y="857"/>
                    <a:pt x="46" y="1017"/>
                  </a:cubicBezTo>
                  <a:cubicBezTo>
                    <a:pt x="69" y="1085"/>
                    <a:pt x="92" y="1131"/>
                    <a:pt x="115" y="1199"/>
                  </a:cubicBezTo>
                  <a:cubicBezTo>
                    <a:pt x="115" y="1199"/>
                    <a:pt x="115" y="1222"/>
                    <a:pt x="138" y="1222"/>
                  </a:cubicBezTo>
                  <a:cubicBezTo>
                    <a:pt x="160" y="1268"/>
                    <a:pt x="206" y="1336"/>
                    <a:pt x="252" y="1382"/>
                  </a:cubicBezTo>
                  <a:lnTo>
                    <a:pt x="275" y="1382"/>
                  </a:lnTo>
                  <a:cubicBezTo>
                    <a:pt x="320" y="1428"/>
                    <a:pt x="366" y="1473"/>
                    <a:pt x="434" y="1519"/>
                  </a:cubicBezTo>
                  <a:cubicBezTo>
                    <a:pt x="503" y="1542"/>
                    <a:pt x="571" y="1587"/>
                    <a:pt x="640" y="1610"/>
                  </a:cubicBezTo>
                  <a:cubicBezTo>
                    <a:pt x="731" y="1633"/>
                    <a:pt x="800" y="1633"/>
                    <a:pt x="868" y="1633"/>
                  </a:cubicBezTo>
                  <a:cubicBezTo>
                    <a:pt x="959" y="1633"/>
                    <a:pt x="1028" y="1610"/>
                    <a:pt x="1096" y="1610"/>
                  </a:cubicBezTo>
                  <a:cubicBezTo>
                    <a:pt x="1165" y="1587"/>
                    <a:pt x="1233" y="1564"/>
                    <a:pt x="1302" y="1519"/>
                  </a:cubicBezTo>
                  <a:cubicBezTo>
                    <a:pt x="1347" y="1496"/>
                    <a:pt x="1416" y="1450"/>
                    <a:pt x="1461" y="1405"/>
                  </a:cubicBezTo>
                  <a:cubicBezTo>
                    <a:pt x="1481" y="1386"/>
                    <a:pt x="1532" y="1303"/>
                    <a:pt x="1534" y="1303"/>
                  </a:cubicBezTo>
                  <a:cubicBezTo>
                    <a:pt x="1535" y="1303"/>
                    <a:pt x="1534" y="1306"/>
                    <a:pt x="1530" y="1313"/>
                  </a:cubicBezTo>
                  <a:cubicBezTo>
                    <a:pt x="1530" y="1313"/>
                    <a:pt x="1553" y="1268"/>
                    <a:pt x="1576" y="1245"/>
                  </a:cubicBezTo>
                  <a:cubicBezTo>
                    <a:pt x="1576" y="1245"/>
                    <a:pt x="1576" y="1222"/>
                    <a:pt x="1576" y="1222"/>
                  </a:cubicBezTo>
                  <a:cubicBezTo>
                    <a:pt x="1621" y="1176"/>
                    <a:pt x="1644" y="1108"/>
                    <a:pt x="1667" y="1039"/>
                  </a:cubicBezTo>
                  <a:cubicBezTo>
                    <a:pt x="1690" y="925"/>
                    <a:pt x="1713" y="834"/>
                    <a:pt x="1690" y="720"/>
                  </a:cubicBezTo>
                  <a:cubicBezTo>
                    <a:pt x="1667" y="629"/>
                    <a:pt x="1644" y="537"/>
                    <a:pt x="1598" y="446"/>
                  </a:cubicBezTo>
                  <a:cubicBezTo>
                    <a:pt x="1553" y="355"/>
                    <a:pt x="1484" y="286"/>
                    <a:pt x="1393" y="241"/>
                  </a:cubicBezTo>
                  <a:cubicBezTo>
                    <a:pt x="1324" y="172"/>
                    <a:pt x="1256" y="149"/>
                    <a:pt x="1188" y="104"/>
                  </a:cubicBezTo>
                  <a:lnTo>
                    <a:pt x="1165" y="104"/>
                  </a:lnTo>
                  <a:cubicBezTo>
                    <a:pt x="1119" y="81"/>
                    <a:pt x="1051" y="58"/>
                    <a:pt x="982" y="35"/>
                  </a:cubicBezTo>
                  <a:cubicBezTo>
                    <a:pt x="914" y="12"/>
                    <a:pt x="845" y="1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49400" y="3799875"/>
              <a:ext cx="45675" cy="45125"/>
            </a:xfrm>
            <a:custGeom>
              <a:avLst/>
              <a:gdLst/>
              <a:ahLst/>
              <a:cxnLst/>
              <a:rect l="l" t="t" r="r" b="b"/>
              <a:pathLst>
                <a:path w="1827" h="1805" extrusionOk="0">
                  <a:moveTo>
                    <a:pt x="799" y="1"/>
                  </a:moveTo>
                  <a:cubicBezTo>
                    <a:pt x="731" y="1"/>
                    <a:pt x="662" y="1"/>
                    <a:pt x="594" y="24"/>
                  </a:cubicBezTo>
                  <a:cubicBezTo>
                    <a:pt x="457" y="47"/>
                    <a:pt x="343" y="115"/>
                    <a:pt x="252" y="206"/>
                  </a:cubicBezTo>
                  <a:lnTo>
                    <a:pt x="252" y="229"/>
                  </a:lnTo>
                  <a:cubicBezTo>
                    <a:pt x="206" y="275"/>
                    <a:pt x="160" y="343"/>
                    <a:pt x="137" y="366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92" y="457"/>
                    <a:pt x="46" y="526"/>
                    <a:pt x="23" y="594"/>
                  </a:cubicBezTo>
                  <a:cubicBezTo>
                    <a:pt x="23" y="594"/>
                    <a:pt x="23" y="617"/>
                    <a:pt x="23" y="617"/>
                  </a:cubicBezTo>
                  <a:cubicBezTo>
                    <a:pt x="23" y="640"/>
                    <a:pt x="23" y="709"/>
                    <a:pt x="0" y="731"/>
                  </a:cubicBezTo>
                  <a:cubicBezTo>
                    <a:pt x="0" y="731"/>
                    <a:pt x="0" y="800"/>
                    <a:pt x="0" y="823"/>
                  </a:cubicBezTo>
                  <a:cubicBezTo>
                    <a:pt x="0" y="823"/>
                    <a:pt x="0" y="845"/>
                    <a:pt x="0" y="845"/>
                  </a:cubicBezTo>
                  <a:cubicBezTo>
                    <a:pt x="0" y="914"/>
                    <a:pt x="23" y="1005"/>
                    <a:pt x="23" y="1074"/>
                  </a:cubicBezTo>
                  <a:cubicBezTo>
                    <a:pt x="23" y="1074"/>
                    <a:pt x="23" y="1097"/>
                    <a:pt x="23" y="1097"/>
                  </a:cubicBezTo>
                  <a:cubicBezTo>
                    <a:pt x="46" y="1165"/>
                    <a:pt x="92" y="1233"/>
                    <a:pt x="115" y="1302"/>
                  </a:cubicBezTo>
                  <a:cubicBezTo>
                    <a:pt x="115" y="1302"/>
                    <a:pt x="115" y="1325"/>
                    <a:pt x="137" y="1325"/>
                  </a:cubicBezTo>
                  <a:cubicBezTo>
                    <a:pt x="183" y="1393"/>
                    <a:pt x="229" y="1462"/>
                    <a:pt x="274" y="1507"/>
                  </a:cubicBezTo>
                  <a:cubicBezTo>
                    <a:pt x="297" y="1530"/>
                    <a:pt x="297" y="1530"/>
                    <a:pt x="297" y="1530"/>
                  </a:cubicBezTo>
                  <a:cubicBezTo>
                    <a:pt x="366" y="1576"/>
                    <a:pt x="411" y="1622"/>
                    <a:pt x="480" y="1667"/>
                  </a:cubicBezTo>
                  <a:cubicBezTo>
                    <a:pt x="480" y="1667"/>
                    <a:pt x="480" y="1690"/>
                    <a:pt x="503" y="1690"/>
                  </a:cubicBezTo>
                  <a:cubicBezTo>
                    <a:pt x="571" y="1713"/>
                    <a:pt x="640" y="1758"/>
                    <a:pt x="708" y="1781"/>
                  </a:cubicBezTo>
                  <a:lnTo>
                    <a:pt x="731" y="1781"/>
                  </a:lnTo>
                  <a:cubicBezTo>
                    <a:pt x="799" y="1804"/>
                    <a:pt x="891" y="1804"/>
                    <a:pt x="959" y="1804"/>
                  </a:cubicBezTo>
                  <a:lnTo>
                    <a:pt x="982" y="1804"/>
                  </a:lnTo>
                  <a:cubicBezTo>
                    <a:pt x="1050" y="1804"/>
                    <a:pt x="1142" y="1804"/>
                    <a:pt x="1210" y="1781"/>
                  </a:cubicBezTo>
                  <a:cubicBezTo>
                    <a:pt x="1393" y="1736"/>
                    <a:pt x="1461" y="1667"/>
                    <a:pt x="1598" y="1553"/>
                  </a:cubicBezTo>
                  <a:cubicBezTo>
                    <a:pt x="1667" y="1485"/>
                    <a:pt x="1712" y="1416"/>
                    <a:pt x="1758" y="1325"/>
                  </a:cubicBezTo>
                  <a:cubicBezTo>
                    <a:pt x="1804" y="1233"/>
                    <a:pt x="1826" y="1119"/>
                    <a:pt x="1826" y="1028"/>
                  </a:cubicBezTo>
                  <a:cubicBezTo>
                    <a:pt x="1826" y="914"/>
                    <a:pt x="1804" y="823"/>
                    <a:pt x="1758" y="731"/>
                  </a:cubicBezTo>
                  <a:cubicBezTo>
                    <a:pt x="1712" y="640"/>
                    <a:pt x="1667" y="549"/>
                    <a:pt x="1598" y="480"/>
                  </a:cubicBezTo>
                  <a:cubicBezTo>
                    <a:pt x="1553" y="435"/>
                    <a:pt x="1484" y="412"/>
                    <a:pt x="1438" y="366"/>
                  </a:cubicBezTo>
                  <a:cubicBezTo>
                    <a:pt x="1416" y="320"/>
                    <a:pt x="1370" y="252"/>
                    <a:pt x="1324" y="206"/>
                  </a:cubicBezTo>
                  <a:lnTo>
                    <a:pt x="1165" y="92"/>
                  </a:lnTo>
                  <a:cubicBezTo>
                    <a:pt x="1050" y="24"/>
                    <a:pt x="936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888075" y="3920575"/>
              <a:ext cx="43375" cy="44475"/>
            </a:xfrm>
            <a:custGeom>
              <a:avLst/>
              <a:gdLst/>
              <a:ahLst/>
              <a:cxnLst/>
              <a:rect l="l" t="t" r="r" b="b"/>
              <a:pathLst>
                <a:path w="1735" h="1779" extrusionOk="0">
                  <a:moveTo>
                    <a:pt x="979" y="0"/>
                  </a:moveTo>
                  <a:cubicBezTo>
                    <a:pt x="913" y="0"/>
                    <a:pt x="845" y="12"/>
                    <a:pt x="776" y="35"/>
                  </a:cubicBezTo>
                  <a:lnTo>
                    <a:pt x="639" y="103"/>
                  </a:lnTo>
                  <a:cubicBezTo>
                    <a:pt x="548" y="103"/>
                    <a:pt x="457" y="126"/>
                    <a:pt x="388" y="172"/>
                  </a:cubicBezTo>
                  <a:cubicBezTo>
                    <a:pt x="342" y="217"/>
                    <a:pt x="274" y="263"/>
                    <a:pt x="228" y="286"/>
                  </a:cubicBezTo>
                  <a:cubicBezTo>
                    <a:pt x="137" y="400"/>
                    <a:pt x="69" y="514"/>
                    <a:pt x="46" y="628"/>
                  </a:cubicBezTo>
                  <a:cubicBezTo>
                    <a:pt x="23" y="697"/>
                    <a:pt x="0" y="788"/>
                    <a:pt x="0" y="85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971"/>
                    <a:pt x="23" y="1039"/>
                    <a:pt x="46" y="1107"/>
                  </a:cubicBezTo>
                  <a:cubicBezTo>
                    <a:pt x="46" y="1130"/>
                    <a:pt x="46" y="1130"/>
                    <a:pt x="46" y="1130"/>
                  </a:cubicBezTo>
                  <a:cubicBezTo>
                    <a:pt x="69" y="1199"/>
                    <a:pt x="91" y="1267"/>
                    <a:pt x="137" y="1336"/>
                  </a:cubicBezTo>
                  <a:cubicBezTo>
                    <a:pt x="137" y="1359"/>
                    <a:pt x="137" y="1359"/>
                    <a:pt x="137" y="1359"/>
                  </a:cubicBezTo>
                  <a:cubicBezTo>
                    <a:pt x="183" y="1404"/>
                    <a:pt x="228" y="1473"/>
                    <a:pt x="274" y="1541"/>
                  </a:cubicBezTo>
                  <a:cubicBezTo>
                    <a:pt x="342" y="1587"/>
                    <a:pt x="388" y="1632"/>
                    <a:pt x="457" y="1678"/>
                  </a:cubicBezTo>
                  <a:cubicBezTo>
                    <a:pt x="548" y="1724"/>
                    <a:pt x="639" y="1747"/>
                    <a:pt x="730" y="1769"/>
                  </a:cubicBezTo>
                  <a:cubicBezTo>
                    <a:pt x="764" y="1776"/>
                    <a:pt x="795" y="1779"/>
                    <a:pt x="826" y="1779"/>
                  </a:cubicBezTo>
                  <a:cubicBezTo>
                    <a:pt x="900" y="1779"/>
                    <a:pt x="969" y="1763"/>
                    <a:pt x="1050" y="1747"/>
                  </a:cubicBezTo>
                  <a:cubicBezTo>
                    <a:pt x="1096" y="1724"/>
                    <a:pt x="1164" y="1701"/>
                    <a:pt x="1210" y="1678"/>
                  </a:cubicBezTo>
                  <a:cubicBezTo>
                    <a:pt x="1324" y="1610"/>
                    <a:pt x="1415" y="1518"/>
                    <a:pt x="1484" y="1404"/>
                  </a:cubicBezTo>
                  <a:cubicBezTo>
                    <a:pt x="1529" y="1313"/>
                    <a:pt x="1575" y="1222"/>
                    <a:pt x="1621" y="1153"/>
                  </a:cubicBezTo>
                  <a:cubicBezTo>
                    <a:pt x="1689" y="1062"/>
                    <a:pt x="1712" y="971"/>
                    <a:pt x="1712" y="856"/>
                  </a:cubicBezTo>
                  <a:cubicBezTo>
                    <a:pt x="1735" y="765"/>
                    <a:pt x="1735" y="674"/>
                    <a:pt x="1712" y="560"/>
                  </a:cubicBezTo>
                  <a:cubicBezTo>
                    <a:pt x="1689" y="468"/>
                    <a:pt x="1643" y="377"/>
                    <a:pt x="1575" y="309"/>
                  </a:cubicBezTo>
                  <a:cubicBezTo>
                    <a:pt x="1506" y="217"/>
                    <a:pt x="1438" y="149"/>
                    <a:pt x="1347" y="103"/>
                  </a:cubicBezTo>
                  <a:lnTo>
                    <a:pt x="1164" y="35"/>
                  </a:lnTo>
                  <a:cubicBezTo>
                    <a:pt x="1107" y="12"/>
                    <a:pt x="1044" y="0"/>
                    <a:pt x="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1070675" y="3952375"/>
              <a:ext cx="43375" cy="43250"/>
            </a:xfrm>
            <a:custGeom>
              <a:avLst/>
              <a:gdLst/>
              <a:ahLst/>
              <a:cxnLst/>
              <a:rect l="l" t="t" r="r" b="b"/>
              <a:pathLst>
                <a:path w="1735" h="1730" extrusionOk="0">
                  <a:moveTo>
                    <a:pt x="959" y="1"/>
                  </a:moveTo>
                  <a:cubicBezTo>
                    <a:pt x="907" y="1"/>
                    <a:pt x="856" y="7"/>
                    <a:pt x="799" y="18"/>
                  </a:cubicBezTo>
                  <a:cubicBezTo>
                    <a:pt x="708" y="18"/>
                    <a:pt x="616" y="41"/>
                    <a:pt x="525" y="87"/>
                  </a:cubicBezTo>
                  <a:cubicBezTo>
                    <a:pt x="479" y="132"/>
                    <a:pt x="434" y="155"/>
                    <a:pt x="388" y="201"/>
                  </a:cubicBezTo>
                  <a:cubicBezTo>
                    <a:pt x="320" y="246"/>
                    <a:pt x="274" y="269"/>
                    <a:pt x="228" y="315"/>
                  </a:cubicBezTo>
                  <a:cubicBezTo>
                    <a:pt x="183" y="383"/>
                    <a:pt x="160" y="429"/>
                    <a:pt x="114" y="475"/>
                  </a:cubicBezTo>
                  <a:cubicBezTo>
                    <a:pt x="46" y="589"/>
                    <a:pt x="0" y="726"/>
                    <a:pt x="0" y="863"/>
                  </a:cubicBezTo>
                  <a:cubicBezTo>
                    <a:pt x="0" y="931"/>
                    <a:pt x="23" y="1000"/>
                    <a:pt x="23" y="1068"/>
                  </a:cubicBezTo>
                  <a:cubicBezTo>
                    <a:pt x="46" y="1068"/>
                    <a:pt x="46" y="1091"/>
                    <a:pt x="46" y="1091"/>
                  </a:cubicBezTo>
                  <a:cubicBezTo>
                    <a:pt x="69" y="1159"/>
                    <a:pt x="91" y="1228"/>
                    <a:pt x="114" y="1296"/>
                  </a:cubicBezTo>
                  <a:cubicBezTo>
                    <a:pt x="137" y="1319"/>
                    <a:pt x="183" y="1365"/>
                    <a:pt x="183" y="1365"/>
                  </a:cubicBezTo>
                  <a:cubicBezTo>
                    <a:pt x="206" y="1388"/>
                    <a:pt x="228" y="1433"/>
                    <a:pt x="251" y="1456"/>
                  </a:cubicBezTo>
                  <a:lnTo>
                    <a:pt x="274" y="1456"/>
                  </a:lnTo>
                  <a:cubicBezTo>
                    <a:pt x="320" y="1502"/>
                    <a:pt x="365" y="1547"/>
                    <a:pt x="434" y="1593"/>
                  </a:cubicBezTo>
                  <a:cubicBezTo>
                    <a:pt x="434" y="1593"/>
                    <a:pt x="434" y="1593"/>
                    <a:pt x="457" y="1616"/>
                  </a:cubicBezTo>
                  <a:cubicBezTo>
                    <a:pt x="502" y="1639"/>
                    <a:pt x="571" y="1662"/>
                    <a:pt x="639" y="1684"/>
                  </a:cubicBezTo>
                  <a:cubicBezTo>
                    <a:pt x="731" y="1707"/>
                    <a:pt x="799" y="1707"/>
                    <a:pt x="867" y="1730"/>
                  </a:cubicBezTo>
                  <a:lnTo>
                    <a:pt x="890" y="1730"/>
                  </a:lnTo>
                  <a:cubicBezTo>
                    <a:pt x="959" y="1707"/>
                    <a:pt x="1096" y="1684"/>
                    <a:pt x="1096" y="1684"/>
                  </a:cubicBezTo>
                  <a:lnTo>
                    <a:pt x="1119" y="1684"/>
                  </a:lnTo>
                  <a:cubicBezTo>
                    <a:pt x="1187" y="1662"/>
                    <a:pt x="1256" y="1639"/>
                    <a:pt x="1301" y="1616"/>
                  </a:cubicBezTo>
                  <a:cubicBezTo>
                    <a:pt x="1322" y="1595"/>
                    <a:pt x="1324" y="1593"/>
                    <a:pt x="1324" y="1593"/>
                  </a:cubicBezTo>
                  <a:lnTo>
                    <a:pt x="1324" y="1593"/>
                  </a:lnTo>
                  <a:cubicBezTo>
                    <a:pt x="1322" y="1595"/>
                    <a:pt x="1321" y="1597"/>
                    <a:pt x="1323" y="1597"/>
                  </a:cubicBezTo>
                  <a:cubicBezTo>
                    <a:pt x="1334" y="1597"/>
                    <a:pt x="1463" y="1517"/>
                    <a:pt x="1484" y="1456"/>
                  </a:cubicBezTo>
                  <a:cubicBezTo>
                    <a:pt x="1529" y="1410"/>
                    <a:pt x="1575" y="1365"/>
                    <a:pt x="1621" y="1296"/>
                  </a:cubicBezTo>
                  <a:cubicBezTo>
                    <a:pt x="1644" y="1228"/>
                    <a:pt x="1689" y="1159"/>
                    <a:pt x="1712" y="1091"/>
                  </a:cubicBezTo>
                  <a:cubicBezTo>
                    <a:pt x="1712" y="1091"/>
                    <a:pt x="1712" y="1091"/>
                    <a:pt x="1712" y="1068"/>
                  </a:cubicBezTo>
                  <a:cubicBezTo>
                    <a:pt x="1712" y="1022"/>
                    <a:pt x="1735" y="954"/>
                    <a:pt x="1735" y="885"/>
                  </a:cubicBezTo>
                  <a:cubicBezTo>
                    <a:pt x="1735" y="885"/>
                    <a:pt x="1735" y="863"/>
                    <a:pt x="1735" y="863"/>
                  </a:cubicBezTo>
                  <a:cubicBezTo>
                    <a:pt x="1735" y="863"/>
                    <a:pt x="1735" y="863"/>
                    <a:pt x="1735" y="840"/>
                  </a:cubicBezTo>
                  <a:cubicBezTo>
                    <a:pt x="1735" y="771"/>
                    <a:pt x="1712" y="703"/>
                    <a:pt x="1712" y="634"/>
                  </a:cubicBezTo>
                  <a:cubicBezTo>
                    <a:pt x="1712" y="634"/>
                    <a:pt x="1712" y="634"/>
                    <a:pt x="1712" y="612"/>
                  </a:cubicBezTo>
                  <a:cubicBezTo>
                    <a:pt x="1644" y="452"/>
                    <a:pt x="1598" y="383"/>
                    <a:pt x="1484" y="246"/>
                  </a:cubicBezTo>
                  <a:cubicBezTo>
                    <a:pt x="1484" y="246"/>
                    <a:pt x="1484" y="246"/>
                    <a:pt x="1484" y="224"/>
                  </a:cubicBezTo>
                  <a:cubicBezTo>
                    <a:pt x="1415" y="178"/>
                    <a:pt x="1370" y="155"/>
                    <a:pt x="1324" y="109"/>
                  </a:cubicBezTo>
                  <a:lnTo>
                    <a:pt x="1301" y="109"/>
                  </a:lnTo>
                  <a:cubicBezTo>
                    <a:pt x="1233" y="64"/>
                    <a:pt x="1187" y="41"/>
                    <a:pt x="1119" y="18"/>
                  </a:cubicBezTo>
                  <a:cubicBezTo>
                    <a:pt x="1061" y="7"/>
                    <a:pt x="1010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1262400" y="3871225"/>
              <a:ext cx="41100" cy="47800"/>
            </a:xfrm>
            <a:custGeom>
              <a:avLst/>
              <a:gdLst/>
              <a:ahLst/>
              <a:cxnLst/>
              <a:rect l="l" t="t" r="r" b="b"/>
              <a:pathLst>
                <a:path w="1644" h="1912" extrusionOk="0">
                  <a:moveTo>
                    <a:pt x="891" y="0"/>
                  </a:moveTo>
                  <a:cubicBezTo>
                    <a:pt x="822" y="0"/>
                    <a:pt x="754" y="0"/>
                    <a:pt x="685" y="23"/>
                  </a:cubicBezTo>
                  <a:cubicBezTo>
                    <a:pt x="548" y="46"/>
                    <a:pt x="434" y="114"/>
                    <a:pt x="343" y="206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274" y="297"/>
                    <a:pt x="206" y="342"/>
                    <a:pt x="160" y="434"/>
                  </a:cubicBezTo>
                  <a:cubicBezTo>
                    <a:pt x="115" y="502"/>
                    <a:pt x="92" y="594"/>
                    <a:pt x="46" y="685"/>
                  </a:cubicBezTo>
                  <a:cubicBezTo>
                    <a:pt x="46" y="708"/>
                    <a:pt x="46" y="753"/>
                    <a:pt x="23" y="776"/>
                  </a:cubicBezTo>
                  <a:cubicBezTo>
                    <a:pt x="23" y="867"/>
                    <a:pt x="0" y="959"/>
                    <a:pt x="0" y="1050"/>
                  </a:cubicBezTo>
                  <a:cubicBezTo>
                    <a:pt x="0" y="1164"/>
                    <a:pt x="23" y="1255"/>
                    <a:pt x="46" y="1347"/>
                  </a:cubicBezTo>
                  <a:cubicBezTo>
                    <a:pt x="69" y="1415"/>
                    <a:pt x="92" y="1461"/>
                    <a:pt x="115" y="1529"/>
                  </a:cubicBezTo>
                  <a:cubicBezTo>
                    <a:pt x="160" y="1575"/>
                    <a:pt x="183" y="1621"/>
                    <a:pt x="229" y="1689"/>
                  </a:cubicBezTo>
                  <a:cubicBezTo>
                    <a:pt x="274" y="1712"/>
                    <a:pt x="343" y="1758"/>
                    <a:pt x="388" y="1803"/>
                  </a:cubicBezTo>
                  <a:cubicBezTo>
                    <a:pt x="480" y="1849"/>
                    <a:pt x="571" y="1895"/>
                    <a:pt x="662" y="1895"/>
                  </a:cubicBezTo>
                  <a:cubicBezTo>
                    <a:pt x="697" y="1906"/>
                    <a:pt x="731" y="1912"/>
                    <a:pt x="765" y="1912"/>
                  </a:cubicBezTo>
                  <a:cubicBezTo>
                    <a:pt x="799" y="1912"/>
                    <a:pt x="834" y="1906"/>
                    <a:pt x="868" y="1895"/>
                  </a:cubicBezTo>
                  <a:cubicBezTo>
                    <a:pt x="936" y="1895"/>
                    <a:pt x="1005" y="1872"/>
                    <a:pt x="1050" y="1849"/>
                  </a:cubicBezTo>
                  <a:cubicBezTo>
                    <a:pt x="1119" y="1826"/>
                    <a:pt x="1187" y="1780"/>
                    <a:pt x="1233" y="1735"/>
                  </a:cubicBezTo>
                  <a:cubicBezTo>
                    <a:pt x="1301" y="1689"/>
                    <a:pt x="1370" y="1621"/>
                    <a:pt x="1416" y="1529"/>
                  </a:cubicBezTo>
                  <a:cubicBezTo>
                    <a:pt x="1438" y="1507"/>
                    <a:pt x="1461" y="1461"/>
                    <a:pt x="1484" y="1438"/>
                  </a:cubicBezTo>
                  <a:cubicBezTo>
                    <a:pt x="1530" y="1347"/>
                    <a:pt x="1575" y="1255"/>
                    <a:pt x="1598" y="1164"/>
                  </a:cubicBezTo>
                  <a:cubicBezTo>
                    <a:pt x="1598" y="1119"/>
                    <a:pt x="1621" y="1096"/>
                    <a:pt x="1621" y="1050"/>
                  </a:cubicBezTo>
                  <a:cubicBezTo>
                    <a:pt x="1621" y="959"/>
                    <a:pt x="1644" y="845"/>
                    <a:pt x="1644" y="753"/>
                  </a:cubicBezTo>
                  <a:cubicBezTo>
                    <a:pt x="1644" y="639"/>
                    <a:pt x="1621" y="548"/>
                    <a:pt x="1575" y="457"/>
                  </a:cubicBezTo>
                  <a:cubicBezTo>
                    <a:pt x="1553" y="365"/>
                    <a:pt x="1507" y="274"/>
                    <a:pt x="1416" y="206"/>
                  </a:cubicBezTo>
                  <a:cubicBezTo>
                    <a:pt x="1347" y="137"/>
                    <a:pt x="1279" y="91"/>
                    <a:pt x="1187" y="69"/>
                  </a:cubicBezTo>
                  <a:cubicBezTo>
                    <a:pt x="1096" y="0"/>
                    <a:pt x="982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1322325" y="3765075"/>
              <a:ext cx="41675" cy="46525"/>
            </a:xfrm>
            <a:custGeom>
              <a:avLst/>
              <a:gdLst/>
              <a:ahLst/>
              <a:cxnLst/>
              <a:rect l="l" t="t" r="r" b="b"/>
              <a:pathLst>
                <a:path w="1667" h="1861" extrusionOk="0">
                  <a:moveTo>
                    <a:pt x="776" y="1"/>
                  </a:moveTo>
                  <a:cubicBezTo>
                    <a:pt x="708" y="1"/>
                    <a:pt x="639" y="23"/>
                    <a:pt x="571" y="23"/>
                  </a:cubicBezTo>
                  <a:cubicBezTo>
                    <a:pt x="434" y="69"/>
                    <a:pt x="320" y="138"/>
                    <a:pt x="228" y="229"/>
                  </a:cubicBezTo>
                  <a:cubicBezTo>
                    <a:pt x="183" y="274"/>
                    <a:pt x="160" y="320"/>
                    <a:pt x="114" y="389"/>
                  </a:cubicBezTo>
                  <a:cubicBezTo>
                    <a:pt x="46" y="503"/>
                    <a:pt x="0" y="617"/>
                    <a:pt x="0" y="754"/>
                  </a:cubicBezTo>
                  <a:lnTo>
                    <a:pt x="23" y="1096"/>
                  </a:lnTo>
                  <a:cubicBezTo>
                    <a:pt x="23" y="1233"/>
                    <a:pt x="46" y="1370"/>
                    <a:pt x="114" y="1484"/>
                  </a:cubicBezTo>
                  <a:cubicBezTo>
                    <a:pt x="183" y="1576"/>
                    <a:pt x="228" y="1644"/>
                    <a:pt x="320" y="1690"/>
                  </a:cubicBezTo>
                  <a:cubicBezTo>
                    <a:pt x="388" y="1758"/>
                    <a:pt x="479" y="1804"/>
                    <a:pt x="571" y="1827"/>
                  </a:cubicBezTo>
                  <a:cubicBezTo>
                    <a:pt x="639" y="1849"/>
                    <a:pt x="708" y="1861"/>
                    <a:pt x="776" y="1861"/>
                  </a:cubicBezTo>
                  <a:cubicBezTo>
                    <a:pt x="845" y="1861"/>
                    <a:pt x="913" y="1849"/>
                    <a:pt x="982" y="1827"/>
                  </a:cubicBezTo>
                  <a:lnTo>
                    <a:pt x="1004" y="1827"/>
                  </a:lnTo>
                  <a:cubicBezTo>
                    <a:pt x="1073" y="1804"/>
                    <a:pt x="1141" y="1781"/>
                    <a:pt x="1210" y="1735"/>
                  </a:cubicBezTo>
                  <a:cubicBezTo>
                    <a:pt x="1278" y="1712"/>
                    <a:pt x="1324" y="1644"/>
                    <a:pt x="1370" y="1598"/>
                  </a:cubicBezTo>
                  <a:lnTo>
                    <a:pt x="1392" y="1598"/>
                  </a:lnTo>
                  <a:cubicBezTo>
                    <a:pt x="1438" y="1530"/>
                    <a:pt x="1484" y="1484"/>
                    <a:pt x="1529" y="1416"/>
                  </a:cubicBezTo>
                  <a:cubicBezTo>
                    <a:pt x="1529" y="1416"/>
                    <a:pt x="1529" y="1416"/>
                    <a:pt x="1529" y="1393"/>
                  </a:cubicBezTo>
                  <a:cubicBezTo>
                    <a:pt x="1575" y="1347"/>
                    <a:pt x="1598" y="1279"/>
                    <a:pt x="1621" y="1210"/>
                  </a:cubicBezTo>
                  <a:cubicBezTo>
                    <a:pt x="1621" y="1187"/>
                    <a:pt x="1621" y="1187"/>
                    <a:pt x="1621" y="1187"/>
                  </a:cubicBezTo>
                  <a:cubicBezTo>
                    <a:pt x="1644" y="1096"/>
                    <a:pt x="1666" y="1005"/>
                    <a:pt x="1666" y="936"/>
                  </a:cubicBezTo>
                  <a:cubicBezTo>
                    <a:pt x="1666" y="868"/>
                    <a:pt x="1644" y="777"/>
                    <a:pt x="1621" y="708"/>
                  </a:cubicBezTo>
                  <a:cubicBezTo>
                    <a:pt x="1621" y="708"/>
                    <a:pt x="1621" y="708"/>
                    <a:pt x="1621" y="685"/>
                  </a:cubicBezTo>
                  <a:cubicBezTo>
                    <a:pt x="1598" y="617"/>
                    <a:pt x="1575" y="548"/>
                    <a:pt x="1552" y="503"/>
                  </a:cubicBezTo>
                  <a:cubicBezTo>
                    <a:pt x="1552" y="503"/>
                    <a:pt x="1552" y="480"/>
                    <a:pt x="1529" y="480"/>
                  </a:cubicBezTo>
                  <a:cubicBezTo>
                    <a:pt x="1438" y="343"/>
                    <a:pt x="1392" y="297"/>
                    <a:pt x="1301" y="229"/>
                  </a:cubicBezTo>
                  <a:cubicBezTo>
                    <a:pt x="1233" y="160"/>
                    <a:pt x="1164" y="92"/>
                    <a:pt x="1073" y="69"/>
                  </a:cubicBezTo>
                  <a:cubicBezTo>
                    <a:pt x="982" y="23"/>
                    <a:pt x="867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1382800" y="3611000"/>
              <a:ext cx="46250" cy="51950"/>
            </a:xfrm>
            <a:custGeom>
              <a:avLst/>
              <a:gdLst/>
              <a:ahLst/>
              <a:cxnLst/>
              <a:rect l="l" t="t" r="r" b="b"/>
              <a:pathLst>
                <a:path w="1850" h="2078" extrusionOk="0">
                  <a:moveTo>
                    <a:pt x="822" y="1"/>
                  </a:moveTo>
                  <a:cubicBezTo>
                    <a:pt x="754" y="1"/>
                    <a:pt x="662" y="1"/>
                    <a:pt x="594" y="46"/>
                  </a:cubicBezTo>
                  <a:cubicBezTo>
                    <a:pt x="526" y="69"/>
                    <a:pt x="434" y="92"/>
                    <a:pt x="366" y="138"/>
                  </a:cubicBezTo>
                  <a:cubicBezTo>
                    <a:pt x="297" y="183"/>
                    <a:pt x="206" y="252"/>
                    <a:pt x="160" y="320"/>
                  </a:cubicBezTo>
                  <a:cubicBezTo>
                    <a:pt x="92" y="412"/>
                    <a:pt x="46" y="480"/>
                    <a:pt x="23" y="594"/>
                  </a:cubicBezTo>
                  <a:cubicBezTo>
                    <a:pt x="1" y="686"/>
                    <a:pt x="1" y="800"/>
                    <a:pt x="23" y="891"/>
                  </a:cubicBezTo>
                  <a:cubicBezTo>
                    <a:pt x="23" y="982"/>
                    <a:pt x="46" y="1096"/>
                    <a:pt x="92" y="1165"/>
                  </a:cubicBezTo>
                  <a:cubicBezTo>
                    <a:pt x="115" y="1188"/>
                    <a:pt x="115" y="1188"/>
                    <a:pt x="115" y="1211"/>
                  </a:cubicBezTo>
                  <a:cubicBezTo>
                    <a:pt x="138" y="1370"/>
                    <a:pt x="160" y="1507"/>
                    <a:pt x="252" y="1644"/>
                  </a:cubicBezTo>
                  <a:cubicBezTo>
                    <a:pt x="366" y="1781"/>
                    <a:pt x="366" y="1804"/>
                    <a:pt x="480" y="1895"/>
                  </a:cubicBezTo>
                  <a:cubicBezTo>
                    <a:pt x="503" y="1918"/>
                    <a:pt x="548" y="1941"/>
                    <a:pt x="594" y="1964"/>
                  </a:cubicBezTo>
                  <a:cubicBezTo>
                    <a:pt x="662" y="2009"/>
                    <a:pt x="731" y="2032"/>
                    <a:pt x="799" y="2055"/>
                  </a:cubicBezTo>
                  <a:lnTo>
                    <a:pt x="982" y="2078"/>
                  </a:lnTo>
                  <a:cubicBezTo>
                    <a:pt x="1096" y="2078"/>
                    <a:pt x="1187" y="2055"/>
                    <a:pt x="1279" y="2009"/>
                  </a:cubicBezTo>
                  <a:cubicBezTo>
                    <a:pt x="1347" y="1987"/>
                    <a:pt x="1416" y="1964"/>
                    <a:pt x="1461" y="1918"/>
                  </a:cubicBezTo>
                  <a:cubicBezTo>
                    <a:pt x="1530" y="1850"/>
                    <a:pt x="1598" y="1781"/>
                    <a:pt x="1644" y="1690"/>
                  </a:cubicBezTo>
                  <a:cubicBezTo>
                    <a:pt x="1690" y="1599"/>
                    <a:pt x="1735" y="1507"/>
                    <a:pt x="1781" y="1393"/>
                  </a:cubicBezTo>
                  <a:cubicBezTo>
                    <a:pt x="1827" y="1302"/>
                    <a:pt x="1827" y="1188"/>
                    <a:pt x="1827" y="1074"/>
                  </a:cubicBezTo>
                  <a:cubicBezTo>
                    <a:pt x="1849" y="982"/>
                    <a:pt x="1827" y="868"/>
                    <a:pt x="1804" y="754"/>
                  </a:cubicBezTo>
                  <a:cubicBezTo>
                    <a:pt x="1804" y="731"/>
                    <a:pt x="1804" y="731"/>
                    <a:pt x="1804" y="708"/>
                  </a:cubicBezTo>
                  <a:cubicBezTo>
                    <a:pt x="1781" y="663"/>
                    <a:pt x="1735" y="549"/>
                    <a:pt x="1690" y="480"/>
                  </a:cubicBezTo>
                  <a:cubicBezTo>
                    <a:pt x="1667" y="457"/>
                    <a:pt x="1644" y="412"/>
                    <a:pt x="1621" y="389"/>
                  </a:cubicBezTo>
                  <a:cubicBezTo>
                    <a:pt x="1598" y="366"/>
                    <a:pt x="1576" y="320"/>
                    <a:pt x="1553" y="297"/>
                  </a:cubicBezTo>
                  <a:cubicBezTo>
                    <a:pt x="1553" y="297"/>
                    <a:pt x="1530" y="275"/>
                    <a:pt x="1530" y="275"/>
                  </a:cubicBezTo>
                  <a:cubicBezTo>
                    <a:pt x="1370" y="138"/>
                    <a:pt x="1302" y="115"/>
                    <a:pt x="1119" y="46"/>
                  </a:cubicBezTo>
                  <a:cubicBezTo>
                    <a:pt x="1051" y="24"/>
                    <a:pt x="914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1351425" y="3407600"/>
              <a:ext cx="43375" cy="47650"/>
            </a:xfrm>
            <a:custGeom>
              <a:avLst/>
              <a:gdLst/>
              <a:ahLst/>
              <a:cxnLst/>
              <a:rect l="l" t="t" r="r" b="b"/>
              <a:pathLst>
                <a:path w="1735" h="1906" extrusionOk="0">
                  <a:moveTo>
                    <a:pt x="845" y="1"/>
                  </a:moveTo>
                  <a:cubicBezTo>
                    <a:pt x="829" y="1"/>
                    <a:pt x="814" y="3"/>
                    <a:pt x="799" y="11"/>
                  </a:cubicBezTo>
                  <a:cubicBezTo>
                    <a:pt x="731" y="11"/>
                    <a:pt x="639" y="11"/>
                    <a:pt x="571" y="34"/>
                  </a:cubicBezTo>
                  <a:cubicBezTo>
                    <a:pt x="457" y="57"/>
                    <a:pt x="388" y="102"/>
                    <a:pt x="297" y="171"/>
                  </a:cubicBezTo>
                  <a:cubicBezTo>
                    <a:pt x="228" y="216"/>
                    <a:pt x="160" y="308"/>
                    <a:pt x="114" y="376"/>
                  </a:cubicBezTo>
                  <a:cubicBezTo>
                    <a:pt x="46" y="467"/>
                    <a:pt x="23" y="559"/>
                    <a:pt x="23" y="673"/>
                  </a:cubicBezTo>
                  <a:cubicBezTo>
                    <a:pt x="0" y="764"/>
                    <a:pt x="0" y="856"/>
                    <a:pt x="23" y="947"/>
                  </a:cubicBezTo>
                  <a:cubicBezTo>
                    <a:pt x="23" y="1015"/>
                    <a:pt x="0" y="1084"/>
                    <a:pt x="0" y="1152"/>
                  </a:cubicBezTo>
                  <a:cubicBezTo>
                    <a:pt x="0" y="1221"/>
                    <a:pt x="23" y="1289"/>
                    <a:pt x="23" y="1358"/>
                  </a:cubicBezTo>
                  <a:cubicBezTo>
                    <a:pt x="46" y="1403"/>
                    <a:pt x="69" y="1472"/>
                    <a:pt x="91" y="1540"/>
                  </a:cubicBezTo>
                  <a:cubicBezTo>
                    <a:pt x="137" y="1632"/>
                    <a:pt x="206" y="1700"/>
                    <a:pt x="297" y="1746"/>
                  </a:cubicBezTo>
                  <a:cubicBezTo>
                    <a:pt x="343" y="1791"/>
                    <a:pt x="411" y="1837"/>
                    <a:pt x="457" y="1837"/>
                  </a:cubicBezTo>
                  <a:cubicBezTo>
                    <a:pt x="525" y="1883"/>
                    <a:pt x="594" y="1905"/>
                    <a:pt x="662" y="1905"/>
                  </a:cubicBezTo>
                  <a:lnTo>
                    <a:pt x="868" y="1905"/>
                  </a:lnTo>
                  <a:cubicBezTo>
                    <a:pt x="959" y="1883"/>
                    <a:pt x="1050" y="1860"/>
                    <a:pt x="1141" y="1814"/>
                  </a:cubicBezTo>
                  <a:cubicBezTo>
                    <a:pt x="1210" y="1769"/>
                    <a:pt x="1301" y="1700"/>
                    <a:pt x="1370" y="1654"/>
                  </a:cubicBezTo>
                  <a:cubicBezTo>
                    <a:pt x="1393" y="1632"/>
                    <a:pt x="1393" y="1609"/>
                    <a:pt x="1415" y="1586"/>
                  </a:cubicBezTo>
                  <a:cubicBezTo>
                    <a:pt x="1461" y="1517"/>
                    <a:pt x="1529" y="1449"/>
                    <a:pt x="1575" y="1358"/>
                  </a:cubicBezTo>
                  <a:cubicBezTo>
                    <a:pt x="1621" y="1289"/>
                    <a:pt x="1644" y="1221"/>
                    <a:pt x="1666" y="1152"/>
                  </a:cubicBezTo>
                  <a:cubicBezTo>
                    <a:pt x="1666" y="1129"/>
                    <a:pt x="1689" y="1107"/>
                    <a:pt x="1689" y="1107"/>
                  </a:cubicBezTo>
                  <a:cubicBezTo>
                    <a:pt x="1689" y="1084"/>
                    <a:pt x="1689" y="1084"/>
                    <a:pt x="1689" y="1061"/>
                  </a:cubicBezTo>
                  <a:cubicBezTo>
                    <a:pt x="1712" y="992"/>
                    <a:pt x="1712" y="924"/>
                    <a:pt x="1735" y="833"/>
                  </a:cubicBezTo>
                  <a:cubicBezTo>
                    <a:pt x="1735" y="719"/>
                    <a:pt x="1712" y="627"/>
                    <a:pt x="1666" y="536"/>
                  </a:cubicBezTo>
                  <a:cubicBezTo>
                    <a:pt x="1621" y="445"/>
                    <a:pt x="1575" y="353"/>
                    <a:pt x="1507" y="285"/>
                  </a:cubicBezTo>
                  <a:cubicBezTo>
                    <a:pt x="1484" y="285"/>
                    <a:pt x="1484" y="285"/>
                    <a:pt x="1484" y="262"/>
                  </a:cubicBezTo>
                  <a:cubicBezTo>
                    <a:pt x="1415" y="216"/>
                    <a:pt x="1370" y="171"/>
                    <a:pt x="1301" y="125"/>
                  </a:cubicBezTo>
                  <a:cubicBezTo>
                    <a:pt x="1233" y="102"/>
                    <a:pt x="1164" y="57"/>
                    <a:pt x="1073" y="34"/>
                  </a:cubicBezTo>
                  <a:cubicBezTo>
                    <a:pt x="1050" y="34"/>
                    <a:pt x="982" y="11"/>
                    <a:pt x="936" y="11"/>
                  </a:cubicBezTo>
                  <a:cubicBezTo>
                    <a:pt x="906" y="11"/>
                    <a:pt x="875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1240150" y="3286325"/>
              <a:ext cx="45100" cy="44375"/>
            </a:xfrm>
            <a:custGeom>
              <a:avLst/>
              <a:gdLst/>
              <a:ahLst/>
              <a:cxnLst/>
              <a:rect l="l" t="t" r="r" b="b"/>
              <a:pathLst>
                <a:path w="1804" h="1775" extrusionOk="0">
                  <a:moveTo>
                    <a:pt x="913" y="0"/>
                  </a:moveTo>
                  <a:cubicBezTo>
                    <a:pt x="868" y="0"/>
                    <a:pt x="753" y="23"/>
                    <a:pt x="708" y="23"/>
                  </a:cubicBezTo>
                  <a:lnTo>
                    <a:pt x="708" y="46"/>
                  </a:lnTo>
                  <a:lnTo>
                    <a:pt x="685" y="46"/>
                  </a:lnTo>
                  <a:cubicBezTo>
                    <a:pt x="639" y="46"/>
                    <a:pt x="594" y="69"/>
                    <a:pt x="571" y="91"/>
                  </a:cubicBezTo>
                  <a:cubicBezTo>
                    <a:pt x="548" y="91"/>
                    <a:pt x="502" y="114"/>
                    <a:pt x="480" y="137"/>
                  </a:cubicBezTo>
                  <a:lnTo>
                    <a:pt x="457" y="137"/>
                  </a:lnTo>
                  <a:cubicBezTo>
                    <a:pt x="411" y="160"/>
                    <a:pt x="320" y="228"/>
                    <a:pt x="297" y="274"/>
                  </a:cubicBezTo>
                  <a:lnTo>
                    <a:pt x="274" y="274"/>
                  </a:lnTo>
                  <a:cubicBezTo>
                    <a:pt x="251" y="297"/>
                    <a:pt x="228" y="343"/>
                    <a:pt x="206" y="365"/>
                  </a:cubicBezTo>
                  <a:cubicBezTo>
                    <a:pt x="183" y="388"/>
                    <a:pt x="160" y="434"/>
                    <a:pt x="137" y="457"/>
                  </a:cubicBezTo>
                  <a:cubicBezTo>
                    <a:pt x="114" y="502"/>
                    <a:pt x="92" y="548"/>
                    <a:pt x="92" y="571"/>
                  </a:cubicBezTo>
                  <a:cubicBezTo>
                    <a:pt x="92" y="594"/>
                    <a:pt x="69" y="639"/>
                    <a:pt x="46" y="662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6" y="731"/>
                    <a:pt x="23" y="753"/>
                    <a:pt x="23" y="799"/>
                  </a:cubicBezTo>
                  <a:cubicBezTo>
                    <a:pt x="23" y="822"/>
                    <a:pt x="23" y="868"/>
                    <a:pt x="23" y="890"/>
                  </a:cubicBezTo>
                  <a:cubicBezTo>
                    <a:pt x="0" y="1005"/>
                    <a:pt x="23" y="1096"/>
                    <a:pt x="92" y="1187"/>
                  </a:cubicBezTo>
                  <a:cubicBezTo>
                    <a:pt x="114" y="1278"/>
                    <a:pt x="160" y="1370"/>
                    <a:pt x="228" y="1438"/>
                  </a:cubicBezTo>
                  <a:cubicBezTo>
                    <a:pt x="297" y="1507"/>
                    <a:pt x="388" y="1575"/>
                    <a:pt x="480" y="1598"/>
                  </a:cubicBezTo>
                  <a:lnTo>
                    <a:pt x="502" y="1598"/>
                  </a:lnTo>
                  <a:cubicBezTo>
                    <a:pt x="548" y="1621"/>
                    <a:pt x="571" y="1644"/>
                    <a:pt x="594" y="1666"/>
                  </a:cubicBezTo>
                  <a:cubicBezTo>
                    <a:pt x="685" y="1735"/>
                    <a:pt x="776" y="1758"/>
                    <a:pt x="868" y="1758"/>
                  </a:cubicBezTo>
                  <a:cubicBezTo>
                    <a:pt x="902" y="1769"/>
                    <a:pt x="936" y="1775"/>
                    <a:pt x="970" y="1775"/>
                  </a:cubicBezTo>
                  <a:cubicBezTo>
                    <a:pt x="1005" y="1775"/>
                    <a:pt x="1039" y="1769"/>
                    <a:pt x="1073" y="1758"/>
                  </a:cubicBezTo>
                  <a:cubicBezTo>
                    <a:pt x="1142" y="1758"/>
                    <a:pt x="1210" y="1735"/>
                    <a:pt x="1278" y="1712"/>
                  </a:cubicBezTo>
                  <a:cubicBezTo>
                    <a:pt x="1324" y="1689"/>
                    <a:pt x="1393" y="1666"/>
                    <a:pt x="1438" y="1598"/>
                  </a:cubicBezTo>
                  <a:cubicBezTo>
                    <a:pt x="1530" y="1552"/>
                    <a:pt x="1575" y="1484"/>
                    <a:pt x="1621" y="1393"/>
                  </a:cubicBezTo>
                  <a:lnTo>
                    <a:pt x="1644" y="1393"/>
                  </a:lnTo>
                  <a:cubicBezTo>
                    <a:pt x="1666" y="1324"/>
                    <a:pt x="1689" y="1256"/>
                    <a:pt x="1712" y="1187"/>
                  </a:cubicBezTo>
                  <a:cubicBezTo>
                    <a:pt x="1712" y="1187"/>
                    <a:pt x="1735" y="1164"/>
                    <a:pt x="1735" y="1164"/>
                  </a:cubicBezTo>
                  <a:cubicBezTo>
                    <a:pt x="1735" y="1164"/>
                    <a:pt x="1735" y="1141"/>
                    <a:pt x="1735" y="1141"/>
                  </a:cubicBezTo>
                  <a:cubicBezTo>
                    <a:pt x="1735" y="1119"/>
                    <a:pt x="1735" y="1073"/>
                    <a:pt x="1758" y="1027"/>
                  </a:cubicBezTo>
                  <a:cubicBezTo>
                    <a:pt x="1781" y="959"/>
                    <a:pt x="1803" y="868"/>
                    <a:pt x="1803" y="753"/>
                  </a:cubicBezTo>
                  <a:cubicBezTo>
                    <a:pt x="1803" y="662"/>
                    <a:pt x="1781" y="548"/>
                    <a:pt x="1735" y="480"/>
                  </a:cubicBezTo>
                  <a:cubicBezTo>
                    <a:pt x="1712" y="365"/>
                    <a:pt x="1666" y="297"/>
                    <a:pt x="1575" y="228"/>
                  </a:cubicBezTo>
                  <a:cubicBezTo>
                    <a:pt x="1530" y="183"/>
                    <a:pt x="1484" y="137"/>
                    <a:pt x="1438" y="114"/>
                  </a:cubicBezTo>
                  <a:cubicBezTo>
                    <a:pt x="1301" y="46"/>
                    <a:pt x="1187" y="0"/>
                    <a:pt x="1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11"/>
          <p:cNvGrpSpPr/>
          <p:nvPr/>
        </p:nvGrpSpPr>
        <p:grpSpPr>
          <a:xfrm flipH="1">
            <a:off x="8897216" y="902930"/>
            <a:ext cx="679575" cy="655229"/>
            <a:chOff x="493750" y="169525"/>
            <a:chExt cx="1067675" cy="1029425"/>
          </a:xfrm>
        </p:grpSpPr>
        <p:sp>
          <p:nvSpPr>
            <p:cNvPr id="497" name="Google Shape;497;p11"/>
            <p:cNvSpPr/>
            <p:nvPr/>
          </p:nvSpPr>
          <p:spPr>
            <a:xfrm>
              <a:off x="493750" y="169525"/>
              <a:ext cx="1067675" cy="1029425"/>
            </a:xfrm>
            <a:custGeom>
              <a:avLst/>
              <a:gdLst/>
              <a:ahLst/>
              <a:cxnLst/>
              <a:rect l="l" t="t" r="r" b="b"/>
              <a:pathLst>
                <a:path w="42707" h="41177" extrusionOk="0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574225" y="244725"/>
              <a:ext cx="900475" cy="847975"/>
            </a:xfrm>
            <a:custGeom>
              <a:avLst/>
              <a:gdLst/>
              <a:ahLst/>
              <a:cxnLst/>
              <a:rect l="l" t="t" r="r" b="b"/>
              <a:pathLst>
                <a:path w="36019" h="33919" extrusionOk="0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732850" y="343575"/>
              <a:ext cx="575225" cy="578625"/>
            </a:xfrm>
            <a:custGeom>
              <a:avLst/>
              <a:gdLst/>
              <a:ahLst/>
              <a:cxnLst/>
              <a:rect l="l" t="t" r="r" b="b"/>
              <a:pathLst>
                <a:path w="23009" h="23145" extrusionOk="0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880650" y="510075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1022725" y="64942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1025575" y="63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963950" y="606625"/>
              <a:ext cx="82775" cy="69900"/>
            </a:xfrm>
            <a:custGeom>
              <a:avLst/>
              <a:gdLst/>
              <a:ahLst/>
              <a:cxnLst/>
              <a:rect l="l" t="t" r="r" b="b"/>
              <a:pathLst>
                <a:path w="3311" h="2796" extrusionOk="0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11"/>
          <p:cNvGrpSpPr/>
          <p:nvPr/>
        </p:nvGrpSpPr>
        <p:grpSpPr>
          <a:xfrm flipH="1">
            <a:off x="6510" y="4654500"/>
            <a:ext cx="446250" cy="453375"/>
            <a:chOff x="4350100" y="1147775"/>
            <a:chExt cx="446250" cy="453375"/>
          </a:xfrm>
        </p:grpSpPr>
        <p:sp>
          <p:nvSpPr>
            <p:cNvPr id="505" name="Google Shape;505;p11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11"/>
          <p:cNvGrpSpPr/>
          <p:nvPr/>
        </p:nvGrpSpPr>
        <p:grpSpPr>
          <a:xfrm flipH="1">
            <a:off x="-120165" y="3535200"/>
            <a:ext cx="572925" cy="787025"/>
            <a:chOff x="3127800" y="2228675"/>
            <a:chExt cx="572925" cy="787025"/>
          </a:xfrm>
        </p:grpSpPr>
        <p:sp>
          <p:nvSpPr>
            <p:cNvPr id="509" name="Google Shape;509;p11"/>
            <p:cNvSpPr/>
            <p:nvPr/>
          </p:nvSpPr>
          <p:spPr>
            <a:xfrm>
              <a:off x="3150625" y="2450925"/>
              <a:ext cx="103300" cy="131100"/>
            </a:xfrm>
            <a:custGeom>
              <a:avLst/>
              <a:gdLst/>
              <a:ahLst/>
              <a:cxnLst/>
              <a:rect l="l" t="t" r="r" b="b"/>
              <a:pathLst>
                <a:path w="4132" h="5244" extrusionOk="0">
                  <a:moveTo>
                    <a:pt x="3059" y="0"/>
                  </a:moveTo>
                  <a:cubicBezTo>
                    <a:pt x="2734" y="0"/>
                    <a:pt x="2420" y="152"/>
                    <a:pt x="2237" y="457"/>
                  </a:cubicBezTo>
                  <a:cubicBezTo>
                    <a:pt x="1575" y="1575"/>
                    <a:pt x="913" y="2693"/>
                    <a:pt x="251" y="3812"/>
                  </a:cubicBezTo>
                  <a:cubicBezTo>
                    <a:pt x="0" y="4246"/>
                    <a:pt x="137" y="4885"/>
                    <a:pt x="594" y="5113"/>
                  </a:cubicBezTo>
                  <a:cubicBezTo>
                    <a:pt x="752" y="5200"/>
                    <a:pt x="925" y="5243"/>
                    <a:pt x="1094" y="5243"/>
                  </a:cubicBezTo>
                  <a:cubicBezTo>
                    <a:pt x="1411" y="5243"/>
                    <a:pt x="1716" y="5091"/>
                    <a:pt x="1895" y="4793"/>
                  </a:cubicBezTo>
                  <a:cubicBezTo>
                    <a:pt x="2557" y="3652"/>
                    <a:pt x="3219" y="2534"/>
                    <a:pt x="3881" y="1415"/>
                  </a:cubicBezTo>
                  <a:cubicBezTo>
                    <a:pt x="4132" y="1004"/>
                    <a:pt x="3995" y="365"/>
                    <a:pt x="3538" y="114"/>
                  </a:cubicBezTo>
                  <a:cubicBezTo>
                    <a:pt x="3386" y="38"/>
                    <a:pt x="3221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3291575" y="2539800"/>
              <a:ext cx="99875" cy="135275"/>
            </a:xfrm>
            <a:custGeom>
              <a:avLst/>
              <a:gdLst/>
              <a:ahLst/>
              <a:cxnLst/>
              <a:rect l="l" t="t" r="r" b="b"/>
              <a:pathLst>
                <a:path w="3995" h="5411" extrusionOk="0">
                  <a:moveTo>
                    <a:pt x="2909" y="1"/>
                  </a:moveTo>
                  <a:cubicBezTo>
                    <a:pt x="2584" y="1"/>
                    <a:pt x="2278" y="169"/>
                    <a:pt x="2077" y="462"/>
                  </a:cubicBezTo>
                  <a:cubicBezTo>
                    <a:pt x="1324" y="1581"/>
                    <a:pt x="685" y="2768"/>
                    <a:pt x="160" y="4000"/>
                  </a:cubicBezTo>
                  <a:cubicBezTo>
                    <a:pt x="69" y="4228"/>
                    <a:pt x="0" y="4457"/>
                    <a:pt x="69" y="4708"/>
                  </a:cubicBezTo>
                  <a:cubicBezTo>
                    <a:pt x="114" y="4936"/>
                    <a:pt x="297" y="5187"/>
                    <a:pt x="502" y="5301"/>
                  </a:cubicBezTo>
                  <a:cubicBezTo>
                    <a:pt x="644" y="5372"/>
                    <a:pt x="819" y="5410"/>
                    <a:pt x="995" y="5410"/>
                  </a:cubicBezTo>
                  <a:cubicBezTo>
                    <a:pt x="1329" y="5410"/>
                    <a:pt x="1669" y="5273"/>
                    <a:pt x="1803" y="4959"/>
                  </a:cubicBezTo>
                  <a:cubicBezTo>
                    <a:pt x="2328" y="3726"/>
                    <a:pt x="2968" y="2539"/>
                    <a:pt x="3721" y="1444"/>
                  </a:cubicBezTo>
                  <a:cubicBezTo>
                    <a:pt x="3995" y="1010"/>
                    <a:pt x="3812" y="371"/>
                    <a:pt x="3378" y="120"/>
                  </a:cubicBezTo>
                  <a:cubicBezTo>
                    <a:pt x="3224" y="39"/>
                    <a:pt x="3064" y="1"/>
                    <a:pt x="2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3429100" y="2620975"/>
              <a:ext cx="88475" cy="129675"/>
            </a:xfrm>
            <a:custGeom>
              <a:avLst/>
              <a:gdLst/>
              <a:ahLst/>
              <a:cxnLst/>
              <a:rect l="l" t="t" r="r" b="b"/>
              <a:pathLst>
                <a:path w="3539" h="5187" extrusionOk="0">
                  <a:moveTo>
                    <a:pt x="2558" y="1"/>
                  </a:moveTo>
                  <a:cubicBezTo>
                    <a:pt x="2390" y="1"/>
                    <a:pt x="2218" y="36"/>
                    <a:pt x="2077" y="114"/>
                  </a:cubicBezTo>
                  <a:cubicBezTo>
                    <a:pt x="1849" y="274"/>
                    <a:pt x="1712" y="456"/>
                    <a:pt x="1621" y="708"/>
                  </a:cubicBezTo>
                  <a:cubicBezTo>
                    <a:pt x="1575" y="844"/>
                    <a:pt x="1507" y="1004"/>
                    <a:pt x="1461" y="1141"/>
                  </a:cubicBezTo>
                  <a:cubicBezTo>
                    <a:pt x="1438" y="1210"/>
                    <a:pt x="1392" y="1278"/>
                    <a:pt x="1370" y="1324"/>
                  </a:cubicBezTo>
                  <a:cubicBezTo>
                    <a:pt x="1370" y="1347"/>
                    <a:pt x="1370" y="1369"/>
                    <a:pt x="1347" y="1415"/>
                  </a:cubicBezTo>
                  <a:cubicBezTo>
                    <a:pt x="1324" y="1438"/>
                    <a:pt x="1278" y="1575"/>
                    <a:pt x="1278" y="1598"/>
                  </a:cubicBezTo>
                  <a:cubicBezTo>
                    <a:pt x="1233" y="1666"/>
                    <a:pt x="1210" y="1712"/>
                    <a:pt x="1187" y="1780"/>
                  </a:cubicBezTo>
                  <a:cubicBezTo>
                    <a:pt x="1119" y="1917"/>
                    <a:pt x="1073" y="2054"/>
                    <a:pt x="1004" y="2168"/>
                  </a:cubicBezTo>
                  <a:cubicBezTo>
                    <a:pt x="753" y="2716"/>
                    <a:pt x="502" y="3241"/>
                    <a:pt x="228" y="3766"/>
                  </a:cubicBezTo>
                  <a:cubicBezTo>
                    <a:pt x="0" y="4223"/>
                    <a:pt x="91" y="4816"/>
                    <a:pt x="571" y="5067"/>
                  </a:cubicBezTo>
                  <a:cubicBezTo>
                    <a:pt x="720" y="5146"/>
                    <a:pt x="891" y="5186"/>
                    <a:pt x="1061" y="5186"/>
                  </a:cubicBezTo>
                  <a:cubicBezTo>
                    <a:pt x="1386" y="5186"/>
                    <a:pt x="1707" y="5039"/>
                    <a:pt x="1872" y="4725"/>
                  </a:cubicBezTo>
                  <a:cubicBezTo>
                    <a:pt x="2465" y="3583"/>
                    <a:pt x="2990" y="2397"/>
                    <a:pt x="3470" y="1187"/>
                  </a:cubicBezTo>
                  <a:cubicBezTo>
                    <a:pt x="3538" y="981"/>
                    <a:pt x="3470" y="685"/>
                    <a:pt x="3378" y="479"/>
                  </a:cubicBezTo>
                  <a:cubicBezTo>
                    <a:pt x="3264" y="274"/>
                    <a:pt x="3013" y="91"/>
                    <a:pt x="2785" y="23"/>
                  </a:cubicBezTo>
                  <a:cubicBezTo>
                    <a:pt x="2713" y="8"/>
                    <a:pt x="2636" y="1"/>
                    <a:pt x="2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3574025" y="2684625"/>
              <a:ext cx="93625" cy="112950"/>
            </a:xfrm>
            <a:custGeom>
              <a:avLst/>
              <a:gdLst/>
              <a:ahLst/>
              <a:cxnLst/>
              <a:rect l="l" t="t" r="r" b="b"/>
              <a:pathLst>
                <a:path w="3745" h="4518" extrusionOk="0">
                  <a:moveTo>
                    <a:pt x="2671" y="0"/>
                  </a:moveTo>
                  <a:cubicBezTo>
                    <a:pt x="2347" y="0"/>
                    <a:pt x="2032" y="163"/>
                    <a:pt x="1850" y="467"/>
                  </a:cubicBezTo>
                  <a:lnTo>
                    <a:pt x="275" y="3092"/>
                  </a:lnTo>
                  <a:cubicBezTo>
                    <a:pt x="1" y="3525"/>
                    <a:pt x="161" y="4165"/>
                    <a:pt x="594" y="4393"/>
                  </a:cubicBezTo>
                  <a:cubicBezTo>
                    <a:pt x="754" y="4477"/>
                    <a:pt x="921" y="4517"/>
                    <a:pt x="1084" y="4517"/>
                  </a:cubicBezTo>
                  <a:cubicBezTo>
                    <a:pt x="1408" y="4517"/>
                    <a:pt x="1713" y="4355"/>
                    <a:pt x="1895" y="4050"/>
                  </a:cubicBezTo>
                  <a:lnTo>
                    <a:pt x="3493" y="1426"/>
                  </a:lnTo>
                  <a:cubicBezTo>
                    <a:pt x="3744" y="992"/>
                    <a:pt x="3607" y="353"/>
                    <a:pt x="3151" y="124"/>
                  </a:cubicBezTo>
                  <a:cubicBezTo>
                    <a:pt x="2998" y="41"/>
                    <a:pt x="2834" y="0"/>
                    <a:pt x="2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3570600" y="2511325"/>
              <a:ext cx="85050" cy="119350"/>
            </a:xfrm>
            <a:custGeom>
              <a:avLst/>
              <a:gdLst/>
              <a:ahLst/>
              <a:cxnLst/>
              <a:rect l="l" t="t" r="r" b="b"/>
              <a:pathLst>
                <a:path w="3402" h="4774" extrusionOk="0">
                  <a:moveTo>
                    <a:pt x="2374" y="1"/>
                  </a:moveTo>
                  <a:cubicBezTo>
                    <a:pt x="1945" y="1"/>
                    <a:pt x="1536" y="265"/>
                    <a:pt x="1439" y="711"/>
                  </a:cubicBezTo>
                  <a:cubicBezTo>
                    <a:pt x="1347" y="1053"/>
                    <a:pt x="1233" y="1373"/>
                    <a:pt x="1096" y="1715"/>
                  </a:cubicBezTo>
                  <a:cubicBezTo>
                    <a:pt x="868" y="2263"/>
                    <a:pt x="571" y="2765"/>
                    <a:pt x="206" y="3245"/>
                  </a:cubicBezTo>
                  <a:lnTo>
                    <a:pt x="252" y="3153"/>
                  </a:lnTo>
                  <a:lnTo>
                    <a:pt x="252" y="3153"/>
                  </a:lnTo>
                  <a:cubicBezTo>
                    <a:pt x="115" y="3359"/>
                    <a:pt x="1" y="3541"/>
                    <a:pt x="1" y="3815"/>
                  </a:cubicBezTo>
                  <a:cubicBezTo>
                    <a:pt x="1" y="4044"/>
                    <a:pt x="92" y="4317"/>
                    <a:pt x="252" y="4477"/>
                  </a:cubicBezTo>
                  <a:cubicBezTo>
                    <a:pt x="434" y="4637"/>
                    <a:pt x="686" y="4774"/>
                    <a:pt x="937" y="4774"/>
                  </a:cubicBezTo>
                  <a:cubicBezTo>
                    <a:pt x="1165" y="4751"/>
                    <a:pt x="1462" y="4683"/>
                    <a:pt x="1599" y="4500"/>
                  </a:cubicBezTo>
                  <a:cubicBezTo>
                    <a:pt x="2397" y="3519"/>
                    <a:pt x="2968" y="2423"/>
                    <a:pt x="3265" y="1190"/>
                  </a:cubicBezTo>
                  <a:cubicBezTo>
                    <a:pt x="3402" y="711"/>
                    <a:pt x="3105" y="140"/>
                    <a:pt x="2603" y="26"/>
                  </a:cubicBezTo>
                  <a:cubicBezTo>
                    <a:pt x="2527" y="9"/>
                    <a:pt x="2450" y="1"/>
                    <a:pt x="2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3445650" y="2431250"/>
              <a:ext cx="94175" cy="115550"/>
            </a:xfrm>
            <a:custGeom>
              <a:avLst/>
              <a:gdLst/>
              <a:ahLst/>
              <a:cxnLst/>
              <a:rect l="l" t="t" r="r" b="b"/>
              <a:pathLst>
                <a:path w="3767" h="4622" extrusionOk="0">
                  <a:moveTo>
                    <a:pt x="2693" y="1"/>
                  </a:moveTo>
                  <a:cubicBezTo>
                    <a:pt x="2369" y="1"/>
                    <a:pt x="2054" y="163"/>
                    <a:pt x="1872" y="467"/>
                  </a:cubicBezTo>
                  <a:lnTo>
                    <a:pt x="251" y="3206"/>
                  </a:lnTo>
                  <a:cubicBezTo>
                    <a:pt x="0" y="3640"/>
                    <a:pt x="137" y="4256"/>
                    <a:pt x="594" y="4508"/>
                  </a:cubicBezTo>
                  <a:cubicBezTo>
                    <a:pt x="746" y="4584"/>
                    <a:pt x="913" y="4622"/>
                    <a:pt x="1078" y="4622"/>
                  </a:cubicBezTo>
                  <a:cubicBezTo>
                    <a:pt x="1408" y="4622"/>
                    <a:pt x="1727" y="4469"/>
                    <a:pt x="1895" y="4165"/>
                  </a:cubicBezTo>
                  <a:lnTo>
                    <a:pt x="3515" y="1426"/>
                  </a:lnTo>
                  <a:cubicBezTo>
                    <a:pt x="3766" y="992"/>
                    <a:pt x="3629" y="353"/>
                    <a:pt x="3173" y="125"/>
                  </a:cubicBezTo>
                  <a:cubicBezTo>
                    <a:pt x="3021" y="41"/>
                    <a:pt x="2856" y="1"/>
                    <a:pt x="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3297275" y="2367475"/>
              <a:ext cx="98750" cy="113675"/>
            </a:xfrm>
            <a:custGeom>
              <a:avLst/>
              <a:gdLst/>
              <a:ahLst/>
              <a:cxnLst/>
              <a:rect l="l" t="t" r="r" b="b"/>
              <a:pathLst>
                <a:path w="3950" h="4547" extrusionOk="0">
                  <a:moveTo>
                    <a:pt x="2874" y="0"/>
                  </a:moveTo>
                  <a:cubicBezTo>
                    <a:pt x="2549" y="0"/>
                    <a:pt x="2233" y="168"/>
                    <a:pt x="2032" y="462"/>
                  </a:cubicBezTo>
                  <a:cubicBezTo>
                    <a:pt x="1461" y="1352"/>
                    <a:pt x="868" y="2242"/>
                    <a:pt x="274" y="3110"/>
                  </a:cubicBezTo>
                  <a:cubicBezTo>
                    <a:pt x="0" y="3543"/>
                    <a:pt x="183" y="4183"/>
                    <a:pt x="617" y="4411"/>
                  </a:cubicBezTo>
                  <a:cubicBezTo>
                    <a:pt x="778" y="4503"/>
                    <a:pt x="945" y="4546"/>
                    <a:pt x="1106" y="4546"/>
                  </a:cubicBezTo>
                  <a:cubicBezTo>
                    <a:pt x="1424" y="4546"/>
                    <a:pt x="1721" y="4379"/>
                    <a:pt x="1918" y="4091"/>
                  </a:cubicBezTo>
                  <a:lnTo>
                    <a:pt x="3675" y="1421"/>
                  </a:lnTo>
                  <a:cubicBezTo>
                    <a:pt x="3949" y="1010"/>
                    <a:pt x="3789" y="348"/>
                    <a:pt x="3333" y="120"/>
                  </a:cubicBezTo>
                  <a:cubicBezTo>
                    <a:pt x="3186" y="39"/>
                    <a:pt x="3029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3451925" y="2228675"/>
              <a:ext cx="79900" cy="109400"/>
            </a:xfrm>
            <a:custGeom>
              <a:avLst/>
              <a:gdLst/>
              <a:ahLst/>
              <a:cxnLst/>
              <a:rect l="l" t="t" r="r" b="b"/>
              <a:pathLst>
                <a:path w="3196" h="4376" extrusionOk="0">
                  <a:moveTo>
                    <a:pt x="2181" y="0"/>
                  </a:moveTo>
                  <a:cubicBezTo>
                    <a:pt x="1857" y="0"/>
                    <a:pt x="1540" y="144"/>
                    <a:pt x="1392" y="467"/>
                  </a:cubicBezTo>
                  <a:lnTo>
                    <a:pt x="183" y="2955"/>
                  </a:lnTo>
                  <a:cubicBezTo>
                    <a:pt x="69" y="3184"/>
                    <a:pt x="0" y="3435"/>
                    <a:pt x="69" y="3686"/>
                  </a:cubicBezTo>
                  <a:cubicBezTo>
                    <a:pt x="137" y="3914"/>
                    <a:pt x="297" y="4142"/>
                    <a:pt x="525" y="4256"/>
                  </a:cubicBezTo>
                  <a:cubicBezTo>
                    <a:pt x="667" y="4335"/>
                    <a:pt x="838" y="4376"/>
                    <a:pt x="1011" y="4376"/>
                  </a:cubicBezTo>
                  <a:cubicBezTo>
                    <a:pt x="1340" y="4376"/>
                    <a:pt x="1677" y="4228"/>
                    <a:pt x="1826" y="3914"/>
                  </a:cubicBezTo>
                  <a:lnTo>
                    <a:pt x="3013" y="1426"/>
                  </a:lnTo>
                  <a:cubicBezTo>
                    <a:pt x="3127" y="1198"/>
                    <a:pt x="3196" y="947"/>
                    <a:pt x="3127" y="696"/>
                  </a:cubicBezTo>
                  <a:cubicBezTo>
                    <a:pt x="3059" y="467"/>
                    <a:pt x="2899" y="216"/>
                    <a:pt x="2694" y="125"/>
                  </a:cubicBezTo>
                  <a:cubicBezTo>
                    <a:pt x="2539" y="44"/>
                    <a:pt x="2359" y="0"/>
                    <a:pt x="2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3607125" y="2317125"/>
              <a:ext cx="93600" cy="127000"/>
            </a:xfrm>
            <a:custGeom>
              <a:avLst/>
              <a:gdLst/>
              <a:ahLst/>
              <a:cxnLst/>
              <a:rect l="l" t="t" r="r" b="b"/>
              <a:pathLst>
                <a:path w="3744" h="5080" extrusionOk="0">
                  <a:moveTo>
                    <a:pt x="2643" y="1"/>
                  </a:moveTo>
                  <a:cubicBezTo>
                    <a:pt x="2324" y="1"/>
                    <a:pt x="2024" y="163"/>
                    <a:pt x="1827" y="467"/>
                  </a:cubicBezTo>
                  <a:cubicBezTo>
                    <a:pt x="1119" y="1540"/>
                    <a:pt x="548" y="2681"/>
                    <a:pt x="69" y="3891"/>
                  </a:cubicBezTo>
                  <a:cubicBezTo>
                    <a:pt x="1" y="4097"/>
                    <a:pt x="69" y="4416"/>
                    <a:pt x="160" y="4599"/>
                  </a:cubicBezTo>
                  <a:cubicBezTo>
                    <a:pt x="275" y="4804"/>
                    <a:pt x="526" y="5010"/>
                    <a:pt x="754" y="5055"/>
                  </a:cubicBezTo>
                  <a:cubicBezTo>
                    <a:pt x="833" y="5072"/>
                    <a:pt x="909" y="5080"/>
                    <a:pt x="982" y="5080"/>
                  </a:cubicBezTo>
                  <a:cubicBezTo>
                    <a:pt x="1416" y="5080"/>
                    <a:pt x="1742" y="4800"/>
                    <a:pt x="1918" y="4371"/>
                  </a:cubicBezTo>
                  <a:cubicBezTo>
                    <a:pt x="1941" y="4302"/>
                    <a:pt x="1986" y="4234"/>
                    <a:pt x="2009" y="4165"/>
                  </a:cubicBezTo>
                  <a:cubicBezTo>
                    <a:pt x="2009" y="4142"/>
                    <a:pt x="2009" y="4119"/>
                    <a:pt x="2032" y="4097"/>
                  </a:cubicBezTo>
                  <a:cubicBezTo>
                    <a:pt x="2078" y="3982"/>
                    <a:pt x="2146" y="3846"/>
                    <a:pt x="2192" y="3731"/>
                  </a:cubicBezTo>
                  <a:cubicBezTo>
                    <a:pt x="2306" y="3458"/>
                    <a:pt x="2443" y="3206"/>
                    <a:pt x="2580" y="2955"/>
                  </a:cubicBezTo>
                  <a:cubicBezTo>
                    <a:pt x="2854" y="2430"/>
                    <a:pt x="3151" y="1905"/>
                    <a:pt x="3470" y="1426"/>
                  </a:cubicBezTo>
                  <a:cubicBezTo>
                    <a:pt x="3744" y="1015"/>
                    <a:pt x="3561" y="353"/>
                    <a:pt x="3128" y="125"/>
                  </a:cubicBezTo>
                  <a:cubicBezTo>
                    <a:pt x="2968" y="41"/>
                    <a:pt x="2803" y="1"/>
                    <a:pt x="2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3176300" y="2631125"/>
              <a:ext cx="79350" cy="95650"/>
            </a:xfrm>
            <a:custGeom>
              <a:avLst/>
              <a:gdLst/>
              <a:ahLst/>
              <a:cxnLst/>
              <a:rect l="l" t="t" r="r" b="b"/>
              <a:pathLst>
                <a:path w="3174" h="3826" extrusionOk="0">
                  <a:moveTo>
                    <a:pt x="2148" y="0"/>
                  </a:moveTo>
                  <a:cubicBezTo>
                    <a:pt x="2079" y="0"/>
                    <a:pt x="2010" y="9"/>
                    <a:pt x="1941" y="28"/>
                  </a:cubicBezTo>
                  <a:lnTo>
                    <a:pt x="1735" y="119"/>
                  </a:lnTo>
                  <a:cubicBezTo>
                    <a:pt x="1575" y="210"/>
                    <a:pt x="1461" y="324"/>
                    <a:pt x="1370" y="484"/>
                  </a:cubicBezTo>
                  <a:cubicBezTo>
                    <a:pt x="914" y="1078"/>
                    <a:pt x="503" y="1717"/>
                    <a:pt x="183" y="2401"/>
                  </a:cubicBezTo>
                  <a:cubicBezTo>
                    <a:pt x="69" y="2630"/>
                    <a:pt x="1" y="2858"/>
                    <a:pt x="69" y="3109"/>
                  </a:cubicBezTo>
                  <a:cubicBezTo>
                    <a:pt x="137" y="3337"/>
                    <a:pt x="297" y="3588"/>
                    <a:pt x="503" y="3702"/>
                  </a:cubicBezTo>
                  <a:cubicBezTo>
                    <a:pt x="658" y="3780"/>
                    <a:pt x="823" y="3826"/>
                    <a:pt x="992" y="3826"/>
                  </a:cubicBezTo>
                  <a:cubicBezTo>
                    <a:pt x="1072" y="3826"/>
                    <a:pt x="1153" y="3816"/>
                    <a:pt x="1233" y="3794"/>
                  </a:cubicBezTo>
                  <a:cubicBezTo>
                    <a:pt x="1461" y="3725"/>
                    <a:pt x="1712" y="3588"/>
                    <a:pt x="1804" y="3360"/>
                  </a:cubicBezTo>
                  <a:cubicBezTo>
                    <a:pt x="2146" y="2675"/>
                    <a:pt x="2557" y="2036"/>
                    <a:pt x="3013" y="1443"/>
                  </a:cubicBezTo>
                  <a:cubicBezTo>
                    <a:pt x="3150" y="1260"/>
                    <a:pt x="3173" y="918"/>
                    <a:pt x="3105" y="712"/>
                  </a:cubicBezTo>
                  <a:cubicBezTo>
                    <a:pt x="3059" y="484"/>
                    <a:pt x="2876" y="256"/>
                    <a:pt x="2671" y="142"/>
                  </a:cubicBezTo>
                  <a:cubicBezTo>
                    <a:pt x="2506" y="59"/>
                    <a:pt x="2328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3289850" y="2746025"/>
              <a:ext cx="74775" cy="95025"/>
            </a:xfrm>
            <a:custGeom>
              <a:avLst/>
              <a:gdLst/>
              <a:ahLst/>
              <a:cxnLst/>
              <a:rect l="l" t="t" r="r" b="b"/>
              <a:pathLst>
                <a:path w="2991" h="3801" extrusionOk="0">
                  <a:moveTo>
                    <a:pt x="2023" y="0"/>
                  </a:moveTo>
                  <a:cubicBezTo>
                    <a:pt x="1943" y="0"/>
                    <a:pt x="1862" y="13"/>
                    <a:pt x="1781" y="42"/>
                  </a:cubicBezTo>
                  <a:cubicBezTo>
                    <a:pt x="1530" y="111"/>
                    <a:pt x="1347" y="248"/>
                    <a:pt x="1188" y="476"/>
                  </a:cubicBezTo>
                  <a:cubicBezTo>
                    <a:pt x="731" y="1138"/>
                    <a:pt x="389" y="1846"/>
                    <a:pt x="69" y="2599"/>
                  </a:cubicBezTo>
                  <a:cubicBezTo>
                    <a:pt x="1" y="2804"/>
                    <a:pt x="69" y="3124"/>
                    <a:pt x="161" y="3306"/>
                  </a:cubicBezTo>
                  <a:cubicBezTo>
                    <a:pt x="275" y="3535"/>
                    <a:pt x="526" y="3717"/>
                    <a:pt x="754" y="3763"/>
                  </a:cubicBezTo>
                  <a:cubicBezTo>
                    <a:pt x="836" y="3787"/>
                    <a:pt x="924" y="3800"/>
                    <a:pt x="1012" y="3800"/>
                  </a:cubicBezTo>
                  <a:cubicBezTo>
                    <a:pt x="1170" y="3800"/>
                    <a:pt x="1330" y="3759"/>
                    <a:pt x="1462" y="3672"/>
                  </a:cubicBezTo>
                  <a:cubicBezTo>
                    <a:pt x="1530" y="3626"/>
                    <a:pt x="1599" y="3580"/>
                    <a:pt x="1667" y="3535"/>
                  </a:cubicBezTo>
                  <a:cubicBezTo>
                    <a:pt x="1781" y="3420"/>
                    <a:pt x="1850" y="3284"/>
                    <a:pt x="1895" y="3124"/>
                  </a:cubicBezTo>
                  <a:cubicBezTo>
                    <a:pt x="2146" y="2530"/>
                    <a:pt x="2466" y="1960"/>
                    <a:pt x="2831" y="1435"/>
                  </a:cubicBezTo>
                  <a:cubicBezTo>
                    <a:pt x="2968" y="1252"/>
                    <a:pt x="2991" y="933"/>
                    <a:pt x="2945" y="704"/>
                  </a:cubicBezTo>
                  <a:cubicBezTo>
                    <a:pt x="2877" y="476"/>
                    <a:pt x="2717" y="248"/>
                    <a:pt x="2489" y="134"/>
                  </a:cubicBezTo>
                  <a:cubicBezTo>
                    <a:pt x="2350" y="56"/>
                    <a:pt x="2190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3463900" y="2821975"/>
              <a:ext cx="107875" cy="125375"/>
            </a:xfrm>
            <a:custGeom>
              <a:avLst/>
              <a:gdLst/>
              <a:ahLst/>
              <a:cxnLst/>
              <a:rect l="l" t="t" r="r" b="b"/>
              <a:pathLst>
                <a:path w="4315" h="5015" extrusionOk="0">
                  <a:moveTo>
                    <a:pt x="983" y="2710"/>
                  </a:moveTo>
                  <a:cubicBezTo>
                    <a:pt x="969" y="2726"/>
                    <a:pt x="963" y="2735"/>
                    <a:pt x="963" y="2735"/>
                  </a:cubicBezTo>
                  <a:cubicBezTo>
                    <a:pt x="964" y="2735"/>
                    <a:pt x="971" y="2727"/>
                    <a:pt x="983" y="2710"/>
                  </a:cubicBezTo>
                  <a:close/>
                  <a:moveTo>
                    <a:pt x="3248" y="1"/>
                  </a:moveTo>
                  <a:cubicBezTo>
                    <a:pt x="2926" y="1"/>
                    <a:pt x="2607" y="153"/>
                    <a:pt x="2443" y="451"/>
                  </a:cubicBezTo>
                  <a:cubicBezTo>
                    <a:pt x="2146" y="999"/>
                    <a:pt x="1826" y="1547"/>
                    <a:pt x="1461" y="2049"/>
                  </a:cubicBezTo>
                  <a:cubicBezTo>
                    <a:pt x="1370" y="2186"/>
                    <a:pt x="1279" y="2323"/>
                    <a:pt x="1187" y="2437"/>
                  </a:cubicBezTo>
                  <a:cubicBezTo>
                    <a:pt x="1142" y="2505"/>
                    <a:pt x="1096" y="2551"/>
                    <a:pt x="1050" y="2619"/>
                  </a:cubicBezTo>
                  <a:cubicBezTo>
                    <a:pt x="1030" y="2639"/>
                    <a:pt x="1028" y="2659"/>
                    <a:pt x="1012" y="2679"/>
                  </a:cubicBezTo>
                  <a:lnTo>
                    <a:pt x="1012" y="2679"/>
                  </a:lnTo>
                  <a:cubicBezTo>
                    <a:pt x="1022" y="2665"/>
                    <a:pt x="1028" y="2653"/>
                    <a:pt x="1028" y="2642"/>
                  </a:cubicBezTo>
                  <a:lnTo>
                    <a:pt x="1028" y="2642"/>
                  </a:lnTo>
                  <a:cubicBezTo>
                    <a:pt x="1009" y="2673"/>
                    <a:pt x="994" y="2695"/>
                    <a:pt x="983" y="2710"/>
                  </a:cubicBezTo>
                  <a:lnTo>
                    <a:pt x="983" y="2710"/>
                  </a:lnTo>
                  <a:cubicBezTo>
                    <a:pt x="989" y="2704"/>
                    <a:pt x="996" y="2696"/>
                    <a:pt x="1005" y="2688"/>
                  </a:cubicBezTo>
                  <a:cubicBezTo>
                    <a:pt x="1008" y="2685"/>
                    <a:pt x="1010" y="2682"/>
                    <a:pt x="1012" y="2679"/>
                  </a:cubicBezTo>
                  <a:lnTo>
                    <a:pt x="1012" y="2679"/>
                  </a:lnTo>
                  <a:cubicBezTo>
                    <a:pt x="980" y="2727"/>
                    <a:pt x="908" y="2789"/>
                    <a:pt x="891" y="2825"/>
                  </a:cubicBezTo>
                  <a:cubicBezTo>
                    <a:pt x="845" y="2870"/>
                    <a:pt x="799" y="2939"/>
                    <a:pt x="754" y="2985"/>
                  </a:cubicBezTo>
                  <a:cubicBezTo>
                    <a:pt x="640" y="3121"/>
                    <a:pt x="525" y="3258"/>
                    <a:pt x="411" y="3373"/>
                  </a:cubicBezTo>
                  <a:cubicBezTo>
                    <a:pt x="92" y="3761"/>
                    <a:pt x="0" y="4354"/>
                    <a:pt x="411" y="4719"/>
                  </a:cubicBezTo>
                  <a:cubicBezTo>
                    <a:pt x="595" y="4903"/>
                    <a:pt x="865" y="5015"/>
                    <a:pt x="1128" y="5015"/>
                  </a:cubicBezTo>
                  <a:cubicBezTo>
                    <a:pt x="1355" y="5015"/>
                    <a:pt x="1577" y="4932"/>
                    <a:pt x="1735" y="4742"/>
                  </a:cubicBezTo>
                  <a:cubicBezTo>
                    <a:pt x="2648" y="3738"/>
                    <a:pt x="3447" y="2619"/>
                    <a:pt x="4086" y="1432"/>
                  </a:cubicBezTo>
                  <a:cubicBezTo>
                    <a:pt x="4314" y="976"/>
                    <a:pt x="4200" y="360"/>
                    <a:pt x="3744" y="131"/>
                  </a:cubicBezTo>
                  <a:cubicBezTo>
                    <a:pt x="3593" y="44"/>
                    <a:pt x="342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3285850" y="2894725"/>
              <a:ext cx="100475" cy="120975"/>
            </a:xfrm>
            <a:custGeom>
              <a:avLst/>
              <a:gdLst/>
              <a:ahLst/>
              <a:cxnLst/>
              <a:rect l="l" t="t" r="r" b="b"/>
              <a:pathLst>
                <a:path w="4019" h="4839" extrusionOk="0">
                  <a:moveTo>
                    <a:pt x="2957" y="1"/>
                  </a:moveTo>
                  <a:cubicBezTo>
                    <a:pt x="2633" y="1"/>
                    <a:pt x="2311" y="148"/>
                    <a:pt x="2147" y="463"/>
                  </a:cubicBezTo>
                  <a:cubicBezTo>
                    <a:pt x="1599" y="1490"/>
                    <a:pt x="982" y="2471"/>
                    <a:pt x="298" y="3407"/>
                  </a:cubicBezTo>
                  <a:cubicBezTo>
                    <a:pt x="1" y="3818"/>
                    <a:pt x="206" y="4503"/>
                    <a:pt x="640" y="4708"/>
                  </a:cubicBezTo>
                  <a:cubicBezTo>
                    <a:pt x="804" y="4798"/>
                    <a:pt x="966" y="4838"/>
                    <a:pt x="1120" y="4838"/>
                  </a:cubicBezTo>
                  <a:cubicBezTo>
                    <a:pt x="1438" y="4838"/>
                    <a:pt x="1726" y="4665"/>
                    <a:pt x="1941" y="4389"/>
                  </a:cubicBezTo>
                  <a:cubicBezTo>
                    <a:pt x="2626" y="3430"/>
                    <a:pt x="3242" y="2448"/>
                    <a:pt x="3790" y="1421"/>
                  </a:cubicBezTo>
                  <a:cubicBezTo>
                    <a:pt x="4018" y="988"/>
                    <a:pt x="3904" y="371"/>
                    <a:pt x="3448" y="120"/>
                  </a:cubicBezTo>
                  <a:cubicBezTo>
                    <a:pt x="3298" y="42"/>
                    <a:pt x="3127" y="1"/>
                    <a:pt x="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3127800" y="2807725"/>
              <a:ext cx="90175" cy="117525"/>
            </a:xfrm>
            <a:custGeom>
              <a:avLst/>
              <a:gdLst/>
              <a:ahLst/>
              <a:cxnLst/>
              <a:rect l="l" t="t" r="r" b="b"/>
              <a:pathLst>
                <a:path w="3607" h="4701" extrusionOk="0">
                  <a:moveTo>
                    <a:pt x="2541" y="0"/>
                  </a:moveTo>
                  <a:cubicBezTo>
                    <a:pt x="2218" y="0"/>
                    <a:pt x="1899" y="152"/>
                    <a:pt x="1735" y="450"/>
                  </a:cubicBezTo>
                  <a:cubicBezTo>
                    <a:pt x="1233" y="1409"/>
                    <a:pt x="731" y="2345"/>
                    <a:pt x="251" y="3281"/>
                  </a:cubicBezTo>
                  <a:cubicBezTo>
                    <a:pt x="0" y="3714"/>
                    <a:pt x="114" y="4331"/>
                    <a:pt x="571" y="4582"/>
                  </a:cubicBezTo>
                  <a:cubicBezTo>
                    <a:pt x="728" y="4660"/>
                    <a:pt x="904" y="4701"/>
                    <a:pt x="1077" y="4701"/>
                  </a:cubicBezTo>
                  <a:cubicBezTo>
                    <a:pt x="1406" y="4701"/>
                    <a:pt x="1722" y="4554"/>
                    <a:pt x="1872" y="4239"/>
                  </a:cubicBezTo>
                  <a:cubicBezTo>
                    <a:pt x="2374" y="3303"/>
                    <a:pt x="2876" y="2368"/>
                    <a:pt x="3378" y="1432"/>
                  </a:cubicBezTo>
                  <a:cubicBezTo>
                    <a:pt x="3607" y="975"/>
                    <a:pt x="3515" y="359"/>
                    <a:pt x="3036" y="131"/>
                  </a:cubicBezTo>
                  <a:cubicBezTo>
                    <a:pt x="2885" y="43"/>
                    <a:pt x="2713" y="0"/>
                    <a:pt x="2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11"/>
          <p:cNvGrpSpPr/>
          <p:nvPr/>
        </p:nvGrpSpPr>
        <p:grpSpPr>
          <a:xfrm rot="7481383" flipH="1">
            <a:off x="7511557" y="-100174"/>
            <a:ext cx="446225" cy="453350"/>
            <a:chOff x="4350100" y="1147775"/>
            <a:chExt cx="446250" cy="453375"/>
          </a:xfrm>
        </p:grpSpPr>
        <p:sp>
          <p:nvSpPr>
            <p:cNvPr id="524" name="Google Shape;524;p11"/>
            <p:cNvSpPr/>
            <p:nvPr/>
          </p:nvSpPr>
          <p:spPr>
            <a:xfrm>
              <a:off x="4587475" y="1395350"/>
              <a:ext cx="208875" cy="205800"/>
            </a:xfrm>
            <a:custGeom>
              <a:avLst/>
              <a:gdLst/>
              <a:ahLst/>
              <a:cxnLst/>
              <a:rect l="l" t="t" r="r" b="b"/>
              <a:pathLst>
                <a:path w="8355" h="8232" extrusionOk="0">
                  <a:moveTo>
                    <a:pt x="4104" y="0"/>
                  </a:moveTo>
                  <a:cubicBezTo>
                    <a:pt x="2167" y="0"/>
                    <a:pt x="643" y="1771"/>
                    <a:pt x="320" y="3603"/>
                  </a:cubicBezTo>
                  <a:cubicBezTo>
                    <a:pt x="0" y="5543"/>
                    <a:pt x="1119" y="7483"/>
                    <a:pt x="3036" y="8076"/>
                  </a:cubicBezTo>
                  <a:cubicBezTo>
                    <a:pt x="3393" y="8180"/>
                    <a:pt x="3759" y="8231"/>
                    <a:pt x="4124" y="8231"/>
                  </a:cubicBezTo>
                  <a:cubicBezTo>
                    <a:pt x="4880" y="8231"/>
                    <a:pt x="5631" y="8013"/>
                    <a:pt x="6277" y="7597"/>
                  </a:cubicBezTo>
                  <a:cubicBezTo>
                    <a:pt x="6574" y="7414"/>
                    <a:pt x="6848" y="7163"/>
                    <a:pt x="7099" y="6890"/>
                  </a:cubicBezTo>
                  <a:cubicBezTo>
                    <a:pt x="7852" y="6296"/>
                    <a:pt x="8355" y="5383"/>
                    <a:pt x="8332" y="4402"/>
                  </a:cubicBezTo>
                  <a:cubicBezTo>
                    <a:pt x="8309" y="3352"/>
                    <a:pt x="7715" y="2210"/>
                    <a:pt x="7031" y="1411"/>
                  </a:cubicBezTo>
                  <a:cubicBezTo>
                    <a:pt x="6369" y="658"/>
                    <a:pt x="5456" y="110"/>
                    <a:pt x="4451" y="19"/>
                  </a:cubicBezTo>
                  <a:cubicBezTo>
                    <a:pt x="4334" y="6"/>
                    <a:pt x="4218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350100" y="1473750"/>
              <a:ext cx="95875" cy="93525"/>
            </a:xfrm>
            <a:custGeom>
              <a:avLst/>
              <a:gdLst/>
              <a:ahLst/>
              <a:cxnLst/>
              <a:rect l="l" t="t" r="r" b="b"/>
              <a:pathLst>
                <a:path w="3835" h="3741" extrusionOk="0">
                  <a:moveTo>
                    <a:pt x="1554" y="1"/>
                  </a:moveTo>
                  <a:cubicBezTo>
                    <a:pt x="1238" y="1"/>
                    <a:pt x="928" y="93"/>
                    <a:pt x="662" y="307"/>
                  </a:cubicBezTo>
                  <a:cubicBezTo>
                    <a:pt x="23" y="832"/>
                    <a:pt x="0" y="1927"/>
                    <a:pt x="274" y="2658"/>
                  </a:cubicBezTo>
                  <a:cubicBezTo>
                    <a:pt x="434" y="3069"/>
                    <a:pt x="753" y="3411"/>
                    <a:pt x="1164" y="3594"/>
                  </a:cubicBezTo>
                  <a:cubicBezTo>
                    <a:pt x="1429" y="3705"/>
                    <a:pt x="1710" y="3740"/>
                    <a:pt x="1998" y="3740"/>
                  </a:cubicBezTo>
                  <a:cubicBezTo>
                    <a:pt x="2182" y="3740"/>
                    <a:pt x="2369" y="3726"/>
                    <a:pt x="2557" y="3708"/>
                  </a:cubicBezTo>
                  <a:cubicBezTo>
                    <a:pt x="2716" y="3708"/>
                    <a:pt x="2808" y="3594"/>
                    <a:pt x="2808" y="3457"/>
                  </a:cubicBezTo>
                  <a:cubicBezTo>
                    <a:pt x="3036" y="3343"/>
                    <a:pt x="3241" y="3137"/>
                    <a:pt x="3401" y="2886"/>
                  </a:cubicBezTo>
                  <a:cubicBezTo>
                    <a:pt x="3835" y="2133"/>
                    <a:pt x="3584" y="1220"/>
                    <a:pt x="2990" y="626"/>
                  </a:cubicBezTo>
                  <a:cubicBezTo>
                    <a:pt x="2620" y="256"/>
                    <a:pt x="208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4386600" y="1147775"/>
              <a:ext cx="162675" cy="170425"/>
            </a:xfrm>
            <a:custGeom>
              <a:avLst/>
              <a:gdLst/>
              <a:ahLst/>
              <a:cxnLst/>
              <a:rect l="l" t="t" r="r" b="b"/>
              <a:pathLst>
                <a:path w="6507" h="6817" extrusionOk="0">
                  <a:moveTo>
                    <a:pt x="2995" y="0"/>
                  </a:moveTo>
                  <a:cubicBezTo>
                    <a:pt x="2821" y="0"/>
                    <a:pt x="2644" y="20"/>
                    <a:pt x="2466" y="62"/>
                  </a:cubicBezTo>
                  <a:cubicBezTo>
                    <a:pt x="1005" y="427"/>
                    <a:pt x="69" y="2002"/>
                    <a:pt x="47" y="3440"/>
                  </a:cubicBezTo>
                  <a:cubicBezTo>
                    <a:pt x="1" y="4764"/>
                    <a:pt x="754" y="6065"/>
                    <a:pt x="1964" y="6544"/>
                  </a:cubicBezTo>
                  <a:cubicBezTo>
                    <a:pt x="2359" y="6723"/>
                    <a:pt x="2786" y="6816"/>
                    <a:pt x="3215" y="6816"/>
                  </a:cubicBezTo>
                  <a:cubicBezTo>
                    <a:pt x="3825" y="6816"/>
                    <a:pt x="4440" y="6627"/>
                    <a:pt x="4977" y="6224"/>
                  </a:cubicBezTo>
                  <a:cubicBezTo>
                    <a:pt x="6141" y="5357"/>
                    <a:pt x="6506" y="3736"/>
                    <a:pt x="6027" y="2390"/>
                  </a:cubicBezTo>
                  <a:cubicBezTo>
                    <a:pt x="5562" y="1177"/>
                    <a:pt x="4345" y="0"/>
                    <a:pt x="2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2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0"/>
          <p:cNvSpPr txBox="1">
            <a:spLocks noGrp="1"/>
          </p:cNvSpPr>
          <p:nvPr>
            <p:ph type="subTitle" idx="1"/>
          </p:nvPr>
        </p:nvSpPr>
        <p:spPr>
          <a:xfrm>
            <a:off x="2866050" y="2357041"/>
            <a:ext cx="34119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6" name="Google Shape;1436;p30"/>
          <p:cNvSpPr/>
          <p:nvPr/>
        </p:nvSpPr>
        <p:spPr>
          <a:xfrm>
            <a:off x="3836975" y="5256450"/>
            <a:ext cx="1525" cy="775"/>
          </a:xfrm>
          <a:custGeom>
            <a:avLst/>
            <a:gdLst/>
            <a:ahLst/>
            <a:cxnLst/>
            <a:rect l="l" t="t" r="r" b="b"/>
            <a:pathLst>
              <a:path w="61" h="31" extrusionOk="0">
                <a:moveTo>
                  <a:pt x="61" y="0"/>
                </a:moveTo>
                <a:cubicBezTo>
                  <a:pt x="61" y="31"/>
                  <a:pt x="30" y="31"/>
                  <a:pt x="30" y="31"/>
                </a:cubicBezTo>
                <a:cubicBezTo>
                  <a:pt x="0" y="31"/>
                  <a:pt x="0" y="31"/>
                  <a:pt x="0" y="0"/>
                </a:cubicBezTo>
                <a:cubicBezTo>
                  <a:pt x="0" y="0"/>
                  <a:pt x="0" y="0"/>
                  <a:pt x="30" y="0"/>
                </a:cubicBezTo>
                <a:cubicBezTo>
                  <a:pt x="30" y="0"/>
                  <a:pt x="61" y="0"/>
                  <a:pt x="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0"/>
          <p:cNvSpPr/>
          <p:nvPr/>
        </p:nvSpPr>
        <p:spPr>
          <a:xfrm>
            <a:off x="3836975" y="5156900"/>
            <a:ext cx="1525" cy="1550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61" y="31"/>
                </a:moveTo>
                <a:cubicBezTo>
                  <a:pt x="61" y="31"/>
                  <a:pt x="30" y="61"/>
                  <a:pt x="30" y="61"/>
                </a:cubicBezTo>
                <a:cubicBezTo>
                  <a:pt x="0" y="61"/>
                  <a:pt x="0" y="31"/>
                  <a:pt x="0" y="31"/>
                </a:cubicBezTo>
                <a:cubicBezTo>
                  <a:pt x="0" y="31"/>
                  <a:pt x="0" y="1"/>
                  <a:pt x="30" y="1"/>
                </a:cubicBezTo>
                <a:cubicBezTo>
                  <a:pt x="30" y="1"/>
                  <a:pt x="61" y="3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30"/>
          <p:cNvSpPr/>
          <p:nvPr/>
        </p:nvSpPr>
        <p:spPr>
          <a:xfrm>
            <a:off x="3837725" y="5058125"/>
            <a:ext cx="25" cy="775"/>
          </a:xfrm>
          <a:custGeom>
            <a:avLst/>
            <a:gdLst/>
            <a:ahLst/>
            <a:cxnLst/>
            <a:rect l="l" t="t" r="r" b="b"/>
            <a:pathLst>
              <a:path w="1" h="31" extrusionOk="0"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30"/>
          <p:cNvSpPr/>
          <p:nvPr/>
        </p:nvSpPr>
        <p:spPr>
          <a:xfrm>
            <a:off x="3837725" y="4959325"/>
            <a:ext cx="25" cy="800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0" y="1"/>
                </a:moveTo>
                <a:cubicBezTo>
                  <a:pt x="0" y="1"/>
                  <a:pt x="0" y="31"/>
                  <a:pt x="0" y="31"/>
                </a:cubicBezTo>
                <a:cubicBezTo>
                  <a:pt x="0" y="3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30"/>
          <p:cNvSpPr/>
          <p:nvPr/>
        </p:nvSpPr>
        <p:spPr>
          <a:xfrm>
            <a:off x="3941825" y="5255675"/>
            <a:ext cx="1550" cy="2325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61" y="31"/>
                </a:moveTo>
                <a:cubicBezTo>
                  <a:pt x="61" y="62"/>
                  <a:pt x="61" y="92"/>
                  <a:pt x="31" y="92"/>
                </a:cubicBezTo>
                <a:cubicBezTo>
                  <a:pt x="31" y="92"/>
                  <a:pt x="1" y="62"/>
                  <a:pt x="1" y="31"/>
                </a:cubicBezTo>
                <a:cubicBezTo>
                  <a:pt x="1" y="31"/>
                  <a:pt x="31" y="1"/>
                  <a:pt x="31" y="1"/>
                </a:cubicBezTo>
                <a:cubicBezTo>
                  <a:pt x="61" y="1"/>
                  <a:pt x="61" y="3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30"/>
          <p:cNvSpPr/>
          <p:nvPr/>
        </p:nvSpPr>
        <p:spPr>
          <a:xfrm>
            <a:off x="3941825" y="5156900"/>
            <a:ext cx="1550" cy="1550"/>
          </a:xfrm>
          <a:custGeom>
            <a:avLst/>
            <a:gdLst/>
            <a:ahLst/>
            <a:cxnLst/>
            <a:rect l="l" t="t" r="r" b="b"/>
            <a:pathLst>
              <a:path w="62" h="62" extrusionOk="0">
                <a:moveTo>
                  <a:pt x="61" y="31"/>
                </a:moveTo>
                <a:cubicBezTo>
                  <a:pt x="61" y="61"/>
                  <a:pt x="61" y="61"/>
                  <a:pt x="31" y="61"/>
                </a:cubicBezTo>
                <a:cubicBezTo>
                  <a:pt x="31" y="61"/>
                  <a:pt x="1" y="61"/>
                  <a:pt x="1" y="31"/>
                </a:cubicBezTo>
                <a:cubicBezTo>
                  <a:pt x="1" y="1"/>
                  <a:pt x="31" y="1"/>
                  <a:pt x="31" y="1"/>
                </a:cubicBezTo>
                <a:cubicBezTo>
                  <a:pt x="61" y="1"/>
                  <a:pt x="61" y="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30"/>
          <p:cNvSpPr/>
          <p:nvPr/>
        </p:nvSpPr>
        <p:spPr>
          <a:xfrm>
            <a:off x="3941825" y="5058125"/>
            <a:ext cx="1550" cy="775"/>
          </a:xfrm>
          <a:custGeom>
            <a:avLst/>
            <a:gdLst/>
            <a:ahLst/>
            <a:cxnLst/>
            <a:rect l="l" t="t" r="r" b="b"/>
            <a:pathLst>
              <a:path w="62" h="31" extrusionOk="0">
                <a:moveTo>
                  <a:pt x="61" y="30"/>
                </a:moveTo>
                <a:cubicBezTo>
                  <a:pt x="61" y="30"/>
                  <a:pt x="61" y="30"/>
                  <a:pt x="31" y="30"/>
                </a:cubicBezTo>
                <a:cubicBezTo>
                  <a:pt x="31" y="30"/>
                  <a:pt x="1" y="30"/>
                  <a:pt x="1" y="30"/>
                </a:cubicBezTo>
                <a:cubicBezTo>
                  <a:pt x="1" y="0"/>
                  <a:pt x="31" y="0"/>
                  <a:pt x="31" y="0"/>
                </a:cubicBezTo>
                <a:cubicBezTo>
                  <a:pt x="61" y="0"/>
                  <a:pt x="61" y="0"/>
                  <a:pt x="61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30"/>
          <p:cNvSpPr/>
          <p:nvPr/>
        </p:nvSpPr>
        <p:spPr>
          <a:xfrm>
            <a:off x="3941825" y="4958575"/>
            <a:ext cx="1550" cy="1550"/>
          </a:xfrm>
          <a:custGeom>
            <a:avLst/>
            <a:gdLst/>
            <a:ahLst/>
            <a:cxnLst/>
            <a:rect l="l" t="t" r="r" b="b"/>
            <a:pathLst>
              <a:path w="62" h="62" extrusionOk="0">
                <a:moveTo>
                  <a:pt x="61" y="31"/>
                </a:moveTo>
                <a:cubicBezTo>
                  <a:pt x="61" y="61"/>
                  <a:pt x="61" y="61"/>
                  <a:pt x="31" y="61"/>
                </a:cubicBezTo>
                <a:cubicBezTo>
                  <a:pt x="31" y="61"/>
                  <a:pt x="1" y="61"/>
                  <a:pt x="1" y="31"/>
                </a:cubicBezTo>
                <a:cubicBezTo>
                  <a:pt x="1" y="31"/>
                  <a:pt x="31" y="0"/>
                  <a:pt x="31" y="0"/>
                </a:cubicBezTo>
                <a:cubicBezTo>
                  <a:pt x="61" y="0"/>
                  <a:pt x="61" y="31"/>
                  <a:pt x="61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0"/>
          <p:cNvSpPr/>
          <p:nvPr/>
        </p:nvSpPr>
        <p:spPr>
          <a:xfrm>
            <a:off x="3942600" y="4859775"/>
            <a:ext cx="775" cy="800"/>
          </a:xfrm>
          <a:custGeom>
            <a:avLst/>
            <a:gdLst/>
            <a:ahLst/>
            <a:cxnLst/>
            <a:rect l="l" t="t" r="r" b="b"/>
            <a:pathLst>
              <a:path w="31" h="32" extrusionOk="0">
                <a:moveTo>
                  <a:pt x="30" y="31"/>
                </a:moveTo>
                <a:cubicBezTo>
                  <a:pt x="3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1"/>
                  <a:pt x="0" y="1"/>
                </a:cubicBezTo>
                <a:cubicBezTo>
                  <a:pt x="0" y="1"/>
                  <a:pt x="30" y="31"/>
                  <a:pt x="30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30"/>
          <p:cNvSpPr/>
          <p:nvPr/>
        </p:nvSpPr>
        <p:spPr>
          <a:xfrm>
            <a:off x="3942600" y="4761000"/>
            <a:ext cx="775" cy="775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0" y="0"/>
                </a:moveTo>
                <a:cubicBezTo>
                  <a:pt x="30" y="31"/>
                  <a:pt x="0" y="31"/>
                  <a:pt x="0" y="31"/>
                </a:cubicBezTo>
                <a:cubicBezTo>
                  <a:pt x="0" y="31"/>
                  <a:pt x="0" y="3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" y="0"/>
                  <a:pt x="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30"/>
          <p:cNvSpPr/>
          <p:nvPr/>
        </p:nvSpPr>
        <p:spPr>
          <a:xfrm>
            <a:off x="3942600" y="4662200"/>
            <a:ext cx="775" cy="25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30" y="1"/>
                </a:moveTo>
                <a:cubicBezTo>
                  <a:pt x="3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30" y="1"/>
                  <a:pt x="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0"/>
          <p:cNvSpPr/>
          <p:nvPr/>
        </p:nvSpPr>
        <p:spPr>
          <a:xfrm>
            <a:off x="3759450" y="329325"/>
            <a:ext cx="800" cy="1550"/>
          </a:xfrm>
          <a:custGeom>
            <a:avLst/>
            <a:gdLst/>
            <a:ahLst/>
            <a:cxnLst/>
            <a:rect l="l" t="t" r="r" b="b"/>
            <a:pathLst>
              <a:path w="32" h="62" extrusionOk="0">
                <a:moveTo>
                  <a:pt x="31" y="0"/>
                </a:moveTo>
                <a:cubicBezTo>
                  <a:pt x="1" y="0"/>
                  <a:pt x="1" y="31"/>
                  <a:pt x="1" y="31"/>
                </a:cubicBezTo>
                <a:cubicBezTo>
                  <a:pt x="1" y="61"/>
                  <a:pt x="1" y="61"/>
                  <a:pt x="31" y="61"/>
                </a:cubicBezTo>
                <a:cubicBezTo>
                  <a:pt x="31" y="61"/>
                  <a:pt x="31" y="61"/>
                  <a:pt x="31" y="31"/>
                </a:cubicBezTo>
                <a:cubicBezTo>
                  <a:pt x="31" y="31"/>
                  <a:pt x="31" y="0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0"/>
          <p:cNvSpPr/>
          <p:nvPr/>
        </p:nvSpPr>
        <p:spPr>
          <a:xfrm>
            <a:off x="3759450" y="428875"/>
            <a:ext cx="800" cy="775"/>
          </a:xfrm>
          <a:custGeom>
            <a:avLst/>
            <a:gdLst/>
            <a:ahLst/>
            <a:cxnLst/>
            <a:rect l="l" t="t" r="r" b="b"/>
            <a:pathLst>
              <a:path w="32" h="31" extrusionOk="0">
                <a:moveTo>
                  <a:pt x="31" y="0"/>
                </a:moveTo>
                <a:cubicBezTo>
                  <a:pt x="1" y="0"/>
                  <a:pt x="1" y="0"/>
                  <a:pt x="1" y="31"/>
                </a:cubicBezTo>
                <a:lnTo>
                  <a:pt x="31" y="31"/>
                </a:lnTo>
                <a:cubicBezTo>
                  <a:pt x="31" y="0"/>
                  <a:pt x="31" y="0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0"/>
          <p:cNvSpPr/>
          <p:nvPr/>
        </p:nvSpPr>
        <p:spPr>
          <a:xfrm>
            <a:off x="3759450" y="528425"/>
            <a:ext cx="800" cy="25"/>
          </a:xfrm>
          <a:custGeom>
            <a:avLst/>
            <a:gdLst/>
            <a:ahLst/>
            <a:cxnLst/>
            <a:rect l="l" t="t" r="r" b="b"/>
            <a:pathLst>
              <a:path w="32" h="1" extrusionOk="0"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0"/>
          <p:cNvSpPr/>
          <p:nvPr/>
        </p:nvSpPr>
        <p:spPr>
          <a:xfrm>
            <a:off x="3759450" y="627200"/>
            <a:ext cx="800" cy="775"/>
          </a:xfrm>
          <a:custGeom>
            <a:avLst/>
            <a:gdLst/>
            <a:ahLst/>
            <a:cxnLst/>
            <a:rect l="l" t="t" r="r" b="b"/>
            <a:pathLst>
              <a:path w="32" h="31" extrusionOk="0">
                <a:moveTo>
                  <a:pt x="1" y="0"/>
                </a:moveTo>
                <a:cubicBezTo>
                  <a:pt x="1" y="31"/>
                  <a:pt x="1" y="31"/>
                  <a:pt x="31" y="31"/>
                </a:cubicBezTo>
                <a:cubicBezTo>
                  <a:pt x="31" y="31"/>
                  <a:pt x="31" y="31"/>
                  <a:pt x="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30"/>
          <p:cNvSpPr/>
          <p:nvPr/>
        </p:nvSpPr>
        <p:spPr>
          <a:xfrm>
            <a:off x="-47265" y="-30100"/>
            <a:ext cx="6362600" cy="1372375"/>
          </a:xfrm>
          <a:custGeom>
            <a:avLst/>
            <a:gdLst/>
            <a:ahLst/>
            <a:cxnLst/>
            <a:rect l="l" t="t" r="r" b="b"/>
            <a:pathLst>
              <a:path w="254504" h="54895" extrusionOk="0">
                <a:moveTo>
                  <a:pt x="254503" y="0"/>
                </a:moveTo>
                <a:cubicBezTo>
                  <a:pt x="254503" y="0"/>
                  <a:pt x="244837" y="54895"/>
                  <a:pt x="153954" y="52159"/>
                </a:cubicBezTo>
                <a:cubicBezTo>
                  <a:pt x="75898" y="49788"/>
                  <a:pt x="63922" y="14529"/>
                  <a:pt x="821" y="32280"/>
                </a:cubicBezTo>
                <a:lnTo>
                  <a:pt x="0" y="517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0"/>
          <p:cNvSpPr/>
          <p:nvPr/>
        </p:nvSpPr>
        <p:spPr>
          <a:xfrm rot="9974670">
            <a:off x="4590350" y="3912604"/>
            <a:ext cx="4845471" cy="1754573"/>
          </a:xfrm>
          <a:custGeom>
            <a:avLst/>
            <a:gdLst/>
            <a:ahLst/>
            <a:cxnLst/>
            <a:rect l="l" t="t" r="r" b="b"/>
            <a:pathLst>
              <a:path w="346512" h="125474" extrusionOk="0">
                <a:moveTo>
                  <a:pt x="346511" y="73862"/>
                </a:moveTo>
                <a:cubicBezTo>
                  <a:pt x="346511" y="73862"/>
                  <a:pt x="320918" y="125474"/>
                  <a:pt x="263166" y="120945"/>
                </a:cubicBezTo>
                <a:cubicBezTo>
                  <a:pt x="186478" y="114927"/>
                  <a:pt x="187420" y="74318"/>
                  <a:pt x="126751" y="59911"/>
                </a:cubicBezTo>
                <a:cubicBezTo>
                  <a:pt x="53284" y="42494"/>
                  <a:pt x="0" y="114987"/>
                  <a:pt x="0" y="114987"/>
                </a:cubicBezTo>
                <a:lnTo>
                  <a:pt x="26779" y="1"/>
                </a:lnTo>
                <a:close/>
              </a:path>
            </a:pathLst>
          </a:custGeom>
          <a:solidFill>
            <a:srgbClr val="E3D6C9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30"/>
          <p:cNvGrpSpPr/>
          <p:nvPr/>
        </p:nvGrpSpPr>
        <p:grpSpPr>
          <a:xfrm flipH="1">
            <a:off x="7953310" y="4040213"/>
            <a:ext cx="999200" cy="990975"/>
            <a:chOff x="3102700" y="494350"/>
            <a:chExt cx="999200" cy="990975"/>
          </a:xfrm>
        </p:grpSpPr>
        <p:sp>
          <p:nvSpPr>
            <p:cNvPr id="1454" name="Google Shape;1454;p30"/>
            <p:cNvSpPr/>
            <p:nvPr/>
          </p:nvSpPr>
          <p:spPr>
            <a:xfrm>
              <a:off x="3363475" y="639725"/>
              <a:ext cx="70200" cy="69650"/>
            </a:xfrm>
            <a:custGeom>
              <a:avLst/>
              <a:gdLst/>
              <a:ahLst/>
              <a:cxnLst/>
              <a:rect l="l" t="t" r="r" b="b"/>
              <a:pathLst>
                <a:path w="2808" h="2786" extrusionOk="0">
                  <a:moveTo>
                    <a:pt x="1530" y="1"/>
                  </a:moveTo>
                  <a:cubicBezTo>
                    <a:pt x="1432" y="1"/>
                    <a:pt x="1335" y="12"/>
                    <a:pt x="1233" y="46"/>
                  </a:cubicBezTo>
                  <a:cubicBezTo>
                    <a:pt x="1027" y="92"/>
                    <a:pt x="845" y="206"/>
                    <a:pt x="685" y="366"/>
                  </a:cubicBezTo>
                  <a:cubicBezTo>
                    <a:pt x="639" y="366"/>
                    <a:pt x="616" y="389"/>
                    <a:pt x="594" y="411"/>
                  </a:cubicBezTo>
                  <a:cubicBezTo>
                    <a:pt x="411" y="526"/>
                    <a:pt x="274" y="640"/>
                    <a:pt x="183" y="822"/>
                  </a:cubicBezTo>
                  <a:cubicBezTo>
                    <a:pt x="69" y="1005"/>
                    <a:pt x="46" y="1188"/>
                    <a:pt x="23" y="1393"/>
                  </a:cubicBezTo>
                  <a:cubicBezTo>
                    <a:pt x="0" y="1530"/>
                    <a:pt x="23" y="1667"/>
                    <a:pt x="46" y="1804"/>
                  </a:cubicBezTo>
                  <a:cubicBezTo>
                    <a:pt x="69" y="1895"/>
                    <a:pt x="114" y="1986"/>
                    <a:pt x="160" y="2078"/>
                  </a:cubicBezTo>
                  <a:cubicBezTo>
                    <a:pt x="183" y="2123"/>
                    <a:pt x="206" y="2169"/>
                    <a:pt x="228" y="2192"/>
                  </a:cubicBezTo>
                  <a:cubicBezTo>
                    <a:pt x="343" y="2374"/>
                    <a:pt x="480" y="2511"/>
                    <a:pt x="662" y="2603"/>
                  </a:cubicBezTo>
                  <a:cubicBezTo>
                    <a:pt x="868" y="2717"/>
                    <a:pt x="1027" y="2762"/>
                    <a:pt x="1256" y="2785"/>
                  </a:cubicBezTo>
                  <a:cubicBezTo>
                    <a:pt x="1415" y="2785"/>
                    <a:pt x="1575" y="2762"/>
                    <a:pt x="1712" y="2740"/>
                  </a:cubicBezTo>
                  <a:cubicBezTo>
                    <a:pt x="1872" y="2694"/>
                    <a:pt x="2009" y="2648"/>
                    <a:pt x="2146" y="2557"/>
                  </a:cubicBezTo>
                  <a:cubicBezTo>
                    <a:pt x="2306" y="2443"/>
                    <a:pt x="2420" y="2329"/>
                    <a:pt x="2557" y="2169"/>
                  </a:cubicBezTo>
                  <a:cubicBezTo>
                    <a:pt x="2625" y="2055"/>
                    <a:pt x="2694" y="1918"/>
                    <a:pt x="2716" y="1781"/>
                  </a:cubicBezTo>
                  <a:cubicBezTo>
                    <a:pt x="2808" y="1530"/>
                    <a:pt x="2808" y="1210"/>
                    <a:pt x="2739" y="959"/>
                  </a:cubicBezTo>
                  <a:cubicBezTo>
                    <a:pt x="2716" y="822"/>
                    <a:pt x="2671" y="685"/>
                    <a:pt x="2602" y="594"/>
                  </a:cubicBezTo>
                  <a:cubicBezTo>
                    <a:pt x="2488" y="411"/>
                    <a:pt x="2374" y="297"/>
                    <a:pt x="2191" y="183"/>
                  </a:cubicBezTo>
                  <a:cubicBezTo>
                    <a:pt x="2169" y="160"/>
                    <a:pt x="2123" y="138"/>
                    <a:pt x="2100" y="115"/>
                  </a:cubicBezTo>
                  <a:cubicBezTo>
                    <a:pt x="2009" y="92"/>
                    <a:pt x="1918" y="46"/>
                    <a:pt x="1826" y="23"/>
                  </a:cubicBezTo>
                  <a:cubicBezTo>
                    <a:pt x="1724" y="12"/>
                    <a:pt x="1627" y="1"/>
                    <a:pt x="1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3252775" y="766400"/>
              <a:ext cx="62775" cy="62225"/>
            </a:xfrm>
            <a:custGeom>
              <a:avLst/>
              <a:gdLst/>
              <a:ahLst/>
              <a:cxnLst/>
              <a:rect l="l" t="t" r="r" b="b"/>
              <a:pathLst>
                <a:path w="2511" h="2489" extrusionOk="0">
                  <a:moveTo>
                    <a:pt x="1301" y="1"/>
                  </a:moveTo>
                  <a:cubicBezTo>
                    <a:pt x="1164" y="1"/>
                    <a:pt x="1050" y="24"/>
                    <a:pt x="913" y="46"/>
                  </a:cubicBezTo>
                  <a:cubicBezTo>
                    <a:pt x="822" y="69"/>
                    <a:pt x="731" y="115"/>
                    <a:pt x="639" y="206"/>
                  </a:cubicBezTo>
                  <a:cubicBezTo>
                    <a:pt x="548" y="229"/>
                    <a:pt x="457" y="275"/>
                    <a:pt x="388" y="343"/>
                  </a:cubicBezTo>
                  <a:cubicBezTo>
                    <a:pt x="342" y="389"/>
                    <a:pt x="320" y="435"/>
                    <a:pt x="274" y="480"/>
                  </a:cubicBezTo>
                  <a:cubicBezTo>
                    <a:pt x="251" y="526"/>
                    <a:pt x="206" y="549"/>
                    <a:pt x="183" y="594"/>
                  </a:cubicBezTo>
                  <a:cubicBezTo>
                    <a:pt x="137" y="686"/>
                    <a:pt x="114" y="754"/>
                    <a:pt x="91" y="823"/>
                  </a:cubicBezTo>
                  <a:cubicBezTo>
                    <a:pt x="69" y="845"/>
                    <a:pt x="69" y="891"/>
                    <a:pt x="69" y="914"/>
                  </a:cubicBezTo>
                  <a:cubicBezTo>
                    <a:pt x="0" y="1119"/>
                    <a:pt x="23" y="1348"/>
                    <a:pt x="69" y="1576"/>
                  </a:cubicBezTo>
                  <a:cubicBezTo>
                    <a:pt x="91" y="1667"/>
                    <a:pt x="137" y="1781"/>
                    <a:pt x="183" y="1873"/>
                  </a:cubicBezTo>
                  <a:cubicBezTo>
                    <a:pt x="228" y="1964"/>
                    <a:pt x="297" y="2055"/>
                    <a:pt x="388" y="2124"/>
                  </a:cubicBezTo>
                  <a:cubicBezTo>
                    <a:pt x="388" y="2146"/>
                    <a:pt x="411" y="2169"/>
                    <a:pt x="434" y="2192"/>
                  </a:cubicBezTo>
                  <a:cubicBezTo>
                    <a:pt x="502" y="2238"/>
                    <a:pt x="571" y="2283"/>
                    <a:pt x="639" y="2329"/>
                  </a:cubicBezTo>
                  <a:cubicBezTo>
                    <a:pt x="708" y="2375"/>
                    <a:pt x="776" y="2397"/>
                    <a:pt x="867" y="2420"/>
                  </a:cubicBezTo>
                  <a:cubicBezTo>
                    <a:pt x="890" y="2443"/>
                    <a:pt x="913" y="2443"/>
                    <a:pt x="936" y="2443"/>
                  </a:cubicBezTo>
                  <a:cubicBezTo>
                    <a:pt x="1050" y="2466"/>
                    <a:pt x="1164" y="2489"/>
                    <a:pt x="1278" y="2489"/>
                  </a:cubicBezTo>
                  <a:cubicBezTo>
                    <a:pt x="1392" y="2466"/>
                    <a:pt x="1507" y="2466"/>
                    <a:pt x="1598" y="2420"/>
                  </a:cubicBezTo>
                  <a:cubicBezTo>
                    <a:pt x="1712" y="2397"/>
                    <a:pt x="1826" y="2352"/>
                    <a:pt x="1917" y="2283"/>
                  </a:cubicBezTo>
                  <a:cubicBezTo>
                    <a:pt x="2009" y="2215"/>
                    <a:pt x="2100" y="2146"/>
                    <a:pt x="2169" y="2078"/>
                  </a:cubicBezTo>
                  <a:cubicBezTo>
                    <a:pt x="2237" y="1987"/>
                    <a:pt x="2305" y="1895"/>
                    <a:pt x="2351" y="1804"/>
                  </a:cubicBezTo>
                  <a:cubicBezTo>
                    <a:pt x="2397" y="1736"/>
                    <a:pt x="2420" y="1667"/>
                    <a:pt x="2442" y="1576"/>
                  </a:cubicBezTo>
                  <a:cubicBezTo>
                    <a:pt x="2465" y="1530"/>
                    <a:pt x="2465" y="1462"/>
                    <a:pt x="2488" y="1416"/>
                  </a:cubicBezTo>
                  <a:cubicBezTo>
                    <a:pt x="2511" y="1256"/>
                    <a:pt x="2488" y="1119"/>
                    <a:pt x="2465" y="982"/>
                  </a:cubicBezTo>
                  <a:cubicBezTo>
                    <a:pt x="2465" y="937"/>
                    <a:pt x="2442" y="914"/>
                    <a:pt x="2442" y="891"/>
                  </a:cubicBezTo>
                  <a:cubicBezTo>
                    <a:pt x="2397" y="800"/>
                    <a:pt x="2374" y="731"/>
                    <a:pt x="2328" y="640"/>
                  </a:cubicBezTo>
                  <a:cubicBezTo>
                    <a:pt x="2283" y="571"/>
                    <a:pt x="2237" y="503"/>
                    <a:pt x="2169" y="435"/>
                  </a:cubicBezTo>
                  <a:cubicBezTo>
                    <a:pt x="2146" y="412"/>
                    <a:pt x="2123" y="389"/>
                    <a:pt x="2100" y="366"/>
                  </a:cubicBezTo>
                  <a:cubicBezTo>
                    <a:pt x="2032" y="298"/>
                    <a:pt x="1963" y="252"/>
                    <a:pt x="1895" y="206"/>
                  </a:cubicBezTo>
                  <a:cubicBezTo>
                    <a:pt x="1872" y="183"/>
                    <a:pt x="1849" y="161"/>
                    <a:pt x="1803" y="161"/>
                  </a:cubicBezTo>
                  <a:cubicBezTo>
                    <a:pt x="1735" y="115"/>
                    <a:pt x="1644" y="69"/>
                    <a:pt x="1575" y="46"/>
                  </a:cubicBezTo>
                  <a:cubicBezTo>
                    <a:pt x="1484" y="24"/>
                    <a:pt x="1392" y="24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3244200" y="916975"/>
              <a:ext cx="41125" cy="53175"/>
            </a:xfrm>
            <a:custGeom>
              <a:avLst/>
              <a:gdLst/>
              <a:ahLst/>
              <a:cxnLst/>
              <a:rect l="l" t="t" r="r" b="b"/>
              <a:pathLst>
                <a:path w="1645" h="2127" extrusionOk="0">
                  <a:moveTo>
                    <a:pt x="901" y="0"/>
                  </a:moveTo>
                  <a:cubicBezTo>
                    <a:pt x="883" y="0"/>
                    <a:pt x="864" y="1"/>
                    <a:pt x="845" y="4"/>
                  </a:cubicBezTo>
                  <a:cubicBezTo>
                    <a:pt x="777" y="4"/>
                    <a:pt x="708" y="27"/>
                    <a:pt x="640" y="27"/>
                  </a:cubicBezTo>
                  <a:cubicBezTo>
                    <a:pt x="526" y="49"/>
                    <a:pt x="434" y="118"/>
                    <a:pt x="343" y="209"/>
                  </a:cubicBezTo>
                  <a:cubicBezTo>
                    <a:pt x="206" y="323"/>
                    <a:pt x="115" y="506"/>
                    <a:pt x="46" y="688"/>
                  </a:cubicBezTo>
                  <a:cubicBezTo>
                    <a:pt x="24" y="780"/>
                    <a:pt x="1" y="894"/>
                    <a:pt x="1" y="962"/>
                  </a:cubicBezTo>
                  <a:cubicBezTo>
                    <a:pt x="1" y="1008"/>
                    <a:pt x="1" y="1031"/>
                    <a:pt x="1" y="1054"/>
                  </a:cubicBezTo>
                  <a:cubicBezTo>
                    <a:pt x="1" y="1054"/>
                    <a:pt x="1" y="1076"/>
                    <a:pt x="1" y="1076"/>
                  </a:cubicBezTo>
                  <a:cubicBezTo>
                    <a:pt x="1" y="1099"/>
                    <a:pt x="1" y="1145"/>
                    <a:pt x="1" y="1168"/>
                  </a:cubicBezTo>
                  <a:cubicBezTo>
                    <a:pt x="1" y="1259"/>
                    <a:pt x="24" y="1350"/>
                    <a:pt x="46" y="1442"/>
                  </a:cubicBezTo>
                  <a:cubicBezTo>
                    <a:pt x="69" y="1487"/>
                    <a:pt x="115" y="1533"/>
                    <a:pt x="138" y="1579"/>
                  </a:cubicBezTo>
                  <a:cubicBezTo>
                    <a:pt x="138" y="1601"/>
                    <a:pt x="138" y="1624"/>
                    <a:pt x="160" y="1624"/>
                  </a:cubicBezTo>
                  <a:cubicBezTo>
                    <a:pt x="252" y="1784"/>
                    <a:pt x="389" y="1944"/>
                    <a:pt x="549" y="2035"/>
                  </a:cubicBezTo>
                  <a:cubicBezTo>
                    <a:pt x="663" y="2104"/>
                    <a:pt x="777" y="2126"/>
                    <a:pt x="914" y="2126"/>
                  </a:cubicBezTo>
                  <a:cubicBezTo>
                    <a:pt x="1005" y="2126"/>
                    <a:pt x="1096" y="2104"/>
                    <a:pt x="1165" y="2058"/>
                  </a:cubicBezTo>
                  <a:cubicBezTo>
                    <a:pt x="1256" y="2035"/>
                    <a:pt x="1347" y="1990"/>
                    <a:pt x="1393" y="1921"/>
                  </a:cubicBezTo>
                  <a:cubicBezTo>
                    <a:pt x="1484" y="1830"/>
                    <a:pt x="1553" y="1738"/>
                    <a:pt x="1576" y="1624"/>
                  </a:cubicBezTo>
                  <a:cubicBezTo>
                    <a:pt x="1621" y="1510"/>
                    <a:pt x="1621" y="1373"/>
                    <a:pt x="1644" y="1282"/>
                  </a:cubicBezTo>
                  <a:cubicBezTo>
                    <a:pt x="1644" y="1168"/>
                    <a:pt x="1621" y="1031"/>
                    <a:pt x="1598" y="917"/>
                  </a:cubicBezTo>
                  <a:cubicBezTo>
                    <a:pt x="1598" y="848"/>
                    <a:pt x="1553" y="780"/>
                    <a:pt x="1530" y="711"/>
                  </a:cubicBezTo>
                  <a:cubicBezTo>
                    <a:pt x="1530" y="711"/>
                    <a:pt x="1530" y="711"/>
                    <a:pt x="1530" y="688"/>
                  </a:cubicBezTo>
                  <a:cubicBezTo>
                    <a:pt x="1530" y="597"/>
                    <a:pt x="1507" y="506"/>
                    <a:pt x="1462" y="437"/>
                  </a:cubicBezTo>
                  <a:cubicBezTo>
                    <a:pt x="1439" y="346"/>
                    <a:pt x="1393" y="278"/>
                    <a:pt x="1325" y="209"/>
                  </a:cubicBezTo>
                  <a:cubicBezTo>
                    <a:pt x="1202" y="86"/>
                    <a:pt x="106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3302975" y="1072850"/>
              <a:ext cx="55950" cy="61775"/>
            </a:xfrm>
            <a:custGeom>
              <a:avLst/>
              <a:gdLst/>
              <a:ahLst/>
              <a:cxnLst/>
              <a:rect l="l" t="t" r="r" b="b"/>
              <a:pathLst>
                <a:path w="2238" h="2471" extrusionOk="0">
                  <a:moveTo>
                    <a:pt x="959" y="0"/>
                  </a:moveTo>
                  <a:cubicBezTo>
                    <a:pt x="777" y="23"/>
                    <a:pt x="594" y="68"/>
                    <a:pt x="457" y="205"/>
                  </a:cubicBezTo>
                  <a:cubicBezTo>
                    <a:pt x="389" y="297"/>
                    <a:pt x="320" y="388"/>
                    <a:pt x="252" y="479"/>
                  </a:cubicBezTo>
                  <a:cubicBezTo>
                    <a:pt x="183" y="571"/>
                    <a:pt x="138" y="685"/>
                    <a:pt x="92" y="799"/>
                  </a:cubicBezTo>
                  <a:cubicBezTo>
                    <a:pt x="69" y="845"/>
                    <a:pt x="69" y="890"/>
                    <a:pt x="46" y="959"/>
                  </a:cubicBezTo>
                  <a:cubicBezTo>
                    <a:pt x="24" y="1073"/>
                    <a:pt x="1" y="1187"/>
                    <a:pt x="24" y="1324"/>
                  </a:cubicBezTo>
                  <a:cubicBezTo>
                    <a:pt x="46" y="1529"/>
                    <a:pt x="92" y="1758"/>
                    <a:pt x="229" y="1940"/>
                  </a:cubicBezTo>
                  <a:cubicBezTo>
                    <a:pt x="275" y="2009"/>
                    <a:pt x="343" y="2100"/>
                    <a:pt x="434" y="2168"/>
                  </a:cubicBezTo>
                  <a:cubicBezTo>
                    <a:pt x="571" y="2283"/>
                    <a:pt x="663" y="2351"/>
                    <a:pt x="845" y="2419"/>
                  </a:cubicBezTo>
                  <a:cubicBezTo>
                    <a:pt x="948" y="2454"/>
                    <a:pt x="1062" y="2471"/>
                    <a:pt x="1173" y="2471"/>
                  </a:cubicBezTo>
                  <a:cubicBezTo>
                    <a:pt x="1285" y="2471"/>
                    <a:pt x="1393" y="2454"/>
                    <a:pt x="1484" y="2419"/>
                  </a:cubicBezTo>
                  <a:cubicBezTo>
                    <a:pt x="1667" y="2351"/>
                    <a:pt x="1758" y="2305"/>
                    <a:pt x="1895" y="2168"/>
                  </a:cubicBezTo>
                  <a:cubicBezTo>
                    <a:pt x="1987" y="2100"/>
                    <a:pt x="2055" y="2009"/>
                    <a:pt x="2101" y="1917"/>
                  </a:cubicBezTo>
                  <a:cubicBezTo>
                    <a:pt x="2146" y="1826"/>
                    <a:pt x="2192" y="1735"/>
                    <a:pt x="2215" y="1643"/>
                  </a:cubicBezTo>
                  <a:cubicBezTo>
                    <a:pt x="2238" y="1575"/>
                    <a:pt x="2238" y="1461"/>
                    <a:pt x="2238" y="1392"/>
                  </a:cubicBezTo>
                  <a:cubicBezTo>
                    <a:pt x="2238" y="1301"/>
                    <a:pt x="2238" y="1210"/>
                    <a:pt x="2215" y="1141"/>
                  </a:cubicBezTo>
                  <a:cubicBezTo>
                    <a:pt x="2123" y="913"/>
                    <a:pt x="1964" y="685"/>
                    <a:pt x="1758" y="571"/>
                  </a:cubicBezTo>
                  <a:cubicBezTo>
                    <a:pt x="1713" y="548"/>
                    <a:pt x="1667" y="548"/>
                    <a:pt x="1621" y="525"/>
                  </a:cubicBezTo>
                  <a:cubicBezTo>
                    <a:pt x="1598" y="411"/>
                    <a:pt x="1530" y="297"/>
                    <a:pt x="1439" y="205"/>
                  </a:cubicBezTo>
                  <a:cubicBezTo>
                    <a:pt x="1325" y="91"/>
                    <a:pt x="114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3420525" y="1243525"/>
              <a:ext cx="57675" cy="69800"/>
            </a:xfrm>
            <a:custGeom>
              <a:avLst/>
              <a:gdLst/>
              <a:ahLst/>
              <a:cxnLst/>
              <a:rect l="l" t="t" r="r" b="b"/>
              <a:pathLst>
                <a:path w="2307" h="2792" extrusionOk="0">
                  <a:moveTo>
                    <a:pt x="1090" y="0"/>
                  </a:moveTo>
                  <a:cubicBezTo>
                    <a:pt x="987" y="0"/>
                    <a:pt x="886" y="23"/>
                    <a:pt x="800" y="66"/>
                  </a:cubicBezTo>
                  <a:cubicBezTo>
                    <a:pt x="708" y="89"/>
                    <a:pt x="640" y="135"/>
                    <a:pt x="571" y="203"/>
                  </a:cubicBezTo>
                  <a:cubicBezTo>
                    <a:pt x="480" y="294"/>
                    <a:pt x="434" y="386"/>
                    <a:pt x="389" y="500"/>
                  </a:cubicBezTo>
                  <a:cubicBezTo>
                    <a:pt x="320" y="683"/>
                    <a:pt x="252" y="865"/>
                    <a:pt x="183" y="1048"/>
                  </a:cubicBezTo>
                  <a:cubicBezTo>
                    <a:pt x="183" y="1093"/>
                    <a:pt x="161" y="1116"/>
                    <a:pt x="161" y="1162"/>
                  </a:cubicBezTo>
                  <a:cubicBezTo>
                    <a:pt x="115" y="1230"/>
                    <a:pt x="69" y="1322"/>
                    <a:pt x="46" y="1413"/>
                  </a:cubicBezTo>
                  <a:cubicBezTo>
                    <a:pt x="24" y="1504"/>
                    <a:pt x="1" y="1618"/>
                    <a:pt x="24" y="1710"/>
                  </a:cubicBezTo>
                  <a:cubicBezTo>
                    <a:pt x="24" y="1915"/>
                    <a:pt x="92" y="2098"/>
                    <a:pt x="206" y="2257"/>
                  </a:cubicBezTo>
                  <a:cubicBezTo>
                    <a:pt x="320" y="2440"/>
                    <a:pt x="434" y="2577"/>
                    <a:pt x="617" y="2668"/>
                  </a:cubicBezTo>
                  <a:cubicBezTo>
                    <a:pt x="788" y="2746"/>
                    <a:pt x="958" y="2792"/>
                    <a:pt x="1136" y="2792"/>
                  </a:cubicBezTo>
                  <a:cubicBezTo>
                    <a:pt x="1220" y="2792"/>
                    <a:pt x="1305" y="2782"/>
                    <a:pt x="1393" y="2760"/>
                  </a:cubicBezTo>
                  <a:cubicBezTo>
                    <a:pt x="1576" y="2714"/>
                    <a:pt x="1758" y="2600"/>
                    <a:pt x="1895" y="2463"/>
                  </a:cubicBezTo>
                  <a:cubicBezTo>
                    <a:pt x="2032" y="2349"/>
                    <a:pt x="2123" y="2189"/>
                    <a:pt x="2192" y="2029"/>
                  </a:cubicBezTo>
                  <a:cubicBezTo>
                    <a:pt x="2260" y="1847"/>
                    <a:pt x="2306" y="1687"/>
                    <a:pt x="2306" y="1504"/>
                  </a:cubicBezTo>
                  <a:cubicBezTo>
                    <a:pt x="2306" y="1276"/>
                    <a:pt x="2238" y="1071"/>
                    <a:pt x="2146" y="865"/>
                  </a:cubicBezTo>
                  <a:cubicBezTo>
                    <a:pt x="2009" y="546"/>
                    <a:pt x="1713" y="294"/>
                    <a:pt x="1416" y="89"/>
                  </a:cubicBezTo>
                  <a:cubicBezTo>
                    <a:pt x="1320" y="29"/>
                    <a:pt x="1204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3569475" y="1294525"/>
              <a:ext cx="75350" cy="59100"/>
            </a:xfrm>
            <a:custGeom>
              <a:avLst/>
              <a:gdLst/>
              <a:ahLst/>
              <a:cxnLst/>
              <a:rect l="l" t="t" r="r" b="b"/>
              <a:pathLst>
                <a:path w="3014" h="2364" extrusionOk="0">
                  <a:moveTo>
                    <a:pt x="1977" y="1"/>
                  </a:moveTo>
                  <a:cubicBezTo>
                    <a:pt x="1889" y="1"/>
                    <a:pt x="1803" y="12"/>
                    <a:pt x="1735" y="35"/>
                  </a:cubicBezTo>
                  <a:cubicBezTo>
                    <a:pt x="1552" y="103"/>
                    <a:pt x="1415" y="195"/>
                    <a:pt x="1301" y="354"/>
                  </a:cubicBezTo>
                  <a:cubicBezTo>
                    <a:pt x="1301" y="354"/>
                    <a:pt x="1301" y="354"/>
                    <a:pt x="1301" y="377"/>
                  </a:cubicBezTo>
                  <a:cubicBezTo>
                    <a:pt x="1233" y="286"/>
                    <a:pt x="1119" y="217"/>
                    <a:pt x="1004" y="195"/>
                  </a:cubicBezTo>
                  <a:cubicBezTo>
                    <a:pt x="951" y="187"/>
                    <a:pt x="890" y="182"/>
                    <a:pt x="828" y="182"/>
                  </a:cubicBezTo>
                  <a:cubicBezTo>
                    <a:pt x="703" y="182"/>
                    <a:pt x="571" y="202"/>
                    <a:pt x="479" y="263"/>
                  </a:cubicBezTo>
                  <a:cubicBezTo>
                    <a:pt x="343" y="377"/>
                    <a:pt x="251" y="446"/>
                    <a:pt x="137" y="605"/>
                  </a:cubicBezTo>
                  <a:cubicBezTo>
                    <a:pt x="114" y="674"/>
                    <a:pt x="91" y="742"/>
                    <a:pt x="46" y="811"/>
                  </a:cubicBezTo>
                  <a:cubicBezTo>
                    <a:pt x="46" y="834"/>
                    <a:pt x="46" y="879"/>
                    <a:pt x="23" y="902"/>
                  </a:cubicBezTo>
                  <a:cubicBezTo>
                    <a:pt x="0" y="994"/>
                    <a:pt x="0" y="1108"/>
                    <a:pt x="0" y="1222"/>
                  </a:cubicBezTo>
                  <a:cubicBezTo>
                    <a:pt x="23" y="1404"/>
                    <a:pt x="46" y="1518"/>
                    <a:pt x="137" y="1701"/>
                  </a:cubicBezTo>
                  <a:cubicBezTo>
                    <a:pt x="343" y="2135"/>
                    <a:pt x="822" y="2340"/>
                    <a:pt x="1278" y="2363"/>
                  </a:cubicBezTo>
                  <a:cubicBezTo>
                    <a:pt x="1461" y="2363"/>
                    <a:pt x="1666" y="2340"/>
                    <a:pt x="1849" y="2295"/>
                  </a:cubicBezTo>
                  <a:cubicBezTo>
                    <a:pt x="2032" y="2249"/>
                    <a:pt x="2191" y="2180"/>
                    <a:pt x="2351" y="2112"/>
                  </a:cubicBezTo>
                  <a:cubicBezTo>
                    <a:pt x="2557" y="1998"/>
                    <a:pt x="2716" y="1838"/>
                    <a:pt x="2830" y="1655"/>
                  </a:cubicBezTo>
                  <a:cubicBezTo>
                    <a:pt x="2899" y="1564"/>
                    <a:pt x="2945" y="1450"/>
                    <a:pt x="2967" y="1359"/>
                  </a:cubicBezTo>
                  <a:cubicBezTo>
                    <a:pt x="3013" y="1199"/>
                    <a:pt x="3013" y="1085"/>
                    <a:pt x="2990" y="925"/>
                  </a:cubicBezTo>
                  <a:cubicBezTo>
                    <a:pt x="2967" y="674"/>
                    <a:pt x="2853" y="446"/>
                    <a:pt x="2648" y="263"/>
                  </a:cubicBezTo>
                  <a:cubicBezTo>
                    <a:pt x="2534" y="149"/>
                    <a:pt x="2397" y="58"/>
                    <a:pt x="2237" y="35"/>
                  </a:cubicBezTo>
                  <a:cubicBezTo>
                    <a:pt x="2157" y="12"/>
                    <a:pt x="2066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3708125" y="1187100"/>
              <a:ext cx="66225" cy="64950"/>
            </a:xfrm>
            <a:custGeom>
              <a:avLst/>
              <a:gdLst/>
              <a:ahLst/>
              <a:cxnLst/>
              <a:rect l="l" t="t" r="r" b="b"/>
              <a:pathLst>
                <a:path w="2649" h="2598" extrusionOk="0">
                  <a:moveTo>
                    <a:pt x="1618" y="1"/>
                  </a:moveTo>
                  <a:cubicBezTo>
                    <a:pt x="1570" y="1"/>
                    <a:pt x="1519" y="6"/>
                    <a:pt x="1462" y="18"/>
                  </a:cubicBezTo>
                  <a:cubicBezTo>
                    <a:pt x="1370" y="18"/>
                    <a:pt x="1302" y="41"/>
                    <a:pt x="1210" y="86"/>
                  </a:cubicBezTo>
                  <a:cubicBezTo>
                    <a:pt x="1096" y="178"/>
                    <a:pt x="959" y="315"/>
                    <a:pt x="914" y="452"/>
                  </a:cubicBezTo>
                  <a:cubicBezTo>
                    <a:pt x="843" y="434"/>
                    <a:pt x="769" y="423"/>
                    <a:pt x="695" y="423"/>
                  </a:cubicBezTo>
                  <a:cubicBezTo>
                    <a:pt x="579" y="423"/>
                    <a:pt x="464" y="450"/>
                    <a:pt x="366" y="520"/>
                  </a:cubicBezTo>
                  <a:cubicBezTo>
                    <a:pt x="229" y="611"/>
                    <a:pt x="92" y="748"/>
                    <a:pt x="46" y="931"/>
                  </a:cubicBezTo>
                  <a:cubicBezTo>
                    <a:pt x="1" y="1159"/>
                    <a:pt x="1" y="1387"/>
                    <a:pt x="69" y="1593"/>
                  </a:cubicBezTo>
                  <a:cubicBezTo>
                    <a:pt x="138" y="1798"/>
                    <a:pt x="229" y="1981"/>
                    <a:pt x="389" y="2141"/>
                  </a:cubicBezTo>
                  <a:cubicBezTo>
                    <a:pt x="457" y="2232"/>
                    <a:pt x="548" y="2278"/>
                    <a:pt x="617" y="2346"/>
                  </a:cubicBezTo>
                  <a:cubicBezTo>
                    <a:pt x="663" y="2392"/>
                    <a:pt x="708" y="2415"/>
                    <a:pt x="777" y="2437"/>
                  </a:cubicBezTo>
                  <a:cubicBezTo>
                    <a:pt x="868" y="2483"/>
                    <a:pt x="959" y="2529"/>
                    <a:pt x="1073" y="2551"/>
                  </a:cubicBezTo>
                  <a:cubicBezTo>
                    <a:pt x="1188" y="2574"/>
                    <a:pt x="1302" y="2597"/>
                    <a:pt x="1416" y="2597"/>
                  </a:cubicBezTo>
                  <a:cubicBezTo>
                    <a:pt x="1621" y="2574"/>
                    <a:pt x="1827" y="2529"/>
                    <a:pt x="2009" y="2415"/>
                  </a:cubicBezTo>
                  <a:cubicBezTo>
                    <a:pt x="2192" y="2300"/>
                    <a:pt x="2329" y="2163"/>
                    <a:pt x="2420" y="1981"/>
                  </a:cubicBezTo>
                  <a:cubicBezTo>
                    <a:pt x="2603" y="1661"/>
                    <a:pt x="2648" y="1296"/>
                    <a:pt x="2580" y="954"/>
                  </a:cubicBezTo>
                  <a:cubicBezTo>
                    <a:pt x="2534" y="794"/>
                    <a:pt x="2466" y="634"/>
                    <a:pt x="2375" y="520"/>
                  </a:cubicBezTo>
                  <a:cubicBezTo>
                    <a:pt x="2329" y="429"/>
                    <a:pt x="2260" y="337"/>
                    <a:pt x="2169" y="269"/>
                  </a:cubicBezTo>
                  <a:cubicBezTo>
                    <a:pt x="2123" y="223"/>
                    <a:pt x="2055" y="178"/>
                    <a:pt x="1986" y="132"/>
                  </a:cubicBezTo>
                  <a:cubicBezTo>
                    <a:pt x="1918" y="86"/>
                    <a:pt x="1827" y="64"/>
                    <a:pt x="1758" y="18"/>
                  </a:cubicBezTo>
                  <a:cubicBezTo>
                    <a:pt x="1713" y="6"/>
                    <a:pt x="1667" y="1"/>
                    <a:pt x="1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3825100" y="989275"/>
              <a:ext cx="63375" cy="71075"/>
            </a:xfrm>
            <a:custGeom>
              <a:avLst/>
              <a:gdLst/>
              <a:ahLst/>
              <a:cxnLst/>
              <a:rect l="l" t="t" r="r" b="b"/>
              <a:pathLst>
                <a:path w="2535" h="2843" extrusionOk="0">
                  <a:moveTo>
                    <a:pt x="1148" y="0"/>
                  </a:moveTo>
                  <a:cubicBezTo>
                    <a:pt x="1023" y="0"/>
                    <a:pt x="891" y="41"/>
                    <a:pt x="800" y="102"/>
                  </a:cubicBezTo>
                  <a:cubicBezTo>
                    <a:pt x="640" y="170"/>
                    <a:pt x="503" y="353"/>
                    <a:pt x="480" y="513"/>
                  </a:cubicBezTo>
                  <a:cubicBezTo>
                    <a:pt x="435" y="672"/>
                    <a:pt x="457" y="809"/>
                    <a:pt x="503" y="946"/>
                  </a:cubicBezTo>
                  <a:cubicBezTo>
                    <a:pt x="366" y="1015"/>
                    <a:pt x="252" y="1129"/>
                    <a:pt x="161" y="1266"/>
                  </a:cubicBezTo>
                  <a:cubicBezTo>
                    <a:pt x="1" y="1563"/>
                    <a:pt x="47" y="1928"/>
                    <a:pt x="183" y="2225"/>
                  </a:cubicBezTo>
                  <a:cubicBezTo>
                    <a:pt x="402" y="2596"/>
                    <a:pt x="809" y="2842"/>
                    <a:pt x="1224" y="2842"/>
                  </a:cubicBezTo>
                  <a:cubicBezTo>
                    <a:pt x="1243" y="2842"/>
                    <a:pt x="1261" y="2842"/>
                    <a:pt x="1279" y="2841"/>
                  </a:cubicBezTo>
                  <a:cubicBezTo>
                    <a:pt x="1507" y="2841"/>
                    <a:pt x="1736" y="2795"/>
                    <a:pt x="1918" y="2658"/>
                  </a:cubicBezTo>
                  <a:cubicBezTo>
                    <a:pt x="2101" y="2521"/>
                    <a:pt x="2261" y="2362"/>
                    <a:pt x="2375" y="2156"/>
                  </a:cubicBezTo>
                  <a:cubicBezTo>
                    <a:pt x="2466" y="1951"/>
                    <a:pt x="2534" y="1745"/>
                    <a:pt x="2534" y="1517"/>
                  </a:cubicBezTo>
                  <a:cubicBezTo>
                    <a:pt x="2534" y="1266"/>
                    <a:pt x="2466" y="1060"/>
                    <a:pt x="2352" y="832"/>
                  </a:cubicBezTo>
                  <a:cubicBezTo>
                    <a:pt x="2146" y="444"/>
                    <a:pt x="1736" y="147"/>
                    <a:pt x="1325" y="33"/>
                  </a:cubicBezTo>
                  <a:cubicBezTo>
                    <a:pt x="1271" y="11"/>
                    <a:pt x="1211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3880450" y="813200"/>
              <a:ext cx="55950" cy="57100"/>
            </a:xfrm>
            <a:custGeom>
              <a:avLst/>
              <a:gdLst/>
              <a:ahLst/>
              <a:cxnLst/>
              <a:rect l="l" t="t" r="r" b="b"/>
              <a:pathLst>
                <a:path w="2238" h="2284" extrusionOk="0">
                  <a:moveTo>
                    <a:pt x="1051" y="1"/>
                  </a:moveTo>
                  <a:cubicBezTo>
                    <a:pt x="960" y="1"/>
                    <a:pt x="868" y="1"/>
                    <a:pt x="777" y="23"/>
                  </a:cubicBezTo>
                  <a:cubicBezTo>
                    <a:pt x="731" y="23"/>
                    <a:pt x="709" y="46"/>
                    <a:pt x="663" y="46"/>
                  </a:cubicBezTo>
                  <a:cubicBezTo>
                    <a:pt x="594" y="92"/>
                    <a:pt x="480" y="115"/>
                    <a:pt x="412" y="183"/>
                  </a:cubicBezTo>
                  <a:cubicBezTo>
                    <a:pt x="343" y="229"/>
                    <a:pt x="252" y="274"/>
                    <a:pt x="206" y="366"/>
                  </a:cubicBezTo>
                  <a:cubicBezTo>
                    <a:pt x="138" y="411"/>
                    <a:pt x="92" y="503"/>
                    <a:pt x="47" y="571"/>
                  </a:cubicBezTo>
                  <a:cubicBezTo>
                    <a:pt x="24" y="662"/>
                    <a:pt x="1" y="754"/>
                    <a:pt x="1" y="845"/>
                  </a:cubicBezTo>
                  <a:cubicBezTo>
                    <a:pt x="1" y="936"/>
                    <a:pt x="24" y="1028"/>
                    <a:pt x="47" y="1119"/>
                  </a:cubicBezTo>
                  <a:cubicBezTo>
                    <a:pt x="92" y="1210"/>
                    <a:pt x="138" y="1279"/>
                    <a:pt x="206" y="1347"/>
                  </a:cubicBezTo>
                  <a:cubicBezTo>
                    <a:pt x="206" y="1484"/>
                    <a:pt x="229" y="1621"/>
                    <a:pt x="252" y="1758"/>
                  </a:cubicBezTo>
                  <a:cubicBezTo>
                    <a:pt x="275" y="1872"/>
                    <a:pt x="343" y="1986"/>
                    <a:pt x="435" y="2055"/>
                  </a:cubicBezTo>
                  <a:cubicBezTo>
                    <a:pt x="526" y="2146"/>
                    <a:pt x="617" y="2215"/>
                    <a:pt x="731" y="2237"/>
                  </a:cubicBezTo>
                  <a:cubicBezTo>
                    <a:pt x="834" y="2272"/>
                    <a:pt x="931" y="2283"/>
                    <a:pt x="1025" y="2283"/>
                  </a:cubicBezTo>
                  <a:cubicBezTo>
                    <a:pt x="1119" y="2283"/>
                    <a:pt x="1211" y="2272"/>
                    <a:pt x="1302" y="2260"/>
                  </a:cubicBezTo>
                  <a:cubicBezTo>
                    <a:pt x="1393" y="2237"/>
                    <a:pt x="1485" y="2192"/>
                    <a:pt x="1553" y="2146"/>
                  </a:cubicBezTo>
                  <a:cubicBezTo>
                    <a:pt x="1599" y="2123"/>
                    <a:pt x="1644" y="2123"/>
                    <a:pt x="1667" y="2078"/>
                  </a:cubicBezTo>
                  <a:cubicBezTo>
                    <a:pt x="1736" y="2032"/>
                    <a:pt x="1827" y="1986"/>
                    <a:pt x="1873" y="1918"/>
                  </a:cubicBezTo>
                  <a:cubicBezTo>
                    <a:pt x="1941" y="1849"/>
                    <a:pt x="2010" y="1758"/>
                    <a:pt x="2055" y="1690"/>
                  </a:cubicBezTo>
                  <a:cubicBezTo>
                    <a:pt x="2147" y="1507"/>
                    <a:pt x="2192" y="1347"/>
                    <a:pt x="2215" y="1142"/>
                  </a:cubicBezTo>
                  <a:cubicBezTo>
                    <a:pt x="2238" y="959"/>
                    <a:pt x="2169" y="777"/>
                    <a:pt x="2078" y="617"/>
                  </a:cubicBezTo>
                  <a:cubicBezTo>
                    <a:pt x="2078" y="571"/>
                    <a:pt x="2055" y="548"/>
                    <a:pt x="2032" y="525"/>
                  </a:cubicBezTo>
                  <a:cubicBezTo>
                    <a:pt x="1987" y="457"/>
                    <a:pt x="1941" y="366"/>
                    <a:pt x="1873" y="320"/>
                  </a:cubicBezTo>
                  <a:cubicBezTo>
                    <a:pt x="1804" y="274"/>
                    <a:pt x="1736" y="206"/>
                    <a:pt x="1667" y="160"/>
                  </a:cubicBezTo>
                  <a:cubicBezTo>
                    <a:pt x="1599" y="115"/>
                    <a:pt x="1507" y="92"/>
                    <a:pt x="1416" y="46"/>
                  </a:cubicBezTo>
                  <a:cubicBezTo>
                    <a:pt x="1393" y="46"/>
                    <a:pt x="1348" y="46"/>
                    <a:pt x="1325" y="23"/>
                  </a:cubicBezTo>
                  <a:cubicBezTo>
                    <a:pt x="1233" y="23"/>
                    <a:pt x="1142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3822825" y="620900"/>
              <a:ext cx="59950" cy="65075"/>
            </a:xfrm>
            <a:custGeom>
              <a:avLst/>
              <a:gdLst/>
              <a:ahLst/>
              <a:cxnLst/>
              <a:rect l="l" t="t" r="r" b="b"/>
              <a:pathLst>
                <a:path w="2398" h="2603" extrusionOk="0">
                  <a:moveTo>
                    <a:pt x="708" y="0"/>
                  </a:moveTo>
                  <a:cubicBezTo>
                    <a:pt x="586" y="0"/>
                    <a:pt x="465" y="31"/>
                    <a:pt x="343" y="92"/>
                  </a:cubicBezTo>
                  <a:cubicBezTo>
                    <a:pt x="206" y="183"/>
                    <a:pt x="69" y="343"/>
                    <a:pt x="23" y="503"/>
                  </a:cubicBezTo>
                  <a:cubicBezTo>
                    <a:pt x="1" y="685"/>
                    <a:pt x="1" y="891"/>
                    <a:pt x="92" y="1050"/>
                  </a:cubicBezTo>
                  <a:cubicBezTo>
                    <a:pt x="115" y="1073"/>
                    <a:pt x="138" y="1096"/>
                    <a:pt x="160" y="1119"/>
                  </a:cubicBezTo>
                  <a:cubicBezTo>
                    <a:pt x="138" y="1210"/>
                    <a:pt x="138" y="1279"/>
                    <a:pt x="138" y="1370"/>
                  </a:cubicBezTo>
                  <a:cubicBezTo>
                    <a:pt x="138" y="1484"/>
                    <a:pt x="160" y="1598"/>
                    <a:pt x="183" y="1712"/>
                  </a:cubicBezTo>
                  <a:cubicBezTo>
                    <a:pt x="229" y="1804"/>
                    <a:pt x="252" y="1872"/>
                    <a:pt x="297" y="1963"/>
                  </a:cubicBezTo>
                  <a:cubicBezTo>
                    <a:pt x="297" y="1986"/>
                    <a:pt x="320" y="2009"/>
                    <a:pt x="343" y="2055"/>
                  </a:cubicBezTo>
                  <a:cubicBezTo>
                    <a:pt x="411" y="2146"/>
                    <a:pt x="480" y="2214"/>
                    <a:pt x="548" y="2283"/>
                  </a:cubicBezTo>
                  <a:cubicBezTo>
                    <a:pt x="708" y="2420"/>
                    <a:pt x="799" y="2466"/>
                    <a:pt x="982" y="2534"/>
                  </a:cubicBezTo>
                  <a:cubicBezTo>
                    <a:pt x="1028" y="2557"/>
                    <a:pt x="1051" y="2557"/>
                    <a:pt x="1073" y="2557"/>
                  </a:cubicBezTo>
                  <a:cubicBezTo>
                    <a:pt x="1142" y="2580"/>
                    <a:pt x="1233" y="2602"/>
                    <a:pt x="1324" y="2602"/>
                  </a:cubicBezTo>
                  <a:cubicBezTo>
                    <a:pt x="1507" y="2602"/>
                    <a:pt x="1644" y="2557"/>
                    <a:pt x="1804" y="2466"/>
                  </a:cubicBezTo>
                  <a:cubicBezTo>
                    <a:pt x="1895" y="2443"/>
                    <a:pt x="1986" y="2374"/>
                    <a:pt x="2055" y="2306"/>
                  </a:cubicBezTo>
                  <a:cubicBezTo>
                    <a:pt x="2055" y="2283"/>
                    <a:pt x="2078" y="2283"/>
                    <a:pt x="2101" y="2260"/>
                  </a:cubicBezTo>
                  <a:cubicBezTo>
                    <a:pt x="2146" y="2192"/>
                    <a:pt x="2192" y="2123"/>
                    <a:pt x="2237" y="2077"/>
                  </a:cubicBezTo>
                  <a:cubicBezTo>
                    <a:pt x="2329" y="1895"/>
                    <a:pt x="2374" y="1689"/>
                    <a:pt x="2397" y="1484"/>
                  </a:cubicBezTo>
                  <a:cubicBezTo>
                    <a:pt x="2397" y="1119"/>
                    <a:pt x="2237" y="731"/>
                    <a:pt x="1964" y="503"/>
                  </a:cubicBezTo>
                  <a:cubicBezTo>
                    <a:pt x="1849" y="411"/>
                    <a:pt x="1758" y="343"/>
                    <a:pt x="1667" y="274"/>
                  </a:cubicBezTo>
                  <a:cubicBezTo>
                    <a:pt x="1553" y="229"/>
                    <a:pt x="1439" y="183"/>
                    <a:pt x="1324" y="137"/>
                  </a:cubicBezTo>
                  <a:cubicBezTo>
                    <a:pt x="1187" y="92"/>
                    <a:pt x="1028" y="46"/>
                    <a:pt x="891" y="23"/>
                  </a:cubicBezTo>
                  <a:cubicBezTo>
                    <a:pt x="830" y="8"/>
                    <a:pt x="769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3623675" y="556425"/>
              <a:ext cx="63375" cy="66325"/>
            </a:xfrm>
            <a:custGeom>
              <a:avLst/>
              <a:gdLst/>
              <a:ahLst/>
              <a:cxnLst/>
              <a:rect l="l" t="t" r="r" b="b"/>
              <a:pathLst>
                <a:path w="2535" h="2653" extrusionOk="0">
                  <a:moveTo>
                    <a:pt x="1119" y="0"/>
                  </a:moveTo>
                  <a:cubicBezTo>
                    <a:pt x="868" y="0"/>
                    <a:pt x="617" y="69"/>
                    <a:pt x="411" y="206"/>
                  </a:cubicBezTo>
                  <a:cubicBezTo>
                    <a:pt x="252" y="297"/>
                    <a:pt x="137" y="434"/>
                    <a:pt x="92" y="616"/>
                  </a:cubicBezTo>
                  <a:cubicBezTo>
                    <a:pt x="46" y="753"/>
                    <a:pt x="69" y="913"/>
                    <a:pt x="115" y="1050"/>
                  </a:cubicBezTo>
                  <a:cubicBezTo>
                    <a:pt x="46" y="1141"/>
                    <a:pt x="1" y="1278"/>
                    <a:pt x="1" y="1415"/>
                  </a:cubicBezTo>
                  <a:cubicBezTo>
                    <a:pt x="1" y="1621"/>
                    <a:pt x="69" y="1872"/>
                    <a:pt x="183" y="2054"/>
                  </a:cubicBezTo>
                  <a:cubicBezTo>
                    <a:pt x="320" y="2237"/>
                    <a:pt x="480" y="2397"/>
                    <a:pt x="685" y="2488"/>
                  </a:cubicBezTo>
                  <a:cubicBezTo>
                    <a:pt x="864" y="2587"/>
                    <a:pt x="1043" y="2652"/>
                    <a:pt x="1252" y="2652"/>
                  </a:cubicBezTo>
                  <a:cubicBezTo>
                    <a:pt x="1283" y="2652"/>
                    <a:pt x="1315" y="2651"/>
                    <a:pt x="1347" y="2648"/>
                  </a:cubicBezTo>
                  <a:cubicBezTo>
                    <a:pt x="1439" y="2648"/>
                    <a:pt x="1553" y="2625"/>
                    <a:pt x="1667" y="2579"/>
                  </a:cubicBezTo>
                  <a:cubicBezTo>
                    <a:pt x="1849" y="2511"/>
                    <a:pt x="1941" y="2465"/>
                    <a:pt x="2100" y="2328"/>
                  </a:cubicBezTo>
                  <a:cubicBezTo>
                    <a:pt x="2260" y="2191"/>
                    <a:pt x="2374" y="1986"/>
                    <a:pt x="2443" y="1781"/>
                  </a:cubicBezTo>
                  <a:cubicBezTo>
                    <a:pt x="2466" y="1735"/>
                    <a:pt x="2489" y="1689"/>
                    <a:pt x="2489" y="1621"/>
                  </a:cubicBezTo>
                  <a:cubicBezTo>
                    <a:pt x="2511" y="1507"/>
                    <a:pt x="2534" y="1392"/>
                    <a:pt x="2534" y="1278"/>
                  </a:cubicBezTo>
                  <a:cubicBezTo>
                    <a:pt x="2511" y="1050"/>
                    <a:pt x="2466" y="822"/>
                    <a:pt x="2329" y="639"/>
                  </a:cubicBezTo>
                  <a:cubicBezTo>
                    <a:pt x="2215" y="457"/>
                    <a:pt x="2055" y="274"/>
                    <a:pt x="1827" y="183"/>
                  </a:cubicBezTo>
                  <a:cubicBezTo>
                    <a:pt x="1621" y="69"/>
                    <a:pt x="137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3507275" y="709350"/>
              <a:ext cx="53650" cy="54800"/>
            </a:xfrm>
            <a:custGeom>
              <a:avLst/>
              <a:gdLst/>
              <a:ahLst/>
              <a:cxnLst/>
              <a:rect l="l" t="t" r="r" b="b"/>
              <a:pathLst>
                <a:path w="2146" h="2192" extrusionOk="0">
                  <a:moveTo>
                    <a:pt x="685" y="0"/>
                  </a:moveTo>
                  <a:cubicBezTo>
                    <a:pt x="594" y="0"/>
                    <a:pt x="502" y="23"/>
                    <a:pt x="411" y="69"/>
                  </a:cubicBezTo>
                  <a:cubicBezTo>
                    <a:pt x="343" y="92"/>
                    <a:pt x="251" y="137"/>
                    <a:pt x="206" y="206"/>
                  </a:cubicBezTo>
                  <a:cubicBezTo>
                    <a:pt x="137" y="274"/>
                    <a:pt x="91" y="343"/>
                    <a:pt x="46" y="434"/>
                  </a:cubicBezTo>
                  <a:cubicBezTo>
                    <a:pt x="0" y="525"/>
                    <a:pt x="0" y="617"/>
                    <a:pt x="0" y="708"/>
                  </a:cubicBezTo>
                  <a:cubicBezTo>
                    <a:pt x="0" y="890"/>
                    <a:pt x="69" y="1073"/>
                    <a:pt x="206" y="1187"/>
                  </a:cubicBezTo>
                  <a:cubicBezTo>
                    <a:pt x="206" y="1210"/>
                    <a:pt x="228" y="1210"/>
                    <a:pt x="228" y="1210"/>
                  </a:cubicBezTo>
                  <a:cubicBezTo>
                    <a:pt x="228" y="1301"/>
                    <a:pt x="251" y="1370"/>
                    <a:pt x="251" y="1461"/>
                  </a:cubicBezTo>
                  <a:cubicBezTo>
                    <a:pt x="274" y="1484"/>
                    <a:pt x="274" y="1507"/>
                    <a:pt x="274" y="1507"/>
                  </a:cubicBezTo>
                  <a:cubicBezTo>
                    <a:pt x="297" y="1575"/>
                    <a:pt x="320" y="1667"/>
                    <a:pt x="365" y="1712"/>
                  </a:cubicBezTo>
                  <a:cubicBezTo>
                    <a:pt x="365" y="1735"/>
                    <a:pt x="388" y="1758"/>
                    <a:pt x="388" y="1758"/>
                  </a:cubicBezTo>
                  <a:cubicBezTo>
                    <a:pt x="434" y="1826"/>
                    <a:pt x="480" y="1895"/>
                    <a:pt x="525" y="1940"/>
                  </a:cubicBezTo>
                  <a:cubicBezTo>
                    <a:pt x="639" y="2032"/>
                    <a:pt x="753" y="2100"/>
                    <a:pt x="913" y="2146"/>
                  </a:cubicBezTo>
                  <a:cubicBezTo>
                    <a:pt x="913" y="2169"/>
                    <a:pt x="936" y="2169"/>
                    <a:pt x="959" y="2169"/>
                  </a:cubicBezTo>
                  <a:cubicBezTo>
                    <a:pt x="1027" y="2192"/>
                    <a:pt x="1119" y="2192"/>
                    <a:pt x="1187" y="2192"/>
                  </a:cubicBezTo>
                  <a:cubicBezTo>
                    <a:pt x="1256" y="2192"/>
                    <a:pt x="1347" y="2169"/>
                    <a:pt x="1393" y="2169"/>
                  </a:cubicBezTo>
                  <a:lnTo>
                    <a:pt x="1415" y="2169"/>
                  </a:lnTo>
                  <a:cubicBezTo>
                    <a:pt x="1461" y="2146"/>
                    <a:pt x="1507" y="2123"/>
                    <a:pt x="1529" y="2123"/>
                  </a:cubicBezTo>
                  <a:cubicBezTo>
                    <a:pt x="1552" y="2100"/>
                    <a:pt x="1598" y="2100"/>
                    <a:pt x="1644" y="2077"/>
                  </a:cubicBezTo>
                  <a:cubicBezTo>
                    <a:pt x="1644" y="2077"/>
                    <a:pt x="1644" y="2055"/>
                    <a:pt x="1666" y="2055"/>
                  </a:cubicBezTo>
                  <a:cubicBezTo>
                    <a:pt x="1712" y="2032"/>
                    <a:pt x="1758" y="1986"/>
                    <a:pt x="1803" y="1940"/>
                  </a:cubicBezTo>
                  <a:cubicBezTo>
                    <a:pt x="1826" y="1918"/>
                    <a:pt x="1826" y="1918"/>
                    <a:pt x="1849" y="1895"/>
                  </a:cubicBezTo>
                  <a:cubicBezTo>
                    <a:pt x="1963" y="1758"/>
                    <a:pt x="2009" y="1689"/>
                    <a:pt x="2077" y="1507"/>
                  </a:cubicBezTo>
                  <a:cubicBezTo>
                    <a:pt x="2123" y="1415"/>
                    <a:pt x="2123" y="1301"/>
                    <a:pt x="2123" y="1210"/>
                  </a:cubicBezTo>
                  <a:cubicBezTo>
                    <a:pt x="2146" y="1119"/>
                    <a:pt x="2123" y="1005"/>
                    <a:pt x="2100" y="913"/>
                  </a:cubicBezTo>
                  <a:cubicBezTo>
                    <a:pt x="2100" y="890"/>
                    <a:pt x="2100" y="890"/>
                    <a:pt x="2100" y="868"/>
                  </a:cubicBezTo>
                  <a:cubicBezTo>
                    <a:pt x="2077" y="799"/>
                    <a:pt x="2032" y="708"/>
                    <a:pt x="2009" y="639"/>
                  </a:cubicBezTo>
                  <a:cubicBezTo>
                    <a:pt x="1986" y="594"/>
                    <a:pt x="1940" y="571"/>
                    <a:pt x="1918" y="525"/>
                  </a:cubicBezTo>
                  <a:cubicBezTo>
                    <a:pt x="1895" y="480"/>
                    <a:pt x="1849" y="434"/>
                    <a:pt x="1826" y="411"/>
                  </a:cubicBezTo>
                  <a:cubicBezTo>
                    <a:pt x="1758" y="343"/>
                    <a:pt x="1689" y="297"/>
                    <a:pt x="1621" y="251"/>
                  </a:cubicBezTo>
                  <a:cubicBezTo>
                    <a:pt x="1598" y="229"/>
                    <a:pt x="1575" y="229"/>
                    <a:pt x="1552" y="206"/>
                  </a:cubicBezTo>
                  <a:cubicBezTo>
                    <a:pt x="1529" y="206"/>
                    <a:pt x="1529" y="183"/>
                    <a:pt x="1507" y="183"/>
                  </a:cubicBezTo>
                  <a:cubicBezTo>
                    <a:pt x="1484" y="160"/>
                    <a:pt x="1461" y="114"/>
                    <a:pt x="1415" y="92"/>
                  </a:cubicBezTo>
                  <a:cubicBezTo>
                    <a:pt x="1300" y="42"/>
                    <a:pt x="1173" y="5"/>
                    <a:pt x="1051" y="5"/>
                  </a:cubicBezTo>
                  <a:cubicBezTo>
                    <a:pt x="1004" y="5"/>
                    <a:pt x="958" y="10"/>
                    <a:pt x="913" y="23"/>
                  </a:cubicBezTo>
                  <a:lnTo>
                    <a:pt x="868" y="23"/>
                  </a:lnTo>
                  <a:cubicBezTo>
                    <a:pt x="822" y="0"/>
                    <a:pt x="753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3382875" y="814350"/>
              <a:ext cx="54800" cy="53900"/>
            </a:xfrm>
            <a:custGeom>
              <a:avLst/>
              <a:gdLst/>
              <a:ahLst/>
              <a:cxnLst/>
              <a:rect l="l" t="t" r="r" b="b"/>
              <a:pathLst>
                <a:path w="2192" h="2156" extrusionOk="0">
                  <a:moveTo>
                    <a:pt x="1119" y="0"/>
                  </a:moveTo>
                  <a:cubicBezTo>
                    <a:pt x="1050" y="23"/>
                    <a:pt x="959" y="23"/>
                    <a:pt x="868" y="46"/>
                  </a:cubicBezTo>
                  <a:cubicBezTo>
                    <a:pt x="845" y="46"/>
                    <a:pt x="845" y="46"/>
                    <a:pt x="822" y="69"/>
                  </a:cubicBezTo>
                  <a:cubicBezTo>
                    <a:pt x="799" y="69"/>
                    <a:pt x="776" y="91"/>
                    <a:pt x="754" y="91"/>
                  </a:cubicBezTo>
                  <a:cubicBezTo>
                    <a:pt x="639" y="91"/>
                    <a:pt x="548" y="114"/>
                    <a:pt x="434" y="183"/>
                  </a:cubicBezTo>
                  <a:cubicBezTo>
                    <a:pt x="388" y="206"/>
                    <a:pt x="343" y="251"/>
                    <a:pt x="297" y="297"/>
                  </a:cubicBezTo>
                  <a:cubicBezTo>
                    <a:pt x="229" y="365"/>
                    <a:pt x="160" y="479"/>
                    <a:pt x="114" y="594"/>
                  </a:cubicBezTo>
                  <a:cubicBezTo>
                    <a:pt x="114" y="616"/>
                    <a:pt x="114" y="639"/>
                    <a:pt x="92" y="685"/>
                  </a:cubicBezTo>
                  <a:cubicBezTo>
                    <a:pt x="92" y="685"/>
                    <a:pt x="92" y="708"/>
                    <a:pt x="92" y="731"/>
                  </a:cubicBezTo>
                  <a:cubicBezTo>
                    <a:pt x="92" y="753"/>
                    <a:pt x="69" y="776"/>
                    <a:pt x="69" y="799"/>
                  </a:cubicBezTo>
                  <a:cubicBezTo>
                    <a:pt x="69" y="799"/>
                    <a:pt x="46" y="799"/>
                    <a:pt x="46" y="822"/>
                  </a:cubicBezTo>
                  <a:cubicBezTo>
                    <a:pt x="0" y="1004"/>
                    <a:pt x="23" y="1141"/>
                    <a:pt x="46" y="1324"/>
                  </a:cubicBezTo>
                  <a:cubicBezTo>
                    <a:pt x="69" y="1415"/>
                    <a:pt x="114" y="1484"/>
                    <a:pt x="183" y="1552"/>
                  </a:cubicBezTo>
                  <a:cubicBezTo>
                    <a:pt x="183" y="1575"/>
                    <a:pt x="206" y="1575"/>
                    <a:pt x="206" y="1598"/>
                  </a:cubicBezTo>
                  <a:cubicBezTo>
                    <a:pt x="206" y="1598"/>
                    <a:pt x="206" y="1598"/>
                    <a:pt x="229" y="1621"/>
                  </a:cubicBezTo>
                  <a:cubicBezTo>
                    <a:pt x="229" y="1644"/>
                    <a:pt x="251" y="1666"/>
                    <a:pt x="274" y="1689"/>
                  </a:cubicBezTo>
                  <a:cubicBezTo>
                    <a:pt x="320" y="1758"/>
                    <a:pt x="365" y="1826"/>
                    <a:pt x="434" y="1895"/>
                  </a:cubicBezTo>
                  <a:cubicBezTo>
                    <a:pt x="434" y="1895"/>
                    <a:pt x="457" y="1917"/>
                    <a:pt x="457" y="1917"/>
                  </a:cubicBezTo>
                  <a:cubicBezTo>
                    <a:pt x="571" y="2009"/>
                    <a:pt x="571" y="2032"/>
                    <a:pt x="685" y="2077"/>
                  </a:cubicBezTo>
                  <a:cubicBezTo>
                    <a:pt x="708" y="2077"/>
                    <a:pt x="754" y="2100"/>
                    <a:pt x="776" y="2100"/>
                  </a:cubicBezTo>
                  <a:cubicBezTo>
                    <a:pt x="868" y="2146"/>
                    <a:pt x="959" y="2146"/>
                    <a:pt x="1027" y="2146"/>
                  </a:cubicBezTo>
                  <a:cubicBezTo>
                    <a:pt x="1061" y="2152"/>
                    <a:pt x="1092" y="2155"/>
                    <a:pt x="1123" y="2155"/>
                  </a:cubicBezTo>
                  <a:cubicBezTo>
                    <a:pt x="1197" y="2155"/>
                    <a:pt x="1266" y="2139"/>
                    <a:pt x="1347" y="2123"/>
                  </a:cubicBezTo>
                  <a:cubicBezTo>
                    <a:pt x="1415" y="2100"/>
                    <a:pt x="1484" y="2054"/>
                    <a:pt x="1552" y="2032"/>
                  </a:cubicBezTo>
                  <a:cubicBezTo>
                    <a:pt x="1575" y="2009"/>
                    <a:pt x="1598" y="2009"/>
                    <a:pt x="1621" y="1986"/>
                  </a:cubicBezTo>
                  <a:cubicBezTo>
                    <a:pt x="1689" y="1940"/>
                    <a:pt x="1758" y="1895"/>
                    <a:pt x="1803" y="1849"/>
                  </a:cubicBezTo>
                  <a:cubicBezTo>
                    <a:pt x="1826" y="1826"/>
                    <a:pt x="1849" y="1803"/>
                    <a:pt x="1872" y="1803"/>
                  </a:cubicBezTo>
                  <a:cubicBezTo>
                    <a:pt x="1918" y="1712"/>
                    <a:pt x="2009" y="1644"/>
                    <a:pt x="2055" y="1552"/>
                  </a:cubicBezTo>
                  <a:cubicBezTo>
                    <a:pt x="2077" y="1461"/>
                    <a:pt x="2123" y="1392"/>
                    <a:pt x="2146" y="1324"/>
                  </a:cubicBezTo>
                  <a:cubicBezTo>
                    <a:pt x="2146" y="1301"/>
                    <a:pt x="2146" y="1278"/>
                    <a:pt x="2146" y="1256"/>
                  </a:cubicBezTo>
                  <a:cubicBezTo>
                    <a:pt x="2169" y="1187"/>
                    <a:pt x="2191" y="1096"/>
                    <a:pt x="2191" y="1004"/>
                  </a:cubicBezTo>
                  <a:cubicBezTo>
                    <a:pt x="2191" y="1004"/>
                    <a:pt x="2191" y="982"/>
                    <a:pt x="2191" y="982"/>
                  </a:cubicBezTo>
                  <a:cubicBezTo>
                    <a:pt x="2169" y="913"/>
                    <a:pt x="2169" y="845"/>
                    <a:pt x="2146" y="776"/>
                  </a:cubicBezTo>
                  <a:cubicBezTo>
                    <a:pt x="2146" y="685"/>
                    <a:pt x="2100" y="594"/>
                    <a:pt x="2055" y="548"/>
                  </a:cubicBezTo>
                  <a:cubicBezTo>
                    <a:pt x="2055" y="525"/>
                    <a:pt x="2055" y="502"/>
                    <a:pt x="2032" y="479"/>
                  </a:cubicBezTo>
                  <a:cubicBezTo>
                    <a:pt x="1986" y="434"/>
                    <a:pt x="1940" y="365"/>
                    <a:pt x="1918" y="320"/>
                  </a:cubicBezTo>
                  <a:cubicBezTo>
                    <a:pt x="1895" y="320"/>
                    <a:pt x="1895" y="297"/>
                    <a:pt x="1895" y="297"/>
                  </a:cubicBezTo>
                  <a:cubicBezTo>
                    <a:pt x="1872" y="297"/>
                    <a:pt x="1872" y="274"/>
                    <a:pt x="1849" y="274"/>
                  </a:cubicBezTo>
                  <a:cubicBezTo>
                    <a:pt x="1803" y="228"/>
                    <a:pt x="1758" y="183"/>
                    <a:pt x="1689" y="160"/>
                  </a:cubicBezTo>
                  <a:cubicBezTo>
                    <a:pt x="1621" y="114"/>
                    <a:pt x="1552" y="91"/>
                    <a:pt x="1484" y="46"/>
                  </a:cubicBezTo>
                  <a:lnTo>
                    <a:pt x="1415" y="46"/>
                  </a:lnTo>
                  <a:cubicBezTo>
                    <a:pt x="1324" y="23"/>
                    <a:pt x="1210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384000" y="968850"/>
              <a:ext cx="55375" cy="58350"/>
            </a:xfrm>
            <a:custGeom>
              <a:avLst/>
              <a:gdLst/>
              <a:ahLst/>
              <a:cxnLst/>
              <a:rect l="l" t="t" r="r" b="b"/>
              <a:pathLst>
                <a:path w="2215" h="2334" extrusionOk="0">
                  <a:moveTo>
                    <a:pt x="946" y="0"/>
                  </a:moveTo>
                  <a:cubicBezTo>
                    <a:pt x="830" y="0"/>
                    <a:pt x="715" y="27"/>
                    <a:pt x="617" y="97"/>
                  </a:cubicBezTo>
                  <a:cubicBezTo>
                    <a:pt x="526" y="166"/>
                    <a:pt x="435" y="234"/>
                    <a:pt x="366" y="303"/>
                  </a:cubicBezTo>
                  <a:cubicBezTo>
                    <a:pt x="275" y="394"/>
                    <a:pt x="206" y="485"/>
                    <a:pt x="161" y="599"/>
                  </a:cubicBezTo>
                  <a:cubicBezTo>
                    <a:pt x="115" y="713"/>
                    <a:pt x="47" y="805"/>
                    <a:pt x="47" y="919"/>
                  </a:cubicBezTo>
                  <a:cubicBezTo>
                    <a:pt x="24" y="1010"/>
                    <a:pt x="1" y="1101"/>
                    <a:pt x="1" y="1193"/>
                  </a:cubicBezTo>
                  <a:cubicBezTo>
                    <a:pt x="1" y="1284"/>
                    <a:pt x="24" y="1375"/>
                    <a:pt x="47" y="1444"/>
                  </a:cubicBezTo>
                  <a:cubicBezTo>
                    <a:pt x="47" y="1489"/>
                    <a:pt x="47" y="1512"/>
                    <a:pt x="69" y="1535"/>
                  </a:cubicBezTo>
                  <a:cubicBezTo>
                    <a:pt x="92" y="1604"/>
                    <a:pt x="115" y="1695"/>
                    <a:pt x="161" y="1763"/>
                  </a:cubicBezTo>
                  <a:cubicBezTo>
                    <a:pt x="206" y="1832"/>
                    <a:pt x="275" y="1900"/>
                    <a:pt x="320" y="1969"/>
                  </a:cubicBezTo>
                  <a:cubicBezTo>
                    <a:pt x="343" y="1992"/>
                    <a:pt x="343" y="1992"/>
                    <a:pt x="366" y="2014"/>
                  </a:cubicBezTo>
                  <a:cubicBezTo>
                    <a:pt x="435" y="2083"/>
                    <a:pt x="503" y="2129"/>
                    <a:pt x="572" y="2174"/>
                  </a:cubicBezTo>
                  <a:cubicBezTo>
                    <a:pt x="640" y="2220"/>
                    <a:pt x="731" y="2243"/>
                    <a:pt x="800" y="2266"/>
                  </a:cubicBezTo>
                  <a:cubicBezTo>
                    <a:pt x="914" y="2311"/>
                    <a:pt x="1028" y="2334"/>
                    <a:pt x="1142" y="2334"/>
                  </a:cubicBezTo>
                  <a:lnTo>
                    <a:pt x="1211" y="2334"/>
                  </a:lnTo>
                  <a:cubicBezTo>
                    <a:pt x="1302" y="2334"/>
                    <a:pt x="1393" y="2311"/>
                    <a:pt x="1462" y="2288"/>
                  </a:cubicBezTo>
                  <a:cubicBezTo>
                    <a:pt x="1644" y="2243"/>
                    <a:pt x="1758" y="2174"/>
                    <a:pt x="1895" y="2037"/>
                  </a:cubicBezTo>
                  <a:cubicBezTo>
                    <a:pt x="1918" y="2014"/>
                    <a:pt x="1964" y="1969"/>
                    <a:pt x="1987" y="1923"/>
                  </a:cubicBezTo>
                  <a:cubicBezTo>
                    <a:pt x="2010" y="1900"/>
                    <a:pt x="2055" y="1855"/>
                    <a:pt x="2078" y="1809"/>
                  </a:cubicBezTo>
                  <a:cubicBezTo>
                    <a:pt x="2124" y="1718"/>
                    <a:pt x="2169" y="1604"/>
                    <a:pt x="2192" y="1512"/>
                  </a:cubicBezTo>
                  <a:cubicBezTo>
                    <a:pt x="2215" y="1307"/>
                    <a:pt x="2215" y="1216"/>
                    <a:pt x="2192" y="1010"/>
                  </a:cubicBezTo>
                  <a:cubicBezTo>
                    <a:pt x="2169" y="987"/>
                    <a:pt x="2169" y="964"/>
                    <a:pt x="2169" y="942"/>
                  </a:cubicBezTo>
                  <a:cubicBezTo>
                    <a:pt x="2146" y="873"/>
                    <a:pt x="2101" y="805"/>
                    <a:pt x="2078" y="736"/>
                  </a:cubicBezTo>
                  <a:cubicBezTo>
                    <a:pt x="2055" y="713"/>
                    <a:pt x="2055" y="713"/>
                    <a:pt x="2055" y="691"/>
                  </a:cubicBezTo>
                  <a:cubicBezTo>
                    <a:pt x="2010" y="645"/>
                    <a:pt x="1964" y="576"/>
                    <a:pt x="1918" y="531"/>
                  </a:cubicBezTo>
                  <a:cubicBezTo>
                    <a:pt x="1918" y="531"/>
                    <a:pt x="1918" y="531"/>
                    <a:pt x="1895" y="508"/>
                  </a:cubicBezTo>
                  <a:cubicBezTo>
                    <a:pt x="1850" y="462"/>
                    <a:pt x="1781" y="417"/>
                    <a:pt x="1736" y="394"/>
                  </a:cubicBezTo>
                  <a:cubicBezTo>
                    <a:pt x="1736" y="371"/>
                    <a:pt x="1713" y="371"/>
                    <a:pt x="1713" y="371"/>
                  </a:cubicBezTo>
                  <a:cubicBezTo>
                    <a:pt x="1667" y="348"/>
                    <a:pt x="1599" y="325"/>
                    <a:pt x="1553" y="303"/>
                  </a:cubicBezTo>
                  <a:cubicBezTo>
                    <a:pt x="1439" y="166"/>
                    <a:pt x="1325" y="51"/>
                    <a:pt x="1165" y="29"/>
                  </a:cubicBezTo>
                  <a:cubicBezTo>
                    <a:pt x="1094" y="11"/>
                    <a:pt x="1020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496425" y="1096150"/>
              <a:ext cx="64500" cy="61400"/>
            </a:xfrm>
            <a:custGeom>
              <a:avLst/>
              <a:gdLst/>
              <a:ahLst/>
              <a:cxnLst/>
              <a:rect l="l" t="t" r="r" b="b"/>
              <a:pathLst>
                <a:path w="2580" h="2456" extrusionOk="0">
                  <a:moveTo>
                    <a:pt x="976" y="0"/>
                  </a:moveTo>
                  <a:cubicBezTo>
                    <a:pt x="956" y="0"/>
                    <a:pt x="935" y="1"/>
                    <a:pt x="914" y="4"/>
                  </a:cubicBezTo>
                  <a:cubicBezTo>
                    <a:pt x="868" y="4"/>
                    <a:pt x="799" y="4"/>
                    <a:pt x="731" y="27"/>
                  </a:cubicBezTo>
                  <a:cubicBezTo>
                    <a:pt x="617" y="49"/>
                    <a:pt x="525" y="118"/>
                    <a:pt x="434" y="186"/>
                  </a:cubicBezTo>
                  <a:cubicBezTo>
                    <a:pt x="411" y="209"/>
                    <a:pt x="389" y="232"/>
                    <a:pt x="366" y="278"/>
                  </a:cubicBezTo>
                  <a:cubicBezTo>
                    <a:pt x="320" y="323"/>
                    <a:pt x="252" y="392"/>
                    <a:pt x="206" y="483"/>
                  </a:cubicBezTo>
                  <a:cubicBezTo>
                    <a:pt x="137" y="574"/>
                    <a:pt x="92" y="689"/>
                    <a:pt x="69" y="803"/>
                  </a:cubicBezTo>
                  <a:cubicBezTo>
                    <a:pt x="1" y="1031"/>
                    <a:pt x="1" y="1305"/>
                    <a:pt x="69" y="1533"/>
                  </a:cubicBezTo>
                  <a:cubicBezTo>
                    <a:pt x="115" y="1624"/>
                    <a:pt x="137" y="1693"/>
                    <a:pt x="183" y="1784"/>
                  </a:cubicBezTo>
                  <a:cubicBezTo>
                    <a:pt x="183" y="1807"/>
                    <a:pt x="206" y="1830"/>
                    <a:pt x="229" y="1853"/>
                  </a:cubicBezTo>
                  <a:cubicBezTo>
                    <a:pt x="274" y="1921"/>
                    <a:pt x="320" y="2012"/>
                    <a:pt x="389" y="2058"/>
                  </a:cubicBezTo>
                  <a:cubicBezTo>
                    <a:pt x="457" y="2127"/>
                    <a:pt x="525" y="2172"/>
                    <a:pt x="594" y="2218"/>
                  </a:cubicBezTo>
                  <a:cubicBezTo>
                    <a:pt x="799" y="2378"/>
                    <a:pt x="1028" y="2423"/>
                    <a:pt x="1279" y="2446"/>
                  </a:cubicBezTo>
                  <a:cubicBezTo>
                    <a:pt x="1312" y="2453"/>
                    <a:pt x="1348" y="2456"/>
                    <a:pt x="1384" y="2456"/>
                  </a:cubicBezTo>
                  <a:cubicBezTo>
                    <a:pt x="1471" y="2456"/>
                    <a:pt x="1563" y="2439"/>
                    <a:pt x="1644" y="2423"/>
                  </a:cubicBezTo>
                  <a:cubicBezTo>
                    <a:pt x="1667" y="2400"/>
                    <a:pt x="1690" y="2400"/>
                    <a:pt x="1735" y="2400"/>
                  </a:cubicBezTo>
                  <a:cubicBezTo>
                    <a:pt x="1804" y="2355"/>
                    <a:pt x="1895" y="2332"/>
                    <a:pt x="1963" y="2286"/>
                  </a:cubicBezTo>
                  <a:cubicBezTo>
                    <a:pt x="2032" y="2264"/>
                    <a:pt x="2055" y="2218"/>
                    <a:pt x="2123" y="2195"/>
                  </a:cubicBezTo>
                  <a:cubicBezTo>
                    <a:pt x="2169" y="2149"/>
                    <a:pt x="2215" y="2127"/>
                    <a:pt x="2237" y="2081"/>
                  </a:cubicBezTo>
                  <a:cubicBezTo>
                    <a:pt x="2306" y="2012"/>
                    <a:pt x="2352" y="1944"/>
                    <a:pt x="2397" y="1876"/>
                  </a:cubicBezTo>
                  <a:cubicBezTo>
                    <a:pt x="2443" y="1784"/>
                    <a:pt x="2488" y="1716"/>
                    <a:pt x="2511" y="1624"/>
                  </a:cubicBezTo>
                  <a:cubicBezTo>
                    <a:pt x="2511" y="1602"/>
                    <a:pt x="2534" y="1579"/>
                    <a:pt x="2534" y="1533"/>
                  </a:cubicBezTo>
                  <a:cubicBezTo>
                    <a:pt x="2557" y="1465"/>
                    <a:pt x="2580" y="1373"/>
                    <a:pt x="2580" y="1282"/>
                  </a:cubicBezTo>
                  <a:cubicBezTo>
                    <a:pt x="2580" y="1099"/>
                    <a:pt x="2534" y="940"/>
                    <a:pt x="2443" y="780"/>
                  </a:cubicBezTo>
                  <a:cubicBezTo>
                    <a:pt x="2374" y="643"/>
                    <a:pt x="2260" y="506"/>
                    <a:pt x="2123" y="415"/>
                  </a:cubicBezTo>
                  <a:cubicBezTo>
                    <a:pt x="2100" y="415"/>
                    <a:pt x="2100" y="415"/>
                    <a:pt x="2078" y="392"/>
                  </a:cubicBezTo>
                  <a:cubicBezTo>
                    <a:pt x="2032" y="369"/>
                    <a:pt x="1963" y="346"/>
                    <a:pt x="1895" y="323"/>
                  </a:cubicBezTo>
                  <a:lnTo>
                    <a:pt x="1872" y="323"/>
                  </a:lnTo>
                  <a:cubicBezTo>
                    <a:pt x="1804" y="301"/>
                    <a:pt x="1712" y="301"/>
                    <a:pt x="1644" y="301"/>
                  </a:cubicBezTo>
                  <a:cubicBezTo>
                    <a:pt x="1598" y="301"/>
                    <a:pt x="1553" y="301"/>
                    <a:pt x="1507" y="323"/>
                  </a:cubicBezTo>
                  <a:cubicBezTo>
                    <a:pt x="1484" y="278"/>
                    <a:pt x="1461" y="232"/>
                    <a:pt x="1416" y="186"/>
                  </a:cubicBezTo>
                  <a:cubicBezTo>
                    <a:pt x="1293" y="84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649350" y="1068850"/>
              <a:ext cx="67375" cy="59375"/>
            </a:xfrm>
            <a:custGeom>
              <a:avLst/>
              <a:gdLst/>
              <a:ahLst/>
              <a:cxnLst/>
              <a:rect l="l" t="t" r="r" b="b"/>
              <a:pathLst>
                <a:path w="2695" h="2375" extrusionOk="0">
                  <a:moveTo>
                    <a:pt x="1530" y="0"/>
                  </a:moveTo>
                  <a:cubicBezTo>
                    <a:pt x="1439" y="0"/>
                    <a:pt x="1347" y="0"/>
                    <a:pt x="1279" y="46"/>
                  </a:cubicBezTo>
                  <a:cubicBezTo>
                    <a:pt x="1119" y="92"/>
                    <a:pt x="982" y="160"/>
                    <a:pt x="868" y="274"/>
                  </a:cubicBezTo>
                  <a:cubicBezTo>
                    <a:pt x="845" y="274"/>
                    <a:pt x="845" y="297"/>
                    <a:pt x="845" y="297"/>
                  </a:cubicBezTo>
                  <a:lnTo>
                    <a:pt x="708" y="297"/>
                  </a:lnTo>
                  <a:cubicBezTo>
                    <a:pt x="526" y="297"/>
                    <a:pt x="343" y="365"/>
                    <a:pt x="229" y="502"/>
                  </a:cubicBezTo>
                  <a:lnTo>
                    <a:pt x="115" y="639"/>
                  </a:lnTo>
                  <a:cubicBezTo>
                    <a:pt x="46" y="753"/>
                    <a:pt x="24" y="868"/>
                    <a:pt x="24" y="982"/>
                  </a:cubicBezTo>
                  <a:cubicBezTo>
                    <a:pt x="1" y="1050"/>
                    <a:pt x="1" y="1096"/>
                    <a:pt x="24" y="1141"/>
                  </a:cubicBezTo>
                  <a:cubicBezTo>
                    <a:pt x="24" y="1278"/>
                    <a:pt x="46" y="1370"/>
                    <a:pt x="92" y="1484"/>
                  </a:cubicBezTo>
                  <a:cubicBezTo>
                    <a:pt x="160" y="1689"/>
                    <a:pt x="275" y="1872"/>
                    <a:pt x="434" y="2032"/>
                  </a:cubicBezTo>
                  <a:cubicBezTo>
                    <a:pt x="594" y="2169"/>
                    <a:pt x="800" y="2306"/>
                    <a:pt x="1005" y="2351"/>
                  </a:cubicBezTo>
                  <a:cubicBezTo>
                    <a:pt x="1119" y="2363"/>
                    <a:pt x="1233" y="2374"/>
                    <a:pt x="1345" y="2374"/>
                  </a:cubicBezTo>
                  <a:cubicBezTo>
                    <a:pt x="1456" y="2374"/>
                    <a:pt x="1564" y="2363"/>
                    <a:pt x="1667" y="2328"/>
                  </a:cubicBezTo>
                  <a:cubicBezTo>
                    <a:pt x="2101" y="2191"/>
                    <a:pt x="2420" y="1872"/>
                    <a:pt x="2557" y="1438"/>
                  </a:cubicBezTo>
                  <a:cubicBezTo>
                    <a:pt x="2694" y="959"/>
                    <a:pt x="2511" y="388"/>
                    <a:pt x="2078" y="137"/>
                  </a:cubicBezTo>
                  <a:cubicBezTo>
                    <a:pt x="1918" y="46"/>
                    <a:pt x="1781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726400" y="889675"/>
              <a:ext cx="62775" cy="62325"/>
            </a:xfrm>
            <a:custGeom>
              <a:avLst/>
              <a:gdLst/>
              <a:ahLst/>
              <a:cxnLst/>
              <a:rect l="l" t="t" r="r" b="b"/>
              <a:pathLst>
                <a:path w="2511" h="2493" extrusionOk="0">
                  <a:moveTo>
                    <a:pt x="1073" y="0"/>
                  </a:moveTo>
                  <a:cubicBezTo>
                    <a:pt x="1004" y="23"/>
                    <a:pt x="959" y="23"/>
                    <a:pt x="890" y="46"/>
                  </a:cubicBezTo>
                  <a:cubicBezTo>
                    <a:pt x="799" y="69"/>
                    <a:pt x="685" y="114"/>
                    <a:pt x="594" y="183"/>
                  </a:cubicBezTo>
                  <a:cubicBezTo>
                    <a:pt x="434" y="274"/>
                    <a:pt x="320" y="411"/>
                    <a:pt x="274" y="594"/>
                  </a:cubicBezTo>
                  <a:cubicBezTo>
                    <a:pt x="251" y="639"/>
                    <a:pt x="251" y="685"/>
                    <a:pt x="251" y="731"/>
                  </a:cubicBezTo>
                  <a:cubicBezTo>
                    <a:pt x="228" y="753"/>
                    <a:pt x="228" y="753"/>
                    <a:pt x="206" y="776"/>
                  </a:cubicBezTo>
                  <a:cubicBezTo>
                    <a:pt x="91" y="913"/>
                    <a:pt x="0" y="1073"/>
                    <a:pt x="0" y="1255"/>
                  </a:cubicBezTo>
                  <a:cubicBezTo>
                    <a:pt x="23" y="1484"/>
                    <a:pt x="69" y="1712"/>
                    <a:pt x="206" y="1895"/>
                  </a:cubicBezTo>
                  <a:cubicBezTo>
                    <a:pt x="320" y="2077"/>
                    <a:pt x="479" y="2237"/>
                    <a:pt x="662" y="2351"/>
                  </a:cubicBezTo>
                  <a:cubicBezTo>
                    <a:pt x="840" y="2430"/>
                    <a:pt x="1019" y="2492"/>
                    <a:pt x="1212" y="2492"/>
                  </a:cubicBezTo>
                  <a:cubicBezTo>
                    <a:pt x="1242" y="2492"/>
                    <a:pt x="1271" y="2491"/>
                    <a:pt x="1301" y="2488"/>
                  </a:cubicBezTo>
                  <a:cubicBezTo>
                    <a:pt x="1507" y="2488"/>
                    <a:pt x="1735" y="2442"/>
                    <a:pt x="1917" y="2305"/>
                  </a:cubicBezTo>
                  <a:cubicBezTo>
                    <a:pt x="2100" y="2191"/>
                    <a:pt x="2260" y="2032"/>
                    <a:pt x="2351" y="1849"/>
                  </a:cubicBezTo>
                  <a:cubicBezTo>
                    <a:pt x="2442" y="1644"/>
                    <a:pt x="2511" y="1438"/>
                    <a:pt x="2511" y="1233"/>
                  </a:cubicBezTo>
                  <a:cubicBezTo>
                    <a:pt x="2511" y="1004"/>
                    <a:pt x="2465" y="776"/>
                    <a:pt x="2351" y="594"/>
                  </a:cubicBezTo>
                  <a:cubicBezTo>
                    <a:pt x="2283" y="525"/>
                    <a:pt x="2237" y="434"/>
                    <a:pt x="2146" y="365"/>
                  </a:cubicBezTo>
                  <a:cubicBezTo>
                    <a:pt x="2077" y="274"/>
                    <a:pt x="1986" y="206"/>
                    <a:pt x="1895" y="160"/>
                  </a:cubicBezTo>
                  <a:cubicBezTo>
                    <a:pt x="1689" y="46"/>
                    <a:pt x="1461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695000" y="733650"/>
              <a:ext cx="61650" cy="58450"/>
            </a:xfrm>
            <a:custGeom>
              <a:avLst/>
              <a:gdLst/>
              <a:ahLst/>
              <a:cxnLst/>
              <a:rect l="l" t="t" r="r" b="b"/>
              <a:pathLst>
                <a:path w="2466" h="2338" extrusionOk="0">
                  <a:moveTo>
                    <a:pt x="1212" y="0"/>
                  </a:moveTo>
                  <a:cubicBezTo>
                    <a:pt x="1175" y="0"/>
                    <a:pt x="1136" y="3"/>
                    <a:pt x="1096" y="10"/>
                  </a:cubicBezTo>
                  <a:cubicBezTo>
                    <a:pt x="914" y="10"/>
                    <a:pt x="708" y="33"/>
                    <a:pt x="526" y="124"/>
                  </a:cubicBezTo>
                  <a:cubicBezTo>
                    <a:pt x="434" y="124"/>
                    <a:pt x="343" y="170"/>
                    <a:pt x="275" y="238"/>
                  </a:cubicBezTo>
                  <a:cubicBezTo>
                    <a:pt x="206" y="284"/>
                    <a:pt x="138" y="352"/>
                    <a:pt x="92" y="443"/>
                  </a:cubicBezTo>
                  <a:cubicBezTo>
                    <a:pt x="46" y="512"/>
                    <a:pt x="24" y="603"/>
                    <a:pt x="24" y="695"/>
                  </a:cubicBezTo>
                  <a:cubicBezTo>
                    <a:pt x="1" y="786"/>
                    <a:pt x="1" y="877"/>
                    <a:pt x="24" y="968"/>
                  </a:cubicBezTo>
                  <a:cubicBezTo>
                    <a:pt x="92" y="1128"/>
                    <a:pt x="183" y="1311"/>
                    <a:pt x="343" y="1379"/>
                  </a:cubicBezTo>
                  <a:cubicBezTo>
                    <a:pt x="389" y="1402"/>
                    <a:pt x="412" y="1402"/>
                    <a:pt x="434" y="1425"/>
                  </a:cubicBezTo>
                  <a:cubicBezTo>
                    <a:pt x="434" y="1471"/>
                    <a:pt x="457" y="1516"/>
                    <a:pt x="480" y="1562"/>
                  </a:cubicBezTo>
                  <a:cubicBezTo>
                    <a:pt x="503" y="1630"/>
                    <a:pt x="526" y="1699"/>
                    <a:pt x="549" y="1767"/>
                  </a:cubicBezTo>
                  <a:cubicBezTo>
                    <a:pt x="571" y="1790"/>
                    <a:pt x="571" y="1813"/>
                    <a:pt x="594" y="1813"/>
                  </a:cubicBezTo>
                  <a:cubicBezTo>
                    <a:pt x="640" y="1904"/>
                    <a:pt x="708" y="1996"/>
                    <a:pt x="777" y="2041"/>
                  </a:cubicBezTo>
                  <a:cubicBezTo>
                    <a:pt x="845" y="2087"/>
                    <a:pt x="891" y="2155"/>
                    <a:pt x="959" y="2178"/>
                  </a:cubicBezTo>
                  <a:cubicBezTo>
                    <a:pt x="1005" y="2201"/>
                    <a:pt x="1051" y="2224"/>
                    <a:pt x="1096" y="2247"/>
                  </a:cubicBezTo>
                  <a:cubicBezTo>
                    <a:pt x="1142" y="2269"/>
                    <a:pt x="1188" y="2292"/>
                    <a:pt x="1233" y="2292"/>
                  </a:cubicBezTo>
                  <a:cubicBezTo>
                    <a:pt x="1256" y="2315"/>
                    <a:pt x="1302" y="2315"/>
                    <a:pt x="1347" y="2315"/>
                  </a:cubicBezTo>
                  <a:cubicBezTo>
                    <a:pt x="1370" y="2315"/>
                    <a:pt x="1416" y="2338"/>
                    <a:pt x="1462" y="2338"/>
                  </a:cubicBezTo>
                  <a:lnTo>
                    <a:pt x="1484" y="2338"/>
                  </a:lnTo>
                  <a:cubicBezTo>
                    <a:pt x="1553" y="2315"/>
                    <a:pt x="1621" y="2315"/>
                    <a:pt x="1690" y="2292"/>
                  </a:cubicBezTo>
                  <a:cubicBezTo>
                    <a:pt x="1781" y="2292"/>
                    <a:pt x="1850" y="2247"/>
                    <a:pt x="1918" y="2224"/>
                  </a:cubicBezTo>
                  <a:cubicBezTo>
                    <a:pt x="1941" y="2201"/>
                    <a:pt x="1964" y="2201"/>
                    <a:pt x="1964" y="2178"/>
                  </a:cubicBezTo>
                  <a:cubicBezTo>
                    <a:pt x="2032" y="2133"/>
                    <a:pt x="2101" y="2087"/>
                    <a:pt x="2146" y="2041"/>
                  </a:cubicBezTo>
                  <a:cubicBezTo>
                    <a:pt x="2215" y="1973"/>
                    <a:pt x="2283" y="1881"/>
                    <a:pt x="2329" y="1790"/>
                  </a:cubicBezTo>
                  <a:cubicBezTo>
                    <a:pt x="2375" y="1699"/>
                    <a:pt x="2420" y="1608"/>
                    <a:pt x="2443" y="1516"/>
                  </a:cubicBezTo>
                  <a:cubicBezTo>
                    <a:pt x="2443" y="1402"/>
                    <a:pt x="2466" y="1311"/>
                    <a:pt x="2466" y="1197"/>
                  </a:cubicBezTo>
                  <a:cubicBezTo>
                    <a:pt x="2466" y="1105"/>
                    <a:pt x="2443" y="991"/>
                    <a:pt x="2420" y="877"/>
                  </a:cubicBezTo>
                  <a:cubicBezTo>
                    <a:pt x="2397" y="809"/>
                    <a:pt x="2352" y="740"/>
                    <a:pt x="2329" y="672"/>
                  </a:cubicBezTo>
                  <a:cubicBezTo>
                    <a:pt x="2306" y="649"/>
                    <a:pt x="2306" y="626"/>
                    <a:pt x="2283" y="603"/>
                  </a:cubicBezTo>
                  <a:cubicBezTo>
                    <a:pt x="2238" y="535"/>
                    <a:pt x="2192" y="466"/>
                    <a:pt x="2146" y="421"/>
                  </a:cubicBezTo>
                  <a:cubicBezTo>
                    <a:pt x="2123" y="398"/>
                    <a:pt x="2123" y="375"/>
                    <a:pt x="2101" y="352"/>
                  </a:cubicBezTo>
                  <a:cubicBezTo>
                    <a:pt x="2009" y="284"/>
                    <a:pt x="1918" y="215"/>
                    <a:pt x="1827" y="170"/>
                  </a:cubicBezTo>
                  <a:cubicBezTo>
                    <a:pt x="1713" y="124"/>
                    <a:pt x="1598" y="55"/>
                    <a:pt x="1484" y="33"/>
                  </a:cubicBezTo>
                  <a:cubicBezTo>
                    <a:pt x="1388" y="16"/>
                    <a:pt x="1302" y="0"/>
                    <a:pt x="1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575750" y="855325"/>
              <a:ext cx="57650" cy="66900"/>
            </a:xfrm>
            <a:custGeom>
              <a:avLst/>
              <a:gdLst/>
              <a:ahLst/>
              <a:cxnLst/>
              <a:rect l="l" t="t" r="r" b="b"/>
              <a:pathLst>
                <a:path w="2306" h="2676" extrusionOk="0">
                  <a:moveTo>
                    <a:pt x="1223" y="0"/>
                  </a:moveTo>
                  <a:cubicBezTo>
                    <a:pt x="1196" y="0"/>
                    <a:pt x="1169" y="2"/>
                    <a:pt x="1141" y="5"/>
                  </a:cubicBezTo>
                  <a:cubicBezTo>
                    <a:pt x="982" y="27"/>
                    <a:pt x="868" y="50"/>
                    <a:pt x="708" y="119"/>
                  </a:cubicBezTo>
                  <a:cubicBezTo>
                    <a:pt x="617" y="164"/>
                    <a:pt x="548" y="233"/>
                    <a:pt x="480" y="278"/>
                  </a:cubicBezTo>
                  <a:cubicBezTo>
                    <a:pt x="343" y="415"/>
                    <a:pt x="274" y="598"/>
                    <a:pt x="274" y="781"/>
                  </a:cubicBezTo>
                  <a:cubicBezTo>
                    <a:pt x="274" y="963"/>
                    <a:pt x="343" y="1146"/>
                    <a:pt x="480" y="1283"/>
                  </a:cubicBezTo>
                  <a:cubicBezTo>
                    <a:pt x="502" y="1283"/>
                    <a:pt x="502" y="1306"/>
                    <a:pt x="525" y="1306"/>
                  </a:cubicBezTo>
                  <a:cubicBezTo>
                    <a:pt x="388" y="1328"/>
                    <a:pt x="297" y="1397"/>
                    <a:pt x="206" y="1488"/>
                  </a:cubicBezTo>
                  <a:cubicBezTo>
                    <a:pt x="69" y="1602"/>
                    <a:pt x="0" y="1808"/>
                    <a:pt x="0" y="1968"/>
                  </a:cubicBezTo>
                  <a:cubicBezTo>
                    <a:pt x="0" y="2150"/>
                    <a:pt x="69" y="2333"/>
                    <a:pt x="206" y="2470"/>
                  </a:cubicBezTo>
                  <a:cubicBezTo>
                    <a:pt x="343" y="2584"/>
                    <a:pt x="502" y="2675"/>
                    <a:pt x="685" y="2675"/>
                  </a:cubicBezTo>
                  <a:cubicBezTo>
                    <a:pt x="1256" y="2675"/>
                    <a:pt x="1803" y="2356"/>
                    <a:pt x="2077" y="1876"/>
                  </a:cubicBezTo>
                  <a:cubicBezTo>
                    <a:pt x="2123" y="1831"/>
                    <a:pt x="2146" y="1762"/>
                    <a:pt x="2169" y="1694"/>
                  </a:cubicBezTo>
                  <a:cubicBezTo>
                    <a:pt x="2214" y="1625"/>
                    <a:pt x="2237" y="1557"/>
                    <a:pt x="2260" y="1488"/>
                  </a:cubicBezTo>
                  <a:cubicBezTo>
                    <a:pt x="2283" y="1306"/>
                    <a:pt x="2306" y="1146"/>
                    <a:pt x="2283" y="963"/>
                  </a:cubicBezTo>
                  <a:cubicBezTo>
                    <a:pt x="2260" y="803"/>
                    <a:pt x="2214" y="644"/>
                    <a:pt x="2100" y="507"/>
                  </a:cubicBezTo>
                  <a:cubicBezTo>
                    <a:pt x="2009" y="347"/>
                    <a:pt x="1872" y="210"/>
                    <a:pt x="1712" y="119"/>
                  </a:cubicBezTo>
                  <a:cubicBezTo>
                    <a:pt x="1554" y="59"/>
                    <a:pt x="1396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497000" y="967025"/>
              <a:ext cx="53650" cy="54900"/>
            </a:xfrm>
            <a:custGeom>
              <a:avLst/>
              <a:gdLst/>
              <a:ahLst/>
              <a:cxnLst/>
              <a:rect l="l" t="t" r="r" b="b"/>
              <a:pathLst>
                <a:path w="2146" h="2196" extrusionOk="0">
                  <a:moveTo>
                    <a:pt x="1223" y="1"/>
                  </a:moveTo>
                  <a:cubicBezTo>
                    <a:pt x="1151" y="1"/>
                    <a:pt x="1078" y="11"/>
                    <a:pt x="1005" y="33"/>
                  </a:cubicBezTo>
                  <a:cubicBezTo>
                    <a:pt x="936" y="56"/>
                    <a:pt x="891" y="79"/>
                    <a:pt x="822" y="124"/>
                  </a:cubicBezTo>
                  <a:cubicBezTo>
                    <a:pt x="799" y="124"/>
                    <a:pt x="754" y="102"/>
                    <a:pt x="731" y="102"/>
                  </a:cubicBezTo>
                  <a:cubicBezTo>
                    <a:pt x="594" y="102"/>
                    <a:pt x="480" y="147"/>
                    <a:pt x="388" y="193"/>
                  </a:cubicBezTo>
                  <a:cubicBezTo>
                    <a:pt x="229" y="307"/>
                    <a:pt x="114" y="444"/>
                    <a:pt x="69" y="627"/>
                  </a:cubicBezTo>
                  <a:cubicBezTo>
                    <a:pt x="46" y="649"/>
                    <a:pt x="46" y="672"/>
                    <a:pt x="46" y="718"/>
                  </a:cubicBezTo>
                  <a:cubicBezTo>
                    <a:pt x="23" y="809"/>
                    <a:pt x="0" y="901"/>
                    <a:pt x="0" y="992"/>
                  </a:cubicBezTo>
                  <a:cubicBezTo>
                    <a:pt x="0" y="1015"/>
                    <a:pt x="0" y="1060"/>
                    <a:pt x="0" y="1083"/>
                  </a:cubicBezTo>
                  <a:cubicBezTo>
                    <a:pt x="23" y="1174"/>
                    <a:pt x="23" y="1266"/>
                    <a:pt x="46" y="1357"/>
                  </a:cubicBezTo>
                  <a:cubicBezTo>
                    <a:pt x="46" y="1380"/>
                    <a:pt x="69" y="1425"/>
                    <a:pt x="69" y="1448"/>
                  </a:cubicBezTo>
                  <a:cubicBezTo>
                    <a:pt x="114" y="1540"/>
                    <a:pt x="137" y="1608"/>
                    <a:pt x="183" y="1699"/>
                  </a:cubicBezTo>
                  <a:cubicBezTo>
                    <a:pt x="183" y="1722"/>
                    <a:pt x="206" y="1745"/>
                    <a:pt x="229" y="1791"/>
                  </a:cubicBezTo>
                  <a:cubicBezTo>
                    <a:pt x="274" y="1859"/>
                    <a:pt x="343" y="1928"/>
                    <a:pt x="388" y="1996"/>
                  </a:cubicBezTo>
                  <a:cubicBezTo>
                    <a:pt x="480" y="2087"/>
                    <a:pt x="594" y="2133"/>
                    <a:pt x="708" y="2179"/>
                  </a:cubicBezTo>
                  <a:cubicBezTo>
                    <a:pt x="765" y="2190"/>
                    <a:pt x="828" y="2196"/>
                    <a:pt x="891" y="2196"/>
                  </a:cubicBezTo>
                  <a:cubicBezTo>
                    <a:pt x="953" y="2196"/>
                    <a:pt x="1016" y="2190"/>
                    <a:pt x="1073" y="2179"/>
                  </a:cubicBezTo>
                  <a:cubicBezTo>
                    <a:pt x="1210" y="2133"/>
                    <a:pt x="1324" y="2087"/>
                    <a:pt x="1461" y="2019"/>
                  </a:cubicBezTo>
                  <a:cubicBezTo>
                    <a:pt x="1575" y="1973"/>
                    <a:pt x="1689" y="1882"/>
                    <a:pt x="1781" y="1791"/>
                  </a:cubicBezTo>
                  <a:cubicBezTo>
                    <a:pt x="1804" y="1768"/>
                    <a:pt x="1826" y="1745"/>
                    <a:pt x="1849" y="1722"/>
                  </a:cubicBezTo>
                  <a:cubicBezTo>
                    <a:pt x="1918" y="1654"/>
                    <a:pt x="1986" y="1585"/>
                    <a:pt x="2009" y="1517"/>
                  </a:cubicBezTo>
                  <a:cubicBezTo>
                    <a:pt x="2100" y="1334"/>
                    <a:pt x="2146" y="1174"/>
                    <a:pt x="2146" y="992"/>
                  </a:cubicBezTo>
                  <a:cubicBezTo>
                    <a:pt x="2146" y="649"/>
                    <a:pt x="1986" y="284"/>
                    <a:pt x="1667" y="124"/>
                  </a:cubicBezTo>
                  <a:cubicBezTo>
                    <a:pt x="1527" y="47"/>
                    <a:pt x="1377" y="1"/>
                    <a:pt x="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631100" y="953900"/>
              <a:ext cx="51375" cy="59050"/>
            </a:xfrm>
            <a:custGeom>
              <a:avLst/>
              <a:gdLst/>
              <a:ahLst/>
              <a:cxnLst/>
              <a:rect l="l" t="t" r="r" b="b"/>
              <a:pathLst>
                <a:path w="2055" h="2362" extrusionOk="0">
                  <a:moveTo>
                    <a:pt x="742" y="1"/>
                  </a:moveTo>
                  <a:cubicBezTo>
                    <a:pt x="677" y="1"/>
                    <a:pt x="613" y="17"/>
                    <a:pt x="548" y="33"/>
                  </a:cubicBezTo>
                  <a:cubicBezTo>
                    <a:pt x="457" y="56"/>
                    <a:pt x="388" y="102"/>
                    <a:pt x="320" y="147"/>
                  </a:cubicBezTo>
                  <a:cubicBezTo>
                    <a:pt x="251" y="193"/>
                    <a:pt x="183" y="261"/>
                    <a:pt x="137" y="353"/>
                  </a:cubicBezTo>
                  <a:cubicBezTo>
                    <a:pt x="46" y="513"/>
                    <a:pt x="0" y="695"/>
                    <a:pt x="69" y="878"/>
                  </a:cubicBezTo>
                  <a:cubicBezTo>
                    <a:pt x="92" y="946"/>
                    <a:pt x="114" y="992"/>
                    <a:pt x="137" y="1060"/>
                  </a:cubicBezTo>
                  <a:cubicBezTo>
                    <a:pt x="137" y="1060"/>
                    <a:pt x="137" y="1083"/>
                    <a:pt x="114" y="1083"/>
                  </a:cubicBezTo>
                  <a:cubicBezTo>
                    <a:pt x="114" y="1106"/>
                    <a:pt x="114" y="1129"/>
                    <a:pt x="114" y="1152"/>
                  </a:cubicBezTo>
                  <a:cubicBezTo>
                    <a:pt x="92" y="1220"/>
                    <a:pt x="69" y="1311"/>
                    <a:pt x="69" y="1380"/>
                  </a:cubicBezTo>
                  <a:cubicBezTo>
                    <a:pt x="69" y="1654"/>
                    <a:pt x="183" y="1882"/>
                    <a:pt x="343" y="2065"/>
                  </a:cubicBezTo>
                  <a:cubicBezTo>
                    <a:pt x="411" y="2133"/>
                    <a:pt x="502" y="2202"/>
                    <a:pt x="571" y="2247"/>
                  </a:cubicBezTo>
                  <a:cubicBezTo>
                    <a:pt x="708" y="2316"/>
                    <a:pt x="822" y="2361"/>
                    <a:pt x="959" y="2361"/>
                  </a:cubicBezTo>
                  <a:cubicBezTo>
                    <a:pt x="1073" y="2361"/>
                    <a:pt x="1164" y="2339"/>
                    <a:pt x="1233" y="2293"/>
                  </a:cubicBezTo>
                  <a:cubicBezTo>
                    <a:pt x="1324" y="2270"/>
                    <a:pt x="1393" y="2224"/>
                    <a:pt x="1461" y="2156"/>
                  </a:cubicBezTo>
                  <a:lnTo>
                    <a:pt x="1507" y="2110"/>
                  </a:lnTo>
                  <a:cubicBezTo>
                    <a:pt x="1621" y="2019"/>
                    <a:pt x="1735" y="1928"/>
                    <a:pt x="1849" y="1814"/>
                  </a:cubicBezTo>
                  <a:cubicBezTo>
                    <a:pt x="1940" y="1722"/>
                    <a:pt x="1986" y="1631"/>
                    <a:pt x="2032" y="1517"/>
                  </a:cubicBezTo>
                  <a:cubicBezTo>
                    <a:pt x="2055" y="1380"/>
                    <a:pt x="2055" y="1266"/>
                    <a:pt x="2032" y="1152"/>
                  </a:cubicBezTo>
                  <a:cubicBezTo>
                    <a:pt x="1986" y="1015"/>
                    <a:pt x="1940" y="901"/>
                    <a:pt x="1849" y="786"/>
                  </a:cubicBezTo>
                  <a:cubicBezTo>
                    <a:pt x="1781" y="672"/>
                    <a:pt x="1689" y="558"/>
                    <a:pt x="1598" y="467"/>
                  </a:cubicBezTo>
                  <a:cubicBezTo>
                    <a:pt x="1507" y="376"/>
                    <a:pt x="1415" y="284"/>
                    <a:pt x="1301" y="216"/>
                  </a:cubicBezTo>
                  <a:cubicBezTo>
                    <a:pt x="1233" y="170"/>
                    <a:pt x="1164" y="124"/>
                    <a:pt x="1096" y="102"/>
                  </a:cubicBezTo>
                  <a:cubicBezTo>
                    <a:pt x="1005" y="56"/>
                    <a:pt x="913" y="10"/>
                    <a:pt x="822" y="10"/>
                  </a:cubicBezTo>
                  <a:cubicBezTo>
                    <a:pt x="795" y="4"/>
                    <a:pt x="769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469025" y="509050"/>
              <a:ext cx="57100" cy="68500"/>
            </a:xfrm>
            <a:custGeom>
              <a:avLst/>
              <a:gdLst/>
              <a:ahLst/>
              <a:cxnLst/>
              <a:rect l="l" t="t" r="r" b="b"/>
              <a:pathLst>
                <a:path w="2284" h="2740" extrusionOk="0">
                  <a:moveTo>
                    <a:pt x="719" y="1"/>
                  </a:moveTo>
                  <a:cubicBezTo>
                    <a:pt x="599" y="1"/>
                    <a:pt x="473" y="31"/>
                    <a:pt x="366" y="92"/>
                  </a:cubicBezTo>
                  <a:cubicBezTo>
                    <a:pt x="229" y="183"/>
                    <a:pt x="92" y="343"/>
                    <a:pt x="47" y="503"/>
                  </a:cubicBezTo>
                  <a:cubicBezTo>
                    <a:pt x="1" y="685"/>
                    <a:pt x="24" y="891"/>
                    <a:pt x="115" y="1051"/>
                  </a:cubicBezTo>
                  <a:cubicBezTo>
                    <a:pt x="161" y="1096"/>
                    <a:pt x="206" y="1142"/>
                    <a:pt x="252" y="1188"/>
                  </a:cubicBezTo>
                  <a:cubicBezTo>
                    <a:pt x="183" y="1256"/>
                    <a:pt x="161" y="1325"/>
                    <a:pt x="138" y="1416"/>
                  </a:cubicBezTo>
                  <a:cubicBezTo>
                    <a:pt x="115" y="1461"/>
                    <a:pt x="115" y="1507"/>
                    <a:pt x="92" y="1553"/>
                  </a:cubicBezTo>
                  <a:cubicBezTo>
                    <a:pt x="92" y="1598"/>
                    <a:pt x="92" y="1644"/>
                    <a:pt x="92" y="1690"/>
                  </a:cubicBezTo>
                  <a:cubicBezTo>
                    <a:pt x="92" y="1827"/>
                    <a:pt x="115" y="1941"/>
                    <a:pt x="161" y="2078"/>
                  </a:cubicBezTo>
                  <a:cubicBezTo>
                    <a:pt x="252" y="2283"/>
                    <a:pt x="412" y="2443"/>
                    <a:pt x="594" y="2557"/>
                  </a:cubicBezTo>
                  <a:cubicBezTo>
                    <a:pt x="777" y="2671"/>
                    <a:pt x="960" y="2717"/>
                    <a:pt x="1165" y="2740"/>
                  </a:cubicBezTo>
                  <a:cubicBezTo>
                    <a:pt x="1256" y="2740"/>
                    <a:pt x="1370" y="2717"/>
                    <a:pt x="1462" y="2694"/>
                  </a:cubicBezTo>
                  <a:cubicBezTo>
                    <a:pt x="1507" y="2694"/>
                    <a:pt x="1553" y="2671"/>
                    <a:pt x="1599" y="2648"/>
                  </a:cubicBezTo>
                  <a:cubicBezTo>
                    <a:pt x="1644" y="2626"/>
                    <a:pt x="1690" y="2603"/>
                    <a:pt x="1736" y="2580"/>
                  </a:cubicBezTo>
                  <a:cubicBezTo>
                    <a:pt x="1895" y="2466"/>
                    <a:pt x="2055" y="2329"/>
                    <a:pt x="2146" y="2123"/>
                  </a:cubicBezTo>
                  <a:cubicBezTo>
                    <a:pt x="2215" y="1941"/>
                    <a:pt x="2283" y="1758"/>
                    <a:pt x="2283" y="1553"/>
                  </a:cubicBezTo>
                  <a:cubicBezTo>
                    <a:pt x="2283" y="1165"/>
                    <a:pt x="2124" y="800"/>
                    <a:pt x="1850" y="548"/>
                  </a:cubicBezTo>
                  <a:cubicBezTo>
                    <a:pt x="1599" y="297"/>
                    <a:pt x="1256" y="138"/>
                    <a:pt x="891" y="23"/>
                  </a:cubicBezTo>
                  <a:cubicBezTo>
                    <a:pt x="838" y="8"/>
                    <a:pt x="779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3213950" y="588725"/>
              <a:ext cx="58800" cy="61400"/>
            </a:xfrm>
            <a:custGeom>
              <a:avLst/>
              <a:gdLst/>
              <a:ahLst/>
              <a:cxnLst/>
              <a:rect l="l" t="t" r="r" b="b"/>
              <a:pathLst>
                <a:path w="2352" h="2456" extrusionOk="0">
                  <a:moveTo>
                    <a:pt x="910" y="0"/>
                  </a:moveTo>
                  <a:cubicBezTo>
                    <a:pt x="844" y="0"/>
                    <a:pt x="782" y="21"/>
                    <a:pt x="731" y="55"/>
                  </a:cubicBezTo>
                  <a:cubicBezTo>
                    <a:pt x="640" y="78"/>
                    <a:pt x="572" y="146"/>
                    <a:pt x="503" y="215"/>
                  </a:cubicBezTo>
                  <a:cubicBezTo>
                    <a:pt x="412" y="283"/>
                    <a:pt x="343" y="420"/>
                    <a:pt x="321" y="534"/>
                  </a:cubicBezTo>
                  <a:cubicBezTo>
                    <a:pt x="321" y="534"/>
                    <a:pt x="298" y="557"/>
                    <a:pt x="298" y="557"/>
                  </a:cubicBezTo>
                  <a:cubicBezTo>
                    <a:pt x="184" y="694"/>
                    <a:pt x="138" y="762"/>
                    <a:pt x="69" y="945"/>
                  </a:cubicBezTo>
                  <a:cubicBezTo>
                    <a:pt x="24" y="1036"/>
                    <a:pt x="24" y="1150"/>
                    <a:pt x="24" y="1242"/>
                  </a:cubicBezTo>
                  <a:cubicBezTo>
                    <a:pt x="1" y="1447"/>
                    <a:pt x="69" y="1653"/>
                    <a:pt x="138" y="1812"/>
                  </a:cubicBezTo>
                  <a:cubicBezTo>
                    <a:pt x="206" y="1949"/>
                    <a:pt x="298" y="2063"/>
                    <a:pt x="412" y="2155"/>
                  </a:cubicBezTo>
                  <a:cubicBezTo>
                    <a:pt x="526" y="2246"/>
                    <a:pt x="594" y="2292"/>
                    <a:pt x="709" y="2360"/>
                  </a:cubicBezTo>
                  <a:cubicBezTo>
                    <a:pt x="846" y="2406"/>
                    <a:pt x="937" y="2429"/>
                    <a:pt x="1097" y="2451"/>
                  </a:cubicBezTo>
                  <a:cubicBezTo>
                    <a:pt x="1118" y="2454"/>
                    <a:pt x="1140" y="2455"/>
                    <a:pt x="1163" y="2455"/>
                  </a:cubicBezTo>
                  <a:cubicBezTo>
                    <a:pt x="1354" y="2455"/>
                    <a:pt x="1570" y="2373"/>
                    <a:pt x="1713" y="2292"/>
                  </a:cubicBezTo>
                  <a:cubicBezTo>
                    <a:pt x="1895" y="2178"/>
                    <a:pt x="2055" y="2018"/>
                    <a:pt x="2169" y="1835"/>
                  </a:cubicBezTo>
                  <a:cubicBezTo>
                    <a:pt x="2284" y="1653"/>
                    <a:pt x="2352" y="1424"/>
                    <a:pt x="2329" y="1219"/>
                  </a:cubicBezTo>
                  <a:cubicBezTo>
                    <a:pt x="2306" y="991"/>
                    <a:pt x="2261" y="785"/>
                    <a:pt x="2147" y="603"/>
                  </a:cubicBezTo>
                  <a:cubicBezTo>
                    <a:pt x="2010" y="420"/>
                    <a:pt x="1850" y="260"/>
                    <a:pt x="1644" y="146"/>
                  </a:cubicBezTo>
                  <a:cubicBezTo>
                    <a:pt x="1466" y="67"/>
                    <a:pt x="1288" y="5"/>
                    <a:pt x="1079" y="5"/>
                  </a:cubicBezTo>
                  <a:cubicBezTo>
                    <a:pt x="1048" y="5"/>
                    <a:pt x="1015" y="6"/>
                    <a:pt x="982" y="9"/>
                  </a:cubicBezTo>
                  <a:cubicBezTo>
                    <a:pt x="958" y="3"/>
                    <a:pt x="934" y="0"/>
                    <a:pt x="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102700" y="860475"/>
              <a:ext cx="46800" cy="59475"/>
            </a:xfrm>
            <a:custGeom>
              <a:avLst/>
              <a:gdLst/>
              <a:ahLst/>
              <a:cxnLst/>
              <a:rect l="l" t="t" r="r" b="b"/>
              <a:pathLst>
                <a:path w="1872" h="2379" extrusionOk="0">
                  <a:moveTo>
                    <a:pt x="946" y="1"/>
                  </a:moveTo>
                  <a:cubicBezTo>
                    <a:pt x="928" y="1"/>
                    <a:pt x="909" y="2"/>
                    <a:pt x="890" y="4"/>
                  </a:cubicBezTo>
                  <a:cubicBezTo>
                    <a:pt x="685" y="4"/>
                    <a:pt x="525" y="72"/>
                    <a:pt x="388" y="209"/>
                  </a:cubicBezTo>
                  <a:cubicBezTo>
                    <a:pt x="228" y="346"/>
                    <a:pt x="160" y="529"/>
                    <a:pt x="69" y="712"/>
                  </a:cubicBezTo>
                  <a:cubicBezTo>
                    <a:pt x="23" y="849"/>
                    <a:pt x="0" y="1008"/>
                    <a:pt x="0" y="1145"/>
                  </a:cubicBezTo>
                  <a:cubicBezTo>
                    <a:pt x="0" y="1510"/>
                    <a:pt x="137" y="1830"/>
                    <a:pt x="365" y="2104"/>
                  </a:cubicBezTo>
                  <a:cubicBezTo>
                    <a:pt x="434" y="2172"/>
                    <a:pt x="525" y="2241"/>
                    <a:pt x="593" y="2287"/>
                  </a:cubicBezTo>
                  <a:cubicBezTo>
                    <a:pt x="709" y="2349"/>
                    <a:pt x="833" y="2379"/>
                    <a:pt x="957" y="2379"/>
                  </a:cubicBezTo>
                  <a:cubicBezTo>
                    <a:pt x="1102" y="2379"/>
                    <a:pt x="1246" y="2338"/>
                    <a:pt x="1370" y="2264"/>
                  </a:cubicBezTo>
                  <a:cubicBezTo>
                    <a:pt x="1529" y="2172"/>
                    <a:pt x="1666" y="2035"/>
                    <a:pt x="1735" y="1876"/>
                  </a:cubicBezTo>
                  <a:cubicBezTo>
                    <a:pt x="1826" y="1693"/>
                    <a:pt x="1872" y="1556"/>
                    <a:pt x="1872" y="1351"/>
                  </a:cubicBezTo>
                  <a:cubicBezTo>
                    <a:pt x="1872" y="1214"/>
                    <a:pt x="1849" y="1077"/>
                    <a:pt x="1803" y="963"/>
                  </a:cubicBezTo>
                  <a:cubicBezTo>
                    <a:pt x="1780" y="871"/>
                    <a:pt x="1758" y="780"/>
                    <a:pt x="1689" y="712"/>
                  </a:cubicBezTo>
                  <a:cubicBezTo>
                    <a:pt x="1643" y="643"/>
                    <a:pt x="1598" y="575"/>
                    <a:pt x="1552" y="529"/>
                  </a:cubicBezTo>
                  <a:cubicBezTo>
                    <a:pt x="1529" y="415"/>
                    <a:pt x="1461" y="278"/>
                    <a:pt x="1370" y="209"/>
                  </a:cubicBezTo>
                  <a:cubicBezTo>
                    <a:pt x="1247" y="87"/>
                    <a:pt x="1106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3158600" y="1081400"/>
              <a:ext cx="54250" cy="54100"/>
            </a:xfrm>
            <a:custGeom>
              <a:avLst/>
              <a:gdLst/>
              <a:ahLst/>
              <a:cxnLst/>
              <a:rect l="l" t="t" r="r" b="b"/>
              <a:pathLst>
                <a:path w="2170" h="2164" extrusionOk="0">
                  <a:moveTo>
                    <a:pt x="948" y="0"/>
                  </a:moveTo>
                  <a:cubicBezTo>
                    <a:pt x="857" y="0"/>
                    <a:pt x="766" y="12"/>
                    <a:pt x="663" y="46"/>
                  </a:cubicBezTo>
                  <a:cubicBezTo>
                    <a:pt x="572" y="69"/>
                    <a:pt x="503" y="115"/>
                    <a:pt x="435" y="160"/>
                  </a:cubicBezTo>
                  <a:cubicBezTo>
                    <a:pt x="343" y="206"/>
                    <a:pt x="298" y="274"/>
                    <a:pt x="252" y="366"/>
                  </a:cubicBezTo>
                  <a:cubicBezTo>
                    <a:pt x="229" y="411"/>
                    <a:pt x="206" y="480"/>
                    <a:pt x="184" y="525"/>
                  </a:cubicBezTo>
                  <a:cubicBezTo>
                    <a:pt x="161" y="571"/>
                    <a:pt x="138" y="594"/>
                    <a:pt x="115" y="639"/>
                  </a:cubicBezTo>
                  <a:lnTo>
                    <a:pt x="47" y="799"/>
                  </a:lnTo>
                  <a:cubicBezTo>
                    <a:pt x="1" y="913"/>
                    <a:pt x="1" y="1050"/>
                    <a:pt x="47" y="1164"/>
                  </a:cubicBezTo>
                  <a:cubicBezTo>
                    <a:pt x="47" y="1210"/>
                    <a:pt x="47" y="1256"/>
                    <a:pt x="69" y="1279"/>
                  </a:cubicBezTo>
                  <a:cubicBezTo>
                    <a:pt x="92" y="1370"/>
                    <a:pt x="138" y="1461"/>
                    <a:pt x="184" y="1552"/>
                  </a:cubicBezTo>
                  <a:cubicBezTo>
                    <a:pt x="206" y="1575"/>
                    <a:pt x="206" y="1598"/>
                    <a:pt x="229" y="1644"/>
                  </a:cubicBezTo>
                  <a:cubicBezTo>
                    <a:pt x="298" y="1712"/>
                    <a:pt x="343" y="1804"/>
                    <a:pt x="412" y="1872"/>
                  </a:cubicBezTo>
                  <a:cubicBezTo>
                    <a:pt x="435" y="1895"/>
                    <a:pt x="457" y="1918"/>
                    <a:pt x="503" y="1941"/>
                  </a:cubicBezTo>
                  <a:cubicBezTo>
                    <a:pt x="594" y="2032"/>
                    <a:pt x="686" y="2100"/>
                    <a:pt x="823" y="2146"/>
                  </a:cubicBezTo>
                  <a:lnTo>
                    <a:pt x="914" y="2146"/>
                  </a:lnTo>
                  <a:cubicBezTo>
                    <a:pt x="960" y="2157"/>
                    <a:pt x="1005" y="2163"/>
                    <a:pt x="1054" y="2163"/>
                  </a:cubicBezTo>
                  <a:cubicBezTo>
                    <a:pt x="1102" y="2163"/>
                    <a:pt x="1154" y="2157"/>
                    <a:pt x="1211" y="2146"/>
                  </a:cubicBezTo>
                  <a:cubicBezTo>
                    <a:pt x="1211" y="2146"/>
                    <a:pt x="1211" y="2123"/>
                    <a:pt x="1233" y="2123"/>
                  </a:cubicBezTo>
                  <a:cubicBezTo>
                    <a:pt x="1325" y="2100"/>
                    <a:pt x="1416" y="2055"/>
                    <a:pt x="1485" y="2032"/>
                  </a:cubicBezTo>
                  <a:cubicBezTo>
                    <a:pt x="1530" y="2009"/>
                    <a:pt x="1553" y="1986"/>
                    <a:pt x="1599" y="1963"/>
                  </a:cubicBezTo>
                  <a:cubicBezTo>
                    <a:pt x="1667" y="1918"/>
                    <a:pt x="1736" y="1849"/>
                    <a:pt x="1804" y="1804"/>
                  </a:cubicBezTo>
                  <a:cubicBezTo>
                    <a:pt x="1850" y="1758"/>
                    <a:pt x="1895" y="1689"/>
                    <a:pt x="1941" y="1644"/>
                  </a:cubicBezTo>
                  <a:cubicBezTo>
                    <a:pt x="1964" y="1598"/>
                    <a:pt x="2010" y="1552"/>
                    <a:pt x="2032" y="1484"/>
                  </a:cubicBezTo>
                  <a:cubicBezTo>
                    <a:pt x="2078" y="1438"/>
                    <a:pt x="2124" y="1347"/>
                    <a:pt x="2124" y="1279"/>
                  </a:cubicBezTo>
                  <a:cubicBezTo>
                    <a:pt x="2146" y="1256"/>
                    <a:pt x="2146" y="1233"/>
                    <a:pt x="2146" y="1187"/>
                  </a:cubicBezTo>
                  <a:cubicBezTo>
                    <a:pt x="2169" y="1096"/>
                    <a:pt x="2169" y="1005"/>
                    <a:pt x="2124" y="913"/>
                  </a:cubicBezTo>
                  <a:cubicBezTo>
                    <a:pt x="2124" y="913"/>
                    <a:pt x="2124" y="891"/>
                    <a:pt x="2124" y="891"/>
                  </a:cubicBezTo>
                  <a:cubicBezTo>
                    <a:pt x="2055" y="594"/>
                    <a:pt x="1850" y="343"/>
                    <a:pt x="1599" y="183"/>
                  </a:cubicBezTo>
                  <a:cubicBezTo>
                    <a:pt x="1530" y="137"/>
                    <a:pt x="1416" y="92"/>
                    <a:pt x="1348" y="69"/>
                  </a:cubicBezTo>
                  <a:cubicBezTo>
                    <a:pt x="1302" y="46"/>
                    <a:pt x="1279" y="46"/>
                    <a:pt x="1233" y="23"/>
                  </a:cubicBezTo>
                  <a:cubicBezTo>
                    <a:pt x="1131" y="12"/>
                    <a:pt x="1039" y="0"/>
                    <a:pt x="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3247050" y="1265700"/>
              <a:ext cx="62800" cy="60750"/>
            </a:xfrm>
            <a:custGeom>
              <a:avLst/>
              <a:gdLst/>
              <a:ahLst/>
              <a:cxnLst/>
              <a:rect l="l" t="t" r="r" b="b"/>
              <a:pathLst>
                <a:path w="2512" h="2430" extrusionOk="0">
                  <a:moveTo>
                    <a:pt x="1621" y="1"/>
                  </a:moveTo>
                  <a:cubicBezTo>
                    <a:pt x="1439" y="1"/>
                    <a:pt x="1233" y="69"/>
                    <a:pt x="1119" y="206"/>
                  </a:cubicBezTo>
                  <a:cubicBezTo>
                    <a:pt x="1119" y="206"/>
                    <a:pt x="1119" y="229"/>
                    <a:pt x="1096" y="229"/>
                  </a:cubicBezTo>
                  <a:cubicBezTo>
                    <a:pt x="990" y="168"/>
                    <a:pt x="873" y="138"/>
                    <a:pt x="760" y="138"/>
                  </a:cubicBezTo>
                  <a:cubicBezTo>
                    <a:pt x="703" y="138"/>
                    <a:pt x="648" y="145"/>
                    <a:pt x="594" y="161"/>
                  </a:cubicBezTo>
                  <a:cubicBezTo>
                    <a:pt x="412" y="229"/>
                    <a:pt x="275" y="320"/>
                    <a:pt x="161" y="480"/>
                  </a:cubicBezTo>
                  <a:cubicBezTo>
                    <a:pt x="69" y="663"/>
                    <a:pt x="1" y="868"/>
                    <a:pt x="1" y="1097"/>
                  </a:cubicBezTo>
                  <a:cubicBezTo>
                    <a:pt x="1" y="1302"/>
                    <a:pt x="69" y="1507"/>
                    <a:pt x="138" y="1690"/>
                  </a:cubicBezTo>
                  <a:cubicBezTo>
                    <a:pt x="206" y="1827"/>
                    <a:pt x="298" y="1964"/>
                    <a:pt x="412" y="2078"/>
                  </a:cubicBezTo>
                  <a:cubicBezTo>
                    <a:pt x="571" y="2215"/>
                    <a:pt x="731" y="2306"/>
                    <a:pt x="937" y="2375"/>
                  </a:cubicBezTo>
                  <a:cubicBezTo>
                    <a:pt x="1050" y="2412"/>
                    <a:pt x="1170" y="2429"/>
                    <a:pt x="1289" y="2429"/>
                  </a:cubicBezTo>
                  <a:cubicBezTo>
                    <a:pt x="1387" y="2429"/>
                    <a:pt x="1483" y="2418"/>
                    <a:pt x="1576" y="2398"/>
                  </a:cubicBezTo>
                  <a:cubicBezTo>
                    <a:pt x="1758" y="2352"/>
                    <a:pt x="1941" y="2238"/>
                    <a:pt x="2078" y="2101"/>
                  </a:cubicBezTo>
                  <a:cubicBezTo>
                    <a:pt x="2146" y="2055"/>
                    <a:pt x="2215" y="1964"/>
                    <a:pt x="2261" y="1895"/>
                  </a:cubicBezTo>
                  <a:cubicBezTo>
                    <a:pt x="2306" y="1850"/>
                    <a:pt x="2329" y="1804"/>
                    <a:pt x="2352" y="1781"/>
                  </a:cubicBezTo>
                  <a:cubicBezTo>
                    <a:pt x="2375" y="1690"/>
                    <a:pt x="2420" y="1599"/>
                    <a:pt x="2443" y="1507"/>
                  </a:cubicBezTo>
                  <a:cubicBezTo>
                    <a:pt x="2489" y="1393"/>
                    <a:pt x="2489" y="1302"/>
                    <a:pt x="2512" y="1188"/>
                  </a:cubicBezTo>
                  <a:cubicBezTo>
                    <a:pt x="2512" y="1142"/>
                    <a:pt x="2512" y="1097"/>
                    <a:pt x="2512" y="1028"/>
                  </a:cubicBezTo>
                  <a:cubicBezTo>
                    <a:pt x="2489" y="937"/>
                    <a:pt x="2489" y="823"/>
                    <a:pt x="2443" y="731"/>
                  </a:cubicBezTo>
                  <a:cubicBezTo>
                    <a:pt x="2375" y="526"/>
                    <a:pt x="2283" y="343"/>
                    <a:pt x="2101" y="206"/>
                  </a:cubicBezTo>
                  <a:cubicBezTo>
                    <a:pt x="2055" y="138"/>
                    <a:pt x="1964" y="92"/>
                    <a:pt x="1895" y="47"/>
                  </a:cubicBezTo>
                  <a:cubicBezTo>
                    <a:pt x="1804" y="24"/>
                    <a:pt x="1713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3497000" y="1418075"/>
              <a:ext cx="67925" cy="67250"/>
            </a:xfrm>
            <a:custGeom>
              <a:avLst/>
              <a:gdLst/>
              <a:ahLst/>
              <a:cxnLst/>
              <a:rect l="l" t="t" r="r" b="b"/>
              <a:pathLst>
                <a:path w="2717" h="2690" extrusionOk="0">
                  <a:moveTo>
                    <a:pt x="1210" y="0"/>
                  </a:moveTo>
                  <a:cubicBezTo>
                    <a:pt x="1149" y="0"/>
                    <a:pt x="1088" y="8"/>
                    <a:pt x="1027" y="23"/>
                  </a:cubicBezTo>
                  <a:cubicBezTo>
                    <a:pt x="913" y="46"/>
                    <a:pt x="776" y="92"/>
                    <a:pt x="662" y="183"/>
                  </a:cubicBezTo>
                  <a:cubicBezTo>
                    <a:pt x="571" y="251"/>
                    <a:pt x="457" y="320"/>
                    <a:pt x="366" y="411"/>
                  </a:cubicBezTo>
                  <a:cubicBezTo>
                    <a:pt x="297" y="525"/>
                    <a:pt x="206" y="617"/>
                    <a:pt x="160" y="731"/>
                  </a:cubicBezTo>
                  <a:cubicBezTo>
                    <a:pt x="114" y="822"/>
                    <a:pt x="69" y="913"/>
                    <a:pt x="46" y="1005"/>
                  </a:cubicBezTo>
                  <a:cubicBezTo>
                    <a:pt x="23" y="1096"/>
                    <a:pt x="23" y="1187"/>
                    <a:pt x="0" y="1278"/>
                  </a:cubicBezTo>
                  <a:cubicBezTo>
                    <a:pt x="0" y="1415"/>
                    <a:pt x="0" y="1552"/>
                    <a:pt x="46" y="1667"/>
                  </a:cubicBezTo>
                  <a:cubicBezTo>
                    <a:pt x="69" y="1803"/>
                    <a:pt x="114" y="1918"/>
                    <a:pt x="183" y="2032"/>
                  </a:cubicBezTo>
                  <a:cubicBezTo>
                    <a:pt x="229" y="2123"/>
                    <a:pt x="274" y="2192"/>
                    <a:pt x="343" y="2260"/>
                  </a:cubicBezTo>
                  <a:cubicBezTo>
                    <a:pt x="366" y="2283"/>
                    <a:pt x="388" y="2306"/>
                    <a:pt x="411" y="2328"/>
                  </a:cubicBezTo>
                  <a:cubicBezTo>
                    <a:pt x="480" y="2397"/>
                    <a:pt x="571" y="2443"/>
                    <a:pt x="639" y="2488"/>
                  </a:cubicBezTo>
                  <a:cubicBezTo>
                    <a:pt x="708" y="2534"/>
                    <a:pt x="799" y="2580"/>
                    <a:pt x="891" y="2602"/>
                  </a:cubicBezTo>
                  <a:cubicBezTo>
                    <a:pt x="1039" y="2670"/>
                    <a:pt x="1196" y="2689"/>
                    <a:pt x="1351" y="2689"/>
                  </a:cubicBezTo>
                  <a:cubicBezTo>
                    <a:pt x="1458" y="2689"/>
                    <a:pt x="1564" y="2680"/>
                    <a:pt x="1667" y="2671"/>
                  </a:cubicBezTo>
                  <a:cubicBezTo>
                    <a:pt x="1804" y="2648"/>
                    <a:pt x="1918" y="2580"/>
                    <a:pt x="2032" y="2534"/>
                  </a:cubicBezTo>
                  <a:cubicBezTo>
                    <a:pt x="2055" y="2511"/>
                    <a:pt x="2077" y="2488"/>
                    <a:pt x="2123" y="2465"/>
                  </a:cubicBezTo>
                  <a:cubicBezTo>
                    <a:pt x="2192" y="2420"/>
                    <a:pt x="2260" y="2374"/>
                    <a:pt x="2329" y="2306"/>
                  </a:cubicBezTo>
                  <a:cubicBezTo>
                    <a:pt x="2557" y="2055"/>
                    <a:pt x="2694" y="1735"/>
                    <a:pt x="2694" y="1393"/>
                  </a:cubicBezTo>
                  <a:cubicBezTo>
                    <a:pt x="2717" y="1278"/>
                    <a:pt x="2694" y="1119"/>
                    <a:pt x="2648" y="1005"/>
                  </a:cubicBezTo>
                  <a:cubicBezTo>
                    <a:pt x="2580" y="822"/>
                    <a:pt x="2488" y="639"/>
                    <a:pt x="2329" y="525"/>
                  </a:cubicBezTo>
                  <a:cubicBezTo>
                    <a:pt x="2192" y="388"/>
                    <a:pt x="2032" y="274"/>
                    <a:pt x="1849" y="251"/>
                  </a:cubicBezTo>
                  <a:cubicBezTo>
                    <a:pt x="1804" y="229"/>
                    <a:pt x="1781" y="229"/>
                    <a:pt x="1735" y="229"/>
                  </a:cubicBezTo>
                  <a:cubicBezTo>
                    <a:pt x="1689" y="183"/>
                    <a:pt x="1644" y="114"/>
                    <a:pt x="1575" y="92"/>
                  </a:cubicBezTo>
                  <a:cubicBezTo>
                    <a:pt x="1454" y="31"/>
                    <a:pt x="1332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3757200" y="1347875"/>
              <a:ext cx="54800" cy="59950"/>
            </a:xfrm>
            <a:custGeom>
              <a:avLst/>
              <a:gdLst/>
              <a:ahLst/>
              <a:cxnLst/>
              <a:rect l="l" t="t" r="r" b="b"/>
              <a:pathLst>
                <a:path w="2192" h="2398" extrusionOk="0">
                  <a:moveTo>
                    <a:pt x="685" y="1"/>
                  </a:moveTo>
                  <a:cubicBezTo>
                    <a:pt x="503" y="1"/>
                    <a:pt x="343" y="69"/>
                    <a:pt x="206" y="206"/>
                  </a:cubicBezTo>
                  <a:cubicBezTo>
                    <a:pt x="138" y="275"/>
                    <a:pt x="92" y="343"/>
                    <a:pt x="69" y="434"/>
                  </a:cubicBezTo>
                  <a:cubicBezTo>
                    <a:pt x="23" y="503"/>
                    <a:pt x="1" y="594"/>
                    <a:pt x="1" y="708"/>
                  </a:cubicBezTo>
                  <a:cubicBezTo>
                    <a:pt x="1" y="822"/>
                    <a:pt x="46" y="937"/>
                    <a:pt x="92" y="1051"/>
                  </a:cubicBezTo>
                  <a:cubicBezTo>
                    <a:pt x="92" y="1096"/>
                    <a:pt x="69" y="1165"/>
                    <a:pt x="69" y="1233"/>
                  </a:cubicBezTo>
                  <a:cubicBezTo>
                    <a:pt x="46" y="1279"/>
                    <a:pt x="46" y="1325"/>
                    <a:pt x="69" y="1393"/>
                  </a:cubicBezTo>
                  <a:cubicBezTo>
                    <a:pt x="69" y="1484"/>
                    <a:pt x="69" y="1599"/>
                    <a:pt x="115" y="1690"/>
                  </a:cubicBezTo>
                  <a:cubicBezTo>
                    <a:pt x="183" y="1850"/>
                    <a:pt x="229" y="1964"/>
                    <a:pt x="366" y="2101"/>
                  </a:cubicBezTo>
                  <a:cubicBezTo>
                    <a:pt x="548" y="2283"/>
                    <a:pt x="800" y="2397"/>
                    <a:pt x="1073" y="2397"/>
                  </a:cubicBezTo>
                  <a:cubicBezTo>
                    <a:pt x="1279" y="2397"/>
                    <a:pt x="1484" y="2329"/>
                    <a:pt x="1644" y="2215"/>
                  </a:cubicBezTo>
                  <a:cubicBezTo>
                    <a:pt x="1735" y="2146"/>
                    <a:pt x="1804" y="2101"/>
                    <a:pt x="1872" y="2009"/>
                  </a:cubicBezTo>
                  <a:cubicBezTo>
                    <a:pt x="1918" y="1964"/>
                    <a:pt x="1986" y="1895"/>
                    <a:pt x="2009" y="1827"/>
                  </a:cubicBezTo>
                  <a:cubicBezTo>
                    <a:pt x="2055" y="1758"/>
                    <a:pt x="2101" y="1667"/>
                    <a:pt x="2123" y="1599"/>
                  </a:cubicBezTo>
                  <a:cubicBezTo>
                    <a:pt x="2192" y="1416"/>
                    <a:pt x="2192" y="1165"/>
                    <a:pt x="2146" y="982"/>
                  </a:cubicBezTo>
                  <a:cubicBezTo>
                    <a:pt x="2101" y="777"/>
                    <a:pt x="1964" y="571"/>
                    <a:pt x="1827" y="412"/>
                  </a:cubicBezTo>
                  <a:cubicBezTo>
                    <a:pt x="1644" y="252"/>
                    <a:pt x="1461" y="161"/>
                    <a:pt x="1233" y="69"/>
                  </a:cubicBezTo>
                  <a:cubicBezTo>
                    <a:pt x="1165" y="69"/>
                    <a:pt x="1119" y="46"/>
                    <a:pt x="1051" y="46"/>
                  </a:cubicBezTo>
                  <a:cubicBezTo>
                    <a:pt x="937" y="24"/>
                    <a:pt x="822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0"/>
            <p:cNvSpPr/>
            <p:nvPr/>
          </p:nvSpPr>
          <p:spPr>
            <a:xfrm>
              <a:off x="3916400" y="1165275"/>
              <a:ext cx="62225" cy="60175"/>
            </a:xfrm>
            <a:custGeom>
              <a:avLst/>
              <a:gdLst/>
              <a:ahLst/>
              <a:cxnLst/>
              <a:rect l="l" t="t" r="r" b="b"/>
              <a:pathLst>
                <a:path w="2489" h="2407" extrusionOk="0">
                  <a:moveTo>
                    <a:pt x="1302" y="1"/>
                  </a:moveTo>
                  <a:cubicBezTo>
                    <a:pt x="1119" y="24"/>
                    <a:pt x="960" y="92"/>
                    <a:pt x="823" y="206"/>
                  </a:cubicBezTo>
                  <a:cubicBezTo>
                    <a:pt x="731" y="297"/>
                    <a:pt x="663" y="389"/>
                    <a:pt x="594" y="457"/>
                  </a:cubicBezTo>
                  <a:cubicBezTo>
                    <a:pt x="503" y="503"/>
                    <a:pt x="435" y="571"/>
                    <a:pt x="343" y="617"/>
                  </a:cubicBezTo>
                  <a:cubicBezTo>
                    <a:pt x="252" y="663"/>
                    <a:pt x="206" y="731"/>
                    <a:pt x="138" y="800"/>
                  </a:cubicBezTo>
                  <a:cubicBezTo>
                    <a:pt x="92" y="868"/>
                    <a:pt x="47" y="959"/>
                    <a:pt x="24" y="1051"/>
                  </a:cubicBezTo>
                  <a:cubicBezTo>
                    <a:pt x="1" y="1142"/>
                    <a:pt x="1" y="1233"/>
                    <a:pt x="1" y="1325"/>
                  </a:cubicBezTo>
                  <a:cubicBezTo>
                    <a:pt x="24" y="1416"/>
                    <a:pt x="47" y="1507"/>
                    <a:pt x="92" y="1576"/>
                  </a:cubicBezTo>
                  <a:cubicBezTo>
                    <a:pt x="184" y="1735"/>
                    <a:pt x="343" y="1850"/>
                    <a:pt x="503" y="1895"/>
                  </a:cubicBezTo>
                  <a:lnTo>
                    <a:pt x="526" y="1895"/>
                  </a:lnTo>
                  <a:cubicBezTo>
                    <a:pt x="572" y="1964"/>
                    <a:pt x="617" y="2032"/>
                    <a:pt x="686" y="2101"/>
                  </a:cubicBezTo>
                  <a:cubicBezTo>
                    <a:pt x="823" y="2238"/>
                    <a:pt x="1005" y="2352"/>
                    <a:pt x="1211" y="2375"/>
                  </a:cubicBezTo>
                  <a:cubicBezTo>
                    <a:pt x="1275" y="2391"/>
                    <a:pt x="1351" y="2407"/>
                    <a:pt x="1431" y="2407"/>
                  </a:cubicBezTo>
                  <a:cubicBezTo>
                    <a:pt x="1463" y="2407"/>
                    <a:pt x="1497" y="2404"/>
                    <a:pt x="1530" y="2397"/>
                  </a:cubicBezTo>
                  <a:cubicBezTo>
                    <a:pt x="1690" y="2397"/>
                    <a:pt x="1827" y="2375"/>
                    <a:pt x="1987" y="2283"/>
                  </a:cubicBezTo>
                  <a:cubicBezTo>
                    <a:pt x="2215" y="2146"/>
                    <a:pt x="2398" y="1895"/>
                    <a:pt x="2443" y="1644"/>
                  </a:cubicBezTo>
                  <a:cubicBezTo>
                    <a:pt x="2466" y="1462"/>
                    <a:pt x="2489" y="1347"/>
                    <a:pt x="2443" y="1165"/>
                  </a:cubicBezTo>
                  <a:cubicBezTo>
                    <a:pt x="2420" y="1051"/>
                    <a:pt x="2375" y="959"/>
                    <a:pt x="2306" y="868"/>
                  </a:cubicBezTo>
                  <a:cubicBezTo>
                    <a:pt x="2238" y="731"/>
                    <a:pt x="2101" y="571"/>
                    <a:pt x="1964" y="480"/>
                  </a:cubicBezTo>
                  <a:cubicBezTo>
                    <a:pt x="1918" y="389"/>
                    <a:pt x="1873" y="275"/>
                    <a:pt x="1804" y="206"/>
                  </a:cubicBezTo>
                  <a:cubicBezTo>
                    <a:pt x="1667" y="92"/>
                    <a:pt x="1485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0"/>
            <p:cNvSpPr/>
            <p:nvPr/>
          </p:nvSpPr>
          <p:spPr>
            <a:xfrm>
              <a:off x="4020275" y="943225"/>
              <a:ext cx="58800" cy="69150"/>
            </a:xfrm>
            <a:custGeom>
              <a:avLst/>
              <a:gdLst/>
              <a:ahLst/>
              <a:cxnLst/>
              <a:rect l="l" t="t" r="r" b="b"/>
              <a:pathLst>
                <a:path w="2352" h="2766" extrusionOk="0">
                  <a:moveTo>
                    <a:pt x="1048" y="1"/>
                  </a:moveTo>
                  <a:cubicBezTo>
                    <a:pt x="878" y="1"/>
                    <a:pt x="698" y="105"/>
                    <a:pt x="594" y="209"/>
                  </a:cubicBezTo>
                  <a:cubicBezTo>
                    <a:pt x="479" y="323"/>
                    <a:pt x="388" y="529"/>
                    <a:pt x="388" y="711"/>
                  </a:cubicBezTo>
                  <a:cubicBezTo>
                    <a:pt x="343" y="757"/>
                    <a:pt x="297" y="803"/>
                    <a:pt x="251" y="871"/>
                  </a:cubicBezTo>
                  <a:cubicBezTo>
                    <a:pt x="91" y="1076"/>
                    <a:pt x="23" y="1328"/>
                    <a:pt x="0" y="1579"/>
                  </a:cubicBezTo>
                  <a:cubicBezTo>
                    <a:pt x="0" y="1807"/>
                    <a:pt x="69" y="2104"/>
                    <a:pt x="206" y="2286"/>
                  </a:cubicBezTo>
                  <a:cubicBezTo>
                    <a:pt x="297" y="2423"/>
                    <a:pt x="411" y="2537"/>
                    <a:pt x="571" y="2629"/>
                  </a:cubicBezTo>
                  <a:cubicBezTo>
                    <a:pt x="639" y="2674"/>
                    <a:pt x="731" y="2720"/>
                    <a:pt x="822" y="2743"/>
                  </a:cubicBezTo>
                  <a:cubicBezTo>
                    <a:pt x="913" y="2743"/>
                    <a:pt x="1027" y="2766"/>
                    <a:pt x="1119" y="2766"/>
                  </a:cubicBezTo>
                  <a:cubicBezTo>
                    <a:pt x="1438" y="2743"/>
                    <a:pt x="1735" y="2629"/>
                    <a:pt x="1963" y="2400"/>
                  </a:cubicBezTo>
                  <a:cubicBezTo>
                    <a:pt x="2100" y="2263"/>
                    <a:pt x="2214" y="2081"/>
                    <a:pt x="2283" y="1875"/>
                  </a:cubicBezTo>
                  <a:cubicBezTo>
                    <a:pt x="2328" y="1716"/>
                    <a:pt x="2351" y="1533"/>
                    <a:pt x="2328" y="1373"/>
                  </a:cubicBezTo>
                  <a:cubicBezTo>
                    <a:pt x="2328" y="1145"/>
                    <a:pt x="2260" y="962"/>
                    <a:pt x="2169" y="757"/>
                  </a:cubicBezTo>
                  <a:cubicBezTo>
                    <a:pt x="2100" y="597"/>
                    <a:pt x="1986" y="437"/>
                    <a:pt x="1872" y="346"/>
                  </a:cubicBezTo>
                  <a:cubicBezTo>
                    <a:pt x="1781" y="255"/>
                    <a:pt x="1689" y="186"/>
                    <a:pt x="1598" y="141"/>
                  </a:cubicBezTo>
                  <a:cubicBezTo>
                    <a:pt x="1392" y="49"/>
                    <a:pt x="1301" y="26"/>
                    <a:pt x="1096" y="4"/>
                  </a:cubicBezTo>
                  <a:cubicBezTo>
                    <a:pt x="1080" y="2"/>
                    <a:pt x="1064" y="1"/>
                    <a:pt x="1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0"/>
            <p:cNvSpPr/>
            <p:nvPr/>
          </p:nvSpPr>
          <p:spPr>
            <a:xfrm>
              <a:off x="4040250" y="672825"/>
              <a:ext cx="61650" cy="61650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141" y="0"/>
                  </a:moveTo>
                  <a:cubicBezTo>
                    <a:pt x="1050" y="0"/>
                    <a:pt x="959" y="0"/>
                    <a:pt x="890" y="46"/>
                  </a:cubicBezTo>
                  <a:cubicBezTo>
                    <a:pt x="867" y="69"/>
                    <a:pt x="867" y="69"/>
                    <a:pt x="845" y="69"/>
                  </a:cubicBezTo>
                  <a:cubicBezTo>
                    <a:pt x="753" y="92"/>
                    <a:pt x="685" y="115"/>
                    <a:pt x="593" y="160"/>
                  </a:cubicBezTo>
                  <a:cubicBezTo>
                    <a:pt x="525" y="206"/>
                    <a:pt x="457" y="252"/>
                    <a:pt x="388" y="297"/>
                  </a:cubicBezTo>
                  <a:cubicBezTo>
                    <a:pt x="388" y="320"/>
                    <a:pt x="365" y="343"/>
                    <a:pt x="342" y="366"/>
                  </a:cubicBezTo>
                  <a:cubicBezTo>
                    <a:pt x="274" y="434"/>
                    <a:pt x="205" y="525"/>
                    <a:pt x="160" y="617"/>
                  </a:cubicBezTo>
                  <a:cubicBezTo>
                    <a:pt x="114" y="708"/>
                    <a:pt x="46" y="822"/>
                    <a:pt x="23" y="936"/>
                  </a:cubicBezTo>
                  <a:cubicBezTo>
                    <a:pt x="0" y="1028"/>
                    <a:pt x="0" y="1142"/>
                    <a:pt x="0" y="1256"/>
                  </a:cubicBezTo>
                  <a:cubicBezTo>
                    <a:pt x="0" y="1347"/>
                    <a:pt x="23" y="1438"/>
                    <a:pt x="23" y="1507"/>
                  </a:cubicBezTo>
                  <a:cubicBezTo>
                    <a:pt x="23" y="1530"/>
                    <a:pt x="46" y="1575"/>
                    <a:pt x="46" y="1598"/>
                  </a:cubicBezTo>
                  <a:cubicBezTo>
                    <a:pt x="68" y="1667"/>
                    <a:pt x="114" y="1735"/>
                    <a:pt x="137" y="1827"/>
                  </a:cubicBezTo>
                  <a:cubicBezTo>
                    <a:pt x="137" y="1849"/>
                    <a:pt x="160" y="1872"/>
                    <a:pt x="183" y="1895"/>
                  </a:cubicBezTo>
                  <a:cubicBezTo>
                    <a:pt x="228" y="1963"/>
                    <a:pt x="274" y="2032"/>
                    <a:pt x="320" y="2078"/>
                  </a:cubicBezTo>
                  <a:cubicBezTo>
                    <a:pt x="342" y="2100"/>
                    <a:pt x="365" y="2123"/>
                    <a:pt x="388" y="2146"/>
                  </a:cubicBezTo>
                  <a:cubicBezTo>
                    <a:pt x="434" y="2192"/>
                    <a:pt x="502" y="2260"/>
                    <a:pt x="571" y="2283"/>
                  </a:cubicBezTo>
                  <a:cubicBezTo>
                    <a:pt x="639" y="2329"/>
                    <a:pt x="730" y="2374"/>
                    <a:pt x="799" y="2397"/>
                  </a:cubicBezTo>
                  <a:cubicBezTo>
                    <a:pt x="913" y="2443"/>
                    <a:pt x="1027" y="2443"/>
                    <a:pt x="1141" y="2466"/>
                  </a:cubicBezTo>
                  <a:cubicBezTo>
                    <a:pt x="1233" y="2466"/>
                    <a:pt x="1370" y="2443"/>
                    <a:pt x="1461" y="2420"/>
                  </a:cubicBezTo>
                  <a:cubicBezTo>
                    <a:pt x="1575" y="2397"/>
                    <a:pt x="1666" y="2351"/>
                    <a:pt x="1780" y="2306"/>
                  </a:cubicBezTo>
                  <a:cubicBezTo>
                    <a:pt x="1826" y="2283"/>
                    <a:pt x="1872" y="2260"/>
                    <a:pt x="1917" y="2237"/>
                  </a:cubicBezTo>
                  <a:cubicBezTo>
                    <a:pt x="1986" y="2192"/>
                    <a:pt x="2054" y="2146"/>
                    <a:pt x="2100" y="2078"/>
                  </a:cubicBezTo>
                  <a:cubicBezTo>
                    <a:pt x="2168" y="2032"/>
                    <a:pt x="2214" y="1963"/>
                    <a:pt x="2260" y="1895"/>
                  </a:cubicBezTo>
                  <a:cubicBezTo>
                    <a:pt x="2328" y="1804"/>
                    <a:pt x="2374" y="1690"/>
                    <a:pt x="2397" y="1598"/>
                  </a:cubicBezTo>
                  <a:cubicBezTo>
                    <a:pt x="2442" y="1484"/>
                    <a:pt x="2465" y="1370"/>
                    <a:pt x="2465" y="1256"/>
                  </a:cubicBezTo>
                  <a:cubicBezTo>
                    <a:pt x="2465" y="1165"/>
                    <a:pt x="2442" y="1073"/>
                    <a:pt x="2420" y="982"/>
                  </a:cubicBezTo>
                  <a:cubicBezTo>
                    <a:pt x="2420" y="959"/>
                    <a:pt x="2420" y="936"/>
                    <a:pt x="2397" y="891"/>
                  </a:cubicBezTo>
                  <a:cubicBezTo>
                    <a:pt x="2351" y="777"/>
                    <a:pt x="2305" y="662"/>
                    <a:pt x="2237" y="571"/>
                  </a:cubicBezTo>
                  <a:cubicBezTo>
                    <a:pt x="2191" y="503"/>
                    <a:pt x="2146" y="411"/>
                    <a:pt x="2077" y="366"/>
                  </a:cubicBezTo>
                  <a:cubicBezTo>
                    <a:pt x="2009" y="297"/>
                    <a:pt x="1940" y="252"/>
                    <a:pt x="1872" y="183"/>
                  </a:cubicBezTo>
                  <a:cubicBezTo>
                    <a:pt x="1849" y="183"/>
                    <a:pt x="1803" y="160"/>
                    <a:pt x="1780" y="137"/>
                  </a:cubicBezTo>
                  <a:cubicBezTo>
                    <a:pt x="1689" y="92"/>
                    <a:pt x="1621" y="69"/>
                    <a:pt x="1529" y="46"/>
                  </a:cubicBezTo>
                  <a:cubicBezTo>
                    <a:pt x="1438" y="0"/>
                    <a:pt x="1347" y="0"/>
                    <a:pt x="1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0"/>
            <p:cNvSpPr/>
            <p:nvPr/>
          </p:nvSpPr>
          <p:spPr>
            <a:xfrm>
              <a:off x="3830250" y="494350"/>
              <a:ext cx="60500" cy="62100"/>
            </a:xfrm>
            <a:custGeom>
              <a:avLst/>
              <a:gdLst/>
              <a:ahLst/>
              <a:cxnLst/>
              <a:rect l="l" t="t" r="r" b="b"/>
              <a:pathLst>
                <a:path w="2420" h="2484" extrusionOk="0">
                  <a:moveTo>
                    <a:pt x="1106" y="0"/>
                  </a:moveTo>
                  <a:cubicBezTo>
                    <a:pt x="1057" y="0"/>
                    <a:pt x="1008" y="6"/>
                    <a:pt x="959" y="18"/>
                  </a:cubicBezTo>
                  <a:cubicBezTo>
                    <a:pt x="731" y="86"/>
                    <a:pt x="525" y="223"/>
                    <a:pt x="366" y="383"/>
                  </a:cubicBezTo>
                  <a:cubicBezTo>
                    <a:pt x="297" y="475"/>
                    <a:pt x="229" y="566"/>
                    <a:pt x="160" y="657"/>
                  </a:cubicBezTo>
                  <a:cubicBezTo>
                    <a:pt x="137" y="748"/>
                    <a:pt x="92" y="817"/>
                    <a:pt x="69" y="908"/>
                  </a:cubicBezTo>
                  <a:cubicBezTo>
                    <a:pt x="46" y="931"/>
                    <a:pt x="46" y="954"/>
                    <a:pt x="46" y="999"/>
                  </a:cubicBezTo>
                  <a:cubicBezTo>
                    <a:pt x="23" y="1114"/>
                    <a:pt x="0" y="1228"/>
                    <a:pt x="0" y="1342"/>
                  </a:cubicBezTo>
                  <a:cubicBezTo>
                    <a:pt x="0" y="1456"/>
                    <a:pt x="23" y="1570"/>
                    <a:pt x="69" y="1684"/>
                  </a:cubicBezTo>
                  <a:cubicBezTo>
                    <a:pt x="92" y="1753"/>
                    <a:pt x="114" y="1844"/>
                    <a:pt x="160" y="1913"/>
                  </a:cubicBezTo>
                  <a:cubicBezTo>
                    <a:pt x="206" y="1981"/>
                    <a:pt x="274" y="2049"/>
                    <a:pt x="320" y="2118"/>
                  </a:cubicBezTo>
                  <a:cubicBezTo>
                    <a:pt x="343" y="2141"/>
                    <a:pt x="366" y="2164"/>
                    <a:pt x="366" y="2164"/>
                  </a:cubicBezTo>
                  <a:cubicBezTo>
                    <a:pt x="434" y="2232"/>
                    <a:pt x="502" y="2278"/>
                    <a:pt x="571" y="2323"/>
                  </a:cubicBezTo>
                  <a:cubicBezTo>
                    <a:pt x="662" y="2369"/>
                    <a:pt x="776" y="2415"/>
                    <a:pt x="890" y="2437"/>
                  </a:cubicBezTo>
                  <a:cubicBezTo>
                    <a:pt x="959" y="2460"/>
                    <a:pt x="1050" y="2483"/>
                    <a:pt x="1142" y="2483"/>
                  </a:cubicBezTo>
                  <a:lnTo>
                    <a:pt x="1210" y="2483"/>
                  </a:lnTo>
                  <a:cubicBezTo>
                    <a:pt x="1438" y="2483"/>
                    <a:pt x="1667" y="2437"/>
                    <a:pt x="1849" y="2301"/>
                  </a:cubicBezTo>
                  <a:cubicBezTo>
                    <a:pt x="1918" y="2278"/>
                    <a:pt x="1986" y="2209"/>
                    <a:pt x="2032" y="2164"/>
                  </a:cubicBezTo>
                  <a:cubicBezTo>
                    <a:pt x="2077" y="2118"/>
                    <a:pt x="2123" y="2072"/>
                    <a:pt x="2146" y="2027"/>
                  </a:cubicBezTo>
                  <a:cubicBezTo>
                    <a:pt x="2192" y="2004"/>
                    <a:pt x="2214" y="1958"/>
                    <a:pt x="2237" y="1913"/>
                  </a:cubicBezTo>
                  <a:cubicBezTo>
                    <a:pt x="2260" y="1844"/>
                    <a:pt x="2306" y="1776"/>
                    <a:pt x="2328" y="1707"/>
                  </a:cubicBezTo>
                  <a:cubicBezTo>
                    <a:pt x="2328" y="1707"/>
                    <a:pt x="2328" y="1684"/>
                    <a:pt x="2328" y="1661"/>
                  </a:cubicBezTo>
                  <a:cubicBezTo>
                    <a:pt x="2420" y="1388"/>
                    <a:pt x="2351" y="1091"/>
                    <a:pt x="2214" y="840"/>
                  </a:cubicBezTo>
                  <a:cubicBezTo>
                    <a:pt x="2192" y="794"/>
                    <a:pt x="2169" y="748"/>
                    <a:pt x="2123" y="703"/>
                  </a:cubicBezTo>
                  <a:cubicBezTo>
                    <a:pt x="2077" y="657"/>
                    <a:pt x="2055" y="611"/>
                    <a:pt x="2009" y="566"/>
                  </a:cubicBezTo>
                  <a:cubicBezTo>
                    <a:pt x="1940" y="497"/>
                    <a:pt x="1849" y="429"/>
                    <a:pt x="1758" y="383"/>
                  </a:cubicBezTo>
                  <a:cubicBezTo>
                    <a:pt x="1712" y="269"/>
                    <a:pt x="1621" y="155"/>
                    <a:pt x="1507" y="109"/>
                  </a:cubicBezTo>
                  <a:cubicBezTo>
                    <a:pt x="1373" y="42"/>
                    <a:pt x="1239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6" name="Google Shape;1486;p30"/>
          <p:cNvSpPr/>
          <p:nvPr/>
        </p:nvSpPr>
        <p:spPr>
          <a:xfrm rot="-1584986" flipH="1">
            <a:off x="-88990" y="-41975"/>
            <a:ext cx="1223197" cy="348156"/>
          </a:xfrm>
          <a:custGeom>
            <a:avLst/>
            <a:gdLst/>
            <a:ahLst/>
            <a:cxnLst/>
            <a:rect l="l" t="t" r="r" b="b"/>
            <a:pathLst>
              <a:path w="48927" h="13926" extrusionOk="0">
                <a:moveTo>
                  <a:pt x="11396" y="756"/>
                </a:moveTo>
                <a:cubicBezTo>
                  <a:pt x="12294" y="756"/>
                  <a:pt x="11286" y="2679"/>
                  <a:pt x="11059" y="3132"/>
                </a:cubicBezTo>
                <a:cubicBezTo>
                  <a:pt x="10534" y="4114"/>
                  <a:pt x="9918" y="5073"/>
                  <a:pt x="9210" y="5963"/>
                </a:cubicBezTo>
                <a:cubicBezTo>
                  <a:pt x="8320" y="7058"/>
                  <a:pt x="7293" y="8085"/>
                  <a:pt x="6152" y="8930"/>
                </a:cubicBezTo>
                <a:cubicBezTo>
                  <a:pt x="6152" y="8679"/>
                  <a:pt x="6175" y="8405"/>
                  <a:pt x="6220" y="8154"/>
                </a:cubicBezTo>
                <a:cubicBezTo>
                  <a:pt x="6334" y="7150"/>
                  <a:pt x="6608" y="6145"/>
                  <a:pt x="6996" y="5209"/>
                </a:cubicBezTo>
                <a:cubicBezTo>
                  <a:pt x="7727" y="3429"/>
                  <a:pt x="9119" y="1466"/>
                  <a:pt x="11036" y="827"/>
                </a:cubicBezTo>
                <a:cubicBezTo>
                  <a:pt x="11181" y="778"/>
                  <a:pt x="11299" y="756"/>
                  <a:pt x="11396" y="756"/>
                </a:cubicBezTo>
                <a:close/>
                <a:moveTo>
                  <a:pt x="20369" y="1722"/>
                </a:moveTo>
                <a:cubicBezTo>
                  <a:pt x="20636" y="1722"/>
                  <a:pt x="20825" y="1863"/>
                  <a:pt x="20851" y="2242"/>
                </a:cubicBezTo>
                <a:cubicBezTo>
                  <a:pt x="20897" y="2676"/>
                  <a:pt x="20669" y="3132"/>
                  <a:pt x="20463" y="3498"/>
                </a:cubicBezTo>
                <a:cubicBezTo>
                  <a:pt x="20189" y="3977"/>
                  <a:pt x="19893" y="4456"/>
                  <a:pt x="19573" y="4913"/>
                </a:cubicBezTo>
                <a:cubicBezTo>
                  <a:pt x="18980" y="5780"/>
                  <a:pt x="18272" y="6602"/>
                  <a:pt x="17519" y="7355"/>
                </a:cubicBezTo>
                <a:cubicBezTo>
                  <a:pt x="16697" y="8177"/>
                  <a:pt x="15807" y="8907"/>
                  <a:pt x="14848" y="9569"/>
                </a:cubicBezTo>
                <a:cubicBezTo>
                  <a:pt x="14848" y="9021"/>
                  <a:pt x="14940" y="8496"/>
                  <a:pt x="15054" y="7994"/>
                </a:cubicBezTo>
                <a:cubicBezTo>
                  <a:pt x="15282" y="7013"/>
                  <a:pt x="15670" y="6054"/>
                  <a:pt x="16195" y="5187"/>
                </a:cubicBezTo>
                <a:cubicBezTo>
                  <a:pt x="16743" y="4296"/>
                  <a:pt x="17450" y="3520"/>
                  <a:pt x="18249" y="2858"/>
                </a:cubicBezTo>
                <a:cubicBezTo>
                  <a:pt x="18559" y="2598"/>
                  <a:pt x="19705" y="1722"/>
                  <a:pt x="20369" y="1722"/>
                </a:cubicBezTo>
                <a:close/>
                <a:moveTo>
                  <a:pt x="28109" y="3492"/>
                </a:moveTo>
                <a:cubicBezTo>
                  <a:pt x="28377" y="3492"/>
                  <a:pt x="28558" y="3695"/>
                  <a:pt x="28543" y="4114"/>
                </a:cubicBezTo>
                <a:cubicBezTo>
                  <a:pt x="28498" y="4616"/>
                  <a:pt x="28224" y="5095"/>
                  <a:pt x="27996" y="5552"/>
                </a:cubicBezTo>
                <a:cubicBezTo>
                  <a:pt x="27493" y="6511"/>
                  <a:pt x="26923" y="7401"/>
                  <a:pt x="26238" y="8222"/>
                </a:cubicBezTo>
                <a:cubicBezTo>
                  <a:pt x="25690" y="8907"/>
                  <a:pt x="25074" y="9523"/>
                  <a:pt x="24435" y="10117"/>
                </a:cubicBezTo>
                <a:cubicBezTo>
                  <a:pt x="24389" y="9843"/>
                  <a:pt x="24389" y="9592"/>
                  <a:pt x="24389" y="9318"/>
                </a:cubicBezTo>
                <a:cubicBezTo>
                  <a:pt x="24435" y="8200"/>
                  <a:pt x="24869" y="7081"/>
                  <a:pt x="25439" y="6100"/>
                </a:cubicBezTo>
                <a:cubicBezTo>
                  <a:pt x="25964" y="5209"/>
                  <a:pt x="26717" y="4205"/>
                  <a:pt x="27630" y="3657"/>
                </a:cubicBezTo>
                <a:cubicBezTo>
                  <a:pt x="27803" y="3547"/>
                  <a:pt x="27968" y="3492"/>
                  <a:pt x="28109" y="3492"/>
                </a:cubicBezTo>
                <a:close/>
                <a:moveTo>
                  <a:pt x="36360" y="3657"/>
                </a:moveTo>
                <a:cubicBezTo>
                  <a:pt x="36925" y="3657"/>
                  <a:pt x="37034" y="4237"/>
                  <a:pt x="36989" y="4685"/>
                </a:cubicBezTo>
                <a:cubicBezTo>
                  <a:pt x="36875" y="5666"/>
                  <a:pt x="36304" y="6670"/>
                  <a:pt x="35779" y="7492"/>
                </a:cubicBezTo>
                <a:cubicBezTo>
                  <a:pt x="35231" y="8359"/>
                  <a:pt x="34592" y="9113"/>
                  <a:pt x="33839" y="9820"/>
                </a:cubicBezTo>
                <a:cubicBezTo>
                  <a:pt x="33679" y="9957"/>
                  <a:pt x="33519" y="10094"/>
                  <a:pt x="33337" y="10254"/>
                </a:cubicBezTo>
                <a:cubicBezTo>
                  <a:pt x="33108" y="9341"/>
                  <a:pt x="33154" y="8337"/>
                  <a:pt x="33382" y="7446"/>
                </a:cubicBezTo>
                <a:cubicBezTo>
                  <a:pt x="33656" y="6351"/>
                  <a:pt x="34204" y="5301"/>
                  <a:pt x="35003" y="4479"/>
                </a:cubicBezTo>
                <a:cubicBezTo>
                  <a:pt x="35345" y="4137"/>
                  <a:pt x="35802" y="3657"/>
                  <a:pt x="36327" y="3657"/>
                </a:cubicBezTo>
                <a:cubicBezTo>
                  <a:pt x="36338" y="3657"/>
                  <a:pt x="36349" y="3657"/>
                  <a:pt x="36360" y="3657"/>
                </a:cubicBezTo>
                <a:close/>
                <a:moveTo>
                  <a:pt x="11386" y="0"/>
                </a:moveTo>
                <a:cubicBezTo>
                  <a:pt x="11346" y="0"/>
                  <a:pt x="11305" y="2"/>
                  <a:pt x="11265" y="5"/>
                </a:cubicBezTo>
                <a:cubicBezTo>
                  <a:pt x="10169" y="97"/>
                  <a:pt x="9028" y="1055"/>
                  <a:pt x="8297" y="1809"/>
                </a:cubicBezTo>
                <a:cubicBezTo>
                  <a:pt x="6608" y="3543"/>
                  <a:pt x="5695" y="5940"/>
                  <a:pt x="5444" y="8314"/>
                </a:cubicBezTo>
                <a:cubicBezTo>
                  <a:pt x="5399" y="8679"/>
                  <a:pt x="5376" y="9067"/>
                  <a:pt x="5399" y="9455"/>
                </a:cubicBezTo>
                <a:cubicBezTo>
                  <a:pt x="4988" y="9729"/>
                  <a:pt x="4554" y="9980"/>
                  <a:pt x="4120" y="10185"/>
                </a:cubicBezTo>
                <a:cubicBezTo>
                  <a:pt x="3339" y="10585"/>
                  <a:pt x="2484" y="10850"/>
                  <a:pt x="1618" y="10850"/>
                </a:cubicBezTo>
                <a:cubicBezTo>
                  <a:pt x="1296" y="10850"/>
                  <a:pt x="973" y="10814"/>
                  <a:pt x="651" y="10733"/>
                </a:cubicBezTo>
                <a:cubicBezTo>
                  <a:pt x="616" y="10725"/>
                  <a:pt x="583" y="10721"/>
                  <a:pt x="552" y="10721"/>
                </a:cubicBezTo>
                <a:cubicBezTo>
                  <a:pt x="146" y="10721"/>
                  <a:pt x="1" y="11358"/>
                  <a:pt x="445" y="11464"/>
                </a:cubicBezTo>
                <a:cubicBezTo>
                  <a:pt x="848" y="11567"/>
                  <a:pt x="1247" y="11614"/>
                  <a:pt x="1643" y="11614"/>
                </a:cubicBezTo>
                <a:cubicBezTo>
                  <a:pt x="3000" y="11614"/>
                  <a:pt x="4311" y="11059"/>
                  <a:pt x="5513" y="10300"/>
                </a:cubicBezTo>
                <a:cubicBezTo>
                  <a:pt x="5604" y="10779"/>
                  <a:pt x="5787" y="11235"/>
                  <a:pt x="6060" y="11623"/>
                </a:cubicBezTo>
                <a:cubicBezTo>
                  <a:pt x="6680" y="12456"/>
                  <a:pt x="7646" y="12796"/>
                  <a:pt x="8649" y="12796"/>
                </a:cubicBezTo>
                <a:cubicBezTo>
                  <a:pt x="8828" y="12796"/>
                  <a:pt x="9008" y="12785"/>
                  <a:pt x="9188" y="12765"/>
                </a:cubicBezTo>
                <a:cubicBezTo>
                  <a:pt x="10397" y="12628"/>
                  <a:pt x="11584" y="12171"/>
                  <a:pt x="12680" y="11646"/>
                </a:cubicBezTo>
                <a:cubicBezTo>
                  <a:pt x="13205" y="11418"/>
                  <a:pt x="13707" y="11144"/>
                  <a:pt x="14186" y="10870"/>
                </a:cubicBezTo>
                <a:cubicBezTo>
                  <a:pt x="14278" y="11349"/>
                  <a:pt x="14460" y="11783"/>
                  <a:pt x="14711" y="12194"/>
                </a:cubicBezTo>
                <a:cubicBezTo>
                  <a:pt x="15373" y="13175"/>
                  <a:pt x="16492" y="13746"/>
                  <a:pt x="17633" y="13883"/>
                </a:cubicBezTo>
                <a:cubicBezTo>
                  <a:pt x="17852" y="13912"/>
                  <a:pt x="18071" y="13925"/>
                  <a:pt x="18290" y="13925"/>
                </a:cubicBezTo>
                <a:cubicBezTo>
                  <a:pt x="20353" y="13925"/>
                  <a:pt x="22394" y="12720"/>
                  <a:pt x="24024" y="11441"/>
                </a:cubicBezTo>
                <a:cubicBezTo>
                  <a:pt x="24184" y="11738"/>
                  <a:pt x="24389" y="12034"/>
                  <a:pt x="24663" y="12285"/>
                </a:cubicBezTo>
                <a:cubicBezTo>
                  <a:pt x="25460" y="13071"/>
                  <a:pt x="26493" y="13363"/>
                  <a:pt x="27566" y="13363"/>
                </a:cubicBezTo>
                <a:cubicBezTo>
                  <a:pt x="28800" y="13363"/>
                  <a:pt x="30085" y="12977"/>
                  <a:pt x="31123" y="12514"/>
                </a:cubicBezTo>
                <a:cubicBezTo>
                  <a:pt x="31785" y="12217"/>
                  <a:pt x="32424" y="11852"/>
                  <a:pt x="33017" y="11441"/>
                </a:cubicBezTo>
                <a:cubicBezTo>
                  <a:pt x="33291" y="11897"/>
                  <a:pt x="33656" y="12308"/>
                  <a:pt x="34136" y="12628"/>
                </a:cubicBezTo>
                <a:cubicBezTo>
                  <a:pt x="34966" y="13163"/>
                  <a:pt x="35990" y="13340"/>
                  <a:pt x="36979" y="13340"/>
                </a:cubicBezTo>
                <a:cubicBezTo>
                  <a:pt x="37214" y="13340"/>
                  <a:pt x="37446" y="13330"/>
                  <a:pt x="37674" y="13312"/>
                </a:cubicBezTo>
                <a:cubicBezTo>
                  <a:pt x="40413" y="13084"/>
                  <a:pt x="42946" y="11852"/>
                  <a:pt x="45206" y="10368"/>
                </a:cubicBezTo>
                <a:cubicBezTo>
                  <a:pt x="46370" y="9592"/>
                  <a:pt x="47488" y="8747"/>
                  <a:pt x="48607" y="7903"/>
                </a:cubicBezTo>
                <a:cubicBezTo>
                  <a:pt x="48926" y="7677"/>
                  <a:pt x="48720" y="7189"/>
                  <a:pt x="48420" y="7189"/>
                </a:cubicBezTo>
                <a:cubicBezTo>
                  <a:pt x="48356" y="7189"/>
                  <a:pt x="48287" y="7211"/>
                  <a:pt x="48219" y="7264"/>
                </a:cubicBezTo>
                <a:cubicBezTo>
                  <a:pt x="46393" y="8656"/>
                  <a:pt x="44544" y="10048"/>
                  <a:pt x="42490" y="11076"/>
                </a:cubicBezTo>
                <a:cubicBezTo>
                  <a:pt x="40877" y="11911"/>
                  <a:pt x="38964" y="12604"/>
                  <a:pt x="37105" y="12604"/>
                </a:cubicBezTo>
                <a:cubicBezTo>
                  <a:pt x="36728" y="12604"/>
                  <a:pt x="36354" y="12575"/>
                  <a:pt x="35984" y="12514"/>
                </a:cubicBezTo>
                <a:cubicBezTo>
                  <a:pt x="34980" y="12331"/>
                  <a:pt x="34113" y="11852"/>
                  <a:pt x="33633" y="10984"/>
                </a:cubicBezTo>
                <a:cubicBezTo>
                  <a:pt x="34798" y="10071"/>
                  <a:pt x="35779" y="8953"/>
                  <a:pt x="36555" y="7697"/>
                </a:cubicBezTo>
                <a:cubicBezTo>
                  <a:pt x="37126" y="6762"/>
                  <a:pt x="37765" y="5575"/>
                  <a:pt x="37765" y="4456"/>
                </a:cubicBezTo>
                <a:cubicBezTo>
                  <a:pt x="37747" y="3536"/>
                  <a:pt x="37144" y="2901"/>
                  <a:pt x="36351" y="2901"/>
                </a:cubicBezTo>
                <a:cubicBezTo>
                  <a:pt x="36141" y="2901"/>
                  <a:pt x="35917" y="2945"/>
                  <a:pt x="35688" y="3041"/>
                </a:cubicBezTo>
                <a:cubicBezTo>
                  <a:pt x="34546" y="3498"/>
                  <a:pt x="33679" y="4753"/>
                  <a:pt x="33177" y="5826"/>
                </a:cubicBezTo>
                <a:cubicBezTo>
                  <a:pt x="32606" y="6967"/>
                  <a:pt x="32332" y="8291"/>
                  <a:pt x="32469" y="9569"/>
                </a:cubicBezTo>
                <a:cubicBezTo>
                  <a:pt x="32492" y="9980"/>
                  <a:pt x="32583" y="10368"/>
                  <a:pt x="32720" y="10733"/>
                </a:cubicBezTo>
                <a:cubicBezTo>
                  <a:pt x="31442" y="11646"/>
                  <a:pt x="29959" y="12331"/>
                  <a:pt x="28406" y="12536"/>
                </a:cubicBezTo>
                <a:cubicBezTo>
                  <a:pt x="28144" y="12575"/>
                  <a:pt x="27870" y="12597"/>
                  <a:pt x="27594" y="12597"/>
                </a:cubicBezTo>
                <a:cubicBezTo>
                  <a:pt x="26888" y="12597"/>
                  <a:pt x="26167" y="12451"/>
                  <a:pt x="25576" y="12057"/>
                </a:cubicBezTo>
                <a:cubicBezTo>
                  <a:pt x="25142" y="11760"/>
                  <a:pt x="24846" y="11372"/>
                  <a:pt x="24663" y="10916"/>
                </a:cubicBezTo>
                <a:cubicBezTo>
                  <a:pt x="24709" y="10870"/>
                  <a:pt x="24777" y="10802"/>
                  <a:pt x="24846" y="10756"/>
                </a:cubicBezTo>
                <a:cubicBezTo>
                  <a:pt x="25827" y="9911"/>
                  <a:pt x="26672" y="8953"/>
                  <a:pt x="27425" y="7903"/>
                </a:cubicBezTo>
                <a:cubicBezTo>
                  <a:pt x="28133" y="6944"/>
                  <a:pt x="28931" y="5780"/>
                  <a:pt x="29228" y="4616"/>
                </a:cubicBezTo>
                <a:cubicBezTo>
                  <a:pt x="29432" y="3758"/>
                  <a:pt x="29088" y="2699"/>
                  <a:pt x="28146" y="2699"/>
                </a:cubicBezTo>
                <a:cubicBezTo>
                  <a:pt x="28036" y="2699"/>
                  <a:pt x="27917" y="2713"/>
                  <a:pt x="27790" y="2744"/>
                </a:cubicBezTo>
                <a:cubicBezTo>
                  <a:pt x="27197" y="2904"/>
                  <a:pt x="26717" y="3361"/>
                  <a:pt x="26307" y="3771"/>
                </a:cubicBezTo>
                <a:cubicBezTo>
                  <a:pt x="25850" y="4228"/>
                  <a:pt x="25439" y="4730"/>
                  <a:pt x="25074" y="5255"/>
                </a:cubicBezTo>
                <a:cubicBezTo>
                  <a:pt x="24115" y="6716"/>
                  <a:pt x="23271" y="8884"/>
                  <a:pt x="23750" y="10688"/>
                </a:cubicBezTo>
                <a:cubicBezTo>
                  <a:pt x="22951" y="11304"/>
                  <a:pt x="22107" y="11874"/>
                  <a:pt x="21194" y="12331"/>
                </a:cubicBezTo>
                <a:cubicBezTo>
                  <a:pt x="20316" y="12775"/>
                  <a:pt x="19170" y="13127"/>
                  <a:pt x="18089" y="13127"/>
                </a:cubicBezTo>
                <a:cubicBezTo>
                  <a:pt x="16894" y="13127"/>
                  <a:pt x="15778" y="12697"/>
                  <a:pt x="15191" y="11486"/>
                </a:cubicBezTo>
                <a:cubicBezTo>
                  <a:pt x="15031" y="11167"/>
                  <a:pt x="14940" y="10802"/>
                  <a:pt x="14894" y="10436"/>
                </a:cubicBezTo>
                <a:cubicBezTo>
                  <a:pt x="15259" y="10208"/>
                  <a:pt x="15647" y="9934"/>
                  <a:pt x="16012" y="9683"/>
                </a:cubicBezTo>
                <a:cubicBezTo>
                  <a:pt x="18021" y="8154"/>
                  <a:pt x="19756" y="6259"/>
                  <a:pt x="21011" y="4068"/>
                </a:cubicBezTo>
                <a:cubicBezTo>
                  <a:pt x="21468" y="3269"/>
                  <a:pt x="22061" y="1923"/>
                  <a:pt x="21125" y="1215"/>
                </a:cubicBezTo>
                <a:cubicBezTo>
                  <a:pt x="20879" y="1025"/>
                  <a:pt x="20608" y="947"/>
                  <a:pt x="20328" y="947"/>
                </a:cubicBezTo>
                <a:cubicBezTo>
                  <a:pt x="19464" y="947"/>
                  <a:pt x="18510" y="1686"/>
                  <a:pt x="17907" y="2151"/>
                </a:cubicBezTo>
                <a:cubicBezTo>
                  <a:pt x="15967" y="3657"/>
                  <a:pt x="14597" y="5917"/>
                  <a:pt x="14209" y="8359"/>
                </a:cubicBezTo>
                <a:cubicBezTo>
                  <a:pt x="14118" y="8907"/>
                  <a:pt x="14072" y="9478"/>
                  <a:pt x="14095" y="10048"/>
                </a:cubicBezTo>
                <a:cubicBezTo>
                  <a:pt x="13547" y="10368"/>
                  <a:pt x="12954" y="10688"/>
                  <a:pt x="12360" y="10961"/>
                </a:cubicBezTo>
                <a:cubicBezTo>
                  <a:pt x="11399" y="11407"/>
                  <a:pt x="9909" y="12075"/>
                  <a:pt x="8620" y="12075"/>
                </a:cubicBezTo>
                <a:cubicBezTo>
                  <a:pt x="7798" y="12075"/>
                  <a:pt x="7057" y="11803"/>
                  <a:pt x="6585" y="11030"/>
                </a:cubicBezTo>
                <a:cubicBezTo>
                  <a:pt x="6380" y="10665"/>
                  <a:pt x="6243" y="10254"/>
                  <a:pt x="6197" y="9843"/>
                </a:cubicBezTo>
                <a:cubicBezTo>
                  <a:pt x="6745" y="9455"/>
                  <a:pt x="7247" y="9021"/>
                  <a:pt x="7727" y="8610"/>
                </a:cubicBezTo>
                <a:cubicBezTo>
                  <a:pt x="9690" y="6876"/>
                  <a:pt x="11310" y="4662"/>
                  <a:pt x="12315" y="2242"/>
                </a:cubicBezTo>
                <a:cubicBezTo>
                  <a:pt x="12497" y="1763"/>
                  <a:pt x="12657" y="1215"/>
                  <a:pt x="12474" y="713"/>
                </a:cubicBezTo>
                <a:cubicBezTo>
                  <a:pt x="12306" y="250"/>
                  <a:pt x="11865" y="0"/>
                  <a:pt x="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88" name="Google Shape;1488;p30"/>
          <p:cNvGrpSpPr/>
          <p:nvPr/>
        </p:nvGrpSpPr>
        <p:grpSpPr>
          <a:xfrm flipH="1">
            <a:off x="7708581" y="216663"/>
            <a:ext cx="1067675" cy="1029425"/>
            <a:chOff x="493750" y="169525"/>
            <a:chExt cx="1067675" cy="1029425"/>
          </a:xfrm>
        </p:grpSpPr>
        <p:sp>
          <p:nvSpPr>
            <p:cNvPr id="1489" name="Google Shape;1489;p30"/>
            <p:cNvSpPr/>
            <p:nvPr/>
          </p:nvSpPr>
          <p:spPr>
            <a:xfrm>
              <a:off x="493750" y="169525"/>
              <a:ext cx="1067675" cy="1029425"/>
            </a:xfrm>
            <a:custGeom>
              <a:avLst/>
              <a:gdLst/>
              <a:ahLst/>
              <a:cxnLst/>
              <a:rect l="l" t="t" r="r" b="b"/>
              <a:pathLst>
                <a:path w="42707" h="41177" extrusionOk="0">
                  <a:moveTo>
                    <a:pt x="18282" y="767"/>
                  </a:moveTo>
                  <a:cubicBezTo>
                    <a:pt x="21189" y="767"/>
                    <a:pt x="24106" y="1361"/>
                    <a:pt x="26843" y="2283"/>
                  </a:cubicBezTo>
                  <a:cubicBezTo>
                    <a:pt x="30952" y="3698"/>
                    <a:pt x="35083" y="5821"/>
                    <a:pt x="37594" y="9496"/>
                  </a:cubicBezTo>
                  <a:cubicBezTo>
                    <a:pt x="38827" y="11322"/>
                    <a:pt x="39694" y="13376"/>
                    <a:pt x="40356" y="15476"/>
                  </a:cubicBezTo>
                  <a:cubicBezTo>
                    <a:pt x="40995" y="17553"/>
                    <a:pt x="41429" y="19699"/>
                    <a:pt x="41520" y="21890"/>
                  </a:cubicBezTo>
                  <a:cubicBezTo>
                    <a:pt x="41703" y="26113"/>
                    <a:pt x="40538" y="30267"/>
                    <a:pt x="37708" y="33462"/>
                  </a:cubicBezTo>
                  <a:cubicBezTo>
                    <a:pt x="35038" y="36475"/>
                    <a:pt x="31363" y="38484"/>
                    <a:pt x="27528" y="39580"/>
                  </a:cubicBezTo>
                  <a:cubicBezTo>
                    <a:pt x="25636" y="40113"/>
                    <a:pt x="23699" y="40394"/>
                    <a:pt x="21768" y="40394"/>
                  </a:cubicBezTo>
                  <a:cubicBezTo>
                    <a:pt x="19322" y="40394"/>
                    <a:pt x="16885" y="39943"/>
                    <a:pt x="14563" y="38986"/>
                  </a:cubicBezTo>
                  <a:cubicBezTo>
                    <a:pt x="10706" y="37388"/>
                    <a:pt x="7419" y="34558"/>
                    <a:pt x="5182" y="31043"/>
                  </a:cubicBezTo>
                  <a:cubicBezTo>
                    <a:pt x="822" y="24150"/>
                    <a:pt x="229" y="14700"/>
                    <a:pt x="4611" y="7693"/>
                  </a:cubicBezTo>
                  <a:cubicBezTo>
                    <a:pt x="5159" y="6825"/>
                    <a:pt x="5776" y="6004"/>
                    <a:pt x="6460" y="5250"/>
                  </a:cubicBezTo>
                  <a:cubicBezTo>
                    <a:pt x="6483" y="5228"/>
                    <a:pt x="6483" y="5228"/>
                    <a:pt x="6506" y="5205"/>
                  </a:cubicBezTo>
                  <a:cubicBezTo>
                    <a:pt x="8423" y="3356"/>
                    <a:pt x="10866" y="2078"/>
                    <a:pt x="13445" y="1370"/>
                  </a:cubicBezTo>
                  <a:cubicBezTo>
                    <a:pt x="15033" y="953"/>
                    <a:pt x="16656" y="767"/>
                    <a:pt x="18282" y="767"/>
                  </a:cubicBezTo>
                  <a:close/>
                  <a:moveTo>
                    <a:pt x="18302" y="1"/>
                  </a:moveTo>
                  <a:cubicBezTo>
                    <a:pt x="17565" y="1"/>
                    <a:pt x="16828" y="38"/>
                    <a:pt x="16093" y="115"/>
                  </a:cubicBezTo>
                  <a:cubicBezTo>
                    <a:pt x="12075" y="548"/>
                    <a:pt x="8149" y="2260"/>
                    <a:pt x="5388" y="5250"/>
                  </a:cubicBezTo>
                  <a:cubicBezTo>
                    <a:pt x="4703" y="5958"/>
                    <a:pt x="4132" y="6757"/>
                    <a:pt x="3630" y="7601"/>
                  </a:cubicBezTo>
                  <a:cubicBezTo>
                    <a:pt x="3561" y="7716"/>
                    <a:pt x="3561" y="7830"/>
                    <a:pt x="3607" y="7921"/>
                  </a:cubicBezTo>
                  <a:cubicBezTo>
                    <a:pt x="1" y="14198"/>
                    <a:pt x="69" y="22301"/>
                    <a:pt x="3105" y="28829"/>
                  </a:cubicBezTo>
                  <a:cubicBezTo>
                    <a:pt x="4931" y="32732"/>
                    <a:pt x="7830" y="36087"/>
                    <a:pt x="11528" y="38301"/>
                  </a:cubicBezTo>
                  <a:cubicBezTo>
                    <a:pt x="14666" y="40177"/>
                    <a:pt x="18228" y="41176"/>
                    <a:pt x="21844" y="41176"/>
                  </a:cubicBezTo>
                  <a:cubicBezTo>
                    <a:pt x="22672" y="41176"/>
                    <a:pt x="23503" y="41124"/>
                    <a:pt x="24333" y="41018"/>
                  </a:cubicBezTo>
                  <a:cubicBezTo>
                    <a:pt x="28646" y="40447"/>
                    <a:pt x="32915" y="38689"/>
                    <a:pt x="36270" y="35905"/>
                  </a:cubicBezTo>
                  <a:cubicBezTo>
                    <a:pt x="39580" y="33166"/>
                    <a:pt x="41657" y="29400"/>
                    <a:pt x="42159" y="25131"/>
                  </a:cubicBezTo>
                  <a:cubicBezTo>
                    <a:pt x="42707" y="20635"/>
                    <a:pt x="41657" y="15910"/>
                    <a:pt x="39762" y="11824"/>
                  </a:cubicBezTo>
                  <a:cubicBezTo>
                    <a:pt x="38804" y="9747"/>
                    <a:pt x="37526" y="7853"/>
                    <a:pt x="35814" y="6323"/>
                  </a:cubicBezTo>
                  <a:cubicBezTo>
                    <a:pt x="34147" y="4817"/>
                    <a:pt x="32162" y="3675"/>
                    <a:pt x="30130" y="2762"/>
                  </a:cubicBezTo>
                  <a:cubicBezTo>
                    <a:pt x="26420" y="1120"/>
                    <a:pt x="22366" y="1"/>
                    <a:pt x="18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574225" y="244725"/>
              <a:ext cx="900475" cy="847975"/>
            </a:xfrm>
            <a:custGeom>
              <a:avLst/>
              <a:gdLst/>
              <a:ahLst/>
              <a:cxnLst/>
              <a:rect l="l" t="t" r="r" b="b"/>
              <a:pathLst>
                <a:path w="36019" h="33919" extrusionOk="0">
                  <a:moveTo>
                    <a:pt x="15710" y="733"/>
                  </a:moveTo>
                  <a:cubicBezTo>
                    <a:pt x="18293" y="733"/>
                    <a:pt x="20906" y="1153"/>
                    <a:pt x="23328" y="1923"/>
                  </a:cubicBezTo>
                  <a:cubicBezTo>
                    <a:pt x="26546" y="2927"/>
                    <a:pt x="29536" y="4708"/>
                    <a:pt x="31659" y="7355"/>
                  </a:cubicBezTo>
                  <a:cubicBezTo>
                    <a:pt x="33873" y="10140"/>
                    <a:pt x="34991" y="13746"/>
                    <a:pt x="34946" y="17284"/>
                  </a:cubicBezTo>
                  <a:cubicBezTo>
                    <a:pt x="34832" y="23926"/>
                    <a:pt x="30677" y="30158"/>
                    <a:pt x="24309" y="32280"/>
                  </a:cubicBezTo>
                  <a:cubicBezTo>
                    <a:pt x="22588" y="32870"/>
                    <a:pt x="20779" y="33162"/>
                    <a:pt x="18967" y="33162"/>
                  </a:cubicBezTo>
                  <a:cubicBezTo>
                    <a:pt x="17343" y="33162"/>
                    <a:pt x="15717" y="32927"/>
                    <a:pt x="14152" y="32463"/>
                  </a:cubicBezTo>
                  <a:cubicBezTo>
                    <a:pt x="11048" y="31527"/>
                    <a:pt x="8263" y="29610"/>
                    <a:pt x="6140" y="27168"/>
                  </a:cubicBezTo>
                  <a:cubicBezTo>
                    <a:pt x="1461" y="21758"/>
                    <a:pt x="502" y="14066"/>
                    <a:pt x="3127" y="7492"/>
                  </a:cubicBezTo>
                  <a:cubicBezTo>
                    <a:pt x="3401" y="6807"/>
                    <a:pt x="3721" y="6146"/>
                    <a:pt x="4063" y="5506"/>
                  </a:cubicBezTo>
                  <a:cubicBezTo>
                    <a:pt x="6072" y="2882"/>
                    <a:pt x="9244" y="1444"/>
                    <a:pt x="12463" y="964"/>
                  </a:cubicBezTo>
                  <a:cubicBezTo>
                    <a:pt x="13529" y="808"/>
                    <a:pt x="14617" y="733"/>
                    <a:pt x="15710" y="733"/>
                  </a:cubicBezTo>
                  <a:close/>
                  <a:moveTo>
                    <a:pt x="15635" y="0"/>
                  </a:moveTo>
                  <a:cubicBezTo>
                    <a:pt x="15453" y="0"/>
                    <a:pt x="15270" y="2"/>
                    <a:pt x="15088" y="6"/>
                  </a:cubicBezTo>
                  <a:cubicBezTo>
                    <a:pt x="11276" y="74"/>
                    <a:pt x="7373" y="1101"/>
                    <a:pt x="4565" y="3795"/>
                  </a:cubicBezTo>
                  <a:cubicBezTo>
                    <a:pt x="4360" y="4000"/>
                    <a:pt x="4154" y="4205"/>
                    <a:pt x="3972" y="4411"/>
                  </a:cubicBezTo>
                  <a:cubicBezTo>
                    <a:pt x="3858" y="4434"/>
                    <a:pt x="3766" y="4479"/>
                    <a:pt x="3698" y="4593"/>
                  </a:cubicBezTo>
                  <a:cubicBezTo>
                    <a:pt x="3607" y="4753"/>
                    <a:pt x="3515" y="4913"/>
                    <a:pt x="3424" y="5073"/>
                  </a:cubicBezTo>
                  <a:cubicBezTo>
                    <a:pt x="3241" y="5324"/>
                    <a:pt x="3082" y="5552"/>
                    <a:pt x="2922" y="5803"/>
                  </a:cubicBezTo>
                  <a:cubicBezTo>
                    <a:pt x="2853" y="5917"/>
                    <a:pt x="2853" y="6054"/>
                    <a:pt x="2899" y="6146"/>
                  </a:cubicBezTo>
                  <a:cubicBezTo>
                    <a:pt x="0" y="12422"/>
                    <a:pt x="228" y="20023"/>
                    <a:pt x="4154" y="25821"/>
                  </a:cubicBezTo>
                  <a:cubicBezTo>
                    <a:pt x="6049" y="28628"/>
                    <a:pt x="8674" y="30957"/>
                    <a:pt x="11755" y="32372"/>
                  </a:cubicBezTo>
                  <a:cubicBezTo>
                    <a:pt x="14029" y="33405"/>
                    <a:pt x="16491" y="33918"/>
                    <a:pt x="18964" y="33918"/>
                  </a:cubicBezTo>
                  <a:cubicBezTo>
                    <a:pt x="20041" y="33918"/>
                    <a:pt x="21120" y="33821"/>
                    <a:pt x="22186" y="33627"/>
                  </a:cubicBezTo>
                  <a:cubicBezTo>
                    <a:pt x="25656" y="32988"/>
                    <a:pt x="28920" y="31253"/>
                    <a:pt x="31271" y="28628"/>
                  </a:cubicBezTo>
                  <a:cubicBezTo>
                    <a:pt x="33553" y="26095"/>
                    <a:pt x="35037" y="22854"/>
                    <a:pt x="35516" y="19498"/>
                  </a:cubicBezTo>
                  <a:cubicBezTo>
                    <a:pt x="36018" y="15960"/>
                    <a:pt x="35425" y="12331"/>
                    <a:pt x="33736" y="9158"/>
                  </a:cubicBezTo>
                  <a:cubicBezTo>
                    <a:pt x="32024" y="5940"/>
                    <a:pt x="29171" y="3521"/>
                    <a:pt x="25838" y="2060"/>
                  </a:cubicBezTo>
                  <a:cubicBezTo>
                    <a:pt x="22650" y="628"/>
                    <a:pt x="19131" y="0"/>
                    <a:pt x="1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732850" y="343575"/>
              <a:ext cx="575225" cy="578625"/>
            </a:xfrm>
            <a:custGeom>
              <a:avLst/>
              <a:gdLst/>
              <a:ahLst/>
              <a:cxnLst/>
              <a:rect l="l" t="t" r="r" b="b"/>
              <a:pathLst>
                <a:path w="23009" h="23145" extrusionOk="0">
                  <a:moveTo>
                    <a:pt x="8298" y="783"/>
                  </a:moveTo>
                  <a:cubicBezTo>
                    <a:pt x="9182" y="783"/>
                    <a:pt x="10067" y="880"/>
                    <a:pt x="10888" y="1005"/>
                  </a:cubicBezTo>
                  <a:cubicBezTo>
                    <a:pt x="15453" y="1735"/>
                    <a:pt x="19813" y="4406"/>
                    <a:pt x="21388" y="8925"/>
                  </a:cubicBezTo>
                  <a:cubicBezTo>
                    <a:pt x="22141" y="11025"/>
                    <a:pt x="22164" y="13307"/>
                    <a:pt x="21365" y="15385"/>
                  </a:cubicBezTo>
                  <a:cubicBezTo>
                    <a:pt x="20475" y="17621"/>
                    <a:pt x="18763" y="19539"/>
                    <a:pt x="16731" y="20794"/>
                  </a:cubicBezTo>
                  <a:cubicBezTo>
                    <a:pt x="15082" y="21813"/>
                    <a:pt x="13192" y="22396"/>
                    <a:pt x="11281" y="22396"/>
                  </a:cubicBezTo>
                  <a:cubicBezTo>
                    <a:pt x="10838" y="22396"/>
                    <a:pt x="10395" y="22365"/>
                    <a:pt x="9952" y="22301"/>
                  </a:cubicBezTo>
                  <a:cubicBezTo>
                    <a:pt x="7601" y="21958"/>
                    <a:pt x="5570" y="20726"/>
                    <a:pt x="4109" y="18900"/>
                  </a:cubicBezTo>
                  <a:cubicBezTo>
                    <a:pt x="2534" y="16891"/>
                    <a:pt x="1598" y="14335"/>
                    <a:pt x="1279" y="11824"/>
                  </a:cubicBezTo>
                  <a:cubicBezTo>
                    <a:pt x="936" y="9130"/>
                    <a:pt x="1302" y="6346"/>
                    <a:pt x="2603" y="3926"/>
                  </a:cubicBezTo>
                  <a:cubicBezTo>
                    <a:pt x="2648" y="3835"/>
                    <a:pt x="2648" y="3721"/>
                    <a:pt x="2625" y="3630"/>
                  </a:cubicBezTo>
                  <a:cubicBezTo>
                    <a:pt x="2991" y="3036"/>
                    <a:pt x="3447" y="2488"/>
                    <a:pt x="3995" y="2055"/>
                  </a:cubicBezTo>
                  <a:cubicBezTo>
                    <a:pt x="5201" y="1081"/>
                    <a:pt x="6749" y="783"/>
                    <a:pt x="8298" y="783"/>
                  </a:cubicBezTo>
                  <a:close/>
                  <a:moveTo>
                    <a:pt x="8338" y="0"/>
                  </a:moveTo>
                  <a:cubicBezTo>
                    <a:pt x="6771" y="0"/>
                    <a:pt x="5228" y="296"/>
                    <a:pt x="3972" y="1142"/>
                  </a:cubicBezTo>
                  <a:cubicBezTo>
                    <a:pt x="1849" y="2557"/>
                    <a:pt x="845" y="5090"/>
                    <a:pt x="548" y="7533"/>
                  </a:cubicBezTo>
                  <a:cubicBezTo>
                    <a:pt x="548" y="7601"/>
                    <a:pt x="548" y="7647"/>
                    <a:pt x="571" y="7692"/>
                  </a:cubicBezTo>
                  <a:cubicBezTo>
                    <a:pt x="1" y="11322"/>
                    <a:pt x="822" y="15225"/>
                    <a:pt x="2762" y="18283"/>
                  </a:cubicBezTo>
                  <a:cubicBezTo>
                    <a:pt x="4041" y="20315"/>
                    <a:pt x="5889" y="21935"/>
                    <a:pt x="8195" y="22666"/>
                  </a:cubicBezTo>
                  <a:cubicBezTo>
                    <a:pt x="9203" y="22990"/>
                    <a:pt x="10245" y="23145"/>
                    <a:pt x="11285" y="23145"/>
                  </a:cubicBezTo>
                  <a:cubicBezTo>
                    <a:pt x="12810" y="23145"/>
                    <a:pt x="14329" y="22811"/>
                    <a:pt x="15727" y="22186"/>
                  </a:cubicBezTo>
                  <a:cubicBezTo>
                    <a:pt x="18078" y="21137"/>
                    <a:pt x="20087" y="19310"/>
                    <a:pt x="21365" y="17096"/>
                  </a:cubicBezTo>
                  <a:cubicBezTo>
                    <a:pt x="22598" y="14974"/>
                    <a:pt x="23008" y="12531"/>
                    <a:pt x="22506" y="10135"/>
                  </a:cubicBezTo>
                  <a:cubicBezTo>
                    <a:pt x="21502" y="5113"/>
                    <a:pt x="17188" y="1689"/>
                    <a:pt x="12395" y="525"/>
                  </a:cubicBezTo>
                  <a:cubicBezTo>
                    <a:pt x="11148" y="235"/>
                    <a:pt x="9733" y="0"/>
                    <a:pt x="8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880650" y="510075"/>
              <a:ext cx="292175" cy="273000"/>
            </a:xfrm>
            <a:custGeom>
              <a:avLst/>
              <a:gdLst/>
              <a:ahLst/>
              <a:cxnLst/>
              <a:rect l="l" t="t" r="r" b="b"/>
              <a:pathLst>
                <a:path w="11687" h="10920" extrusionOk="0">
                  <a:moveTo>
                    <a:pt x="4317" y="761"/>
                  </a:moveTo>
                  <a:cubicBezTo>
                    <a:pt x="4961" y="761"/>
                    <a:pt x="5585" y="846"/>
                    <a:pt x="6072" y="964"/>
                  </a:cubicBezTo>
                  <a:cubicBezTo>
                    <a:pt x="8035" y="1443"/>
                    <a:pt x="10021" y="2767"/>
                    <a:pt x="10546" y="4821"/>
                  </a:cubicBezTo>
                  <a:cubicBezTo>
                    <a:pt x="11071" y="6876"/>
                    <a:pt x="9450" y="8588"/>
                    <a:pt x="7784" y="9478"/>
                  </a:cubicBezTo>
                  <a:cubicBezTo>
                    <a:pt x="6975" y="9918"/>
                    <a:pt x="6084" y="10170"/>
                    <a:pt x="5215" y="10170"/>
                  </a:cubicBezTo>
                  <a:cubicBezTo>
                    <a:pt x="4146" y="10170"/>
                    <a:pt x="3111" y="9788"/>
                    <a:pt x="2306" y="8907"/>
                  </a:cubicBezTo>
                  <a:cubicBezTo>
                    <a:pt x="617" y="7035"/>
                    <a:pt x="776" y="4365"/>
                    <a:pt x="1256" y="2060"/>
                  </a:cubicBezTo>
                  <a:cubicBezTo>
                    <a:pt x="1795" y="1071"/>
                    <a:pt x="3090" y="761"/>
                    <a:pt x="4317" y="761"/>
                  </a:cubicBezTo>
                  <a:close/>
                  <a:moveTo>
                    <a:pt x="4342" y="0"/>
                  </a:moveTo>
                  <a:cubicBezTo>
                    <a:pt x="3023" y="0"/>
                    <a:pt x="1677" y="327"/>
                    <a:pt x="890" y="1238"/>
                  </a:cubicBezTo>
                  <a:cubicBezTo>
                    <a:pt x="754" y="1238"/>
                    <a:pt x="617" y="1329"/>
                    <a:pt x="594" y="1512"/>
                  </a:cubicBezTo>
                  <a:cubicBezTo>
                    <a:pt x="571" y="1603"/>
                    <a:pt x="548" y="1694"/>
                    <a:pt x="525" y="1786"/>
                  </a:cubicBezTo>
                  <a:cubicBezTo>
                    <a:pt x="457" y="1945"/>
                    <a:pt x="388" y="2105"/>
                    <a:pt x="343" y="2288"/>
                  </a:cubicBezTo>
                  <a:cubicBezTo>
                    <a:pt x="297" y="2402"/>
                    <a:pt x="320" y="2516"/>
                    <a:pt x="388" y="2585"/>
                  </a:cubicBezTo>
                  <a:cubicBezTo>
                    <a:pt x="0" y="4821"/>
                    <a:pt x="46" y="7195"/>
                    <a:pt x="1484" y="9090"/>
                  </a:cubicBezTo>
                  <a:cubicBezTo>
                    <a:pt x="2442" y="10342"/>
                    <a:pt x="3818" y="10919"/>
                    <a:pt x="5257" y="10919"/>
                  </a:cubicBezTo>
                  <a:cubicBezTo>
                    <a:pt x="6047" y="10919"/>
                    <a:pt x="6855" y="10745"/>
                    <a:pt x="7624" y="10414"/>
                  </a:cubicBezTo>
                  <a:cubicBezTo>
                    <a:pt x="9678" y="9501"/>
                    <a:pt x="11687" y="7538"/>
                    <a:pt x="11367" y="5118"/>
                  </a:cubicBezTo>
                  <a:cubicBezTo>
                    <a:pt x="11071" y="2744"/>
                    <a:pt x="8925" y="1010"/>
                    <a:pt x="6734" y="348"/>
                  </a:cubicBezTo>
                  <a:cubicBezTo>
                    <a:pt x="6057" y="140"/>
                    <a:pt x="5205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1022725" y="64942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23"/>
                    <a:pt x="1" y="23"/>
                    <a:pt x="1" y="23"/>
                  </a:cubicBezTo>
                  <a:cubicBezTo>
                    <a:pt x="24" y="23"/>
                    <a:pt x="24" y="23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1025575" y="63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963950" y="606625"/>
              <a:ext cx="82775" cy="69900"/>
            </a:xfrm>
            <a:custGeom>
              <a:avLst/>
              <a:gdLst/>
              <a:ahLst/>
              <a:cxnLst/>
              <a:rect l="l" t="t" r="r" b="b"/>
              <a:pathLst>
                <a:path w="3311" h="2796" extrusionOk="0">
                  <a:moveTo>
                    <a:pt x="1644" y="754"/>
                  </a:moveTo>
                  <a:cubicBezTo>
                    <a:pt x="1667" y="777"/>
                    <a:pt x="1713" y="777"/>
                    <a:pt x="1736" y="777"/>
                  </a:cubicBezTo>
                  <a:cubicBezTo>
                    <a:pt x="1781" y="800"/>
                    <a:pt x="1850" y="822"/>
                    <a:pt x="1918" y="845"/>
                  </a:cubicBezTo>
                  <a:cubicBezTo>
                    <a:pt x="1964" y="868"/>
                    <a:pt x="1987" y="891"/>
                    <a:pt x="2032" y="891"/>
                  </a:cubicBezTo>
                  <a:cubicBezTo>
                    <a:pt x="2078" y="914"/>
                    <a:pt x="2101" y="937"/>
                    <a:pt x="2146" y="982"/>
                  </a:cubicBezTo>
                  <a:cubicBezTo>
                    <a:pt x="2192" y="1005"/>
                    <a:pt x="2260" y="1028"/>
                    <a:pt x="2306" y="1074"/>
                  </a:cubicBezTo>
                  <a:cubicBezTo>
                    <a:pt x="2329" y="1096"/>
                    <a:pt x="2352" y="1119"/>
                    <a:pt x="2397" y="1142"/>
                  </a:cubicBezTo>
                  <a:cubicBezTo>
                    <a:pt x="2420" y="1165"/>
                    <a:pt x="2443" y="1188"/>
                    <a:pt x="2443" y="1211"/>
                  </a:cubicBezTo>
                  <a:cubicBezTo>
                    <a:pt x="2466" y="1211"/>
                    <a:pt x="2466" y="1233"/>
                    <a:pt x="2466" y="1233"/>
                  </a:cubicBezTo>
                  <a:cubicBezTo>
                    <a:pt x="2466" y="1242"/>
                    <a:pt x="2469" y="1250"/>
                    <a:pt x="2473" y="1257"/>
                  </a:cubicBezTo>
                  <a:lnTo>
                    <a:pt x="2473" y="1257"/>
                  </a:lnTo>
                  <a:cubicBezTo>
                    <a:pt x="2471" y="1256"/>
                    <a:pt x="2468" y="1256"/>
                    <a:pt x="2466" y="1256"/>
                  </a:cubicBezTo>
                  <a:cubicBezTo>
                    <a:pt x="2489" y="1279"/>
                    <a:pt x="2489" y="1279"/>
                    <a:pt x="2489" y="1302"/>
                  </a:cubicBezTo>
                  <a:cubicBezTo>
                    <a:pt x="2489" y="1325"/>
                    <a:pt x="2512" y="1325"/>
                    <a:pt x="2512" y="1347"/>
                  </a:cubicBezTo>
                  <a:cubicBezTo>
                    <a:pt x="2512" y="1370"/>
                    <a:pt x="2512" y="1393"/>
                    <a:pt x="2512" y="1393"/>
                  </a:cubicBezTo>
                  <a:cubicBezTo>
                    <a:pt x="2512" y="1416"/>
                    <a:pt x="2512" y="1416"/>
                    <a:pt x="2512" y="1439"/>
                  </a:cubicBezTo>
                  <a:cubicBezTo>
                    <a:pt x="2512" y="1484"/>
                    <a:pt x="2489" y="1507"/>
                    <a:pt x="2489" y="1530"/>
                  </a:cubicBezTo>
                  <a:cubicBezTo>
                    <a:pt x="2480" y="1539"/>
                    <a:pt x="2471" y="1555"/>
                    <a:pt x="2466" y="1567"/>
                  </a:cubicBezTo>
                  <a:lnTo>
                    <a:pt x="2466" y="1567"/>
                  </a:lnTo>
                  <a:cubicBezTo>
                    <a:pt x="2460" y="1576"/>
                    <a:pt x="2455" y="1587"/>
                    <a:pt x="2443" y="1599"/>
                  </a:cubicBezTo>
                  <a:cubicBezTo>
                    <a:pt x="2420" y="1644"/>
                    <a:pt x="2397" y="1667"/>
                    <a:pt x="2375" y="1713"/>
                  </a:cubicBezTo>
                  <a:cubicBezTo>
                    <a:pt x="2375" y="1735"/>
                    <a:pt x="2352" y="1735"/>
                    <a:pt x="2352" y="1735"/>
                  </a:cubicBezTo>
                  <a:cubicBezTo>
                    <a:pt x="2352" y="1758"/>
                    <a:pt x="2329" y="1758"/>
                    <a:pt x="2329" y="1781"/>
                  </a:cubicBezTo>
                  <a:cubicBezTo>
                    <a:pt x="2306" y="1804"/>
                    <a:pt x="2260" y="1827"/>
                    <a:pt x="2238" y="1850"/>
                  </a:cubicBezTo>
                  <a:cubicBezTo>
                    <a:pt x="2238" y="1872"/>
                    <a:pt x="2192" y="1895"/>
                    <a:pt x="2169" y="1895"/>
                  </a:cubicBezTo>
                  <a:cubicBezTo>
                    <a:pt x="2124" y="1918"/>
                    <a:pt x="2101" y="1941"/>
                    <a:pt x="2055" y="1964"/>
                  </a:cubicBezTo>
                  <a:cubicBezTo>
                    <a:pt x="2009" y="1987"/>
                    <a:pt x="1964" y="1987"/>
                    <a:pt x="1941" y="2009"/>
                  </a:cubicBezTo>
                  <a:cubicBezTo>
                    <a:pt x="1895" y="2009"/>
                    <a:pt x="1850" y="2032"/>
                    <a:pt x="1804" y="2032"/>
                  </a:cubicBezTo>
                  <a:lnTo>
                    <a:pt x="1530" y="2032"/>
                  </a:lnTo>
                  <a:cubicBezTo>
                    <a:pt x="1507" y="2032"/>
                    <a:pt x="1484" y="2032"/>
                    <a:pt x="1462" y="2009"/>
                  </a:cubicBezTo>
                  <a:cubicBezTo>
                    <a:pt x="1416" y="2009"/>
                    <a:pt x="1370" y="1987"/>
                    <a:pt x="1325" y="1987"/>
                  </a:cubicBezTo>
                  <a:cubicBezTo>
                    <a:pt x="1325" y="1987"/>
                    <a:pt x="1302" y="1964"/>
                    <a:pt x="1279" y="1964"/>
                  </a:cubicBezTo>
                  <a:cubicBezTo>
                    <a:pt x="1279" y="1964"/>
                    <a:pt x="1256" y="1964"/>
                    <a:pt x="1256" y="1941"/>
                  </a:cubicBezTo>
                  <a:cubicBezTo>
                    <a:pt x="1211" y="1918"/>
                    <a:pt x="1165" y="1895"/>
                    <a:pt x="1119" y="1872"/>
                  </a:cubicBezTo>
                  <a:cubicBezTo>
                    <a:pt x="1096" y="1850"/>
                    <a:pt x="1074" y="1827"/>
                    <a:pt x="1051" y="1804"/>
                  </a:cubicBezTo>
                  <a:cubicBezTo>
                    <a:pt x="1051" y="1804"/>
                    <a:pt x="1028" y="1781"/>
                    <a:pt x="1005" y="1758"/>
                  </a:cubicBezTo>
                  <a:cubicBezTo>
                    <a:pt x="1005" y="1758"/>
                    <a:pt x="1005" y="1735"/>
                    <a:pt x="1005" y="1735"/>
                  </a:cubicBezTo>
                  <a:cubicBezTo>
                    <a:pt x="982" y="1690"/>
                    <a:pt x="959" y="1644"/>
                    <a:pt x="914" y="1599"/>
                  </a:cubicBezTo>
                  <a:cubicBezTo>
                    <a:pt x="914" y="1576"/>
                    <a:pt x="914" y="1530"/>
                    <a:pt x="891" y="1507"/>
                  </a:cubicBezTo>
                  <a:cubicBezTo>
                    <a:pt x="891" y="1484"/>
                    <a:pt x="891" y="1462"/>
                    <a:pt x="868" y="1439"/>
                  </a:cubicBezTo>
                  <a:cubicBezTo>
                    <a:pt x="868" y="1439"/>
                    <a:pt x="868" y="1439"/>
                    <a:pt x="868" y="1416"/>
                  </a:cubicBezTo>
                  <a:cubicBezTo>
                    <a:pt x="868" y="1370"/>
                    <a:pt x="868" y="1325"/>
                    <a:pt x="868" y="1279"/>
                  </a:cubicBezTo>
                  <a:cubicBezTo>
                    <a:pt x="868" y="1279"/>
                    <a:pt x="868" y="1256"/>
                    <a:pt x="868" y="1256"/>
                  </a:cubicBezTo>
                  <a:cubicBezTo>
                    <a:pt x="868" y="1233"/>
                    <a:pt x="891" y="1188"/>
                    <a:pt x="891" y="1188"/>
                  </a:cubicBezTo>
                  <a:cubicBezTo>
                    <a:pt x="891" y="1165"/>
                    <a:pt x="891" y="1165"/>
                    <a:pt x="891" y="1165"/>
                  </a:cubicBezTo>
                  <a:cubicBezTo>
                    <a:pt x="982" y="1142"/>
                    <a:pt x="1074" y="1074"/>
                    <a:pt x="1119" y="982"/>
                  </a:cubicBezTo>
                  <a:cubicBezTo>
                    <a:pt x="1119" y="959"/>
                    <a:pt x="1142" y="937"/>
                    <a:pt x="1142" y="914"/>
                  </a:cubicBezTo>
                  <a:cubicBezTo>
                    <a:pt x="1165" y="891"/>
                    <a:pt x="1188" y="891"/>
                    <a:pt x="1188" y="868"/>
                  </a:cubicBezTo>
                  <a:cubicBezTo>
                    <a:pt x="1188" y="868"/>
                    <a:pt x="1233" y="845"/>
                    <a:pt x="1233" y="845"/>
                  </a:cubicBezTo>
                  <a:cubicBezTo>
                    <a:pt x="1256" y="822"/>
                    <a:pt x="1256" y="822"/>
                    <a:pt x="1256" y="822"/>
                  </a:cubicBezTo>
                  <a:cubicBezTo>
                    <a:pt x="1279" y="822"/>
                    <a:pt x="1302" y="800"/>
                    <a:pt x="1325" y="800"/>
                  </a:cubicBezTo>
                  <a:cubicBezTo>
                    <a:pt x="1347" y="777"/>
                    <a:pt x="1393" y="777"/>
                    <a:pt x="1416" y="754"/>
                  </a:cubicBezTo>
                  <a:close/>
                  <a:moveTo>
                    <a:pt x="1520" y="1"/>
                  </a:moveTo>
                  <a:cubicBezTo>
                    <a:pt x="1433" y="1"/>
                    <a:pt x="1345" y="8"/>
                    <a:pt x="1256" y="24"/>
                  </a:cubicBezTo>
                  <a:cubicBezTo>
                    <a:pt x="1005" y="69"/>
                    <a:pt x="754" y="206"/>
                    <a:pt x="594" y="412"/>
                  </a:cubicBezTo>
                  <a:cubicBezTo>
                    <a:pt x="503" y="434"/>
                    <a:pt x="412" y="480"/>
                    <a:pt x="343" y="571"/>
                  </a:cubicBezTo>
                  <a:cubicBezTo>
                    <a:pt x="1" y="1028"/>
                    <a:pt x="46" y="1713"/>
                    <a:pt x="366" y="2169"/>
                  </a:cubicBezTo>
                  <a:cubicBezTo>
                    <a:pt x="680" y="2595"/>
                    <a:pt x="1175" y="2795"/>
                    <a:pt x="1679" y="2795"/>
                  </a:cubicBezTo>
                  <a:cubicBezTo>
                    <a:pt x="1797" y="2795"/>
                    <a:pt x="1915" y="2784"/>
                    <a:pt x="2032" y="2763"/>
                  </a:cubicBezTo>
                  <a:cubicBezTo>
                    <a:pt x="2580" y="2648"/>
                    <a:pt x="3082" y="2238"/>
                    <a:pt x="3242" y="1667"/>
                  </a:cubicBezTo>
                  <a:cubicBezTo>
                    <a:pt x="3310" y="1393"/>
                    <a:pt x="3265" y="1074"/>
                    <a:pt x="3105" y="822"/>
                  </a:cubicBezTo>
                  <a:cubicBezTo>
                    <a:pt x="2922" y="549"/>
                    <a:pt x="2626" y="343"/>
                    <a:pt x="2352" y="206"/>
                  </a:cubicBezTo>
                  <a:cubicBezTo>
                    <a:pt x="2088" y="83"/>
                    <a:pt x="1811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Char char="●"/>
              <a:defRPr sz="18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  <p:sldLayoutId id="2147483658" r:id="rId6"/>
    <p:sldLayoutId id="2147483676" r:id="rId7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orient="horz">
          <p15:clr>
            <a:srgbClr val="EA4335"/>
          </p15:clr>
        </p15:guide>
        <p15:guide id="4">
          <p15:clr>
            <a:srgbClr val="EA4335"/>
          </p15:clr>
        </p15:guide>
        <p15:guide id="5" orient="horz" pos="3240">
          <p15:clr>
            <a:srgbClr val="EA4335"/>
          </p15:clr>
        </p15:guide>
        <p15:guide id="6" pos="576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 pos="2903">
          <p15:clr>
            <a:srgbClr val="EA4335"/>
          </p15:clr>
        </p15:guide>
        <p15:guide id="9" pos="449">
          <p15:clr>
            <a:srgbClr val="EA4335"/>
          </p15:clr>
        </p15:guide>
        <p15:guide id="10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37"/>
          <p:cNvSpPr txBox="1">
            <a:spLocks noGrp="1"/>
          </p:cNvSpPr>
          <p:nvPr>
            <p:ph type="ctrTitle"/>
          </p:nvPr>
        </p:nvSpPr>
        <p:spPr>
          <a:xfrm>
            <a:off x="4301536" y="1013346"/>
            <a:ext cx="4690064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Arial Black" pitchFamily="34" charset="0"/>
              </a:rPr>
              <a:t>PERMASALAHAN MORAL YANG SERING TERJADI</a:t>
            </a:r>
            <a:endParaRPr sz="3600" dirty="0">
              <a:latin typeface="Arial Black" pitchFamily="34" charset="0"/>
            </a:endParaRPr>
          </a:p>
        </p:txBody>
      </p:sp>
      <p:sp>
        <p:nvSpPr>
          <p:cNvPr id="1745" name="Google Shape;1745;p37"/>
          <p:cNvSpPr txBox="1">
            <a:spLocks noGrp="1"/>
          </p:cNvSpPr>
          <p:nvPr>
            <p:ph type="subTitle" idx="1"/>
          </p:nvPr>
        </p:nvSpPr>
        <p:spPr>
          <a:xfrm>
            <a:off x="-533400" y="4476750"/>
            <a:ext cx="5572092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b="1" dirty="0" err="1"/>
              <a:t>Ayudia</a:t>
            </a:r>
            <a:r>
              <a:rPr lang="en-US" sz="1800" b="1" dirty="0"/>
              <a:t> </a:t>
            </a:r>
            <a:r>
              <a:rPr lang="en-US" sz="1800" b="1" dirty="0" err="1"/>
              <a:t>Lintang</a:t>
            </a:r>
            <a:r>
              <a:rPr lang="en-US" sz="1800" b="1" dirty="0"/>
              <a:t> </a:t>
            </a:r>
            <a:r>
              <a:rPr lang="en-US" sz="1800" b="1" dirty="0" err="1" smtClean="0"/>
              <a:t>Ranumasari</a:t>
            </a:r>
            <a:r>
              <a:rPr lang="en-US" sz="1800" b="1" dirty="0" smtClean="0"/>
              <a:t> 2013053154</a:t>
            </a:r>
            <a:endParaRPr sz="1800" b="1" dirty="0"/>
          </a:p>
        </p:txBody>
      </p:sp>
      <p:grpSp>
        <p:nvGrpSpPr>
          <p:cNvPr id="1746" name="Google Shape;1746;p37"/>
          <p:cNvGrpSpPr/>
          <p:nvPr/>
        </p:nvGrpSpPr>
        <p:grpSpPr>
          <a:xfrm>
            <a:off x="3304937" y="1153820"/>
            <a:ext cx="936874" cy="681863"/>
            <a:chOff x="3349430" y="1025723"/>
            <a:chExt cx="1021562" cy="743499"/>
          </a:xfrm>
        </p:grpSpPr>
        <p:sp>
          <p:nvSpPr>
            <p:cNvPr id="1747" name="Google Shape;1747;p37"/>
            <p:cNvSpPr/>
            <p:nvPr/>
          </p:nvSpPr>
          <p:spPr>
            <a:xfrm>
              <a:off x="3349430" y="1025723"/>
              <a:ext cx="1021562" cy="743498"/>
            </a:xfrm>
            <a:custGeom>
              <a:avLst/>
              <a:gdLst/>
              <a:ahLst/>
              <a:cxnLst/>
              <a:rect l="l" t="t" r="r" b="b"/>
              <a:pathLst>
                <a:path w="16738" h="12182" extrusionOk="0">
                  <a:moveTo>
                    <a:pt x="16039" y="1"/>
                  </a:moveTo>
                  <a:cubicBezTo>
                    <a:pt x="15416" y="1"/>
                    <a:pt x="14792" y="152"/>
                    <a:pt x="14241" y="439"/>
                  </a:cubicBezTo>
                  <a:cubicBezTo>
                    <a:pt x="13857" y="642"/>
                    <a:pt x="13495" y="919"/>
                    <a:pt x="13207" y="1261"/>
                  </a:cubicBezTo>
                  <a:cubicBezTo>
                    <a:pt x="11648" y="667"/>
                    <a:pt x="9884" y="384"/>
                    <a:pt x="8142" y="384"/>
                  </a:cubicBezTo>
                  <a:cubicBezTo>
                    <a:pt x="6939" y="384"/>
                    <a:pt x="5747" y="519"/>
                    <a:pt x="4641" y="781"/>
                  </a:cubicBezTo>
                  <a:cubicBezTo>
                    <a:pt x="3339" y="1079"/>
                    <a:pt x="1590" y="1655"/>
                    <a:pt x="907" y="2914"/>
                  </a:cubicBezTo>
                  <a:cubicBezTo>
                    <a:pt x="224" y="4173"/>
                    <a:pt x="0" y="5656"/>
                    <a:pt x="107" y="7085"/>
                  </a:cubicBezTo>
                  <a:cubicBezTo>
                    <a:pt x="224" y="8643"/>
                    <a:pt x="203" y="10200"/>
                    <a:pt x="1547" y="11256"/>
                  </a:cubicBezTo>
                  <a:cubicBezTo>
                    <a:pt x="2336" y="11875"/>
                    <a:pt x="3531" y="12067"/>
                    <a:pt x="4513" y="12120"/>
                  </a:cubicBezTo>
                  <a:cubicBezTo>
                    <a:pt x="5245" y="12159"/>
                    <a:pt x="5986" y="12182"/>
                    <a:pt x="6730" y="12182"/>
                  </a:cubicBezTo>
                  <a:cubicBezTo>
                    <a:pt x="7839" y="12182"/>
                    <a:pt x="8955" y="12130"/>
                    <a:pt x="10060" y="12003"/>
                  </a:cubicBezTo>
                  <a:cubicBezTo>
                    <a:pt x="11638" y="11832"/>
                    <a:pt x="13399" y="11608"/>
                    <a:pt x="14433" y="10211"/>
                  </a:cubicBezTo>
                  <a:cubicBezTo>
                    <a:pt x="15148" y="9251"/>
                    <a:pt x="15479" y="8045"/>
                    <a:pt x="15500" y="6840"/>
                  </a:cubicBezTo>
                  <a:cubicBezTo>
                    <a:pt x="15511" y="6253"/>
                    <a:pt x="15447" y="5677"/>
                    <a:pt x="15308" y="5133"/>
                  </a:cubicBezTo>
                  <a:cubicBezTo>
                    <a:pt x="15105" y="4269"/>
                    <a:pt x="14967" y="3127"/>
                    <a:pt x="14444" y="2263"/>
                  </a:cubicBezTo>
                  <a:cubicBezTo>
                    <a:pt x="14572" y="1975"/>
                    <a:pt x="14732" y="1709"/>
                    <a:pt x="14935" y="1453"/>
                  </a:cubicBezTo>
                  <a:cubicBezTo>
                    <a:pt x="15404" y="855"/>
                    <a:pt x="16044" y="386"/>
                    <a:pt x="16738" y="66"/>
                  </a:cubicBezTo>
                  <a:cubicBezTo>
                    <a:pt x="16507" y="22"/>
                    <a:pt x="16273" y="1"/>
                    <a:pt x="16039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3574032" y="1169822"/>
              <a:ext cx="523964" cy="469218"/>
            </a:xfrm>
            <a:custGeom>
              <a:avLst/>
              <a:gdLst/>
              <a:ahLst/>
              <a:cxnLst/>
              <a:rect l="l" t="t" r="r" b="b"/>
              <a:pathLst>
                <a:path w="8585" h="7688" extrusionOk="0">
                  <a:moveTo>
                    <a:pt x="4368" y="0"/>
                  </a:moveTo>
                  <a:cubicBezTo>
                    <a:pt x="3721" y="0"/>
                    <a:pt x="3071" y="120"/>
                    <a:pt x="2518" y="318"/>
                  </a:cubicBezTo>
                  <a:cubicBezTo>
                    <a:pt x="1345" y="745"/>
                    <a:pt x="545" y="1599"/>
                    <a:pt x="203" y="2772"/>
                  </a:cubicBezTo>
                  <a:cubicBezTo>
                    <a:pt x="0" y="3455"/>
                    <a:pt x="54" y="4191"/>
                    <a:pt x="214" y="4884"/>
                  </a:cubicBezTo>
                  <a:cubicBezTo>
                    <a:pt x="310" y="5279"/>
                    <a:pt x="427" y="5684"/>
                    <a:pt x="641" y="6047"/>
                  </a:cubicBezTo>
                  <a:cubicBezTo>
                    <a:pt x="1003" y="6634"/>
                    <a:pt x="1590" y="7082"/>
                    <a:pt x="2230" y="7348"/>
                  </a:cubicBezTo>
                  <a:cubicBezTo>
                    <a:pt x="2768" y="7580"/>
                    <a:pt x="3336" y="7688"/>
                    <a:pt x="3899" y="7688"/>
                  </a:cubicBezTo>
                  <a:cubicBezTo>
                    <a:pt x="6290" y="7688"/>
                    <a:pt x="8585" y="5741"/>
                    <a:pt x="8118" y="3081"/>
                  </a:cubicBezTo>
                  <a:cubicBezTo>
                    <a:pt x="7948" y="2111"/>
                    <a:pt x="7361" y="1161"/>
                    <a:pt x="6518" y="585"/>
                  </a:cubicBezTo>
                  <a:cubicBezTo>
                    <a:pt x="5919" y="172"/>
                    <a:pt x="5145" y="0"/>
                    <a:pt x="4368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3704887" y="1330522"/>
              <a:ext cx="21544" cy="74948"/>
            </a:xfrm>
            <a:custGeom>
              <a:avLst/>
              <a:gdLst/>
              <a:ahLst/>
              <a:cxnLst/>
              <a:rect l="l" t="t" r="r" b="b"/>
              <a:pathLst>
                <a:path w="353" h="1228" extrusionOk="0">
                  <a:moveTo>
                    <a:pt x="129" y="0"/>
                  </a:moveTo>
                  <a:cubicBezTo>
                    <a:pt x="54" y="0"/>
                    <a:pt x="1" y="278"/>
                    <a:pt x="54" y="640"/>
                  </a:cubicBezTo>
                  <a:cubicBezTo>
                    <a:pt x="96" y="975"/>
                    <a:pt x="209" y="1227"/>
                    <a:pt x="284" y="1227"/>
                  </a:cubicBezTo>
                  <a:cubicBezTo>
                    <a:pt x="286" y="1227"/>
                    <a:pt x="287" y="1227"/>
                    <a:pt x="289" y="1227"/>
                  </a:cubicBezTo>
                  <a:cubicBezTo>
                    <a:pt x="353" y="1206"/>
                    <a:pt x="321" y="928"/>
                    <a:pt x="289" y="598"/>
                  </a:cubicBezTo>
                  <a:cubicBezTo>
                    <a:pt x="246" y="267"/>
                    <a:pt x="193" y="0"/>
                    <a:pt x="129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3914536" y="1283587"/>
              <a:ext cx="18310" cy="76901"/>
            </a:xfrm>
            <a:custGeom>
              <a:avLst/>
              <a:gdLst/>
              <a:ahLst/>
              <a:cxnLst/>
              <a:rect l="l" t="t" r="r" b="b"/>
              <a:pathLst>
                <a:path w="300" h="1260" extrusionOk="0">
                  <a:moveTo>
                    <a:pt x="68" y="1"/>
                  </a:moveTo>
                  <a:cubicBezTo>
                    <a:pt x="67" y="1"/>
                    <a:pt x="66" y="1"/>
                    <a:pt x="65" y="1"/>
                  </a:cubicBezTo>
                  <a:cubicBezTo>
                    <a:pt x="1" y="23"/>
                    <a:pt x="1" y="300"/>
                    <a:pt x="33" y="641"/>
                  </a:cubicBezTo>
                  <a:cubicBezTo>
                    <a:pt x="65" y="983"/>
                    <a:pt x="129" y="1260"/>
                    <a:pt x="193" y="1260"/>
                  </a:cubicBezTo>
                  <a:cubicBezTo>
                    <a:pt x="267" y="1260"/>
                    <a:pt x="299" y="961"/>
                    <a:pt x="267" y="620"/>
                  </a:cubicBezTo>
                  <a:cubicBezTo>
                    <a:pt x="225" y="274"/>
                    <a:pt x="132" y="1"/>
                    <a:pt x="68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3769338" y="1354813"/>
              <a:ext cx="119868" cy="90999"/>
            </a:xfrm>
            <a:custGeom>
              <a:avLst/>
              <a:gdLst/>
              <a:ahLst/>
              <a:cxnLst/>
              <a:rect l="l" t="t" r="r" b="b"/>
              <a:pathLst>
                <a:path w="1964" h="1491" extrusionOk="0">
                  <a:moveTo>
                    <a:pt x="1054" y="0"/>
                  </a:moveTo>
                  <a:cubicBezTo>
                    <a:pt x="955" y="0"/>
                    <a:pt x="851" y="14"/>
                    <a:pt x="747" y="40"/>
                  </a:cubicBezTo>
                  <a:cubicBezTo>
                    <a:pt x="513" y="104"/>
                    <a:pt x="299" y="274"/>
                    <a:pt x="193" y="466"/>
                  </a:cubicBezTo>
                  <a:cubicBezTo>
                    <a:pt x="65" y="648"/>
                    <a:pt x="33" y="840"/>
                    <a:pt x="11" y="1000"/>
                  </a:cubicBezTo>
                  <a:cubicBezTo>
                    <a:pt x="1" y="1320"/>
                    <a:pt x="97" y="1490"/>
                    <a:pt x="118" y="1490"/>
                  </a:cubicBezTo>
                  <a:cubicBezTo>
                    <a:pt x="161" y="1480"/>
                    <a:pt x="118" y="1309"/>
                    <a:pt x="171" y="1021"/>
                  </a:cubicBezTo>
                  <a:cubicBezTo>
                    <a:pt x="203" y="893"/>
                    <a:pt x="257" y="733"/>
                    <a:pt x="363" y="584"/>
                  </a:cubicBezTo>
                  <a:cubicBezTo>
                    <a:pt x="470" y="434"/>
                    <a:pt x="609" y="317"/>
                    <a:pt x="811" y="264"/>
                  </a:cubicBezTo>
                  <a:cubicBezTo>
                    <a:pt x="891" y="241"/>
                    <a:pt x="971" y="230"/>
                    <a:pt x="1049" y="230"/>
                  </a:cubicBezTo>
                  <a:cubicBezTo>
                    <a:pt x="1158" y="230"/>
                    <a:pt x="1262" y="252"/>
                    <a:pt x="1356" y="296"/>
                  </a:cubicBezTo>
                  <a:cubicBezTo>
                    <a:pt x="1516" y="360"/>
                    <a:pt x="1622" y="477"/>
                    <a:pt x="1697" y="594"/>
                  </a:cubicBezTo>
                  <a:cubicBezTo>
                    <a:pt x="1772" y="722"/>
                    <a:pt x="1814" y="829"/>
                    <a:pt x="1857" y="904"/>
                  </a:cubicBezTo>
                  <a:cubicBezTo>
                    <a:pt x="1905" y="951"/>
                    <a:pt x="1927" y="991"/>
                    <a:pt x="1946" y="991"/>
                  </a:cubicBezTo>
                  <a:cubicBezTo>
                    <a:pt x="1948" y="991"/>
                    <a:pt x="1951" y="990"/>
                    <a:pt x="1953" y="989"/>
                  </a:cubicBezTo>
                  <a:cubicBezTo>
                    <a:pt x="1964" y="989"/>
                    <a:pt x="1964" y="936"/>
                    <a:pt x="1953" y="850"/>
                  </a:cubicBezTo>
                  <a:cubicBezTo>
                    <a:pt x="1932" y="776"/>
                    <a:pt x="1910" y="648"/>
                    <a:pt x="1846" y="509"/>
                  </a:cubicBezTo>
                  <a:cubicBezTo>
                    <a:pt x="1772" y="360"/>
                    <a:pt x="1654" y="189"/>
                    <a:pt x="1452" y="93"/>
                  </a:cubicBezTo>
                  <a:cubicBezTo>
                    <a:pt x="1337" y="30"/>
                    <a:pt x="1200" y="0"/>
                    <a:pt x="105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3670403" y="1271320"/>
              <a:ext cx="83370" cy="29906"/>
            </a:xfrm>
            <a:custGeom>
              <a:avLst/>
              <a:gdLst/>
              <a:ahLst/>
              <a:cxnLst/>
              <a:rect l="l" t="t" r="r" b="b"/>
              <a:pathLst>
                <a:path w="1366" h="490" extrusionOk="0">
                  <a:moveTo>
                    <a:pt x="102" y="0"/>
                  </a:moveTo>
                  <a:cubicBezTo>
                    <a:pt x="59" y="0"/>
                    <a:pt x="30" y="7"/>
                    <a:pt x="22" y="21"/>
                  </a:cubicBezTo>
                  <a:cubicBezTo>
                    <a:pt x="0" y="74"/>
                    <a:pt x="278" y="234"/>
                    <a:pt x="651" y="352"/>
                  </a:cubicBezTo>
                  <a:cubicBezTo>
                    <a:pt x="926" y="438"/>
                    <a:pt x="1172" y="490"/>
                    <a:pt x="1287" y="490"/>
                  </a:cubicBezTo>
                  <a:cubicBezTo>
                    <a:pt x="1328" y="490"/>
                    <a:pt x="1352" y="483"/>
                    <a:pt x="1355" y="469"/>
                  </a:cubicBezTo>
                  <a:cubicBezTo>
                    <a:pt x="1366" y="405"/>
                    <a:pt x="1088" y="256"/>
                    <a:pt x="726" y="138"/>
                  </a:cubicBezTo>
                  <a:cubicBezTo>
                    <a:pt x="467" y="52"/>
                    <a:pt x="225" y="0"/>
                    <a:pt x="10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3866991" y="1221150"/>
              <a:ext cx="52793" cy="56394"/>
            </a:xfrm>
            <a:custGeom>
              <a:avLst/>
              <a:gdLst/>
              <a:ahLst/>
              <a:cxnLst/>
              <a:rect l="l" t="t" r="r" b="b"/>
              <a:pathLst>
                <a:path w="865" h="924" extrusionOk="0">
                  <a:moveTo>
                    <a:pt x="805" y="0"/>
                  </a:moveTo>
                  <a:cubicBezTo>
                    <a:pt x="724" y="0"/>
                    <a:pt x="514" y="142"/>
                    <a:pt x="321" y="363"/>
                  </a:cubicBezTo>
                  <a:cubicBezTo>
                    <a:pt x="97" y="619"/>
                    <a:pt x="1" y="886"/>
                    <a:pt x="54" y="918"/>
                  </a:cubicBezTo>
                  <a:cubicBezTo>
                    <a:pt x="59" y="921"/>
                    <a:pt x="65" y="923"/>
                    <a:pt x="72" y="923"/>
                  </a:cubicBezTo>
                  <a:cubicBezTo>
                    <a:pt x="142" y="923"/>
                    <a:pt x="317" y="736"/>
                    <a:pt x="492" y="523"/>
                  </a:cubicBezTo>
                  <a:cubicBezTo>
                    <a:pt x="694" y="267"/>
                    <a:pt x="865" y="64"/>
                    <a:pt x="833" y="11"/>
                  </a:cubicBezTo>
                  <a:cubicBezTo>
                    <a:pt x="827" y="4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3349430" y="1113061"/>
              <a:ext cx="946065" cy="656160"/>
            </a:xfrm>
            <a:custGeom>
              <a:avLst/>
              <a:gdLst/>
              <a:ahLst/>
              <a:cxnLst/>
              <a:rect l="l" t="t" r="r" b="b"/>
              <a:pathLst>
                <a:path w="15501" h="10751" extrusionOk="0">
                  <a:moveTo>
                    <a:pt x="2656" y="0"/>
                  </a:moveTo>
                  <a:cubicBezTo>
                    <a:pt x="1920" y="342"/>
                    <a:pt x="1270" y="811"/>
                    <a:pt x="907" y="1483"/>
                  </a:cubicBezTo>
                  <a:cubicBezTo>
                    <a:pt x="224" y="2742"/>
                    <a:pt x="0" y="4225"/>
                    <a:pt x="107" y="5654"/>
                  </a:cubicBezTo>
                  <a:cubicBezTo>
                    <a:pt x="224" y="7212"/>
                    <a:pt x="203" y="8769"/>
                    <a:pt x="1547" y="9825"/>
                  </a:cubicBezTo>
                  <a:cubicBezTo>
                    <a:pt x="2336" y="10444"/>
                    <a:pt x="3531" y="10636"/>
                    <a:pt x="4502" y="10689"/>
                  </a:cubicBezTo>
                  <a:cubicBezTo>
                    <a:pt x="5239" y="10728"/>
                    <a:pt x="5982" y="10751"/>
                    <a:pt x="6728" y="10751"/>
                  </a:cubicBezTo>
                  <a:cubicBezTo>
                    <a:pt x="7839" y="10751"/>
                    <a:pt x="8955" y="10699"/>
                    <a:pt x="10060" y="10572"/>
                  </a:cubicBezTo>
                  <a:cubicBezTo>
                    <a:pt x="11638" y="10401"/>
                    <a:pt x="13399" y="10177"/>
                    <a:pt x="14433" y="8780"/>
                  </a:cubicBezTo>
                  <a:cubicBezTo>
                    <a:pt x="15148" y="7820"/>
                    <a:pt x="15479" y="6614"/>
                    <a:pt x="15500" y="5409"/>
                  </a:cubicBezTo>
                  <a:cubicBezTo>
                    <a:pt x="15500" y="5249"/>
                    <a:pt x="15500" y="5089"/>
                    <a:pt x="15479" y="4929"/>
                  </a:cubicBezTo>
                  <a:cubicBezTo>
                    <a:pt x="14711" y="5185"/>
                    <a:pt x="13943" y="5494"/>
                    <a:pt x="13175" y="5729"/>
                  </a:cubicBezTo>
                  <a:cubicBezTo>
                    <a:pt x="12339" y="6014"/>
                    <a:pt x="11449" y="6225"/>
                    <a:pt x="10565" y="6225"/>
                  </a:cubicBezTo>
                  <a:cubicBezTo>
                    <a:pt x="10162" y="6225"/>
                    <a:pt x="9761" y="6181"/>
                    <a:pt x="9366" y="6081"/>
                  </a:cubicBezTo>
                  <a:cubicBezTo>
                    <a:pt x="7798" y="5675"/>
                    <a:pt x="6571" y="4470"/>
                    <a:pt x="5590" y="3201"/>
                  </a:cubicBezTo>
                  <a:cubicBezTo>
                    <a:pt x="4843" y="2251"/>
                    <a:pt x="4161" y="1238"/>
                    <a:pt x="3254" y="448"/>
                  </a:cubicBezTo>
                  <a:cubicBezTo>
                    <a:pt x="3072" y="288"/>
                    <a:pt x="2870" y="150"/>
                    <a:pt x="265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37"/>
          <p:cNvGrpSpPr/>
          <p:nvPr/>
        </p:nvGrpSpPr>
        <p:grpSpPr>
          <a:xfrm>
            <a:off x="3436307" y="2390104"/>
            <a:ext cx="865229" cy="588779"/>
            <a:chOff x="3492675" y="2373759"/>
            <a:chExt cx="943441" cy="642001"/>
          </a:xfrm>
        </p:grpSpPr>
        <p:sp>
          <p:nvSpPr>
            <p:cNvPr id="1756" name="Google Shape;1756;p37"/>
            <p:cNvSpPr/>
            <p:nvPr/>
          </p:nvSpPr>
          <p:spPr>
            <a:xfrm>
              <a:off x="3492675" y="2373759"/>
              <a:ext cx="943440" cy="642001"/>
            </a:xfrm>
            <a:custGeom>
              <a:avLst/>
              <a:gdLst/>
              <a:ahLst/>
              <a:cxnLst/>
              <a:rect l="l" t="t" r="r" b="b"/>
              <a:pathLst>
                <a:path w="15458" h="10519" extrusionOk="0">
                  <a:moveTo>
                    <a:pt x="6448" y="1"/>
                  </a:moveTo>
                  <a:cubicBezTo>
                    <a:pt x="5834" y="1"/>
                    <a:pt x="5213" y="33"/>
                    <a:pt x="4576" y="82"/>
                  </a:cubicBezTo>
                  <a:cubicBezTo>
                    <a:pt x="2304" y="242"/>
                    <a:pt x="1088" y="1533"/>
                    <a:pt x="661" y="3719"/>
                  </a:cubicBezTo>
                  <a:cubicBezTo>
                    <a:pt x="373" y="5224"/>
                    <a:pt x="0" y="7634"/>
                    <a:pt x="1227" y="8797"/>
                  </a:cubicBezTo>
                  <a:cubicBezTo>
                    <a:pt x="2790" y="10296"/>
                    <a:pt x="5436" y="10519"/>
                    <a:pt x="7649" y="10519"/>
                  </a:cubicBezTo>
                  <a:cubicBezTo>
                    <a:pt x="8035" y="10519"/>
                    <a:pt x="8407" y="10512"/>
                    <a:pt x="8758" y="10504"/>
                  </a:cubicBezTo>
                  <a:cubicBezTo>
                    <a:pt x="10081" y="10483"/>
                    <a:pt x="11084" y="9811"/>
                    <a:pt x="11745" y="8840"/>
                  </a:cubicBezTo>
                  <a:cubicBezTo>
                    <a:pt x="12172" y="9075"/>
                    <a:pt x="12652" y="9224"/>
                    <a:pt x="13142" y="9224"/>
                  </a:cubicBezTo>
                  <a:cubicBezTo>
                    <a:pt x="14049" y="9224"/>
                    <a:pt x="14935" y="8755"/>
                    <a:pt x="15457" y="8029"/>
                  </a:cubicBezTo>
                  <a:lnTo>
                    <a:pt x="15457" y="8029"/>
                  </a:lnTo>
                  <a:cubicBezTo>
                    <a:pt x="15067" y="8172"/>
                    <a:pt x="14651" y="8257"/>
                    <a:pt x="14241" y="8257"/>
                  </a:cubicBezTo>
                  <a:cubicBezTo>
                    <a:pt x="13946" y="8257"/>
                    <a:pt x="13654" y="8213"/>
                    <a:pt x="13377" y="8114"/>
                  </a:cubicBezTo>
                  <a:cubicBezTo>
                    <a:pt x="13004" y="7997"/>
                    <a:pt x="12673" y="7773"/>
                    <a:pt x="12406" y="7496"/>
                  </a:cubicBezTo>
                  <a:cubicBezTo>
                    <a:pt x="12705" y="6589"/>
                    <a:pt x="12812" y="5576"/>
                    <a:pt x="12726" y="4584"/>
                  </a:cubicBezTo>
                  <a:cubicBezTo>
                    <a:pt x="12545" y="2695"/>
                    <a:pt x="11606" y="946"/>
                    <a:pt x="9878" y="455"/>
                  </a:cubicBezTo>
                  <a:cubicBezTo>
                    <a:pt x="8718" y="115"/>
                    <a:pt x="7595" y="1"/>
                    <a:pt x="6448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3697075" y="2473609"/>
              <a:ext cx="345810" cy="461284"/>
            </a:xfrm>
            <a:custGeom>
              <a:avLst/>
              <a:gdLst/>
              <a:ahLst/>
              <a:cxnLst/>
              <a:rect l="l" t="t" r="r" b="b"/>
              <a:pathLst>
                <a:path w="5666" h="7558" extrusionOk="0">
                  <a:moveTo>
                    <a:pt x="4380" y="2560"/>
                  </a:moveTo>
                  <a:cubicBezTo>
                    <a:pt x="4710" y="2560"/>
                    <a:pt x="5022" y="2618"/>
                    <a:pt x="5245" y="2784"/>
                  </a:cubicBezTo>
                  <a:lnTo>
                    <a:pt x="5245" y="2784"/>
                  </a:lnTo>
                  <a:cubicBezTo>
                    <a:pt x="4891" y="3172"/>
                    <a:pt x="4289" y="3247"/>
                    <a:pt x="3748" y="3247"/>
                  </a:cubicBezTo>
                  <a:cubicBezTo>
                    <a:pt x="3602" y="3247"/>
                    <a:pt x="3460" y="3242"/>
                    <a:pt x="3329" y="3236"/>
                  </a:cubicBezTo>
                  <a:cubicBezTo>
                    <a:pt x="2972" y="3225"/>
                    <a:pt x="2620" y="3164"/>
                    <a:pt x="2279" y="3061"/>
                  </a:cubicBezTo>
                  <a:lnTo>
                    <a:pt x="2279" y="3061"/>
                  </a:lnTo>
                  <a:cubicBezTo>
                    <a:pt x="2533" y="2944"/>
                    <a:pt x="2798" y="2851"/>
                    <a:pt x="3062" y="2777"/>
                  </a:cubicBezTo>
                  <a:cubicBezTo>
                    <a:pt x="3406" y="2678"/>
                    <a:pt x="3912" y="2560"/>
                    <a:pt x="4380" y="2560"/>
                  </a:cubicBezTo>
                  <a:close/>
                  <a:moveTo>
                    <a:pt x="3906" y="5437"/>
                  </a:moveTo>
                  <a:cubicBezTo>
                    <a:pt x="4033" y="5437"/>
                    <a:pt x="4156" y="5468"/>
                    <a:pt x="4261" y="5537"/>
                  </a:cubicBezTo>
                  <a:lnTo>
                    <a:pt x="4261" y="5537"/>
                  </a:lnTo>
                  <a:cubicBezTo>
                    <a:pt x="3960" y="5912"/>
                    <a:pt x="3513" y="6021"/>
                    <a:pt x="3049" y="6021"/>
                  </a:cubicBezTo>
                  <a:cubicBezTo>
                    <a:pt x="3025" y="6021"/>
                    <a:pt x="3000" y="6020"/>
                    <a:pt x="2976" y="6020"/>
                  </a:cubicBezTo>
                  <a:lnTo>
                    <a:pt x="2976" y="6020"/>
                  </a:lnTo>
                  <a:cubicBezTo>
                    <a:pt x="3125" y="5695"/>
                    <a:pt x="3536" y="5437"/>
                    <a:pt x="3906" y="5437"/>
                  </a:cubicBezTo>
                  <a:close/>
                  <a:moveTo>
                    <a:pt x="3736" y="1"/>
                  </a:moveTo>
                  <a:cubicBezTo>
                    <a:pt x="2739" y="1"/>
                    <a:pt x="1767" y="270"/>
                    <a:pt x="929" y="846"/>
                  </a:cubicBezTo>
                  <a:cubicBezTo>
                    <a:pt x="310" y="1273"/>
                    <a:pt x="1" y="2041"/>
                    <a:pt x="609" y="2606"/>
                  </a:cubicBezTo>
                  <a:cubicBezTo>
                    <a:pt x="836" y="2816"/>
                    <a:pt x="1108" y="2986"/>
                    <a:pt x="1403" y="3121"/>
                  </a:cubicBezTo>
                  <a:lnTo>
                    <a:pt x="1403" y="3121"/>
                  </a:lnTo>
                  <a:cubicBezTo>
                    <a:pt x="950" y="3435"/>
                    <a:pt x="568" y="3837"/>
                    <a:pt x="417" y="4313"/>
                  </a:cubicBezTo>
                  <a:cubicBezTo>
                    <a:pt x="65" y="5390"/>
                    <a:pt x="971" y="6030"/>
                    <a:pt x="1921" y="6233"/>
                  </a:cubicBezTo>
                  <a:cubicBezTo>
                    <a:pt x="2122" y="6274"/>
                    <a:pt x="2333" y="6310"/>
                    <a:pt x="2547" y="6332"/>
                  </a:cubicBezTo>
                  <a:lnTo>
                    <a:pt x="2547" y="6332"/>
                  </a:lnTo>
                  <a:cubicBezTo>
                    <a:pt x="2549" y="6579"/>
                    <a:pt x="2641" y="6832"/>
                    <a:pt x="2817" y="7001"/>
                  </a:cubicBezTo>
                  <a:cubicBezTo>
                    <a:pt x="3222" y="7417"/>
                    <a:pt x="3745" y="7492"/>
                    <a:pt x="4310" y="7556"/>
                  </a:cubicBezTo>
                  <a:cubicBezTo>
                    <a:pt x="4320" y="7557"/>
                    <a:pt x="4329" y="7558"/>
                    <a:pt x="4338" y="7558"/>
                  </a:cubicBezTo>
                  <a:cubicBezTo>
                    <a:pt x="4534" y="7558"/>
                    <a:pt x="4525" y="7235"/>
                    <a:pt x="4310" y="7215"/>
                  </a:cubicBezTo>
                  <a:cubicBezTo>
                    <a:pt x="3776" y="7155"/>
                    <a:pt x="2911" y="7022"/>
                    <a:pt x="2908" y="6356"/>
                  </a:cubicBezTo>
                  <a:lnTo>
                    <a:pt x="2908" y="6356"/>
                  </a:lnTo>
                  <a:cubicBezTo>
                    <a:pt x="2936" y="6356"/>
                    <a:pt x="2963" y="6357"/>
                    <a:pt x="2990" y="6357"/>
                  </a:cubicBezTo>
                  <a:cubicBezTo>
                    <a:pt x="3640" y="6357"/>
                    <a:pt x="4264" y="6179"/>
                    <a:pt x="4641" y="5582"/>
                  </a:cubicBezTo>
                  <a:cubicBezTo>
                    <a:pt x="4684" y="5518"/>
                    <a:pt x="4662" y="5433"/>
                    <a:pt x="4609" y="5369"/>
                  </a:cubicBezTo>
                  <a:cubicBezTo>
                    <a:pt x="4415" y="5155"/>
                    <a:pt x="4179" y="5066"/>
                    <a:pt x="3936" y="5066"/>
                  </a:cubicBezTo>
                  <a:cubicBezTo>
                    <a:pt x="3430" y="5066"/>
                    <a:pt x="2895" y="5452"/>
                    <a:pt x="2657" y="5892"/>
                  </a:cubicBezTo>
                  <a:cubicBezTo>
                    <a:pt x="2638" y="5924"/>
                    <a:pt x="2622" y="5958"/>
                    <a:pt x="2608" y="5993"/>
                  </a:cubicBezTo>
                  <a:lnTo>
                    <a:pt x="2608" y="5993"/>
                  </a:lnTo>
                  <a:cubicBezTo>
                    <a:pt x="2406" y="5970"/>
                    <a:pt x="2209" y="5935"/>
                    <a:pt x="2027" y="5902"/>
                  </a:cubicBezTo>
                  <a:cubicBezTo>
                    <a:pt x="1611" y="5838"/>
                    <a:pt x="1238" y="5689"/>
                    <a:pt x="929" y="5401"/>
                  </a:cubicBezTo>
                  <a:cubicBezTo>
                    <a:pt x="374" y="4868"/>
                    <a:pt x="854" y="4164"/>
                    <a:pt x="1270" y="3748"/>
                  </a:cubicBezTo>
                  <a:cubicBezTo>
                    <a:pt x="1444" y="3574"/>
                    <a:pt x="1638" y="3424"/>
                    <a:pt x="1845" y="3295"/>
                  </a:cubicBezTo>
                  <a:lnTo>
                    <a:pt x="1845" y="3295"/>
                  </a:lnTo>
                  <a:cubicBezTo>
                    <a:pt x="2334" y="3458"/>
                    <a:pt x="2853" y="3544"/>
                    <a:pt x="3318" y="3577"/>
                  </a:cubicBezTo>
                  <a:cubicBezTo>
                    <a:pt x="3433" y="3585"/>
                    <a:pt x="3554" y="3589"/>
                    <a:pt x="3677" y="3589"/>
                  </a:cubicBezTo>
                  <a:cubicBezTo>
                    <a:pt x="4398" y="3589"/>
                    <a:pt x="5212" y="3432"/>
                    <a:pt x="5622" y="2830"/>
                  </a:cubicBezTo>
                  <a:cubicBezTo>
                    <a:pt x="5665" y="2766"/>
                    <a:pt x="5654" y="2670"/>
                    <a:pt x="5601" y="2617"/>
                  </a:cubicBezTo>
                  <a:cubicBezTo>
                    <a:pt x="5306" y="2297"/>
                    <a:pt x="4866" y="2191"/>
                    <a:pt x="4397" y="2191"/>
                  </a:cubicBezTo>
                  <a:cubicBezTo>
                    <a:pt x="3833" y="2191"/>
                    <a:pt x="3228" y="2345"/>
                    <a:pt x="2785" y="2468"/>
                  </a:cubicBezTo>
                  <a:cubicBezTo>
                    <a:pt x="2475" y="2558"/>
                    <a:pt x="2125" y="2698"/>
                    <a:pt x="1789" y="2883"/>
                  </a:cubicBezTo>
                  <a:lnTo>
                    <a:pt x="1789" y="2883"/>
                  </a:lnTo>
                  <a:cubicBezTo>
                    <a:pt x="1620" y="2811"/>
                    <a:pt x="1453" y="2729"/>
                    <a:pt x="1291" y="2638"/>
                  </a:cubicBezTo>
                  <a:cubicBezTo>
                    <a:pt x="1185" y="2574"/>
                    <a:pt x="1078" y="2521"/>
                    <a:pt x="971" y="2436"/>
                  </a:cubicBezTo>
                  <a:cubicBezTo>
                    <a:pt x="427" y="2094"/>
                    <a:pt x="587" y="1710"/>
                    <a:pt x="897" y="1347"/>
                  </a:cubicBezTo>
                  <a:cubicBezTo>
                    <a:pt x="1121" y="1081"/>
                    <a:pt x="1451" y="931"/>
                    <a:pt x="1761" y="771"/>
                  </a:cubicBezTo>
                  <a:cubicBezTo>
                    <a:pt x="2393" y="455"/>
                    <a:pt x="3103" y="344"/>
                    <a:pt x="3816" y="344"/>
                  </a:cubicBezTo>
                  <a:cubicBezTo>
                    <a:pt x="3849" y="344"/>
                    <a:pt x="3882" y="344"/>
                    <a:pt x="3916" y="345"/>
                  </a:cubicBezTo>
                  <a:cubicBezTo>
                    <a:pt x="3922" y="345"/>
                    <a:pt x="3928" y="346"/>
                    <a:pt x="3934" y="346"/>
                  </a:cubicBezTo>
                  <a:cubicBezTo>
                    <a:pt x="4129" y="346"/>
                    <a:pt x="4122" y="14"/>
                    <a:pt x="3905" y="3"/>
                  </a:cubicBezTo>
                  <a:cubicBezTo>
                    <a:pt x="3849" y="2"/>
                    <a:pt x="3792" y="1"/>
                    <a:pt x="3736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3521299" y="2441872"/>
              <a:ext cx="914816" cy="573217"/>
            </a:xfrm>
            <a:custGeom>
              <a:avLst/>
              <a:gdLst/>
              <a:ahLst/>
              <a:cxnLst/>
              <a:rect l="l" t="t" r="r" b="b"/>
              <a:pathLst>
                <a:path w="14989" h="9392" extrusionOk="0">
                  <a:moveTo>
                    <a:pt x="10657" y="1"/>
                  </a:moveTo>
                  <a:cubicBezTo>
                    <a:pt x="9591" y="758"/>
                    <a:pt x="9089" y="2081"/>
                    <a:pt x="8342" y="3158"/>
                  </a:cubicBezTo>
                  <a:cubicBezTo>
                    <a:pt x="7148" y="4918"/>
                    <a:pt x="5174" y="6124"/>
                    <a:pt x="3062" y="6390"/>
                  </a:cubicBezTo>
                  <a:cubicBezTo>
                    <a:pt x="2755" y="6429"/>
                    <a:pt x="2445" y="6448"/>
                    <a:pt x="2135" y="6448"/>
                  </a:cubicBezTo>
                  <a:cubicBezTo>
                    <a:pt x="1411" y="6448"/>
                    <a:pt x="687" y="6343"/>
                    <a:pt x="0" y="6134"/>
                  </a:cubicBezTo>
                  <a:lnTo>
                    <a:pt x="0" y="6134"/>
                  </a:lnTo>
                  <a:cubicBezTo>
                    <a:pt x="107" y="6732"/>
                    <a:pt x="342" y="7265"/>
                    <a:pt x="758" y="7671"/>
                  </a:cubicBezTo>
                  <a:cubicBezTo>
                    <a:pt x="2321" y="9170"/>
                    <a:pt x="4967" y="9392"/>
                    <a:pt x="7180" y="9392"/>
                  </a:cubicBezTo>
                  <a:cubicBezTo>
                    <a:pt x="7566" y="9392"/>
                    <a:pt x="7938" y="9385"/>
                    <a:pt x="8289" y="9377"/>
                  </a:cubicBezTo>
                  <a:cubicBezTo>
                    <a:pt x="9612" y="9345"/>
                    <a:pt x="10615" y="8684"/>
                    <a:pt x="11276" y="7713"/>
                  </a:cubicBezTo>
                  <a:cubicBezTo>
                    <a:pt x="11703" y="7948"/>
                    <a:pt x="12183" y="8097"/>
                    <a:pt x="12673" y="8097"/>
                  </a:cubicBezTo>
                  <a:cubicBezTo>
                    <a:pt x="13580" y="8097"/>
                    <a:pt x="14466" y="7628"/>
                    <a:pt x="14988" y="6892"/>
                  </a:cubicBezTo>
                  <a:lnTo>
                    <a:pt x="14988" y="6892"/>
                  </a:lnTo>
                  <a:cubicBezTo>
                    <a:pt x="14593" y="7049"/>
                    <a:pt x="14171" y="7139"/>
                    <a:pt x="13757" y="7139"/>
                  </a:cubicBezTo>
                  <a:cubicBezTo>
                    <a:pt x="13467" y="7139"/>
                    <a:pt x="13180" y="7095"/>
                    <a:pt x="12908" y="6998"/>
                  </a:cubicBezTo>
                  <a:cubicBezTo>
                    <a:pt x="12535" y="6881"/>
                    <a:pt x="12204" y="6657"/>
                    <a:pt x="11937" y="6380"/>
                  </a:cubicBezTo>
                  <a:cubicBezTo>
                    <a:pt x="12236" y="5473"/>
                    <a:pt x="12343" y="4460"/>
                    <a:pt x="12257" y="3468"/>
                  </a:cubicBezTo>
                  <a:cubicBezTo>
                    <a:pt x="12119" y="2091"/>
                    <a:pt x="11585" y="801"/>
                    <a:pt x="10657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9" name="Google Shape;1759;p37"/>
          <p:cNvGrpSpPr/>
          <p:nvPr/>
        </p:nvGrpSpPr>
        <p:grpSpPr>
          <a:xfrm>
            <a:off x="887274" y="1039746"/>
            <a:ext cx="1104681" cy="721939"/>
            <a:chOff x="713225" y="901338"/>
            <a:chExt cx="1204537" cy="787197"/>
          </a:xfrm>
        </p:grpSpPr>
        <p:sp>
          <p:nvSpPr>
            <p:cNvPr id="1760" name="Google Shape;1760;p37"/>
            <p:cNvSpPr/>
            <p:nvPr/>
          </p:nvSpPr>
          <p:spPr>
            <a:xfrm>
              <a:off x="713225" y="901338"/>
              <a:ext cx="1204537" cy="787197"/>
            </a:xfrm>
            <a:custGeom>
              <a:avLst/>
              <a:gdLst/>
              <a:ahLst/>
              <a:cxnLst/>
              <a:rect l="l" t="t" r="r" b="b"/>
              <a:pathLst>
                <a:path w="19736" h="12898" extrusionOk="0">
                  <a:moveTo>
                    <a:pt x="8387" y="0"/>
                  </a:moveTo>
                  <a:cubicBezTo>
                    <a:pt x="7405" y="0"/>
                    <a:pt x="6377" y="208"/>
                    <a:pt x="5708" y="909"/>
                  </a:cubicBezTo>
                  <a:cubicBezTo>
                    <a:pt x="4673" y="1976"/>
                    <a:pt x="4054" y="3491"/>
                    <a:pt x="3702" y="5027"/>
                  </a:cubicBezTo>
                  <a:cubicBezTo>
                    <a:pt x="2984" y="5271"/>
                    <a:pt x="2231" y="5395"/>
                    <a:pt x="1480" y="5395"/>
                  </a:cubicBezTo>
                  <a:cubicBezTo>
                    <a:pt x="982" y="5395"/>
                    <a:pt x="485" y="5340"/>
                    <a:pt x="1" y="5229"/>
                  </a:cubicBezTo>
                  <a:lnTo>
                    <a:pt x="1" y="5229"/>
                  </a:lnTo>
                  <a:cubicBezTo>
                    <a:pt x="43" y="5645"/>
                    <a:pt x="459" y="5891"/>
                    <a:pt x="833" y="6051"/>
                  </a:cubicBezTo>
                  <a:cubicBezTo>
                    <a:pt x="1462" y="6316"/>
                    <a:pt x="2149" y="6446"/>
                    <a:pt x="2839" y="6446"/>
                  </a:cubicBezTo>
                  <a:cubicBezTo>
                    <a:pt x="3038" y="6446"/>
                    <a:pt x="3237" y="6435"/>
                    <a:pt x="3435" y="6414"/>
                  </a:cubicBezTo>
                  <a:lnTo>
                    <a:pt x="3435" y="6414"/>
                  </a:lnTo>
                  <a:cubicBezTo>
                    <a:pt x="3393" y="6659"/>
                    <a:pt x="3361" y="6894"/>
                    <a:pt x="3339" y="7139"/>
                  </a:cubicBezTo>
                  <a:cubicBezTo>
                    <a:pt x="3286" y="7640"/>
                    <a:pt x="3254" y="8163"/>
                    <a:pt x="3457" y="8632"/>
                  </a:cubicBezTo>
                  <a:cubicBezTo>
                    <a:pt x="3756" y="9326"/>
                    <a:pt x="4481" y="9710"/>
                    <a:pt x="5174" y="10019"/>
                  </a:cubicBezTo>
                  <a:cubicBezTo>
                    <a:pt x="8087" y="11310"/>
                    <a:pt x="11009" y="12281"/>
                    <a:pt x="14124" y="12857"/>
                  </a:cubicBezTo>
                  <a:cubicBezTo>
                    <a:pt x="14292" y="12887"/>
                    <a:pt x="14462" y="12897"/>
                    <a:pt x="14632" y="12897"/>
                  </a:cubicBezTo>
                  <a:cubicBezTo>
                    <a:pt x="14942" y="12897"/>
                    <a:pt x="15254" y="12864"/>
                    <a:pt x="15556" y="12864"/>
                  </a:cubicBezTo>
                  <a:cubicBezTo>
                    <a:pt x="15606" y="12864"/>
                    <a:pt x="15654" y="12865"/>
                    <a:pt x="15703" y="12867"/>
                  </a:cubicBezTo>
                  <a:cubicBezTo>
                    <a:pt x="15752" y="12870"/>
                    <a:pt x="15800" y="12872"/>
                    <a:pt x="15847" y="12872"/>
                  </a:cubicBezTo>
                  <a:cubicBezTo>
                    <a:pt x="16338" y="12872"/>
                    <a:pt x="16756" y="12719"/>
                    <a:pt x="17165" y="12398"/>
                  </a:cubicBezTo>
                  <a:cubicBezTo>
                    <a:pt x="18157" y="11619"/>
                    <a:pt x="18509" y="10670"/>
                    <a:pt x="18925" y="9539"/>
                  </a:cubicBezTo>
                  <a:cubicBezTo>
                    <a:pt x="19351" y="8334"/>
                    <a:pt x="19735" y="7118"/>
                    <a:pt x="19714" y="5859"/>
                  </a:cubicBezTo>
                  <a:cubicBezTo>
                    <a:pt x="19714" y="5784"/>
                    <a:pt x="19714" y="5731"/>
                    <a:pt x="19703" y="5667"/>
                  </a:cubicBezTo>
                  <a:cubicBezTo>
                    <a:pt x="19661" y="5037"/>
                    <a:pt x="19458" y="4408"/>
                    <a:pt x="19063" y="3949"/>
                  </a:cubicBezTo>
                  <a:cubicBezTo>
                    <a:pt x="18007" y="2733"/>
                    <a:pt x="16204" y="2147"/>
                    <a:pt x="14754" y="1624"/>
                  </a:cubicBezTo>
                  <a:cubicBezTo>
                    <a:pt x="12972" y="994"/>
                    <a:pt x="11201" y="269"/>
                    <a:pt x="9313" y="56"/>
                  </a:cubicBezTo>
                  <a:cubicBezTo>
                    <a:pt x="9018" y="22"/>
                    <a:pt x="8705" y="0"/>
                    <a:pt x="8387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1132523" y="1090845"/>
              <a:ext cx="552161" cy="474955"/>
            </a:xfrm>
            <a:custGeom>
              <a:avLst/>
              <a:gdLst/>
              <a:ahLst/>
              <a:cxnLst/>
              <a:rect l="l" t="t" r="r" b="b"/>
              <a:pathLst>
                <a:path w="9047" h="7782" extrusionOk="0">
                  <a:moveTo>
                    <a:pt x="4753" y="1002"/>
                  </a:moveTo>
                  <a:cubicBezTo>
                    <a:pt x="5254" y="1002"/>
                    <a:pt x="5753" y="1052"/>
                    <a:pt x="6241" y="1132"/>
                  </a:cubicBezTo>
                  <a:cubicBezTo>
                    <a:pt x="6892" y="1250"/>
                    <a:pt x="7681" y="1442"/>
                    <a:pt x="8182" y="1879"/>
                  </a:cubicBezTo>
                  <a:cubicBezTo>
                    <a:pt x="8513" y="2199"/>
                    <a:pt x="8417" y="2508"/>
                    <a:pt x="7916" y="2775"/>
                  </a:cubicBezTo>
                  <a:cubicBezTo>
                    <a:pt x="7857" y="2781"/>
                    <a:pt x="7798" y="2783"/>
                    <a:pt x="7740" y="2783"/>
                  </a:cubicBezTo>
                  <a:cubicBezTo>
                    <a:pt x="7681" y="2783"/>
                    <a:pt x="7622" y="2781"/>
                    <a:pt x="7564" y="2775"/>
                  </a:cubicBezTo>
                  <a:cubicBezTo>
                    <a:pt x="7190" y="2775"/>
                    <a:pt x="6817" y="2733"/>
                    <a:pt x="6444" y="2679"/>
                  </a:cubicBezTo>
                  <a:cubicBezTo>
                    <a:pt x="5868" y="2583"/>
                    <a:pt x="5291" y="2423"/>
                    <a:pt x="4747" y="2210"/>
                  </a:cubicBezTo>
                  <a:cubicBezTo>
                    <a:pt x="4105" y="1986"/>
                    <a:pt x="3503" y="1654"/>
                    <a:pt x="2952" y="1248"/>
                  </a:cubicBezTo>
                  <a:lnTo>
                    <a:pt x="2952" y="1248"/>
                  </a:lnTo>
                  <a:cubicBezTo>
                    <a:pt x="3316" y="1150"/>
                    <a:pt x="3689" y="1086"/>
                    <a:pt x="4054" y="1036"/>
                  </a:cubicBezTo>
                  <a:cubicBezTo>
                    <a:pt x="4287" y="1013"/>
                    <a:pt x="4520" y="1002"/>
                    <a:pt x="4753" y="1002"/>
                  </a:cubicBezTo>
                  <a:close/>
                  <a:moveTo>
                    <a:pt x="4767" y="4769"/>
                  </a:moveTo>
                  <a:cubicBezTo>
                    <a:pt x="4954" y="4769"/>
                    <a:pt x="5141" y="4786"/>
                    <a:pt x="5323" y="4813"/>
                  </a:cubicBezTo>
                  <a:cubicBezTo>
                    <a:pt x="5612" y="4866"/>
                    <a:pt x="6614" y="5218"/>
                    <a:pt x="5910" y="5463"/>
                  </a:cubicBezTo>
                  <a:cubicBezTo>
                    <a:pt x="5663" y="5549"/>
                    <a:pt x="5386" y="5579"/>
                    <a:pt x="5103" y="5579"/>
                  </a:cubicBezTo>
                  <a:cubicBezTo>
                    <a:pt x="4677" y="5579"/>
                    <a:pt x="4235" y="5510"/>
                    <a:pt x="3851" y="5453"/>
                  </a:cubicBezTo>
                  <a:cubicBezTo>
                    <a:pt x="3695" y="5429"/>
                    <a:pt x="3516" y="5395"/>
                    <a:pt x="3324" y="5348"/>
                  </a:cubicBezTo>
                  <a:lnTo>
                    <a:pt x="3324" y="5348"/>
                  </a:lnTo>
                  <a:cubicBezTo>
                    <a:pt x="3472" y="5196"/>
                    <a:pt x="3636" y="5068"/>
                    <a:pt x="3787" y="4983"/>
                  </a:cubicBezTo>
                  <a:cubicBezTo>
                    <a:pt x="4090" y="4825"/>
                    <a:pt x="4428" y="4769"/>
                    <a:pt x="4767" y="4769"/>
                  </a:cubicBezTo>
                  <a:close/>
                  <a:moveTo>
                    <a:pt x="1535" y="0"/>
                  </a:moveTo>
                  <a:cubicBezTo>
                    <a:pt x="1395" y="0"/>
                    <a:pt x="1263" y="190"/>
                    <a:pt x="1387" y="322"/>
                  </a:cubicBezTo>
                  <a:cubicBezTo>
                    <a:pt x="1642" y="611"/>
                    <a:pt x="1913" y="878"/>
                    <a:pt x="2200" y="1125"/>
                  </a:cubicBezTo>
                  <a:lnTo>
                    <a:pt x="2200" y="1125"/>
                  </a:lnTo>
                  <a:cubicBezTo>
                    <a:pt x="1872" y="1261"/>
                    <a:pt x="1556" y="1426"/>
                    <a:pt x="1259" y="1623"/>
                  </a:cubicBezTo>
                  <a:cubicBezTo>
                    <a:pt x="747" y="1975"/>
                    <a:pt x="320" y="2444"/>
                    <a:pt x="160" y="3042"/>
                  </a:cubicBezTo>
                  <a:cubicBezTo>
                    <a:pt x="0" y="3650"/>
                    <a:pt x="427" y="4183"/>
                    <a:pt x="864" y="4546"/>
                  </a:cubicBezTo>
                  <a:cubicBezTo>
                    <a:pt x="1402" y="5003"/>
                    <a:pt x="2030" y="5322"/>
                    <a:pt x="2695" y="5538"/>
                  </a:cubicBezTo>
                  <a:lnTo>
                    <a:pt x="2695" y="5538"/>
                  </a:lnTo>
                  <a:cubicBezTo>
                    <a:pt x="2567" y="5783"/>
                    <a:pt x="2494" y="6059"/>
                    <a:pt x="2497" y="6359"/>
                  </a:cubicBezTo>
                  <a:cubicBezTo>
                    <a:pt x="2507" y="7545"/>
                    <a:pt x="4424" y="7782"/>
                    <a:pt x="5390" y="7782"/>
                  </a:cubicBezTo>
                  <a:cubicBezTo>
                    <a:pt x="5458" y="7782"/>
                    <a:pt x="5522" y="7780"/>
                    <a:pt x="5580" y="7778"/>
                  </a:cubicBezTo>
                  <a:cubicBezTo>
                    <a:pt x="5814" y="7757"/>
                    <a:pt x="5814" y="7405"/>
                    <a:pt x="5580" y="7405"/>
                  </a:cubicBezTo>
                  <a:cubicBezTo>
                    <a:pt x="5524" y="7406"/>
                    <a:pt x="5469" y="7407"/>
                    <a:pt x="5414" y="7407"/>
                  </a:cubicBezTo>
                  <a:cubicBezTo>
                    <a:pt x="4685" y="7407"/>
                    <a:pt x="3994" y="7273"/>
                    <a:pt x="3339" y="6946"/>
                  </a:cubicBezTo>
                  <a:cubicBezTo>
                    <a:pt x="2697" y="6638"/>
                    <a:pt x="2775" y="6101"/>
                    <a:pt x="3077" y="5651"/>
                  </a:cubicBezTo>
                  <a:lnTo>
                    <a:pt x="3077" y="5651"/>
                  </a:lnTo>
                  <a:cubicBezTo>
                    <a:pt x="3536" y="5771"/>
                    <a:pt x="4006" y="5848"/>
                    <a:pt x="4470" y="5890"/>
                  </a:cubicBezTo>
                  <a:cubicBezTo>
                    <a:pt x="4665" y="5909"/>
                    <a:pt x="4947" y="5939"/>
                    <a:pt x="5241" y="5939"/>
                  </a:cubicBezTo>
                  <a:cubicBezTo>
                    <a:pt x="5787" y="5939"/>
                    <a:pt x="6373" y="5835"/>
                    <a:pt x="6518" y="5357"/>
                  </a:cubicBezTo>
                  <a:cubicBezTo>
                    <a:pt x="6764" y="4546"/>
                    <a:pt x="5206" y="4397"/>
                    <a:pt x="4737" y="4397"/>
                  </a:cubicBezTo>
                  <a:cubicBezTo>
                    <a:pt x="4729" y="4397"/>
                    <a:pt x="4722" y="4397"/>
                    <a:pt x="4715" y="4397"/>
                  </a:cubicBezTo>
                  <a:cubicBezTo>
                    <a:pt x="4023" y="4397"/>
                    <a:pt x="3322" y="4710"/>
                    <a:pt x="2898" y="5232"/>
                  </a:cubicBezTo>
                  <a:lnTo>
                    <a:pt x="2898" y="5232"/>
                  </a:lnTo>
                  <a:cubicBezTo>
                    <a:pt x="1831" y="4905"/>
                    <a:pt x="595" y="4260"/>
                    <a:pt x="523" y="3266"/>
                  </a:cubicBezTo>
                  <a:cubicBezTo>
                    <a:pt x="470" y="2519"/>
                    <a:pt x="1419" y="1932"/>
                    <a:pt x="1974" y="1623"/>
                  </a:cubicBezTo>
                  <a:cubicBezTo>
                    <a:pt x="2149" y="1530"/>
                    <a:pt x="2330" y="1451"/>
                    <a:pt x="2517" y="1384"/>
                  </a:cubicBezTo>
                  <a:lnTo>
                    <a:pt x="2517" y="1384"/>
                  </a:lnTo>
                  <a:cubicBezTo>
                    <a:pt x="3311" y="2001"/>
                    <a:pt x="4210" y="2468"/>
                    <a:pt x="5185" y="2786"/>
                  </a:cubicBezTo>
                  <a:cubicBezTo>
                    <a:pt x="5878" y="3021"/>
                    <a:pt x="6614" y="3127"/>
                    <a:pt x="7350" y="3159"/>
                  </a:cubicBezTo>
                  <a:cubicBezTo>
                    <a:pt x="7446" y="3166"/>
                    <a:pt x="7557" y="3173"/>
                    <a:pt x="7675" y="3173"/>
                  </a:cubicBezTo>
                  <a:cubicBezTo>
                    <a:pt x="8096" y="3173"/>
                    <a:pt x="8594" y="3089"/>
                    <a:pt x="8694" y="2647"/>
                  </a:cubicBezTo>
                  <a:cubicBezTo>
                    <a:pt x="9046" y="1218"/>
                    <a:pt x="6828" y="855"/>
                    <a:pt x="5878" y="716"/>
                  </a:cubicBezTo>
                  <a:cubicBezTo>
                    <a:pt x="5519" y="665"/>
                    <a:pt x="5152" y="638"/>
                    <a:pt x="4783" y="638"/>
                  </a:cubicBezTo>
                  <a:cubicBezTo>
                    <a:pt x="4046" y="638"/>
                    <a:pt x="3302" y="745"/>
                    <a:pt x="2604" y="976"/>
                  </a:cubicBezTo>
                  <a:lnTo>
                    <a:pt x="2604" y="976"/>
                  </a:lnTo>
                  <a:cubicBezTo>
                    <a:pt x="2264" y="694"/>
                    <a:pt x="1946" y="384"/>
                    <a:pt x="1654" y="55"/>
                  </a:cubicBezTo>
                  <a:cubicBezTo>
                    <a:pt x="1618" y="16"/>
                    <a:pt x="1576" y="0"/>
                    <a:pt x="153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713225" y="902131"/>
              <a:ext cx="1141369" cy="786404"/>
            </a:xfrm>
            <a:custGeom>
              <a:avLst/>
              <a:gdLst/>
              <a:ahLst/>
              <a:cxnLst/>
              <a:rect l="l" t="t" r="r" b="b"/>
              <a:pathLst>
                <a:path w="18701" h="12885" extrusionOk="0">
                  <a:moveTo>
                    <a:pt x="7841" y="0"/>
                  </a:moveTo>
                  <a:cubicBezTo>
                    <a:pt x="7041" y="64"/>
                    <a:pt x="6252" y="320"/>
                    <a:pt x="5708" y="885"/>
                  </a:cubicBezTo>
                  <a:cubicBezTo>
                    <a:pt x="4673" y="1963"/>
                    <a:pt x="4054" y="3478"/>
                    <a:pt x="3702" y="5014"/>
                  </a:cubicBezTo>
                  <a:cubicBezTo>
                    <a:pt x="2984" y="5258"/>
                    <a:pt x="2231" y="5382"/>
                    <a:pt x="1480" y="5382"/>
                  </a:cubicBezTo>
                  <a:cubicBezTo>
                    <a:pt x="982" y="5382"/>
                    <a:pt x="485" y="5327"/>
                    <a:pt x="1" y="5216"/>
                  </a:cubicBezTo>
                  <a:lnTo>
                    <a:pt x="1" y="5216"/>
                  </a:lnTo>
                  <a:cubicBezTo>
                    <a:pt x="43" y="5632"/>
                    <a:pt x="459" y="5878"/>
                    <a:pt x="833" y="6038"/>
                  </a:cubicBezTo>
                  <a:cubicBezTo>
                    <a:pt x="1462" y="6303"/>
                    <a:pt x="2149" y="6433"/>
                    <a:pt x="2839" y="6433"/>
                  </a:cubicBezTo>
                  <a:cubicBezTo>
                    <a:pt x="3038" y="6433"/>
                    <a:pt x="3237" y="6422"/>
                    <a:pt x="3435" y="6401"/>
                  </a:cubicBezTo>
                  <a:lnTo>
                    <a:pt x="3435" y="6401"/>
                  </a:lnTo>
                  <a:cubicBezTo>
                    <a:pt x="3393" y="6646"/>
                    <a:pt x="3361" y="6881"/>
                    <a:pt x="3339" y="7126"/>
                  </a:cubicBezTo>
                  <a:cubicBezTo>
                    <a:pt x="3286" y="7627"/>
                    <a:pt x="3254" y="8150"/>
                    <a:pt x="3457" y="8619"/>
                  </a:cubicBezTo>
                  <a:cubicBezTo>
                    <a:pt x="3756" y="9313"/>
                    <a:pt x="4481" y="9697"/>
                    <a:pt x="5174" y="10006"/>
                  </a:cubicBezTo>
                  <a:cubicBezTo>
                    <a:pt x="8087" y="11297"/>
                    <a:pt x="11009" y="12268"/>
                    <a:pt x="14124" y="12844"/>
                  </a:cubicBezTo>
                  <a:cubicBezTo>
                    <a:pt x="14292" y="12874"/>
                    <a:pt x="14462" y="12884"/>
                    <a:pt x="14632" y="12884"/>
                  </a:cubicBezTo>
                  <a:cubicBezTo>
                    <a:pt x="14942" y="12884"/>
                    <a:pt x="15254" y="12851"/>
                    <a:pt x="15556" y="12851"/>
                  </a:cubicBezTo>
                  <a:cubicBezTo>
                    <a:pt x="15606" y="12851"/>
                    <a:pt x="15654" y="12852"/>
                    <a:pt x="15703" y="12854"/>
                  </a:cubicBezTo>
                  <a:cubicBezTo>
                    <a:pt x="15752" y="12857"/>
                    <a:pt x="15800" y="12859"/>
                    <a:pt x="15847" y="12859"/>
                  </a:cubicBezTo>
                  <a:cubicBezTo>
                    <a:pt x="16338" y="12859"/>
                    <a:pt x="16756" y="12706"/>
                    <a:pt x="17165" y="12385"/>
                  </a:cubicBezTo>
                  <a:cubicBezTo>
                    <a:pt x="17975" y="11745"/>
                    <a:pt x="18370" y="10998"/>
                    <a:pt x="18701" y="10123"/>
                  </a:cubicBezTo>
                  <a:cubicBezTo>
                    <a:pt x="17602" y="9931"/>
                    <a:pt x="16471" y="9931"/>
                    <a:pt x="15362" y="9857"/>
                  </a:cubicBezTo>
                  <a:cubicBezTo>
                    <a:pt x="14252" y="9761"/>
                    <a:pt x="13100" y="9579"/>
                    <a:pt x="12215" y="8886"/>
                  </a:cubicBezTo>
                  <a:cubicBezTo>
                    <a:pt x="11255" y="8118"/>
                    <a:pt x="10796" y="6913"/>
                    <a:pt x="10508" y="5718"/>
                  </a:cubicBezTo>
                  <a:cubicBezTo>
                    <a:pt x="10231" y="4523"/>
                    <a:pt x="10081" y="3286"/>
                    <a:pt x="9580" y="2166"/>
                  </a:cubicBezTo>
                  <a:cubicBezTo>
                    <a:pt x="9185" y="1312"/>
                    <a:pt x="8588" y="576"/>
                    <a:pt x="784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" name="Google Shape;1763;p37"/>
          <p:cNvGrpSpPr/>
          <p:nvPr/>
        </p:nvGrpSpPr>
        <p:grpSpPr>
          <a:xfrm>
            <a:off x="936810" y="2446525"/>
            <a:ext cx="852132" cy="695744"/>
            <a:chOff x="767239" y="2435280"/>
            <a:chExt cx="929159" cy="758634"/>
          </a:xfrm>
        </p:grpSpPr>
        <p:sp>
          <p:nvSpPr>
            <p:cNvPr id="1764" name="Google Shape;1764;p37"/>
            <p:cNvSpPr/>
            <p:nvPr/>
          </p:nvSpPr>
          <p:spPr>
            <a:xfrm>
              <a:off x="767239" y="2435280"/>
              <a:ext cx="929159" cy="758634"/>
            </a:xfrm>
            <a:custGeom>
              <a:avLst/>
              <a:gdLst/>
              <a:ahLst/>
              <a:cxnLst/>
              <a:rect l="l" t="t" r="r" b="b"/>
              <a:pathLst>
                <a:path w="15224" h="12430" extrusionOk="0">
                  <a:moveTo>
                    <a:pt x="8295" y="1"/>
                  </a:moveTo>
                  <a:cubicBezTo>
                    <a:pt x="7303" y="1"/>
                    <a:pt x="6312" y="86"/>
                    <a:pt x="5345" y="247"/>
                  </a:cubicBezTo>
                  <a:cubicBezTo>
                    <a:pt x="3905" y="471"/>
                    <a:pt x="2689" y="1282"/>
                    <a:pt x="2145" y="2701"/>
                  </a:cubicBezTo>
                  <a:cubicBezTo>
                    <a:pt x="1569" y="4194"/>
                    <a:pt x="1452" y="5816"/>
                    <a:pt x="1676" y="7394"/>
                  </a:cubicBezTo>
                  <a:cubicBezTo>
                    <a:pt x="1729" y="7725"/>
                    <a:pt x="1782" y="8067"/>
                    <a:pt x="1878" y="8408"/>
                  </a:cubicBezTo>
                  <a:cubicBezTo>
                    <a:pt x="1356" y="8835"/>
                    <a:pt x="897" y="9293"/>
                    <a:pt x="577" y="9869"/>
                  </a:cubicBezTo>
                  <a:cubicBezTo>
                    <a:pt x="129" y="10648"/>
                    <a:pt x="1" y="11661"/>
                    <a:pt x="438" y="12430"/>
                  </a:cubicBezTo>
                  <a:cubicBezTo>
                    <a:pt x="801" y="11320"/>
                    <a:pt x="1590" y="10349"/>
                    <a:pt x="2582" y="9752"/>
                  </a:cubicBezTo>
                  <a:cubicBezTo>
                    <a:pt x="2657" y="9827"/>
                    <a:pt x="2732" y="9901"/>
                    <a:pt x="2817" y="9965"/>
                  </a:cubicBezTo>
                  <a:cubicBezTo>
                    <a:pt x="4012" y="10936"/>
                    <a:pt x="5388" y="11480"/>
                    <a:pt x="6924" y="11640"/>
                  </a:cubicBezTo>
                  <a:cubicBezTo>
                    <a:pt x="7447" y="11698"/>
                    <a:pt x="7984" y="11727"/>
                    <a:pt x="8524" y="11727"/>
                  </a:cubicBezTo>
                  <a:cubicBezTo>
                    <a:pt x="9668" y="11727"/>
                    <a:pt x="10829" y="11599"/>
                    <a:pt x="11917" y="11352"/>
                  </a:cubicBezTo>
                  <a:cubicBezTo>
                    <a:pt x="14039" y="10872"/>
                    <a:pt x="14871" y="9261"/>
                    <a:pt x="15149" y="7256"/>
                  </a:cubicBezTo>
                  <a:cubicBezTo>
                    <a:pt x="15213" y="6808"/>
                    <a:pt x="15223" y="6338"/>
                    <a:pt x="15213" y="5869"/>
                  </a:cubicBezTo>
                  <a:cubicBezTo>
                    <a:pt x="15191" y="4994"/>
                    <a:pt x="15202" y="3874"/>
                    <a:pt x="14893" y="3042"/>
                  </a:cubicBezTo>
                  <a:cubicBezTo>
                    <a:pt x="14551" y="2114"/>
                    <a:pt x="13890" y="1293"/>
                    <a:pt x="13058" y="759"/>
                  </a:cubicBezTo>
                  <a:cubicBezTo>
                    <a:pt x="12205" y="215"/>
                    <a:pt x="10658" y="151"/>
                    <a:pt x="9655" y="55"/>
                  </a:cubicBezTo>
                  <a:cubicBezTo>
                    <a:pt x="9203" y="18"/>
                    <a:pt x="8749" y="1"/>
                    <a:pt x="8295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1025104" y="2552647"/>
              <a:ext cx="524025" cy="468974"/>
            </a:xfrm>
            <a:custGeom>
              <a:avLst/>
              <a:gdLst/>
              <a:ahLst/>
              <a:cxnLst/>
              <a:rect l="l" t="t" r="r" b="b"/>
              <a:pathLst>
                <a:path w="8586" h="7684" extrusionOk="0">
                  <a:moveTo>
                    <a:pt x="4368" y="1"/>
                  </a:moveTo>
                  <a:cubicBezTo>
                    <a:pt x="3721" y="1"/>
                    <a:pt x="3071" y="120"/>
                    <a:pt x="2518" y="319"/>
                  </a:cubicBezTo>
                  <a:cubicBezTo>
                    <a:pt x="1344" y="746"/>
                    <a:pt x="544" y="1599"/>
                    <a:pt x="203" y="2773"/>
                  </a:cubicBezTo>
                  <a:cubicBezTo>
                    <a:pt x="0" y="3455"/>
                    <a:pt x="54" y="4191"/>
                    <a:pt x="214" y="4885"/>
                  </a:cubicBezTo>
                  <a:cubicBezTo>
                    <a:pt x="310" y="5279"/>
                    <a:pt x="427" y="5685"/>
                    <a:pt x="640" y="6037"/>
                  </a:cubicBezTo>
                  <a:cubicBezTo>
                    <a:pt x="1003" y="6624"/>
                    <a:pt x="1590" y="7082"/>
                    <a:pt x="2230" y="7349"/>
                  </a:cubicBezTo>
                  <a:cubicBezTo>
                    <a:pt x="2765" y="7577"/>
                    <a:pt x="3330" y="7683"/>
                    <a:pt x="3889" y="7683"/>
                  </a:cubicBezTo>
                  <a:cubicBezTo>
                    <a:pt x="6283" y="7683"/>
                    <a:pt x="8585" y="5737"/>
                    <a:pt x="8118" y="3082"/>
                  </a:cubicBezTo>
                  <a:cubicBezTo>
                    <a:pt x="7948" y="2111"/>
                    <a:pt x="7361" y="1162"/>
                    <a:pt x="6518" y="586"/>
                  </a:cubicBezTo>
                  <a:cubicBezTo>
                    <a:pt x="5919" y="173"/>
                    <a:pt x="5145" y="1"/>
                    <a:pt x="4368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1133194" y="2746426"/>
              <a:ext cx="24108" cy="67990"/>
            </a:xfrm>
            <a:custGeom>
              <a:avLst/>
              <a:gdLst/>
              <a:ahLst/>
              <a:cxnLst/>
              <a:rect l="l" t="t" r="r" b="b"/>
              <a:pathLst>
                <a:path w="395" h="1114" extrusionOk="0">
                  <a:moveTo>
                    <a:pt x="78" y="0"/>
                  </a:moveTo>
                  <a:cubicBezTo>
                    <a:pt x="73" y="0"/>
                    <a:pt x="68" y="1"/>
                    <a:pt x="64" y="3"/>
                  </a:cubicBezTo>
                  <a:cubicBezTo>
                    <a:pt x="0" y="14"/>
                    <a:pt x="11" y="280"/>
                    <a:pt x="85" y="579"/>
                  </a:cubicBezTo>
                  <a:cubicBezTo>
                    <a:pt x="147" y="866"/>
                    <a:pt x="218" y="1114"/>
                    <a:pt x="290" y="1114"/>
                  </a:cubicBezTo>
                  <a:cubicBezTo>
                    <a:pt x="293" y="1114"/>
                    <a:pt x="296" y="1113"/>
                    <a:pt x="299" y="1112"/>
                  </a:cubicBezTo>
                  <a:cubicBezTo>
                    <a:pt x="363" y="1102"/>
                    <a:pt x="395" y="846"/>
                    <a:pt x="320" y="536"/>
                  </a:cubicBezTo>
                  <a:cubicBezTo>
                    <a:pt x="260" y="235"/>
                    <a:pt x="152" y="0"/>
                    <a:pt x="7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1368843" y="2708769"/>
              <a:ext cx="21544" cy="63962"/>
            </a:xfrm>
            <a:custGeom>
              <a:avLst/>
              <a:gdLst/>
              <a:ahLst/>
              <a:cxnLst/>
              <a:rect l="l" t="t" r="r" b="b"/>
              <a:pathLst>
                <a:path w="353" h="1048" extrusionOk="0">
                  <a:moveTo>
                    <a:pt x="69" y="1"/>
                  </a:moveTo>
                  <a:cubicBezTo>
                    <a:pt x="67" y="1"/>
                    <a:pt x="66" y="1"/>
                    <a:pt x="65" y="1"/>
                  </a:cubicBezTo>
                  <a:cubicBezTo>
                    <a:pt x="1" y="23"/>
                    <a:pt x="22" y="257"/>
                    <a:pt x="65" y="535"/>
                  </a:cubicBezTo>
                  <a:cubicBezTo>
                    <a:pt x="117" y="827"/>
                    <a:pt x="169" y="1047"/>
                    <a:pt x="241" y="1047"/>
                  </a:cubicBezTo>
                  <a:cubicBezTo>
                    <a:pt x="243" y="1047"/>
                    <a:pt x="244" y="1047"/>
                    <a:pt x="246" y="1047"/>
                  </a:cubicBezTo>
                  <a:cubicBezTo>
                    <a:pt x="321" y="1047"/>
                    <a:pt x="353" y="791"/>
                    <a:pt x="299" y="492"/>
                  </a:cubicBezTo>
                  <a:cubicBezTo>
                    <a:pt x="247" y="211"/>
                    <a:pt x="124" y="1"/>
                    <a:pt x="69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1094133" y="2691009"/>
              <a:ext cx="87948" cy="33568"/>
            </a:xfrm>
            <a:custGeom>
              <a:avLst/>
              <a:gdLst/>
              <a:ahLst/>
              <a:cxnLst/>
              <a:rect l="l" t="t" r="r" b="b"/>
              <a:pathLst>
                <a:path w="1441" h="550" extrusionOk="0">
                  <a:moveTo>
                    <a:pt x="111" y="1"/>
                  </a:moveTo>
                  <a:cubicBezTo>
                    <a:pt x="66" y="1"/>
                    <a:pt x="38" y="9"/>
                    <a:pt x="32" y="26"/>
                  </a:cubicBezTo>
                  <a:cubicBezTo>
                    <a:pt x="0" y="90"/>
                    <a:pt x="299" y="250"/>
                    <a:pt x="683" y="388"/>
                  </a:cubicBezTo>
                  <a:cubicBezTo>
                    <a:pt x="950" y="492"/>
                    <a:pt x="1187" y="550"/>
                    <a:pt x="1317" y="550"/>
                  </a:cubicBezTo>
                  <a:cubicBezTo>
                    <a:pt x="1373" y="550"/>
                    <a:pt x="1409" y="539"/>
                    <a:pt x="1419" y="516"/>
                  </a:cubicBezTo>
                  <a:cubicBezTo>
                    <a:pt x="1440" y="452"/>
                    <a:pt x="1152" y="292"/>
                    <a:pt x="768" y="164"/>
                  </a:cubicBezTo>
                  <a:cubicBezTo>
                    <a:pt x="494" y="62"/>
                    <a:pt x="236" y="1"/>
                    <a:pt x="111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1336984" y="2640107"/>
              <a:ext cx="44981" cy="64328"/>
            </a:xfrm>
            <a:custGeom>
              <a:avLst/>
              <a:gdLst/>
              <a:ahLst/>
              <a:cxnLst/>
              <a:rect l="l" t="t" r="r" b="b"/>
              <a:pathLst>
                <a:path w="737" h="1054" extrusionOk="0">
                  <a:moveTo>
                    <a:pt x="664" y="0"/>
                  </a:moveTo>
                  <a:cubicBezTo>
                    <a:pt x="590" y="0"/>
                    <a:pt x="399" y="182"/>
                    <a:pt x="235" y="444"/>
                  </a:cubicBezTo>
                  <a:cubicBezTo>
                    <a:pt x="64" y="742"/>
                    <a:pt x="0" y="1009"/>
                    <a:pt x="53" y="1052"/>
                  </a:cubicBezTo>
                  <a:cubicBezTo>
                    <a:pt x="56" y="1053"/>
                    <a:pt x="59" y="1053"/>
                    <a:pt x="63" y="1053"/>
                  </a:cubicBezTo>
                  <a:cubicBezTo>
                    <a:pt x="132" y="1053"/>
                    <a:pt x="285" y="847"/>
                    <a:pt x="437" y="582"/>
                  </a:cubicBezTo>
                  <a:cubicBezTo>
                    <a:pt x="608" y="284"/>
                    <a:pt x="736" y="49"/>
                    <a:pt x="683" y="6"/>
                  </a:cubicBezTo>
                  <a:cubicBezTo>
                    <a:pt x="678" y="2"/>
                    <a:pt x="671" y="0"/>
                    <a:pt x="66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1196974" y="2773281"/>
              <a:ext cx="169365" cy="119868"/>
            </a:xfrm>
            <a:custGeom>
              <a:avLst/>
              <a:gdLst/>
              <a:ahLst/>
              <a:cxnLst/>
              <a:rect l="l" t="t" r="r" b="b"/>
              <a:pathLst>
                <a:path w="2775" h="1964" extrusionOk="0">
                  <a:moveTo>
                    <a:pt x="1387" y="0"/>
                  </a:moveTo>
                  <a:cubicBezTo>
                    <a:pt x="630" y="0"/>
                    <a:pt x="0" y="662"/>
                    <a:pt x="0" y="1483"/>
                  </a:cubicBezTo>
                  <a:cubicBezTo>
                    <a:pt x="0" y="1654"/>
                    <a:pt x="22" y="1814"/>
                    <a:pt x="75" y="1963"/>
                  </a:cubicBezTo>
                  <a:cubicBezTo>
                    <a:pt x="107" y="1931"/>
                    <a:pt x="150" y="1921"/>
                    <a:pt x="171" y="1910"/>
                  </a:cubicBezTo>
                  <a:cubicBezTo>
                    <a:pt x="705" y="1536"/>
                    <a:pt x="1494" y="1408"/>
                    <a:pt x="2091" y="1376"/>
                  </a:cubicBezTo>
                  <a:cubicBezTo>
                    <a:pt x="2203" y="1366"/>
                    <a:pt x="2318" y="1360"/>
                    <a:pt x="2433" y="1360"/>
                  </a:cubicBezTo>
                  <a:cubicBezTo>
                    <a:pt x="2547" y="1360"/>
                    <a:pt x="2662" y="1366"/>
                    <a:pt x="2774" y="1376"/>
                  </a:cubicBezTo>
                  <a:cubicBezTo>
                    <a:pt x="2721" y="598"/>
                    <a:pt x="2123" y="0"/>
                    <a:pt x="1387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1213270" y="2810389"/>
              <a:ext cx="143915" cy="74948"/>
            </a:xfrm>
            <a:custGeom>
              <a:avLst/>
              <a:gdLst/>
              <a:ahLst/>
              <a:cxnLst/>
              <a:rect l="l" t="t" r="r" b="b"/>
              <a:pathLst>
                <a:path w="2358" h="1228" extrusionOk="0">
                  <a:moveTo>
                    <a:pt x="1227" y="0"/>
                  </a:moveTo>
                  <a:cubicBezTo>
                    <a:pt x="555" y="22"/>
                    <a:pt x="11" y="566"/>
                    <a:pt x="0" y="1227"/>
                  </a:cubicBezTo>
                  <a:cubicBezTo>
                    <a:pt x="523" y="907"/>
                    <a:pt x="1248" y="790"/>
                    <a:pt x="1824" y="747"/>
                  </a:cubicBezTo>
                  <a:cubicBezTo>
                    <a:pt x="1910" y="742"/>
                    <a:pt x="2000" y="739"/>
                    <a:pt x="2091" y="739"/>
                  </a:cubicBezTo>
                  <a:cubicBezTo>
                    <a:pt x="2182" y="739"/>
                    <a:pt x="2272" y="742"/>
                    <a:pt x="2358" y="747"/>
                  </a:cubicBezTo>
                  <a:cubicBezTo>
                    <a:pt x="2176" y="310"/>
                    <a:pt x="1728" y="0"/>
                    <a:pt x="1227" y="0"/>
                  </a:cubicBezTo>
                  <a:close/>
                </a:path>
              </a:pathLst>
            </a:custGeom>
            <a:solidFill>
              <a:srgbClr val="4C6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767911" y="2497229"/>
              <a:ext cx="918051" cy="696686"/>
            </a:xfrm>
            <a:custGeom>
              <a:avLst/>
              <a:gdLst/>
              <a:ahLst/>
              <a:cxnLst/>
              <a:rect l="l" t="t" r="r" b="b"/>
              <a:pathLst>
                <a:path w="15042" h="11415" extrusionOk="0">
                  <a:moveTo>
                    <a:pt x="3425" y="0"/>
                  </a:moveTo>
                  <a:cubicBezTo>
                    <a:pt x="2870" y="416"/>
                    <a:pt x="2433" y="971"/>
                    <a:pt x="2145" y="1675"/>
                  </a:cubicBezTo>
                  <a:cubicBezTo>
                    <a:pt x="1579" y="3179"/>
                    <a:pt x="1451" y="4801"/>
                    <a:pt x="1686" y="6379"/>
                  </a:cubicBezTo>
                  <a:cubicBezTo>
                    <a:pt x="1739" y="6710"/>
                    <a:pt x="1793" y="7052"/>
                    <a:pt x="1878" y="7393"/>
                  </a:cubicBezTo>
                  <a:cubicBezTo>
                    <a:pt x="1366" y="7820"/>
                    <a:pt x="897" y="8278"/>
                    <a:pt x="577" y="8854"/>
                  </a:cubicBezTo>
                  <a:cubicBezTo>
                    <a:pt x="139" y="9633"/>
                    <a:pt x="1" y="10646"/>
                    <a:pt x="438" y="11415"/>
                  </a:cubicBezTo>
                  <a:cubicBezTo>
                    <a:pt x="801" y="10305"/>
                    <a:pt x="1590" y="9334"/>
                    <a:pt x="2593" y="8737"/>
                  </a:cubicBezTo>
                  <a:cubicBezTo>
                    <a:pt x="2657" y="8812"/>
                    <a:pt x="2731" y="8886"/>
                    <a:pt x="2817" y="8950"/>
                  </a:cubicBezTo>
                  <a:cubicBezTo>
                    <a:pt x="4012" y="9921"/>
                    <a:pt x="5388" y="10465"/>
                    <a:pt x="6924" y="10625"/>
                  </a:cubicBezTo>
                  <a:cubicBezTo>
                    <a:pt x="7450" y="10683"/>
                    <a:pt x="7989" y="10712"/>
                    <a:pt x="8531" y="10712"/>
                  </a:cubicBezTo>
                  <a:cubicBezTo>
                    <a:pt x="9679" y="10712"/>
                    <a:pt x="10840" y="10584"/>
                    <a:pt x="11927" y="10337"/>
                  </a:cubicBezTo>
                  <a:cubicBezTo>
                    <a:pt x="13826" y="9910"/>
                    <a:pt x="14700" y="8545"/>
                    <a:pt x="15042" y="6817"/>
                  </a:cubicBezTo>
                  <a:cubicBezTo>
                    <a:pt x="14251" y="6317"/>
                    <a:pt x="13312" y="6128"/>
                    <a:pt x="12349" y="6128"/>
                  </a:cubicBezTo>
                  <a:cubicBezTo>
                    <a:pt x="11543" y="6128"/>
                    <a:pt x="10721" y="6260"/>
                    <a:pt x="9953" y="6454"/>
                  </a:cubicBezTo>
                  <a:cubicBezTo>
                    <a:pt x="9489" y="6574"/>
                    <a:pt x="9004" y="6710"/>
                    <a:pt x="8534" y="6710"/>
                  </a:cubicBezTo>
                  <a:cubicBezTo>
                    <a:pt x="8335" y="6710"/>
                    <a:pt x="8139" y="6685"/>
                    <a:pt x="7948" y="6625"/>
                  </a:cubicBezTo>
                  <a:cubicBezTo>
                    <a:pt x="7393" y="6454"/>
                    <a:pt x="6945" y="6006"/>
                    <a:pt x="6668" y="5483"/>
                  </a:cubicBezTo>
                  <a:cubicBezTo>
                    <a:pt x="6390" y="4971"/>
                    <a:pt x="6230" y="4395"/>
                    <a:pt x="6060" y="3841"/>
                  </a:cubicBezTo>
                  <a:cubicBezTo>
                    <a:pt x="5793" y="2945"/>
                    <a:pt x="5452" y="2070"/>
                    <a:pt x="4908" y="1312"/>
                  </a:cubicBezTo>
                  <a:cubicBezTo>
                    <a:pt x="4513" y="779"/>
                    <a:pt x="4001" y="331"/>
                    <a:pt x="3425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3" name="Google Shape;1773;p37"/>
          <p:cNvSpPr/>
          <p:nvPr/>
        </p:nvSpPr>
        <p:spPr>
          <a:xfrm>
            <a:off x="1400206" y="3573444"/>
            <a:ext cx="2260159" cy="530307"/>
          </a:xfrm>
          <a:custGeom>
            <a:avLst/>
            <a:gdLst/>
            <a:ahLst/>
            <a:cxnLst/>
            <a:rect l="l" t="t" r="r" b="b"/>
            <a:pathLst>
              <a:path w="40378" h="9474" extrusionOk="0">
                <a:moveTo>
                  <a:pt x="20184" y="0"/>
                </a:moveTo>
                <a:cubicBezTo>
                  <a:pt x="9036" y="0"/>
                  <a:pt x="1" y="2123"/>
                  <a:pt x="1" y="4737"/>
                </a:cubicBezTo>
                <a:cubicBezTo>
                  <a:pt x="1" y="7350"/>
                  <a:pt x="9036" y="9473"/>
                  <a:pt x="20184" y="9473"/>
                </a:cubicBezTo>
                <a:cubicBezTo>
                  <a:pt x="31342" y="9473"/>
                  <a:pt x="40377" y="7350"/>
                  <a:pt x="40377" y="4737"/>
                </a:cubicBezTo>
                <a:cubicBezTo>
                  <a:pt x="40377" y="2123"/>
                  <a:pt x="31342" y="0"/>
                  <a:pt x="20184" y="0"/>
                </a:cubicBezTo>
                <a:close/>
              </a:path>
            </a:pathLst>
          </a:custGeom>
          <a:solidFill>
            <a:srgbClr val="6FA0A4">
              <a:alpha val="3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4" name="Google Shape;1774;p37"/>
          <p:cNvGrpSpPr/>
          <p:nvPr/>
        </p:nvGrpSpPr>
        <p:grpSpPr>
          <a:xfrm>
            <a:off x="1698162" y="1225970"/>
            <a:ext cx="1675447" cy="2814730"/>
            <a:chOff x="1597412" y="1104394"/>
            <a:chExt cx="1826897" cy="3069164"/>
          </a:xfrm>
        </p:grpSpPr>
        <p:sp>
          <p:nvSpPr>
            <p:cNvPr id="1775" name="Google Shape;1775;p37"/>
            <p:cNvSpPr/>
            <p:nvPr/>
          </p:nvSpPr>
          <p:spPr>
            <a:xfrm>
              <a:off x="2121504" y="2848169"/>
              <a:ext cx="309984" cy="278369"/>
            </a:xfrm>
            <a:custGeom>
              <a:avLst/>
              <a:gdLst/>
              <a:ahLst/>
              <a:cxnLst/>
              <a:rect l="l" t="t" r="r" b="b"/>
              <a:pathLst>
                <a:path w="5079" h="4561" extrusionOk="0">
                  <a:moveTo>
                    <a:pt x="4715" y="0"/>
                  </a:moveTo>
                  <a:lnTo>
                    <a:pt x="1291" y="779"/>
                  </a:lnTo>
                  <a:cubicBezTo>
                    <a:pt x="768" y="1888"/>
                    <a:pt x="342" y="3040"/>
                    <a:pt x="0" y="4214"/>
                  </a:cubicBezTo>
                  <a:cubicBezTo>
                    <a:pt x="1042" y="4387"/>
                    <a:pt x="2106" y="4561"/>
                    <a:pt x="3161" y="4561"/>
                  </a:cubicBezTo>
                  <a:cubicBezTo>
                    <a:pt x="3726" y="4561"/>
                    <a:pt x="4289" y="4511"/>
                    <a:pt x="4843" y="4384"/>
                  </a:cubicBezTo>
                  <a:cubicBezTo>
                    <a:pt x="5003" y="3403"/>
                    <a:pt x="5078" y="2400"/>
                    <a:pt x="5067" y="1408"/>
                  </a:cubicBezTo>
                  <a:cubicBezTo>
                    <a:pt x="5057" y="918"/>
                    <a:pt x="5014" y="395"/>
                    <a:pt x="4715" y="0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2146894" y="2517736"/>
              <a:ext cx="1190195" cy="966022"/>
            </a:xfrm>
            <a:custGeom>
              <a:avLst/>
              <a:gdLst/>
              <a:ahLst/>
              <a:cxnLst/>
              <a:rect l="l" t="t" r="r" b="b"/>
              <a:pathLst>
                <a:path w="19501" h="15828" extrusionOk="0">
                  <a:moveTo>
                    <a:pt x="14442" y="0"/>
                  </a:moveTo>
                  <a:cubicBezTo>
                    <a:pt x="13988" y="0"/>
                    <a:pt x="13530" y="42"/>
                    <a:pt x="13079" y="91"/>
                  </a:cubicBezTo>
                  <a:cubicBezTo>
                    <a:pt x="12460" y="155"/>
                    <a:pt x="11841" y="208"/>
                    <a:pt x="11223" y="294"/>
                  </a:cubicBezTo>
                  <a:cubicBezTo>
                    <a:pt x="10743" y="347"/>
                    <a:pt x="10422" y="550"/>
                    <a:pt x="9985" y="688"/>
                  </a:cubicBezTo>
                  <a:cubicBezTo>
                    <a:pt x="9036" y="998"/>
                    <a:pt x="8065" y="1008"/>
                    <a:pt x="7073" y="1062"/>
                  </a:cubicBezTo>
                  <a:cubicBezTo>
                    <a:pt x="6965" y="1067"/>
                    <a:pt x="6856" y="1069"/>
                    <a:pt x="6747" y="1069"/>
                  </a:cubicBezTo>
                  <a:cubicBezTo>
                    <a:pt x="6382" y="1069"/>
                    <a:pt x="6008" y="1047"/>
                    <a:pt x="5637" y="1047"/>
                  </a:cubicBezTo>
                  <a:cubicBezTo>
                    <a:pt x="5214" y="1047"/>
                    <a:pt x="4794" y="1076"/>
                    <a:pt x="4395" y="1200"/>
                  </a:cubicBezTo>
                  <a:cubicBezTo>
                    <a:pt x="3659" y="1424"/>
                    <a:pt x="3094" y="1969"/>
                    <a:pt x="2582" y="2545"/>
                  </a:cubicBezTo>
                  <a:cubicBezTo>
                    <a:pt x="1494" y="3814"/>
                    <a:pt x="619" y="5275"/>
                    <a:pt x="64" y="6854"/>
                  </a:cubicBezTo>
                  <a:cubicBezTo>
                    <a:pt x="0" y="7036"/>
                    <a:pt x="1953" y="7921"/>
                    <a:pt x="2155" y="8017"/>
                  </a:cubicBezTo>
                  <a:cubicBezTo>
                    <a:pt x="2902" y="8348"/>
                    <a:pt x="3702" y="8518"/>
                    <a:pt x="4502" y="8732"/>
                  </a:cubicBezTo>
                  <a:cubicBezTo>
                    <a:pt x="4605" y="8756"/>
                    <a:pt x="4723" y="8776"/>
                    <a:pt x="4835" y="8776"/>
                  </a:cubicBezTo>
                  <a:cubicBezTo>
                    <a:pt x="5006" y="8776"/>
                    <a:pt x="5163" y="8730"/>
                    <a:pt x="5229" y="8585"/>
                  </a:cubicBezTo>
                  <a:lnTo>
                    <a:pt x="5229" y="8585"/>
                  </a:lnTo>
                  <a:cubicBezTo>
                    <a:pt x="5087" y="8941"/>
                    <a:pt x="5037" y="9338"/>
                    <a:pt x="5121" y="9724"/>
                  </a:cubicBezTo>
                  <a:cubicBezTo>
                    <a:pt x="5195" y="10118"/>
                    <a:pt x="5387" y="10492"/>
                    <a:pt x="5387" y="10897"/>
                  </a:cubicBezTo>
                  <a:cubicBezTo>
                    <a:pt x="5387" y="11303"/>
                    <a:pt x="5185" y="11697"/>
                    <a:pt x="4961" y="12049"/>
                  </a:cubicBezTo>
                  <a:cubicBezTo>
                    <a:pt x="4726" y="12401"/>
                    <a:pt x="4481" y="12743"/>
                    <a:pt x="4374" y="13148"/>
                  </a:cubicBezTo>
                  <a:cubicBezTo>
                    <a:pt x="4011" y="14492"/>
                    <a:pt x="5291" y="14769"/>
                    <a:pt x="6273" y="15015"/>
                  </a:cubicBezTo>
                  <a:cubicBezTo>
                    <a:pt x="7649" y="15346"/>
                    <a:pt x="9068" y="15516"/>
                    <a:pt x="10455" y="15772"/>
                  </a:cubicBezTo>
                  <a:cubicBezTo>
                    <a:pt x="10651" y="15810"/>
                    <a:pt x="10845" y="15827"/>
                    <a:pt x="11036" y="15827"/>
                  </a:cubicBezTo>
                  <a:cubicBezTo>
                    <a:pt x="11543" y="15827"/>
                    <a:pt x="12034" y="15708"/>
                    <a:pt x="12513" y="15538"/>
                  </a:cubicBezTo>
                  <a:cubicBezTo>
                    <a:pt x="13473" y="15175"/>
                    <a:pt x="14039" y="14396"/>
                    <a:pt x="14850" y="13831"/>
                  </a:cubicBezTo>
                  <a:cubicBezTo>
                    <a:pt x="15628" y="13265"/>
                    <a:pt x="16599" y="13041"/>
                    <a:pt x="17367" y="12465"/>
                  </a:cubicBezTo>
                  <a:cubicBezTo>
                    <a:pt x="17580" y="12305"/>
                    <a:pt x="17783" y="12113"/>
                    <a:pt x="17890" y="11879"/>
                  </a:cubicBezTo>
                  <a:cubicBezTo>
                    <a:pt x="17975" y="11708"/>
                    <a:pt x="17996" y="11505"/>
                    <a:pt x="17996" y="11303"/>
                  </a:cubicBezTo>
                  <a:cubicBezTo>
                    <a:pt x="18039" y="9990"/>
                    <a:pt x="17367" y="8582"/>
                    <a:pt x="17943" y="7388"/>
                  </a:cubicBezTo>
                  <a:cubicBezTo>
                    <a:pt x="18252" y="6748"/>
                    <a:pt x="18860" y="6310"/>
                    <a:pt x="19159" y="5681"/>
                  </a:cubicBezTo>
                  <a:cubicBezTo>
                    <a:pt x="19501" y="4955"/>
                    <a:pt x="19394" y="4081"/>
                    <a:pt x="19063" y="3355"/>
                  </a:cubicBezTo>
                  <a:cubicBezTo>
                    <a:pt x="18572" y="2278"/>
                    <a:pt x="17623" y="1008"/>
                    <a:pt x="16546" y="454"/>
                  </a:cubicBezTo>
                  <a:cubicBezTo>
                    <a:pt x="15883" y="106"/>
                    <a:pt x="15168" y="0"/>
                    <a:pt x="14442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2404087" y="2819483"/>
              <a:ext cx="61887" cy="120051"/>
            </a:xfrm>
            <a:custGeom>
              <a:avLst/>
              <a:gdLst/>
              <a:ahLst/>
              <a:cxnLst/>
              <a:rect l="l" t="t" r="r" b="b"/>
              <a:pathLst>
                <a:path w="1014" h="1967" extrusionOk="0">
                  <a:moveTo>
                    <a:pt x="32" y="1"/>
                  </a:moveTo>
                  <a:cubicBezTo>
                    <a:pt x="0" y="1"/>
                    <a:pt x="21" y="523"/>
                    <a:pt x="288" y="1078"/>
                  </a:cubicBezTo>
                  <a:cubicBezTo>
                    <a:pt x="551" y="1613"/>
                    <a:pt x="899" y="1967"/>
                    <a:pt x="963" y="1967"/>
                  </a:cubicBezTo>
                  <a:cubicBezTo>
                    <a:pt x="966" y="1967"/>
                    <a:pt x="969" y="1966"/>
                    <a:pt x="971" y="1964"/>
                  </a:cubicBezTo>
                  <a:cubicBezTo>
                    <a:pt x="1013" y="1932"/>
                    <a:pt x="693" y="1548"/>
                    <a:pt x="437" y="1014"/>
                  </a:cubicBezTo>
                  <a:cubicBezTo>
                    <a:pt x="181" y="481"/>
                    <a:pt x="85" y="1"/>
                    <a:pt x="3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2475679" y="3186047"/>
              <a:ext cx="2014" cy="5249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0" y="1"/>
                  </a:moveTo>
                  <a:lnTo>
                    <a:pt x="0" y="65"/>
                  </a:lnTo>
                  <a:cubicBezTo>
                    <a:pt x="11" y="75"/>
                    <a:pt x="22" y="86"/>
                    <a:pt x="32" y="86"/>
                  </a:cubicBezTo>
                  <a:cubicBezTo>
                    <a:pt x="32" y="75"/>
                    <a:pt x="22" y="43"/>
                    <a:pt x="0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2433994" y="2736783"/>
              <a:ext cx="45652" cy="377730"/>
            </a:xfrm>
            <a:custGeom>
              <a:avLst/>
              <a:gdLst/>
              <a:ahLst/>
              <a:cxnLst/>
              <a:rect l="l" t="t" r="r" b="b"/>
              <a:pathLst>
                <a:path w="748" h="6189" extrusionOk="0">
                  <a:moveTo>
                    <a:pt x="65" y="1"/>
                  </a:moveTo>
                  <a:cubicBezTo>
                    <a:pt x="54" y="1"/>
                    <a:pt x="22" y="108"/>
                    <a:pt x="11" y="289"/>
                  </a:cubicBezTo>
                  <a:cubicBezTo>
                    <a:pt x="1" y="492"/>
                    <a:pt x="1" y="769"/>
                    <a:pt x="54" y="1121"/>
                  </a:cubicBezTo>
                  <a:cubicBezTo>
                    <a:pt x="107" y="1462"/>
                    <a:pt x="203" y="1868"/>
                    <a:pt x="310" y="2305"/>
                  </a:cubicBezTo>
                  <a:cubicBezTo>
                    <a:pt x="363" y="2529"/>
                    <a:pt x="417" y="2753"/>
                    <a:pt x="449" y="2999"/>
                  </a:cubicBezTo>
                  <a:cubicBezTo>
                    <a:pt x="491" y="3233"/>
                    <a:pt x="523" y="3489"/>
                    <a:pt x="523" y="3745"/>
                  </a:cubicBezTo>
                  <a:cubicBezTo>
                    <a:pt x="523" y="4236"/>
                    <a:pt x="417" y="4705"/>
                    <a:pt x="342" y="5143"/>
                  </a:cubicBezTo>
                  <a:cubicBezTo>
                    <a:pt x="421" y="5123"/>
                    <a:pt x="490" y="5058"/>
                    <a:pt x="526" y="4981"/>
                  </a:cubicBezTo>
                  <a:lnTo>
                    <a:pt x="526" y="4981"/>
                  </a:lnTo>
                  <a:cubicBezTo>
                    <a:pt x="383" y="5329"/>
                    <a:pt x="333" y="5737"/>
                    <a:pt x="417" y="6113"/>
                  </a:cubicBezTo>
                  <a:cubicBezTo>
                    <a:pt x="417" y="6145"/>
                    <a:pt x="427" y="6156"/>
                    <a:pt x="427" y="6188"/>
                  </a:cubicBezTo>
                  <a:cubicBezTo>
                    <a:pt x="438" y="5900"/>
                    <a:pt x="481" y="5569"/>
                    <a:pt x="545" y="5228"/>
                  </a:cubicBezTo>
                  <a:cubicBezTo>
                    <a:pt x="630" y="4780"/>
                    <a:pt x="747" y="4289"/>
                    <a:pt x="747" y="3745"/>
                  </a:cubicBezTo>
                  <a:cubicBezTo>
                    <a:pt x="747" y="3479"/>
                    <a:pt x="715" y="3212"/>
                    <a:pt x="683" y="2956"/>
                  </a:cubicBezTo>
                  <a:cubicBezTo>
                    <a:pt x="641" y="2700"/>
                    <a:pt x="577" y="2476"/>
                    <a:pt x="523" y="2252"/>
                  </a:cubicBezTo>
                  <a:cubicBezTo>
                    <a:pt x="395" y="1804"/>
                    <a:pt x="289" y="1420"/>
                    <a:pt x="214" y="1089"/>
                  </a:cubicBezTo>
                  <a:cubicBezTo>
                    <a:pt x="65" y="428"/>
                    <a:pt x="107" y="1"/>
                    <a:pt x="65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2171002" y="2872887"/>
              <a:ext cx="306688" cy="135492"/>
            </a:xfrm>
            <a:custGeom>
              <a:avLst/>
              <a:gdLst/>
              <a:ahLst/>
              <a:cxnLst/>
              <a:rect l="l" t="t" r="r" b="b"/>
              <a:pathLst>
                <a:path w="5025" h="2220" extrusionOk="0">
                  <a:moveTo>
                    <a:pt x="75" y="0"/>
                  </a:moveTo>
                  <a:cubicBezTo>
                    <a:pt x="53" y="54"/>
                    <a:pt x="21" y="107"/>
                    <a:pt x="0" y="182"/>
                  </a:cubicBezTo>
                  <a:cubicBezTo>
                    <a:pt x="587" y="673"/>
                    <a:pt x="1430" y="1195"/>
                    <a:pt x="2422" y="1579"/>
                  </a:cubicBezTo>
                  <a:cubicBezTo>
                    <a:pt x="3350" y="1931"/>
                    <a:pt x="4235" y="2113"/>
                    <a:pt x="4971" y="2219"/>
                  </a:cubicBezTo>
                  <a:cubicBezTo>
                    <a:pt x="5003" y="2155"/>
                    <a:pt x="5014" y="2091"/>
                    <a:pt x="5024" y="2038"/>
                  </a:cubicBezTo>
                  <a:cubicBezTo>
                    <a:pt x="4310" y="1899"/>
                    <a:pt x="3446" y="1697"/>
                    <a:pt x="2518" y="1355"/>
                  </a:cubicBezTo>
                  <a:cubicBezTo>
                    <a:pt x="1526" y="982"/>
                    <a:pt x="683" y="470"/>
                    <a:pt x="7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1597412" y="3671077"/>
              <a:ext cx="537818" cy="363326"/>
            </a:xfrm>
            <a:custGeom>
              <a:avLst/>
              <a:gdLst/>
              <a:ahLst/>
              <a:cxnLst/>
              <a:rect l="l" t="t" r="r" b="b"/>
              <a:pathLst>
                <a:path w="8812" h="5953" extrusionOk="0">
                  <a:moveTo>
                    <a:pt x="3894" y="1"/>
                  </a:moveTo>
                  <a:lnTo>
                    <a:pt x="3115" y="2113"/>
                  </a:lnTo>
                  <a:cubicBezTo>
                    <a:pt x="3115" y="2113"/>
                    <a:pt x="2286" y="1612"/>
                    <a:pt x="1404" y="1612"/>
                  </a:cubicBezTo>
                  <a:cubicBezTo>
                    <a:pt x="1013" y="1612"/>
                    <a:pt x="611" y="1710"/>
                    <a:pt x="267" y="1996"/>
                  </a:cubicBezTo>
                  <a:cubicBezTo>
                    <a:pt x="0" y="2220"/>
                    <a:pt x="11" y="2646"/>
                    <a:pt x="288" y="2860"/>
                  </a:cubicBezTo>
                  <a:cubicBezTo>
                    <a:pt x="1237" y="3606"/>
                    <a:pt x="3584" y="5292"/>
                    <a:pt x="5942" y="5932"/>
                  </a:cubicBezTo>
                  <a:cubicBezTo>
                    <a:pt x="6000" y="5946"/>
                    <a:pt x="6059" y="5953"/>
                    <a:pt x="6117" y="5953"/>
                  </a:cubicBezTo>
                  <a:cubicBezTo>
                    <a:pt x="6366" y="5953"/>
                    <a:pt x="6599" y="5826"/>
                    <a:pt x="6721" y="5601"/>
                  </a:cubicBezTo>
                  <a:lnTo>
                    <a:pt x="8811" y="1782"/>
                  </a:lnTo>
                  <a:lnTo>
                    <a:pt x="3894" y="1"/>
                  </a:ln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1784235" y="2954305"/>
              <a:ext cx="914816" cy="897849"/>
            </a:xfrm>
            <a:custGeom>
              <a:avLst/>
              <a:gdLst/>
              <a:ahLst/>
              <a:cxnLst/>
              <a:rect l="l" t="t" r="r" b="b"/>
              <a:pathLst>
                <a:path w="14989" h="14711" extrusionOk="0">
                  <a:moveTo>
                    <a:pt x="8860" y="0"/>
                  </a:moveTo>
                  <a:cubicBezTo>
                    <a:pt x="7888" y="0"/>
                    <a:pt x="6923" y="427"/>
                    <a:pt x="6166" y="1045"/>
                  </a:cubicBezTo>
                  <a:cubicBezTo>
                    <a:pt x="5281" y="1771"/>
                    <a:pt x="4641" y="2731"/>
                    <a:pt x="4044" y="3691"/>
                  </a:cubicBezTo>
                  <a:cubicBezTo>
                    <a:pt x="2369" y="6422"/>
                    <a:pt x="1014" y="9345"/>
                    <a:pt x="1" y="12385"/>
                  </a:cubicBezTo>
                  <a:cubicBezTo>
                    <a:pt x="1953" y="13217"/>
                    <a:pt x="3916" y="14038"/>
                    <a:pt x="5910" y="14710"/>
                  </a:cubicBezTo>
                  <a:cubicBezTo>
                    <a:pt x="7020" y="12673"/>
                    <a:pt x="8204" y="10689"/>
                    <a:pt x="9463" y="8737"/>
                  </a:cubicBezTo>
                  <a:cubicBezTo>
                    <a:pt x="9975" y="7958"/>
                    <a:pt x="10529" y="7136"/>
                    <a:pt x="11329" y="6646"/>
                  </a:cubicBezTo>
                  <a:cubicBezTo>
                    <a:pt x="11511" y="6539"/>
                    <a:pt x="11713" y="6432"/>
                    <a:pt x="11799" y="6230"/>
                  </a:cubicBezTo>
                  <a:cubicBezTo>
                    <a:pt x="11948" y="5942"/>
                    <a:pt x="11788" y="5611"/>
                    <a:pt x="11681" y="5302"/>
                  </a:cubicBezTo>
                  <a:cubicBezTo>
                    <a:pt x="11622" y="5126"/>
                    <a:pt x="11579" y="4944"/>
                    <a:pt x="11555" y="4760"/>
                  </a:cubicBezTo>
                  <a:lnTo>
                    <a:pt x="11555" y="4760"/>
                  </a:lnTo>
                  <a:lnTo>
                    <a:pt x="11788" y="5451"/>
                  </a:lnTo>
                  <a:cubicBezTo>
                    <a:pt x="12855" y="5398"/>
                    <a:pt x="13943" y="5270"/>
                    <a:pt x="14988" y="5088"/>
                  </a:cubicBezTo>
                  <a:cubicBezTo>
                    <a:pt x="14423" y="4832"/>
                    <a:pt x="14135" y="4203"/>
                    <a:pt x="13836" y="3659"/>
                  </a:cubicBezTo>
                  <a:cubicBezTo>
                    <a:pt x="12962" y="2155"/>
                    <a:pt x="11095" y="288"/>
                    <a:pt x="9313" y="32"/>
                  </a:cubicBezTo>
                  <a:cubicBezTo>
                    <a:pt x="9162" y="10"/>
                    <a:pt x="9011" y="0"/>
                    <a:pt x="8860" y="0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1807000" y="3635311"/>
              <a:ext cx="379012" cy="147821"/>
            </a:xfrm>
            <a:custGeom>
              <a:avLst/>
              <a:gdLst/>
              <a:ahLst/>
              <a:cxnLst/>
              <a:rect l="l" t="t" r="r" b="b"/>
              <a:pathLst>
                <a:path w="6210" h="2422" extrusionOk="0">
                  <a:moveTo>
                    <a:pt x="65" y="0"/>
                  </a:moveTo>
                  <a:cubicBezTo>
                    <a:pt x="44" y="64"/>
                    <a:pt x="33" y="117"/>
                    <a:pt x="1" y="181"/>
                  </a:cubicBezTo>
                  <a:cubicBezTo>
                    <a:pt x="204" y="299"/>
                    <a:pt x="417" y="437"/>
                    <a:pt x="641" y="565"/>
                  </a:cubicBezTo>
                  <a:cubicBezTo>
                    <a:pt x="1100" y="821"/>
                    <a:pt x="1601" y="1077"/>
                    <a:pt x="2156" y="1312"/>
                  </a:cubicBezTo>
                  <a:cubicBezTo>
                    <a:pt x="2700" y="1558"/>
                    <a:pt x="3233" y="1739"/>
                    <a:pt x="3735" y="1899"/>
                  </a:cubicBezTo>
                  <a:cubicBezTo>
                    <a:pt x="4236" y="2048"/>
                    <a:pt x="4684" y="2166"/>
                    <a:pt x="5068" y="2251"/>
                  </a:cubicBezTo>
                  <a:cubicBezTo>
                    <a:pt x="5601" y="2358"/>
                    <a:pt x="5996" y="2411"/>
                    <a:pt x="6188" y="2422"/>
                  </a:cubicBezTo>
                  <a:cubicBezTo>
                    <a:pt x="6177" y="2411"/>
                    <a:pt x="6188" y="2400"/>
                    <a:pt x="6209" y="2368"/>
                  </a:cubicBezTo>
                  <a:cubicBezTo>
                    <a:pt x="6028" y="2315"/>
                    <a:pt x="5633" y="2240"/>
                    <a:pt x="5100" y="2091"/>
                  </a:cubicBezTo>
                  <a:cubicBezTo>
                    <a:pt x="4727" y="1995"/>
                    <a:pt x="4289" y="1867"/>
                    <a:pt x="3788" y="1707"/>
                  </a:cubicBezTo>
                  <a:cubicBezTo>
                    <a:pt x="3308" y="1547"/>
                    <a:pt x="2774" y="1344"/>
                    <a:pt x="2230" y="1099"/>
                  </a:cubicBezTo>
                  <a:cubicBezTo>
                    <a:pt x="1686" y="864"/>
                    <a:pt x="1185" y="619"/>
                    <a:pt x="737" y="373"/>
                  </a:cubicBezTo>
                  <a:cubicBezTo>
                    <a:pt x="492" y="235"/>
                    <a:pt x="268" y="117"/>
                    <a:pt x="65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1922292" y="3049333"/>
              <a:ext cx="670625" cy="656344"/>
            </a:xfrm>
            <a:custGeom>
              <a:avLst/>
              <a:gdLst/>
              <a:ahLst/>
              <a:cxnLst/>
              <a:rect l="l" t="t" r="r" b="b"/>
              <a:pathLst>
                <a:path w="10988" h="10754" extrusionOk="0">
                  <a:moveTo>
                    <a:pt x="7270" y="0"/>
                  </a:moveTo>
                  <a:cubicBezTo>
                    <a:pt x="7194" y="0"/>
                    <a:pt x="7117" y="4"/>
                    <a:pt x="7041" y="11"/>
                  </a:cubicBezTo>
                  <a:cubicBezTo>
                    <a:pt x="6689" y="32"/>
                    <a:pt x="6347" y="139"/>
                    <a:pt x="6027" y="320"/>
                  </a:cubicBezTo>
                  <a:cubicBezTo>
                    <a:pt x="5366" y="662"/>
                    <a:pt x="4854" y="1227"/>
                    <a:pt x="4395" y="1846"/>
                  </a:cubicBezTo>
                  <a:cubicBezTo>
                    <a:pt x="3947" y="2475"/>
                    <a:pt x="3531" y="3126"/>
                    <a:pt x="3104" y="3819"/>
                  </a:cubicBezTo>
                  <a:cubicBezTo>
                    <a:pt x="1611" y="6316"/>
                    <a:pt x="608" y="8780"/>
                    <a:pt x="0" y="10732"/>
                  </a:cubicBezTo>
                  <a:cubicBezTo>
                    <a:pt x="19" y="10729"/>
                    <a:pt x="38" y="10727"/>
                    <a:pt x="56" y="10727"/>
                  </a:cubicBezTo>
                  <a:cubicBezTo>
                    <a:pt x="102" y="10727"/>
                    <a:pt x="147" y="10735"/>
                    <a:pt x="192" y="10743"/>
                  </a:cubicBezTo>
                  <a:cubicBezTo>
                    <a:pt x="213" y="10743"/>
                    <a:pt x="224" y="10753"/>
                    <a:pt x="235" y="10753"/>
                  </a:cubicBezTo>
                  <a:cubicBezTo>
                    <a:pt x="885" y="8833"/>
                    <a:pt x="1899" y="6422"/>
                    <a:pt x="3371" y="3969"/>
                  </a:cubicBezTo>
                  <a:cubicBezTo>
                    <a:pt x="3787" y="3286"/>
                    <a:pt x="4214" y="2625"/>
                    <a:pt x="4640" y="2006"/>
                  </a:cubicBezTo>
                  <a:cubicBezTo>
                    <a:pt x="5078" y="1408"/>
                    <a:pt x="5569" y="875"/>
                    <a:pt x="6155" y="555"/>
                  </a:cubicBezTo>
                  <a:cubicBezTo>
                    <a:pt x="6454" y="395"/>
                    <a:pt x="6753" y="299"/>
                    <a:pt x="7062" y="267"/>
                  </a:cubicBezTo>
                  <a:cubicBezTo>
                    <a:pt x="7145" y="258"/>
                    <a:pt x="7229" y="254"/>
                    <a:pt x="7312" y="254"/>
                  </a:cubicBezTo>
                  <a:cubicBezTo>
                    <a:pt x="7540" y="254"/>
                    <a:pt x="7766" y="284"/>
                    <a:pt x="7969" y="331"/>
                  </a:cubicBezTo>
                  <a:cubicBezTo>
                    <a:pt x="8545" y="480"/>
                    <a:pt x="8982" y="854"/>
                    <a:pt x="9345" y="1206"/>
                  </a:cubicBezTo>
                  <a:cubicBezTo>
                    <a:pt x="9526" y="1398"/>
                    <a:pt x="9707" y="1579"/>
                    <a:pt x="9846" y="1760"/>
                  </a:cubicBezTo>
                  <a:cubicBezTo>
                    <a:pt x="9996" y="1942"/>
                    <a:pt x="10134" y="2113"/>
                    <a:pt x="10241" y="2294"/>
                  </a:cubicBezTo>
                  <a:cubicBezTo>
                    <a:pt x="10465" y="2635"/>
                    <a:pt x="10614" y="2955"/>
                    <a:pt x="10721" y="3233"/>
                  </a:cubicBezTo>
                  <a:cubicBezTo>
                    <a:pt x="10796" y="3446"/>
                    <a:pt x="10860" y="3627"/>
                    <a:pt x="10902" y="3766"/>
                  </a:cubicBezTo>
                  <a:cubicBezTo>
                    <a:pt x="10934" y="3766"/>
                    <a:pt x="10956" y="3766"/>
                    <a:pt x="10988" y="3755"/>
                  </a:cubicBezTo>
                  <a:cubicBezTo>
                    <a:pt x="10956" y="3627"/>
                    <a:pt x="10913" y="3435"/>
                    <a:pt x="10838" y="3211"/>
                  </a:cubicBezTo>
                  <a:cubicBezTo>
                    <a:pt x="10742" y="2934"/>
                    <a:pt x="10593" y="2582"/>
                    <a:pt x="10380" y="2219"/>
                  </a:cubicBezTo>
                  <a:cubicBezTo>
                    <a:pt x="10273" y="2038"/>
                    <a:pt x="10156" y="1846"/>
                    <a:pt x="9996" y="1664"/>
                  </a:cubicBezTo>
                  <a:cubicBezTo>
                    <a:pt x="9846" y="1472"/>
                    <a:pt x="9675" y="1280"/>
                    <a:pt x="9505" y="1088"/>
                  </a:cubicBezTo>
                  <a:cubicBezTo>
                    <a:pt x="9313" y="886"/>
                    <a:pt x="9121" y="694"/>
                    <a:pt x="8875" y="512"/>
                  </a:cubicBezTo>
                  <a:cubicBezTo>
                    <a:pt x="8641" y="342"/>
                    <a:pt x="8342" y="192"/>
                    <a:pt x="8033" y="107"/>
                  </a:cubicBezTo>
                  <a:cubicBezTo>
                    <a:pt x="7785" y="41"/>
                    <a:pt x="7530" y="0"/>
                    <a:pt x="7270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1807671" y="3827992"/>
              <a:ext cx="531349" cy="345566"/>
            </a:xfrm>
            <a:custGeom>
              <a:avLst/>
              <a:gdLst/>
              <a:ahLst/>
              <a:cxnLst/>
              <a:rect l="l" t="t" r="r" b="b"/>
              <a:pathLst>
                <a:path w="8706" h="5662" extrusionOk="0">
                  <a:moveTo>
                    <a:pt x="3606" y="1"/>
                  </a:moveTo>
                  <a:lnTo>
                    <a:pt x="3084" y="2198"/>
                  </a:lnTo>
                  <a:cubicBezTo>
                    <a:pt x="3084" y="2198"/>
                    <a:pt x="2385" y="1875"/>
                    <a:pt x="1616" y="1875"/>
                  </a:cubicBezTo>
                  <a:cubicBezTo>
                    <a:pt x="1135" y="1875"/>
                    <a:pt x="628" y="2001"/>
                    <a:pt x="246" y="2411"/>
                  </a:cubicBezTo>
                  <a:cubicBezTo>
                    <a:pt x="1" y="2668"/>
                    <a:pt x="75" y="3094"/>
                    <a:pt x="363" y="3265"/>
                  </a:cubicBezTo>
                  <a:cubicBezTo>
                    <a:pt x="1398" y="3894"/>
                    <a:pt x="3916" y="5302"/>
                    <a:pt x="6337" y="5654"/>
                  </a:cubicBezTo>
                  <a:cubicBezTo>
                    <a:pt x="6370" y="5659"/>
                    <a:pt x="6403" y="5661"/>
                    <a:pt x="6436" y="5661"/>
                  </a:cubicBezTo>
                  <a:cubicBezTo>
                    <a:pt x="6710" y="5661"/>
                    <a:pt x="6968" y="5505"/>
                    <a:pt x="7073" y="5238"/>
                  </a:cubicBezTo>
                  <a:lnTo>
                    <a:pt x="8705" y="1206"/>
                  </a:lnTo>
                  <a:lnTo>
                    <a:pt x="3606" y="1"/>
                  </a:ln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1971729" y="3127578"/>
              <a:ext cx="1358217" cy="902304"/>
            </a:xfrm>
            <a:custGeom>
              <a:avLst/>
              <a:gdLst/>
              <a:ahLst/>
              <a:cxnLst/>
              <a:rect l="l" t="t" r="r" b="b"/>
              <a:pathLst>
                <a:path w="22254" h="14784" extrusionOk="0">
                  <a:moveTo>
                    <a:pt x="7493" y="0"/>
                  </a:moveTo>
                  <a:cubicBezTo>
                    <a:pt x="6606" y="0"/>
                    <a:pt x="5742" y="474"/>
                    <a:pt x="5068" y="1076"/>
                  </a:cubicBezTo>
                  <a:cubicBezTo>
                    <a:pt x="3329" y="2591"/>
                    <a:pt x="2518" y="4884"/>
                    <a:pt x="1761" y="7060"/>
                  </a:cubicBezTo>
                  <a:cubicBezTo>
                    <a:pt x="1153" y="8820"/>
                    <a:pt x="609" y="10591"/>
                    <a:pt x="1" y="12351"/>
                  </a:cubicBezTo>
                  <a:cubicBezTo>
                    <a:pt x="1953" y="13258"/>
                    <a:pt x="3958" y="14058"/>
                    <a:pt x="5996" y="14784"/>
                  </a:cubicBezTo>
                  <a:cubicBezTo>
                    <a:pt x="5996" y="14784"/>
                    <a:pt x="5996" y="14784"/>
                    <a:pt x="5996" y="14784"/>
                  </a:cubicBezTo>
                  <a:cubicBezTo>
                    <a:pt x="6012" y="14784"/>
                    <a:pt x="8108" y="10655"/>
                    <a:pt x="8343" y="10261"/>
                  </a:cubicBezTo>
                  <a:cubicBezTo>
                    <a:pt x="8801" y="10837"/>
                    <a:pt x="9260" y="11423"/>
                    <a:pt x="9815" y="11914"/>
                  </a:cubicBezTo>
                  <a:cubicBezTo>
                    <a:pt x="11352" y="13311"/>
                    <a:pt x="13338" y="14088"/>
                    <a:pt x="15374" y="14088"/>
                  </a:cubicBezTo>
                  <a:cubicBezTo>
                    <a:pt x="15981" y="14088"/>
                    <a:pt x="16592" y="14019"/>
                    <a:pt x="17197" y="13877"/>
                  </a:cubicBezTo>
                  <a:cubicBezTo>
                    <a:pt x="18456" y="13578"/>
                    <a:pt x="19650" y="12949"/>
                    <a:pt x="20578" y="12042"/>
                  </a:cubicBezTo>
                  <a:cubicBezTo>
                    <a:pt x="21656" y="10965"/>
                    <a:pt x="21976" y="9834"/>
                    <a:pt x="22104" y="8340"/>
                  </a:cubicBezTo>
                  <a:cubicBezTo>
                    <a:pt x="22253" y="6570"/>
                    <a:pt x="22253" y="4777"/>
                    <a:pt x="22104" y="3017"/>
                  </a:cubicBezTo>
                  <a:cubicBezTo>
                    <a:pt x="21944" y="3071"/>
                    <a:pt x="21784" y="3124"/>
                    <a:pt x="21613" y="3177"/>
                  </a:cubicBezTo>
                  <a:cubicBezTo>
                    <a:pt x="20613" y="3514"/>
                    <a:pt x="19467" y="3914"/>
                    <a:pt x="18483" y="3914"/>
                  </a:cubicBezTo>
                  <a:cubicBezTo>
                    <a:pt x="18471" y="3914"/>
                    <a:pt x="18458" y="3914"/>
                    <a:pt x="18445" y="3913"/>
                  </a:cubicBezTo>
                  <a:cubicBezTo>
                    <a:pt x="17303" y="3903"/>
                    <a:pt x="16109" y="3849"/>
                    <a:pt x="15085" y="3316"/>
                  </a:cubicBezTo>
                  <a:cubicBezTo>
                    <a:pt x="14125" y="2825"/>
                    <a:pt x="13090" y="2591"/>
                    <a:pt x="12130" y="2100"/>
                  </a:cubicBezTo>
                  <a:cubicBezTo>
                    <a:pt x="10818" y="1417"/>
                    <a:pt x="9452" y="329"/>
                    <a:pt x="7991" y="52"/>
                  </a:cubicBezTo>
                  <a:cubicBezTo>
                    <a:pt x="7825" y="17"/>
                    <a:pt x="7658" y="0"/>
                    <a:pt x="7493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2144269" y="3345038"/>
              <a:ext cx="1080825" cy="542945"/>
            </a:xfrm>
            <a:custGeom>
              <a:avLst/>
              <a:gdLst/>
              <a:ahLst/>
              <a:cxnLst/>
              <a:rect l="l" t="t" r="r" b="b"/>
              <a:pathLst>
                <a:path w="17709" h="8896" extrusionOk="0">
                  <a:moveTo>
                    <a:pt x="17655" y="0"/>
                  </a:moveTo>
                  <a:cubicBezTo>
                    <a:pt x="17613" y="0"/>
                    <a:pt x="17576" y="15"/>
                    <a:pt x="17538" y="30"/>
                  </a:cubicBezTo>
                  <a:cubicBezTo>
                    <a:pt x="17442" y="777"/>
                    <a:pt x="17293" y="1673"/>
                    <a:pt x="17015" y="2676"/>
                  </a:cubicBezTo>
                  <a:cubicBezTo>
                    <a:pt x="16909" y="3049"/>
                    <a:pt x="16791" y="3444"/>
                    <a:pt x="16642" y="3849"/>
                  </a:cubicBezTo>
                  <a:cubicBezTo>
                    <a:pt x="16493" y="4244"/>
                    <a:pt x="16322" y="4649"/>
                    <a:pt x="16066" y="5023"/>
                  </a:cubicBezTo>
                  <a:cubicBezTo>
                    <a:pt x="15810" y="5375"/>
                    <a:pt x="15479" y="5716"/>
                    <a:pt x="15053" y="5908"/>
                  </a:cubicBezTo>
                  <a:cubicBezTo>
                    <a:pt x="14839" y="6004"/>
                    <a:pt x="14615" y="6068"/>
                    <a:pt x="14370" y="6090"/>
                  </a:cubicBezTo>
                  <a:cubicBezTo>
                    <a:pt x="14339" y="6091"/>
                    <a:pt x="14309" y="6092"/>
                    <a:pt x="14278" y="6092"/>
                  </a:cubicBezTo>
                  <a:cubicBezTo>
                    <a:pt x="14072" y="6092"/>
                    <a:pt x="13859" y="6061"/>
                    <a:pt x="13655" y="6015"/>
                  </a:cubicBezTo>
                  <a:cubicBezTo>
                    <a:pt x="13175" y="5898"/>
                    <a:pt x="12706" y="5663"/>
                    <a:pt x="12236" y="5364"/>
                  </a:cubicBezTo>
                  <a:cubicBezTo>
                    <a:pt x="11767" y="5087"/>
                    <a:pt x="11330" y="4756"/>
                    <a:pt x="10882" y="4415"/>
                  </a:cubicBezTo>
                  <a:cubicBezTo>
                    <a:pt x="9975" y="3743"/>
                    <a:pt x="9079" y="2964"/>
                    <a:pt x="8097" y="2260"/>
                  </a:cubicBezTo>
                  <a:cubicBezTo>
                    <a:pt x="7596" y="1908"/>
                    <a:pt x="7095" y="1577"/>
                    <a:pt x="6561" y="1310"/>
                  </a:cubicBezTo>
                  <a:cubicBezTo>
                    <a:pt x="6295" y="1161"/>
                    <a:pt x="6028" y="1054"/>
                    <a:pt x="5761" y="937"/>
                  </a:cubicBezTo>
                  <a:cubicBezTo>
                    <a:pt x="5484" y="841"/>
                    <a:pt x="5217" y="724"/>
                    <a:pt x="4918" y="660"/>
                  </a:cubicBezTo>
                  <a:cubicBezTo>
                    <a:pt x="4796" y="633"/>
                    <a:pt x="4665" y="614"/>
                    <a:pt x="4546" y="614"/>
                  </a:cubicBezTo>
                  <a:cubicBezTo>
                    <a:pt x="4520" y="614"/>
                    <a:pt x="4495" y="615"/>
                    <a:pt x="4470" y="617"/>
                  </a:cubicBezTo>
                  <a:cubicBezTo>
                    <a:pt x="4310" y="628"/>
                    <a:pt x="4161" y="660"/>
                    <a:pt x="4012" y="724"/>
                  </a:cubicBezTo>
                  <a:cubicBezTo>
                    <a:pt x="3724" y="841"/>
                    <a:pt x="3489" y="1033"/>
                    <a:pt x="3297" y="1236"/>
                  </a:cubicBezTo>
                  <a:cubicBezTo>
                    <a:pt x="3094" y="1428"/>
                    <a:pt x="2934" y="1663"/>
                    <a:pt x="2774" y="1887"/>
                  </a:cubicBezTo>
                  <a:cubicBezTo>
                    <a:pt x="2614" y="2111"/>
                    <a:pt x="2476" y="2335"/>
                    <a:pt x="2348" y="2569"/>
                  </a:cubicBezTo>
                  <a:cubicBezTo>
                    <a:pt x="1814" y="3487"/>
                    <a:pt x="1441" y="4404"/>
                    <a:pt x="1121" y="5289"/>
                  </a:cubicBezTo>
                  <a:cubicBezTo>
                    <a:pt x="811" y="6164"/>
                    <a:pt x="577" y="7007"/>
                    <a:pt x="331" y="7754"/>
                  </a:cubicBezTo>
                  <a:cubicBezTo>
                    <a:pt x="214" y="8127"/>
                    <a:pt x="107" y="8490"/>
                    <a:pt x="1" y="8831"/>
                  </a:cubicBezTo>
                  <a:cubicBezTo>
                    <a:pt x="65" y="8842"/>
                    <a:pt x="118" y="8874"/>
                    <a:pt x="182" y="8895"/>
                  </a:cubicBezTo>
                  <a:cubicBezTo>
                    <a:pt x="310" y="8564"/>
                    <a:pt x="427" y="8202"/>
                    <a:pt x="545" y="7828"/>
                  </a:cubicBezTo>
                  <a:cubicBezTo>
                    <a:pt x="801" y="7082"/>
                    <a:pt x="1035" y="6260"/>
                    <a:pt x="1355" y="5396"/>
                  </a:cubicBezTo>
                  <a:cubicBezTo>
                    <a:pt x="1675" y="4521"/>
                    <a:pt x="2070" y="3615"/>
                    <a:pt x="2582" y="2729"/>
                  </a:cubicBezTo>
                  <a:cubicBezTo>
                    <a:pt x="2721" y="2495"/>
                    <a:pt x="2849" y="2281"/>
                    <a:pt x="3009" y="2068"/>
                  </a:cubicBezTo>
                  <a:cubicBezTo>
                    <a:pt x="3158" y="1855"/>
                    <a:pt x="3318" y="1641"/>
                    <a:pt x="3500" y="1460"/>
                  </a:cubicBezTo>
                  <a:cubicBezTo>
                    <a:pt x="3692" y="1268"/>
                    <a:pt x="3894" y="1108"/>
                    <a:pt x="4129" y="1022"/>
                  </a:cubicBezTo>
                  <a:cubicBezTo>
                    <a:pt x="4246" y="980"/>
                    <a:pt x="4374" y="948"/>
                    <a:pt x="4492" y="937"/>
                  </a:cubicBezTo>
                  <a:cubicBezTo>
                    <a:pt x="4609" y="937"/>
                    <a:pt x="4748" y="948"/>
                    <a:pt x="4876" y="980"/>
                  </a:cubicBezTo>
                  <a:cubicBezTo>
                    <a:pt x="5132" y="1033"/>
                    <a:pt x="5398" y="1150"/>
                    <a:pt x="5665" y="1246"/>
                  </a:cubicBezTo>
                  <a:cubicBezTo>
                    <a:pt x="5932" y="1353"/>
                    <a:pt x="6188" y="1471"/>
                    <a:pt x="6433" y="1609"/>
                  </a:cubicBezTo>
                  <a:cubicBezTo>
                    <a:pt x="6945" y="1876"/>
                    <a:pt x="7447" y="2185"/>
                    <a:pt x="7927" y="2537"/>
                  </a:cubicBezTo>
                  <a:cubicBezTo>
                    <a:pt x="8908" y="3231"/>
                    <a:pt x="9793" y="3988"/>
                    <a:pt x="10722" y="4681"/>
                  </a:cubicBezTo>
                  <a:cubicBezTo>
                    <a:pt x="11170" y="5033"/>
                    <a:pt x="11639" y="5353"/>
                    <a:pt x="12108" y="5641"/>
                  </a:cubicBezTo>
                  <a:cubicBezTo>
                    <a:pt x="12567" y="5940"/>
                    <a:pt x="13068" y="6196"/>
                    <a:pt x="13602" y="6324"/>
                  </a:cubicBezTo>
                  <a:cubicBezTo>
                    <a:pt x="13835" y="6380"/>
                    <a:pt x="14067" y="6412"/>
                    <a:pt x="14307" y="6412"/>
                  </a:cubicBezTo>
                  <a:cubicBezTo>
                    <a:pt x="14342" y="6412"/>
                    <a:pt x="14377" y="6411"/>
                    <a:pt x="14412" y="6410"/>
                  </a:cubicBezTo>
                  <a:cubicBezTo>
                    <a:pt x="14679" y="6378"/>
                    <a:pt x="14946" y="6314"/>
                    <a:pt x="15181" y="6196"/>
                  </a:cubicBezTo>
                  <a:cubicBezTo>
                    <a:pt x="15661" y="5962"/>
                    <a:pt x="16023" y="5588"/>
                    <a:pt x="16290" y="5193"/>
                  </a:cubicBezTo>
                  <a:cubicBezTo>
                    <a:pt x="16557" y="4788"/>
                    <a:pt x="16727" y="4361"/>
                    <a:pt x="16877" y="3956"/>
                  </a:cubicBezTo>
                  <a:cubicBezTo>
                    <a:pt x="17026" y="3540"/>
                    <a:pt x="17133" y="3135"/>
                    <a:pt x="17239" y="2751"/>
                  </a:cubicBezTo>
                  <a:cubicBezTo>
                    <a:pt x="17506" y="1695"/>
                    <a:pt x="17634" y="766"/>
                    <a:pt x="17709" y="9"/>
                  </a:cubicBezTo>
                  <a:cubicBezTo>
                    <a:pt x="17690" y="3"/>
                    <a:pt x="17672" y="0"/>
                    <a:pt x="17655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1992602" y="3808462"/>
              <a:ext cx="382857" cy="160210"/>
            </a:xfrm>
            <a:custGeom>
              <a:avLst/>
              <a:gdLst/>
              <a:ahLst/>
              <a:cxnLst/>
              <a:rect l="l" t="t" r="r" b="b"/>
              <a:pathLst>
                <a:path w="6273" h="2625" extrusionOk="0">
                  <a:moveTo>
                    <a:pt x="75" y="1"/>
                  </a:moveTo>
                  <a:cubicBezTo>
                    <a:pt x="43" y="65"/>
                    <a:pt x="32" y="129"/>
                    <a:pt x="0" y="182"/>
                  </a:cubicBezTo>
                  <a:cubicBezTo>
                    <a:pt x="214" y="289"/>
                    <a:pt x="448" y="385"/>
                    <a:pt x="672" y="491"/>
                  </a:cubicBezTo>
                  <a:cubicBezTo>
                    <a:pt x="1419" y="843"/>
                    <a:pt x="2262" y="1195"/>
                    <a:pt x="3147" y="1547"/>
                  </a:cubicBezTo>
                  <a:cubicBezTo>
                    <a:pt x="4043" y="1889"/>
                    <a:pt x="4897" y="2198"/>
                    <a:pt x="5675" y="2465"/>
                  </a:cubicBezTo>
                  <a:cubicBezTo>
                    <a:pt x="5846" y="2518"/>
                    <a:pt x="6017" y="2571"/>
                    <a:pt x="6177" y="2625"/>
                  </a:cubicBezTo>
                  <a:cubicBezTo>
                    <a:pt x="6209" y="2571"/>
                    <a:pt x="6241" y="2507"/>
                    <a:pt x="6273" y="2433"/>
                  </a:cubicBezTo>
                  <a:cubicBezTo>
                    <a:pt x="6102" y="2390"/>
                    <a:pt x="5921" y="2315"/>
                    <a:pt x="5739" y="2262"/>
                  </a:cubicBezTo>
                  <a:cubicBezTo>
                    <a:pt x="4961" y="1995"/>
                    <a:pt x="4107" y="1675"/>
                    <a:pt x="3232" y="1334"/>
                  </a:cubicBezTo>
                  <a:cubicBezTo>
                    <a:pt x="2347" y="982"/>
                    <a:pt x="1515" y="630"/>
                    <a:pt x="768" y="310"/>
                  </a:cubicBezTo>
                  <a:cubicBezTo>
                    <a:pt x="523" y="203"/>
                    <a:pt x="299" y="97"/>
                    <a:pt x="75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2636502" y="2592379"/>
              <a:ext cx="787808" cy="969013"/>
            </a:xfrm>
            <a:custGeom>
              <a:avLst/>
              <a:gdLst/>
              <a:ahLst/>
              <a:cxnLst/>
              <a:rect l="l" t="t" r="r" b="b"/>
              <a:pathLst>
                <a:path w="12908" h="15877" extrusionOk="0">
                  <a:moveTo>
                    <a:pt x="7968" y="0"/>
                  </a:moveTo>
                  <a:cubicBezTo>
                    <a:pt x="6372" y="0"/>
                    <a:pt x="5056" y="1387"/>
                    <a:pt x="5131" y="3178"/>
                  </a:cubicBezTo>
                  <a:cubicBezTo>
                    <a:pt x="5185" y="4394"/>
                    <a:pt x="5654" y="5290"/>
                    <a:pt x="6038" y="6399"/>
                  </a:cubicBezTo>
                  <a:cubicBezTo>
                    <a:pt x="6251" y="7029"/>
                    <a:pt x="6635" y="8031"/>
                    <a:pt x="6262" y="8639"/>
                  </a:cubicBezTo>
                  <a:cubicBezTo>
                    <a:pt x="5889" y="9258"/>
                    <a:pt x="4897" y="9493"/>
                    <a:pt x="4278" y="9760"/>
                  </a:cubicBezTo>
                  <a:cubicBezTo>
                    <a:pt x="2870" y="10378"/>
                    <a:pt x="1440" y="10944"/>
                    <a:pt x="0" y="11477"/>
                  </a:cubicBezTo>
                  <a:cubicBezTo>
                    <a:pt x="22" y="12085"/>
                    <a:pt x="96" y="12682"/>
                    <a:pt x="203" y="13269"/>
                  </a:cubicBezTo>
                  <a:cubicBezTo>
                    <a:pt x="363" y="14123"/>
                    <a:pt x="587" y="14987"/>
                    <a:pt x="960" y="15787"/>
                  </a:cubicBezTo>
                  <a:cubicBezTo>
                    <a:pt x="1510" y="15847"/>
                    <a:pt x="2063" y="15877"/>
                    <a:pt x="2616" y="15877"/>
                  </a:cubicBezTo>
                  <a:cubicBezTo>
                    <a:pt x="4786" y="15877"/>
                    <a:pt x="6957" y="15423"/>
                    <a:pt x="8972" y="14624"/>
                  </a:cubicBezTo>
                  <a:cubicBezTo>
                    <a:pt x="10913" y="13867"/>
                    <a:pt x="12684" y="12480"/>
                    <a:pt x="12887" y="10293"/>
                  </a:cubicBezTo>
                  <a:cubicBezTo>
                    <a:pt x="12897" y="10101"/>
                    <a:pt x="12908" y="9909"/>
                    <a:pt x="12908" y="9728"/>
                  </a:cubicBezTo>
                  <a:cubicBezTo>
                    <a:pt x="12908" y="8415"/>
                    <a:pt x="12556" y="6965"/>
                    <a:pt x="12204" y="5770"/>
                  </a:cubicBezTo>
                  <a:cubicBezTo>
                    <a:pt x="11756" y="4287"/>
                    <a:pt x="11308" y="2559"/>
                    <a:pt x="10422" y="1290"/>
                  </a:cubicBezTo>
                  <a:cubicBezTo>
                    <a:pt x="10145" y="895"/>
                    <a:pt x="9782" y="575"/>
                    <a:pt x="9356" y="351"/>
                  </a:cubicBezTo>
                  <a:cubicBezTo>
                    <a:pt x="8888" y="110"/>
                    <a:pt x="8417" y="0"/>
                    <a:pt x="7968" y="0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2402134" y="3542175"/>
              <a:ext cx="153008" cy="345932"/>
            </a:xfrm>
            <a:custGeom>
              <a:avLst/>
              <a:gdLst/>
              <a:ahLst/>
              <a:cxnLst/>
              <a:rect l="l" t="t" r="r" b="b"/>
              <a:pathLst>
                <a:path w="2507" h="5668" extrusionOk="0">
                  <a:moveTo>
                    <a:pt x="2484" y="0"/>
                  </a:moveTo>
                  <a:cubicBezTo>
                    <a:pt x="2405" y="0"/>
                    <a:pt x="2011" y="1325"/>
                    <a:pt x="1344" y="2870"/>
                  </a:cubicBezTo>
                  <a:cubicBezTo>
                    <a:pt x="683" y="4428"/>
                    <a:pt x="0" y="5644"/>
                    <a:pt x="64" y="5665"/>
                  </a:cubicBezTo>
                  <a:cubicBezTo>
                    <a:pt x="66" y="5667"/>
                    <a:pt x="68" y="5668"/>
                    <a:pt x="71" y="5668"/>
                  </a:cubicBezTo>
                  <a:cubicBezTo>
                    <a:pt x="98" y="5668"/>
                    <a:pt x="170" y="5564"/>
                    <a:pt x="277" y="5398"/>
                  </a:cubicBezTo>
                  <a:cubicBezTo>
                    <a:pt x="747" y="4481"/>
                    <a:pt x="1205" y="3628"/>
                    <a:pt x="1291" y="3457"/>
                  </a:cubicBezTo>
                  <a:cubicBezTo>
                    <a:pt x="1312" y="3468"/>
                    <a:pt x="1312" y="3478"/>
                    <a:pt x="1323" y="3500"/>
                  </a:cubicBezTo>
                  <a:cubicBezTo>
                    <a:pt x="1397" y="3318"/>
                    <a:pt x="1483" y="3148"/>
                    <a:pt x="1557" y="2966"/>
                  </a:cubicBezTo>
                  <a:cubicBezTo>
                    <a:pt x="1899" y="2177"/>
                    <a:pt x="2144" y="1430"/>
                    <a:pt x="2294" y="897"/>
                  </a:cubicBezTo>
                  <a:cubicBezTo>
                    <a:pt x="2443" y="353"/>
                    <a:pt x="2507" y="11"/>
                    <a:pt x="2486" y="1"/>
                  </a:cubicBezTo>
                  <a:cubicBezTo>
                    <a:pt x="2485" y="0"/>
                    <a:pt x="2484" y="0"/>
                    <a:pt x="2484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2487398" y="2528478"/>
              <a:ext cx="405683" cy="132990"/>
            </a:xfrm>
            <a:custGeom>
              <a:avLst/>
              <a:gdLst/>
              <a:ahLst/>
              <a:cxnLst/>
              <a:rect l="l" t="t" r="r" b="b"/>
              <a:pathLst>
                <a:path w="6647" h="2179" extrusionOk="0">
                  <a:moveTo>
                    <a:pt x="6646" y="0"/>
                  </a:moveTo>
                  <a:cubicBezTo>
                    <a:pt x="6316" y="32"/>
                    <a:pt x="5974" y="64"/>
                    <a:pt x="5644" y="107"/>
                  </a:cubicBezTo>
                  <a:cubicBezTo>
                    <a:pt x="5164" y="160"/>
                    <a:pt x="4843" y="352"/>
                    <a:pt x="4406" y="502"/>
                  </a:cubicBezTo>
                  <a:cubicBezTo>
                    <a:pt x="3457" y="811"/>
                    <a:pt x="2486" y="822"/>
                    <a:pt x="1494" y="875"/>
                  </a:cubicBezTo>
                  <a:cubicBezTo>
                    <a:pt x="1380" y="883"/>
                    <a:pt x="1266" y="885"/>
                    <a:pt x="1150" y="885"/>
                  </a:cubicBezTo>
                  <a:cubicBezTo>
                    <a:pt x="822" y="885"/>
                    <a:pt x="486" y="863"/>
                    <a:pt x="144" y="863"/>
                  </a:cubicBezTo>
                  <a:cubicBezTo>
                    <a:pt x="96" y="863"/>
                    <a:pt x="48" y="863"/>
                    <a:pt x="0" y="864"/>
                  </a:cubicBezTo>
                  <a:cubicBezTo>
                    <a:pt x="512" y="1408"/>
                    <a:pt x="1153" y="1814"/>
                    <a:pt x="1857" y="2027"/>
                  </a:cubicBezTo>
                  <a:cubicBezTo>
                    <a:pt x="2212" y="2128"/>
                    <a:pt x="2582" y="2178"/>
                    <a:pt x="2953" y="2178"/>
                  </a:cubicBezTo>
                  <a:cubicBezTo>
                    <a:pt x="3639" y="2178"/>
                    <a:pt x="4326" y="2008"/>
                    <a:pt x="4929" y="1675"/>
                  </a:cubicBezTo>
                  <a:cubicBezTo>
                    <a:pt x="5633" y="1259"/>
                    <a:pt x="6188" y="672"/>
                    <a:pt x="6646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2550567" y="2384562"/>
              <a:ext cx="282580" cy="240895"/>
            </a:xfrm>
            <a:custGeom>
              <a:avLst/>
              <a:gdLst/>
              <a:ahLst/>
              <a:cxnLst/>
              <a:rect l="l" t="t" r="r" b="b"/>
              <a:pathLst>
                <a:path w="4630" h="3947" extrusionOk="0">
                  <a:moveTo>
                    <a:pt x="3808" y="1"/>
                  </a:moveTo>
                  <a:lnTo>
                    <a:pt x="864" y="1420"/>
                  </a:lnTo>
                  <a:cubicBezTo>
                    <a:pt x="598" y="1462"/>
                    <a:pt x="331" y="1526"/>
                    <a:pt x="75" y="1633"/>
                  </a:cubicBezTo>
                  <a:cubicBezTo>
                    <a:pt x="54" y="1644"/>
                    <a:pt x="22" y="1654"/>
                    <a:pt x="11" y="1686"/>
                  </a:cubicBezTo>
                  <a:cubicBezTo>
                    <a:pt x="0" y="1708"/>
                    <a:pt x="0" y="1740"/>
                    <a:pt x="11" y="1772"/>
                  </a:cubicBezTo>
                  <a:cubicBezTo>
                    <a:pt x="86" y="2412"/>
                    <a:pt x="299" y="2966"/>
                    <a:pt x="459" y="3574"/>
                  </a:cubicBezTo>
                  <a:cubicBezTo>
                    <a:pt x="459" y="3606"/>
                    <a:pt x="480" y="3638"/>
                    <a:pt x="491" y="3649"/>
                  </a:cubicBezTo>
                  <a:cubicBezTo>
                    <a:pt x="502" y="3660"/>
                    <a:pt x="534" y="3670"/>
                    <a:pt x="544" y="3670"/>
                  </a:cubicBezTo>
                  <a:cubicBezTo>
                    <a:pt x="1006" y="3846"/>
                    <a:pt x="1533" y="3947"/>
                    <a:pt x="2059" y="3947"/>
                  </a:cubicBezTo>
                  <a:cubicBezTo>
                    <a:pt x="2943" y="3947"/>
                    <a:pt x="3823" y="3662"/>
                    <a:pt x="4385" y="2966"/>
                  </a:cubicBezTo>
                  <a:cubicBezTo>
                    <a:pt x="4630" y="2646"/>
                    <a:pt x="4609" y="2486"/>
                    <a:pt x="4502" y="2113"/>
                  </a:cubicBezTo>
                  <a:cubicBezTo>
                    <a:pt x="4449" y="1910"/>
                    <a:pt x="4043" y="1"/>
                    <a:pt x="3958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7"/>
            <p:cNvSpPr/>
            <p:nvPr/>
          </p:nvSpPr>
          <p:spPr>
            <a:xfrm>
              <a:off x="2432041" y="1104394"/>
              <a:ext cx="741606" cy="589452"/>
            </a:xfrm>
            <a:custGeom>
              <a:avLst/>
              <a:gdLst/>
              <a:ahLst/>
              <a:cxnLst/>
              <a:rect l="l" t="t" r="r" b="b"/>
              <a:pathLst>
                <a:path w="12151" h="9658" extrusionOk="0">
                  <a:moveTo>
                    <a:pt x="5576" y="0"/>
                  </a:moveTo>
                  <a:cubicBezTo>
                    <a:pt x="3881" y="0"/>
                    <a:pt x="1169" y="1148"/>
                    <a:pt x="2326" y="3119"/>
                  </a:cubicBezTo>
                  <a:cubicBezTo>
                    <a:pt x="2280" y="3112"/>
                    <a:pt x="2234" y="3110"/>
                    <a:pt x="2189" y="3110"/>
                  </a:cubicBezTo>
                  <a:cubicBezTo>
                    <a:pt x="1834" y="3110"/>
                    <a:pt x="1500" y="3285"/>
                    <a:pt x="1217" y="3503"/>
                  </a:cubicBezTo>
                  <a:cubicBezTo>
                    <a:pt x="790" y="3823"/>
                    <a:pt x="395" y="4217"/>
                    <a:pt x="203" y="4729"/>
                  </a:cubicBezTo>
                  <a:cubicBezTo>
                    <a:pt x="1" y="5252"/>
                    <a:pt x="75" y="5849"/>
                    <a:pt x="353" y="6329"/>
                  </a:cubicBezTo>
                  <a:cubicBezTo>
                    <a:pt x="630" y="6799"/>
                    <a:pt x="1142" y="7130"/>
                    <a:pt x="1686" y="7204"/>
                  </a:cubicBezTo>
                  <a:lnTo>
                    <a:pt x="10370" y="9658"/>
                  </a:lnTo>
                  <a:cubicBezTo>
                    <a:pt x="11234" y="9434"/>
                    <a:pt x="11927" y="8634"/>
                    <a:pt x="12034" y="7738"/>
                  </a:cubicBezTo>
                  <a:cubicBezTo>
                    <a:pt x="12151" y="6852"/>
                    <a:pt x="11671" y="5913"/>
                    <a:pt x="10882" y="5476"/>
                  </a:cubicBezTo>
                  <a:cubicBezTo>
                    <a:pt x="11575" y="4964"/>
                    <a:pt x="11874" y="3972"/>
                    <a:pt x="11564" y="3172"/>
                  </a:cubicBezTo>
                  <a:cubicBezTo>
                    <a:pt x="11394" y="2703"/>
                    <a:pt x="11031" y="2318"/>
                    <a:pt x="10615" y="2009"/>
                  </a:cubicBezTo>
                  <a:cubicBezTo>
                    <a:pt x="10090" y="1622"/>
                    <a:pt x="9417" y="1361"/>
                    <a:pt x="8770" y="1361"/>
                  </a:cubicBezTo>
                  <a:cubicBezTo>
                    <a:pt x="8419" y="1361"/>
                    <a:pt x="8075" y="1438"/>
                    <a:pt x="7767" y="1614"/>
                  </a:cubicBezTo>
                  <a:cubicBezTo>
                    <a:pt x="7809" y="1209"/>
                    <a:pt x="7575" y="793"/>
                    <a:pt x="7255" y="526"/>
                  </a:cubicBezTo>
                  <a:cubicBezTo>
                    <a:pt x="6935" y="260"/>
                    <a:pt x="6529" y="121"/>
                    <a:pt x="6113" y="46"/>
                  </a:cubicBezTo>
                  <a:cubicBezTo>
                    <a:pt x="5953" y="16"/>
                    <a:pt x="5771" y="0"/>
                    <a:pt x="557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7"/>
            <p:cNvSpPr/>
            <p:nvPr/>
          </p:nvSpPr>
          <p:spPr>
            <a:xfrm>
              <a:off x="2892353" y="1336991"/>
              <a:ext cx="14404" cy="16357"/>
            </a:xfrm>
            <a:custGeom>
              <a:avLst/>
              <a:gdLst/>
              <a:ahLst/>
              <a:cxnLst/>
              <a:rect l="l" t="t" r="r" b="b"/>
              <a:pathLst>
                <a:path w="236" h="268" extrusionOk="0">
                  <a:moveTo>
                    <a:pt x="129" y="1"/>
                  </a:moveTo>
                  <a:cubicBezTo>
                    <a:pt x="86" y="33"/>
                    <a:pt x="33" y="76"/>
                    <a:pt x="1" y="108"/>
                  </a:cubicBezTo>
                  <a:cubicBezTo>
                    <a:pt x="22" y="129"/>
                    <a:pt x="43" y="172"/>
                    <a:pt x="65" y="193"/>
                  </a:cubicBezTo>
                  <a:cubicBezTo>
                    <a:pt x="75" y="225"/>
                    <a:pt x="86" y="236"/>
                    <a:pt x="107" y="268"/>
                  </a:cubicBezTo>
                  <a:cubicBezTo>
                    <a:pt x="161" y="225"/>
                    <a:pt x="193" y="182"/>
                    <a:pt x="235" y="161"/>
                  </a:cubicBezTo>
                  <a:cubicBezTo>
                    <a:pt x="225" y="140"/>
                    <a:pt x="225" y="129"/>
                    <a:pt x="214" y="118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3163828" y="1591560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74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2659938" y="1107812"/>
              <a:ext cx="130243" cy="398176"/>
            </a:xfrm>
            <a:custGeom>
              <a:avLst/>
              <a:gdLst/>
              <a:ahLst/>
              <a:cxnLst/>
              <a:rect l="l" t="t" r="r" b="b"/>
              <a:pathLst>
                <a:path w="2134" h="6524" extrusionOk="0">
                  <a:moveTo>
                    <a:pt x="1046" y="1"/>
                  </a:moveTo>
                  <a:lnTo>
                    <a:pt x="1046" y="1"/>
                  </a:lnTo>
                  <a:cubicBezTo>
                    <a:pt x="960" y="12"/>
                    <a:pt x="864" y="33"/>
                    <a:pt x="790" y="54"/>
                  </a:cubicBezTo>
                  <a:cubicBezTo>
                    <a:pt x="736" y="108"/>
                    <a:pt x="672" y="150"/>
                    <a:pt x="608" y="204"/>
                  </a:cubicBezTo>
                  <a:cubicBezTo>
                    <a:pt x="502" y="278"/>
                    <a:pt x="384" y="364"/>
                    <a:pt x="288" y="460"/>
                  </a:cubicBezTo>
                  <a:cubicBezTo>
                    <a:pt x="182" y="545"/>
                    <a:pt x="75" y="694"/>
                    <a:pt x="43" y="865"/>
                  </a:cubicBezTo>
                  <a:cubicBezTo>
                    <a:pt x="0" y="1046"/>
                    <a:pt x="75" y="1228"/>
                    <a:pt x="182" y="1366"/>
                  </a:cubicBezTo>
                  <a:cubicBezTo>
                    <a:pt x="267" y="1494"/>
                    <a:pt x="406" y="1601"/>
                    <a:pt x="523" y="1708"/>
                  </a:cubicBezTo>
                  <a:cubicBezTo>
                    <a:pt x="768" y="1921"/>
                    <a:pt x="1003" y="2145"/>
                    <a:pt x="1259" y="2358"/>
                  </a:cubicBezTo>
                  <a:cubicBezTo>
                    <a:pt x="1515" y="2593"/>
                    <a:pt x="1750" y="2817"/>
                    <a:pt x="1846" y="3084"/>
                  </a:cubicBezTo>
                  <a:cubicBezTo>
                    <a:pt x="1899" y="3212"/>
                    <a:pt x="1899" y="3361"/>
                    <a:pt x="1867" y="3500"/>
                  </a:cubicBezTo>
                  <a:cubicBezTo>
                    <a:pt x="1846" y="3628"/>
                    <a:pt x="1792" y="3767"/>
                    <a:pt x="1718" y="3895"/>
                  </a:cubicBezTo>
                  <a:cubicBezTo>
                    <a:pt x="1590" y="4151"/>
                    <a:pt x="1430" y="4385"/>
                    <a:pt x="1334" y="4641"/>
                  </a:cubicBezTo>
                  <a:cubicBezTo>
                    <a:pt x="1248" y="4908"/>
                    <a:pt x="1227" y="5164"/>
                    <a:pt x="1270" y="5399"/>
                  </a:cubicBezTo>
                  <a:cubicBezTo>
                    <a:pt x="1355" y="5868"/>
                    <a:pt x="1600" y="6177"/>
                    <a:pt x="1792" y="6337"/>
                  </a:cubicBezTo>
                  <a:cubicBezTo>
                    <a:pt x="1954" y="6472"/>
                    <a:pt x="2086" y="6524"/>
                    <a:pt x="2123" y="6524"/>
                  </a:cubicBezTo>
                  <a:cubicBezTo>
                    <a:pt x="2130" y="6524"/>
                    <a:pt x="2134" y="6522"/>
                    <a:pt x="2134" y="6519"/>
                  </a:cubicBezTo>
                  <a:lnTo>
                    <a:pt x="2134" y="6519"/>
                  </a:lnTo>
                  <a:cubicBezTo>
                    <a:pt x="2134" y="6519"/>
                    <a:pt x="2133" y="6520"/>
                    <a:pt x="2132" y="6520"/>
                  </a:cubicBezTo>
                  <a:cubicBezTo>
                    <a:pt x="2118" y="6520"/>
                    <a:pt x="1995" y="6444"/>
                    <a:pt x="1835" y="6284"/>
                  </a:cubicBezTo>
                  <a:cubicBezTo>
                    <a:pt x="1654" y="6113"/>
                    <a:pt x="1440" y="5815"/>
                    <a:pt x="1387" y="5388"/>
                  </a:cubicBezTo>
                  <a:cubicBezTo>
                    <a:pt x="1366" y="5175"/>
                    <a:pt x="1376" y="4940"/>
                    <a:pt x="1472" y="4716"/>
                  </a:cubicBezTo>
                  <a:cubicBezTo>
                    <a:pt x="1568" y="4481"/>
                    <a:pt x="1718" y="4257"/>
                    <a:pt x="1867" y="3991"/>
                  </a:cubicBezTo>
                  <a:cubicBezTo>
                    <a:pt x="1942" y="3863"/>
                    <a:pt x="2016" y="3713"/>
                    <a:pt x="2049" y="3553"/>
                  </a:cubicBezTo>
                  <a:cubicBezTo>
                    <a:pt x="2081" y="3393"/>
                    <a:pt x="2070" y="3201"/>
                    <a:pt x="2016" y="3041"/>
                  </a:cubicBezTo>
                  <a:cubicBezTo>
                    <a:pt x="1899" y="2711"/>
                    <a:pt x="1632" y="2476"/>
                    <a:pt x="1376" y="2241"/>
                  </a:cubicBezTo>
                  <a:cubicBezTo>
                    <a:pt x="1120" y="2017"/>
                    <a:pt x="886" y="1804"/>
                    <a:pt x="630" y="1590"/>
                  </a:cubicBezTo>
                  <a:cubicBezTo>
                    <a:pt x="512" y="1484"/>
                    <a:pt x="384" y="1388"/>
                    <a:pt x="310" y="1270"/>
                  </a:cubicBezTo>
                  <a:cubicBezTo>
                    <a:pt x="235" y="1164"/>
                    <a:pt x="192" y="1025"/>
                    <a:pt x="203" y="908"/>
                  </a:cubicBezTo>
                  <a:cubicBezTo>
                    <a:pt x="214" y="790"/>
                    <a:pt x="299" y="684"/>
                    <a:pt x="384" y="588"/>
                  </a:cubicBezTo>
                  <a:cubicBezTo>
                    <a:pt x="480" y="492"/>
                    <a:pt x="587" y="417"/>
                    <a:pt x="694" y="332"/>
                  </a:cubicBezTo>
                  <a:cubicBezTo>
                    <a:pt x="800" y="257"/>
                    <a:pt x="896" y="172"/>
                    <a:pt x="992" y="65"/>
                  </a:cubicBezTo>
                  <a:cubicBezTo>
                    <a:pt x="1003" y="54"/>
                    <a:pt x="1035" y="33"/>
                    <a:pt x="1046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2822714" y="1346756"/>
              <a:ext cx="97042" cy="194083"/>
            </a:xfrm>
            <a:custGeom>
              <a:avLst/>
              <a:gdLst/>
              <a:ahLst/>
              <a:cxnLst/>
              <a:rect l="l" t="t" r="r" b="b"/>
              <a:pathLst>
                <a:path w="1590" h="3180" extrusionOk="0">
                  <a:moveTo>
                    <a:pt x="1376" y="1"/>
                  </a:moveTo>
                  <a:cubicBezTo>
                    <a:pt x="1334" y="33"/>
                    <a:pt x="1280" y="76"/>
                    <a:pt x="1248" y="108"/>
                  </a:cubicBezTo>
                  <a:cubicBezTo>
                    <a:pt x="1387" y="385"/>
                    <a:pt x="1419" y="705"/>
                    <a:pt x="1387" y="993"/>
                  </a:cubicBezTo>
                  <a:cubicBezTo>
                    <a:pt x="1366" y="1313"/>
                    <a:pt x="1270" y="1601"/>
                    <a:pt x="1163" y="1846"/>
                  </a:cubicBezTo>
                  <a:cubicBezTo>
                    <a:pt x="939" y="2358"/>
                    <a:pt x="630" y="2678"/>
                    <a:pt x="395" y="2892"/>
                  </a:cubicBezTo>
                  <a:cubicBezTo>
                    <a:pt x="150" y="3095"/>
                    <a:pt x="0" y="3169"/>
                    <a:pt x="22" y="3180"/>
                  </a:cubicBezTo>
                  <a:cubicBezTo>
                    <a:pt x="22" y="3180"/>
                    <a:pt x="54" y="3169"/>
                    <a:pt x="139" y="3127"/>
                  </a:cubicBezTo>
                  <a:cubicBezTo>
                    <a:pt x="214" y="3095"/>
                    <a:pt x="310" y="3020"/>
                    <a:pt x="448" y="2935"/>
                  </a:cubicBezTo>
                  <a:cubicBezTo>
                    <a:pt x="694" y="2774"/>
                    <a:pt x="1046" y="2433"/>
                    <a:pt x="1280" y="1921"/>
                  </a:cubicBezTo>
                  <a:cubicBezTo>
                    <a:pt x="1408" y="1665"/>
                    <a:pt x="1515" y="1356"/>
                    <a:pt x="1547" y="1025"/>
                  </a:cubicBezTo>
                  <a:cubicBezTo>
                    <a:pt x="1590" y="705"/>
                    <a:pt x="1568" y="332"/>
                    <a:pt x="1376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2809042" y="1312944"/>
              <a:ext cx="91183" cy="63657"/>
            </a:xfrm>
            <a:custGeom>
              <a:avLst/>
              <a:gdLst/>
              <a:ahLst/>
              <a:cxnLst/>
              <a:rect l="l" t="t" r="r" b="b"/>
              <a:pathLst>
                <a:path w="1494" h="1043" extrusionOk="0">
                  <a:moveTo>
                    <a:pt x="683" y="0"/>
                  </a:moveTo>
                  <a:cubicBezTo>
                    <a:pt x="620" y="0"/>
                    <a:pt x="556" y="7"/>
                    <a:pt x="491" y="22"/>
                  </a:cubicBezTo>
                  <a:cubicBezTo>
                    <a:pt x="384" y="43"/>
                    <a:pt x="278" y="86"/>
                    <a:pt x="171" y="160"/>
                  </a:cubicBezTo>
                  <a:cubicBezTo>
                    <a:pt x="86" y="235"/>
                    <a:pt x="0" y="363"/>
                    <a:pt x="0" y="502"/>
                  </a:cubicBezTo>
                  <a:cubicBezTo>
                    <a:pt x="0" y="630"/>
                    <a:pt x="64" y="747"/>
                    <a:pt x="150" y="843"/>
                  </a:cubicBezTo>
                  <a:cubicBezTo>
                    <a:pt x="224" y="939"/>
                    <a:pt x="352" y="1003"/>
                    <a:pt x="470" y="1035"/>
                  </a:cubicBezTo>
                  <a:cubicBezTo>
                    <a:pt x="511" y="1040"/>
                    <a:pt x="551" y="1043"/>
                    <a:pt x="590" y="1043"/>
                  </a:cubicBezTo>
                  <a:cubicBezTo>
                    <a:pt x="796" y="1043"/>
                    <a:pt x="979" y="977"/>
                    <a:pt x="1131" y="896"/>
                  </a:cubicBezTo>
                  <a:lnTo>
                    <a:pt x="1451" y="694"/>
                  </a:lnTo>
                  <a:cubicBezTo>
                    <a:pt x="1440" y="672"/>
                    <a:pt x="1430" y="662"/>
                    <a:pt x="1408" y="630"/>
                  </a:cubicBezTo>
                  <a:cubicBezTo>
                    <a:pt x="1398" y="566"/>
                    <a:pt x="1387" y="534"/>
                    <a:pt x="1366" y="512"/>
                  </a:cubicBezTo>
                  <a:cubicBezTo>
                    <a:pt x="1270" y="576"/>
                    <a:pt x="1163" y="640"/>
                    <a:pt x="1067" y="715"/>
                  </a:cubicBezTo>
                  <a:cubicBezTo>
                    <a:pt x="930" y="783"/>
                    <a:pt x="780" y="845"/>
                    <a:pt x="633" y="845"/>
                  </a:cubicBezTo>
                  <a:cubicBezTo>
                    <a:pt x="596" y="845"/>
                    <a:pt x="559" y="841"/>
                    <a:pt x="523" y="832"/>
                  </a:cubicBezTo>
                  <a:cubicBezTo>
                    <a:pt x="342" y="800"/>
                    <a:pt x="214" y="640"/>
                    <a:pt x="214" y="502"/>
                  </a:cubicBezTo>
                  <a:cubicBezTo>
                    <a:pt x="203" y="352"/>
                    <a:pt x="374" y="235"/>
                    <a:pt x="544" y="203"/>
                  </a:cubicBezTo>
                  <a:cubicBezTo>
                    <a:pt x="593" y="191"/>
                    <a:pt x="641" y="186"/>
                    <a:pt x="689" y="186"/>
                  </a:cubicBezTo>
                  <a:cubicBezTo>
                    <a:pt x="820" y="186"/>
                    <a:pt x="947" y="226"/>
                    <a:pt x="1056" y="288"/>
                  </a:cubicBezTo>
                  <a:cubicBezTo>
                    <a:pt x="1174" y="320"/>
                    <a:pt x="1280" y="406"/>
                    <a:pt x="1366" y="512"/>
                  </a:cubicBezTo>
                  <a:cubicBezTo>
                    <a:pt x="1408" y="470"/>
                    <a:pt x="1451" y="427"/>
                    <a:pt x="1494" y="406"/>
                  </a:cubicBezTo>
                  <a:cubicBezTo>
                    <a:pt x="1398" y="288"/>
                    <a:pt x="1270" y="182"/>
                    <a:pt x="1131" y="107"/>
                  </a:cubicBezTo>
                  <a:cubicBezTo>
                    <a:pt x="1000" y="45"/>
                    <a:pt x="846" y="0"/>
                    <a:pt x="683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2899493" y="1187949"/>
              <a:ext cx="91915" cy="158868"/>
            </a:xfrm>
            <a:custGeom>
              <a:avLst/>
              <a:gdLst/>
              <a:ahLst/>
              <a:cxnLst/>
              <a:rect l="l" t="t" r="r" b="b"/>
              <a:pathLst>
                <a:path w="1506" h="2603" extrusionOk="0">
                  <a:moveTo>
                    <a:pt x="1345" y="0"/>
                  </a:moveTo>
                  <a:cubicBezTo>
                    <a:pt x="1249" y="160"/>
                    <a:pt x="1164" y="341"/>
                    <a:pt x="1089" y="544"/>
                  </a:cubicBezTo>
                  <a:cubicBezTo>
                    <a:pt x="982" y="853"/>
                    <a:pt x="876" y="1184"/>
                    <a:pt x="705" y="1504"/>
                  </a:cubicBezTo>
                  <a:cubicBezTo>
                    <a:pt x="545" y="1824"/>
                    <a:pt x="321" y="2144"/>
                    <a:pt x="44" y="2411"/>
                  </a:cubicBezTo>
                  <a:lnTo>
                    <a:pt x="1" y="2454"/>
                  </a:lnTo>
                  <a:lnTo>
                    <a:pt x="76" y="2571"/>
                  </a:lnTo>
                  <a:cubicBezTo>
                    <a:pt x="108" y="2571"/>
                    <a:pt x="108" y="2582"/>
                    <a:pt x="118" y="2603"/>
                  </a:cubicBezTo>
                  <a:cubicBezTo>
                    <a:pt x="150" y="2582"/>
                    <a:pt x="161" y="2560"/>
                    <a:pt x="182" y="2550"/>
                  </a:cubicBezTo>
                  <a:cubicBezTo>
                    <a:pt x="492" y="2262"/>
                    <a:pt x="716" y="1920"/>
                    <a:pt x="876" y="1590"/>
                  </a:cubicBezTo>
                  <a:cubicBezTo>
                    <a:pt x="1057" y="1248"/>
                    <a:pt x="1164" y="907"/>
                    <a:pt x="1249" y="597"/>
                  </a:cubicBezTo>
                  <a:cubicBezTo>
                    <a:pt x="1324" y="384"/>
                    <a:pt x="1409" y="181"/>
                    <a:pt x="1505" y="21"/>
                  </a:cubicBezTo>
                  <a:cubicBezTo>
                    <a:pt x="1452" y="11"/>
                    <a:pt x="1398" y="11"/>
                    <a:pt x="134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2868244" y="1420362"/>
              <a:ext cx="239675" cy="179741"/>
            </a:xfrm>
            <a:custGeom>
              <a:avLst/>
              <a:gdLst/>
              <a:ahLst/>
              <a:cxnLst/>
              <a:rect l="l" t="t" r="r" b="b"/>
              <a:pathLst>
                <a:path w="3927" h="2945" extrusionOk="0">
                  <a:moveTo>
                    <a:pt x="1" y="2901"/>
                  </a:moveTo>
                  <a:cubicBezTo>
                    <a:pt x="1" y="2901"/>
                    <a:pt x="1" y="2901"/>
                    <a:pt x="1" y="2902"/>
                  </a:cubicBezTo>
                  <a:cubicBezTo>
                    <a:pt x="1" y="2901"/>
                    <a:pt x="1" y="2901"/>
                    <a:pt x="1" y="2901"/>
                  </a:cubicBezTo>
                  <a:close/>
                  <a:moveTo>
                    <a:pt x="2988" y="0"/>
                  </a:moveTo>
                  <a:cubicBezTo>
                    <a:pt x="2838" y="0"/>
                    <a:pt x="2700" y="43"/>
                    <a:pt x="2561" y="107"/>
                  </a:cubicBezTo>
                  <a:cubicBezTo>
                    <a:pt x="2294" y="246"/>
                    <a:pt x="2113" y="480"/>
                    <a:pt x="1974" y="694"/>
                  </a:cubicBezTo>
                  <a:cubicBezTo>
                    <a:pt x="1825" y="928"/>
                    <a:pt x="1718" y="1142"/>
                    <a:pt x="1601" y="1355"/>
                  </a:cubicBezTo>
                  <a:cubicBezTo>
                    <a:pt x="1377" y="1750"/>
                    <a:pt x="1132" y="2113"/>
                    <a:pt x="918" y="2390"/>
                  </a:cubicBezTo>
                  <a:cubicBezTo>
                    <a:pt x="705" y="2667"/>
                    <a:pt x="481" y="2827"/>
                    <a:pt x="300" y="2881"/>
                  </a:cubicBezTo>
                  <a:cubicBezTo>
                    <a:pt x="230" y="2900"/>
                    <a:pt x="172" y="2905"/>
                    <a:pt x="126" y="2905"/>
                  </a:cubicBezTo>
                  <a:cubicBezTo>
                    <a:pt x="68" y="2905"/>
                    <a:pt x="29" y="2897"/>
                    <a:pt x="12" y="2897"/>
                  </a:cubicBezTo>
                  <a:cubicBezTo>
                    <a:pt x="5" y="2897"/>
                    <a:pt x="2" y="2898"/>
                    <a:pt x="1" y="2901"/>
                  </a:cubicBezTo>
                  <a:lnTo>
                    <a:pt x="1" y="2901"/>
                  </a:lnTo>
                  <a:cubicBezTo>
                    <a:pt x="1" y="2899"/>
                    <a:pt x="2" y="2899"/>
                    <a:pt x="4" y="2899"/>
                  </a:cubicBezTo>
                  <a:cubicBezTo>
                    <a:pt x="18" y="2899"/>
                    <a:pt x="82" y="2945"/>
                    <a:pt x="203" y="2945"/>
                  </a:cubicBezTo>
                  <a:cubicBezTo>
                    <a:pt x="235" y="2945"/>
                    <a:pt x="271" y="2942"/>
                    <a:pt x="310" y="2934"/>
                  </a:cubicBezTo>
                  <a:cubicBezTo>
                    <a:pt x="524" y="2913"/>
                    <a:pt x="790" y="2742"/>
                    <a:pt x="1025" y="2454"/>
                  </a:cubicBezTo>
                  <a:cubicBezTo>
                    <a:pt x="1260" y="2177"/>
                    <a:pt x="1505" y="1835"/>
                    <a:pt x="1761" y="1430"/>
                  </a:cubicBezTo>
                  <a:cubicBezTo>
                    <a:pt x="1878" y="1227"/>
                    <a:pt x="2006" y="1003"/>
                    <a:pt x="2134" y="790"/>
                  </a:cubicBezTo>
                  <a:cubicBezTo>
                    <a:pt x="2273" y="576"/>
                    <a:pt x="2433" y="374"/>
                    <a:pt x="2657" y="267"/>
                  </a:cubicBezTo>
                  <a:cubicBezTo>
                    <a:pt x="2772" y="204"/>
                    <a:pt x="2899" y="184"/>
                    <a:pt x="3030" y="184"/>
                  </a:cubicBezTo>
                  <a:cubicBezTo>
                    <a:pt x="3142" y="184"/>
                    <a:pt x="3258" y="199"/>
                    <a:pt x="3372" y="214"/>
                  </a:cubicBezTo>
                  <a:cubicBezTo>
                    <a:pt x="3500" y="224"/>
                    <a:pt x="3617" y="256"/>
                    <a:pt x="3735" y="278"/>
                  </a:cubicBezTo>
                  <a:cubicBezTo>
                    <a:pt x="3799" y="224"/>
                    <a:pt x="3873" y="182"/>
                    <a:pt x="3927" y="118"/>
                  </a:cubicBezTo>
                  <a:cubicBezTo>
                    <a:pt x="3873" y="118"/>
                    <a:pt x="3831" y="107"/>
                    <a:pt x="3777" y="107"/>
                  </a:cubicBezTo>
                  <a:cubicBezTo>
                    <a:pt x="3660" y="96"/>
                    <a:pt x="3532" y="75"/>
                    <a:pt x="3404" y="43"/>
                  </a:cubicBezTo>
                  <a:cubicBezTo>
                    <a:pt x="3265" y="11"/>
                    <a:pt x="3137" y="0"/>
                    <a:pt x="2988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2876728" y="1574715"/>
              <a:ext cx="286548" cy="54990"/>
            </a:xfrm>
            <a:custGeom>
              <a:avLst/>
              <a:gdLst/>
              <a:ahLst/>
              <a:cxnLst/>
              <a:rect l="l" t="t" r="r" b="b"/>
              <a:pathLst>
                <a:path w="4695" h="901" extrusionOk="0">
                  <a:moveTo>
                    <a:pt x="2987" y="0"/>
                  </a:moveTo>
                  <a:cubicBezTo>
                    <a:pt x="2903" y="0"/>
                    <a:pt x="2818" y="3"/>
                    <a:pt x="2731" y="10"/>
                  </a:cubicBezTo>
                  <a:cubicBezTo>
                    <a:pt x="2337" y="32"/>
                    <a:pt x="1942" y="117"/>
                    <a:pt x="1611" y="234"/>
                  </a:cubicBezTo>
                  <a:cubicBezTo>
                    <a:pt x="1281" y="352"/>
                    <a:pt x="1014" y="533"/>
                    <a:pt x="790" y="640"/>
                  </a:cubicBezTo>
                  <a:cubicBezTo>
                    <a:pt x="555" y="757"/>
                    <a:pt x="374" y="810"/>
                    <a:pt x="225" y="821"/>
                  </a:cubicBezTo>
                  <a:cubicBezTo>
                    <a:pt x="196" y="823"/>
                    <a:pt x="169" y="824"/>
                    <a:pt x="145" y="824"/>
                  </a:cubicBezTo>
                  <a:cubicBezTo>
                    <a:pt x="101" y="824"/>
                    <a:pt x="66" y="822"/>
                    <a:pt x="41" y="822"/>
                  </a:cubicBezTo>
                  <a:cubicBezTo>
                    <a:pt x="19" y="822"/>
                    <a:pt x="5" y="824"/>
                    <a:pt x="1" y="832"/>
                  </a:cubicBezTo>
                  <a:cubicBezTo>
                    <a:pt x="1" y="842"/>
                    <a:pt x="65" y="885"/>
                    <a:pt x="225" y="896"/>
                  </a:cubicBezTo>
                  <a:cubicBezTo>
                    <a:pt x="246" y="899"/>
                    <a:pt x="270" y="900"/>
                    <a:pt x="295" y="900"/>
                  </a:cubicBezTo>
                  <a:cubicBezTo>
                    <a:pt x="440" y="900"/>
                    <a:pt x="634" y="848"/>
                    <a:pt x="843" y="757"/>
                  </a:cubicBezTo>
                  <a:cubicBezTo>
                    <a:pt x="1078" y="650"/>
                    <a:pt x="1345" y="501"/>
                    <a:pt x="1665" y="394"/>
                  </a:cubicBezTo>
                  <a:cubicBezTo>
                    <a:pt x="1985" y="288"/>
                    <a:pt x="2347" y="202"/>
                    <a:pt x="2731" y="192"/>
                  </a:cubicBezTo>
                  <a:cubicBezTo>
                    <a:pt x="2773" y="190"/>
                    <a:pt x="2814" y="190"/>
                    <a:pt x="2856" y="190"/>
                  </a:cubicBezTo>
                  <a:cubicBezTo>
                    <a:pt x="3196" y="190"/>
                    <a:pt x="3526" y="226"/>
                    <a:pt x="3830" y="245"/>
                  </a:cubicBezTo>
                  <a:cubicBezTo>
                    <a:pt x="4070" y="269"/>
                    <a:pt x="4292" y="281"/>
                    <a:pt x="4496" y="281"/>
                  </a:cubicBezTo>
                  <a:cubicBezTo>
                    <a:pt x="4564" y="281"/>
                    <a:pt x="4630" y="280"/>
                    <a:pt x="4694" y="277"/>
                  </a:cubicBezTo>
                  <a:lnTo>
                    <a:pt x="3852" y="74"/>
                  </a:lnTo>
                  <a:cubicBezTo>
                    <a:pt x="3591" y="41"/>
                    <a:pt x="3298" y="0"/>
                    <a:pt x="2987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2521881" y="1304461"/>
              <a:ext cx="184990" cy="213248"/>
            </a:xfrm>
            <a:custGeom>
              <a:avLst/>
              <a:gdLst/>
              <a:ahLst/>
              <a:cxnLst/>
              <a:rect l="l" t="t" r="r" b="b"/>
              <a:pathLst>
                <a:path w="3031" h="3494" extrusionOk="0">
                  <a:moveTo>
                    <a:pt x="2516" y="1348"/>
                  </a:moveTo>
                  <a:cubicBezTo>
                    <a:pt x="2544" y="1348"/>
                    <a:pt x="2573" y="1351"/>
                    <a:pt x="2604" y="1355"/>
                  </a:cubicBezTo>
                  <a:cubicBezTo>
                    <a:pt x="2721" y="1387"/>
                    <a:pt x="2796" y="1494"/>
                    <a:pt x="2774" y="1611"/>
                  </a:cubicBezTo>
                  <a:cubicBezTo>
                    <a:pt x="2764" y="1665"/>
                    <a:pt x="2721" y="1729"/>
                    <a:pt x="2668" y="1771"/>
                  </a:cubicBezTo>
                  <a:cubicBezTo>
                    <a:pt x="2614" y="1814"/>
                    <a:pt x="2550" y="1835"/>
                    <a:pt x="2476" y="1846"/>
                  </a:cubicBezTo>
                  <a:cubicBezTo>
                    <a:pt x="2422" y="1857"/>
                    <a:pt x="2369" y="1862"/>
                    <a:pt x="2314" y="1862"/>
                  </a:cubicBezTo>
                  <a:cubicBezTo>
                    <a:pt x="2260" y="1862"/>
                    <a:pt x="2204" y="1857"/>
                    <a:pt x="2145" y="1846"/>
                  </a:cubicBezTo>
                  <a:cubicBezTo>
                    <a:pt x="2113" y="1846"/>
                    <a:pt x="2134" y="1846"/>
                    <a:pt x="2134" y="1835"/>
                  </a:cubicBezTo>
                  <a:cubicBezTo>
                    <a:pt x="2145" y="1718"/>
                    <a:pt x="2188" y="1579"/>
                    <a:pt x="2262" y="1473"/>
                  </a:cubicBezTo>
                  <a:cubicBezTo>
                    <a:pt x="2305" y="1419"/>
                    <a:pt x="2358" y="1377"/>
                    <a:pt x="2412" y="1366"/>
                  </a:cubicBezTo>
                  <a:cubicBezTo>
                    <a:pt x="2443" y="1354"/>
                    <a:pt x="2478" y="1348"/>
                    <a:pt x="2516" y="1348"/>
                  </a:cubicBezTo>
                  <a:close/>
                  <a:moveTo>
                    <a:pt x="172" y="1"/>
                  </a:moveTo>
                  <a:cubicBezTo>
                    <a:pt x="108" y="22"/>
                    <a:pt x="54" y="54"/>
                    <a:pt x="1" y="86"/>
                  </a:cubicBezTo>
                  <a:cubicBezTo>
                    <a:pt x="12" y="299"/>
                    <a:pt x="22" y="534"/>
                    <a:pt x="97" y="758"/>
                  </a:cubicBezTo>
                  <a:cubicBezTo>
                    <a:pt x="214" y="1131"/>
                    <a:pt x="492" y="1441"/>
                    <a:pt x="822" y="1654"/>
                  </a:cubicBezTo>
                  <a:cubicBezTo>
                    <a:pt x="1174" y="1867"/>
                    <a:pt x="1537" y="1985"/>
                    <a:pt x="1910" y="2049"/>
                  </a:cubicBezTo>
                  <a:lnTo>
                    <a:pt x="1942" y="2049"/>
                  </a:lnTo>
                  <a:cubicBezTo>
                    <a:pt x="1942" y="2134"/>
                    <a:pt x="1964" y="2198"/>
                    <a:pt x="1974" y="2262"/>
                  </a:cubicBezTo>
                  <a:cubicBezTo>
                    <a:pt x="2017" y="2518"/>
                    <a:pt x="2124" y="2742"/>
                    <a:pt x="2241" y="2902"/>
                  </a:cubicBezTo>
                  <a:cubicBezTo>
                    <a:pt x="2358" y="3073"/>
                    <a:pt x="2476" y="3201"/>
                    <a:pt x="2604" y="3286"/>
                  </a:cubicBezTo>
                  <a:cubicBezTo>
                    <a:pt x="2721" y="3382"/>
                    <a:pt x="2817" y="3425"/>
                    <a:pt x="2881" y="3467"/>
                  </a:cubicBezTo>
                  <a:cubicBezTo>
                    <a:pt x="2928" y="3483"/>
                    <a:pt x="2963" y="3493"/>
                    <a:pt x="2979" y="3493"/>
                  </a:cubicBezTo>
                  <a:cubicBezTo>
                    <a:pt x="2985" y="3493"/>
                    <a:pt x="2988" y="3492"/>
                    <a:pt x="2988" y="3489"/>
                  </a:cubicBezTo>
                  <a:cubicBezTo>
                    <a:pt x="3030" y="3446"/>
                    <a:pt x="2881" y="3382"/>
                    <a:pt x="2668" y="3211"/>
                  </a:cubicBezTo>
                  <a:cubicBezTo>
                    <a:pt x="2561" y="3115"/>
                    <a:pt x="2454" y="2998"/>
                    <a:pt x="2348" y="2827"/>
                  </a:cubicBezTo>
                  <a:cubicBezTo>
                    <a:pt x="2252" y="2667"/>
                    <a:pt x="2156" y="2454"/>
                    <a:pt x="2124" y="2209"/>
                  </a:cubicBezTo>
                  <a:cubicBezTo>
                    <a:pt x="2102" y="2155"/>
                    <a:pt x="2102" y="2091"/>
                    <a:pt x="2102" y="2038"/>
                  </a:cubicBezTo>
                  <a:lnTo>
                    <a:pt x="2102" y="2038"/>
                  </a:lnTo>
                  <a:cubicBezTo>
                    <a:pt x="2166" y="2043"/>
                    <a:pt x="2228" y="2046"/>
                    <a:pt x="2289" y="2046"/>
                  </a:cubicBezTo>
                  <a:cubicBezTo>
                    <a:pt x="2350" y="2046"/>
                    <a:pt x="2412" y="2043"/>
                    <a:pt x="2476" y="2038"/>
                  </a:cubicBezTo>
                  <a:cubicBezTo>
                    <a:pt x="2572" y="2027"/>
                    <a:pt x="2678" y="1985"/>
                    <a:pt x="2764" y="1921"/>
                  </a:cubicBezTo>
                  <a:cubicBezTo>
                    <a:pt x="2838" y="1846"/>
                    <a:pt x="2892" y="1771"/>
                    <a:pt x="2924" y="1665"/>
                  </a:cubicBezTo>
                  <a:cubicBezTo>
                    <a:pt x="2945" y="1558"/>
                    <a:pt x="2934" y="1441"/>
                    <a:pt x="2870" y="1355"/>
                  </a:cubicBezTo>
                  <a:cubicBezTo>
                    <a:pt x="2796" y="1259"/>
                    <a:pt x="2710" y="1227"/>
                    <a:pt x="2614" y="1206"/>
                  </a:cubicBezTo>
                  <a:cubicBezTo>
                    <a:pt x="2582" y="1202"/>
                    <a:pt x="2550" y="1200"/>
                    <a:pt x="2519" y="1200"/>
                  </a:cubicBezTo>
                  <a:cubicBezTo>
                    <a:pt x="2456" y="1200"/>
                    <a:pt x="2394" y="1210"/>
                    <a:pt x="2337" y="1238"/>
                  </a:cubicBezTo>
                  <a:cubicBezTo>
                    <a:pt x="2241" y="1281"/>
                    <a:pt x="2177" y="1334"/>
                    <a:pt x="2124" y="1398"/>
                  </a:cubicBezTo>
                  <a:cubicBezTo>
                    <a:pt x="2017" y="1526"/>
                    <a:pt x="1974" y="1686"/>
                    <a:pt x="1964" y="1835"/>
                  </a:cubicBezTo>
                  <a:lnTo>
                    <a:pt x="1964" y="1846"/>
                  </a:lnTo>
                  <a:lnTo>
                    <a:pt x="1942" y="1846"/>
                  </a:lnTo>
                  <a:cubicBezTo>
                    <a:pt x="1601" y="1782"/>
                    <a:pt x="1249" y="1675"/>
                    <a:pt x="929" y="1473"/>
                  </a:cubicBezTo>
                  <a:cubicBezTo>
                    <a:pt x="630" y="1281"/>
                    <a:pt x="374" y="1014"/>
                    <a:pt x="268" y="694"/>
                  </a:cubicBezTo>
                  <a:cubicBezTo>
                    <a:pt x="182" y="459"/>
                    <a:pt x="182" y="235"/>
                    <a:pt x="17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2437289" y="1439405"/>
              <a:ext cx="207694" cy="103450"/>
            </a:xfrm>
            <a:custGeom>
              <a:avLst/>
              <a:gdLst/>
              <a:ahLst/>
              <a:cxnLst/>
              <a:rect l="l" t="t" r="r" b="b"/>
              <a:pathLst>
                <a:path w="3403" h="1695" extrusionOk="0">
                  <a:moveTo>
                    <a:pt x="931" y="0"/>
                  </a:moveTo>
                  <a:cubicBezTo>
                    <a:pt x="600" y="0"/>
                    <a:pt x="284" y="53"/>
                    <a:pt x="11" y="62"/>
                  </a:cubicBezTo>
                  <a:lnTo>
                    <a:pt x="0" y="62"/>
                  </a:lnTo>
                  <a:cubicBezTo>
                    <a:pt x="0" y="115"/>
                    <a:pt x="11" y="190"/>
                    <a:pt x="21" y="243"/>
                  </a:cubicBezTo>
                  <a:cubicBezTo>
                    <a:pt x="312" y="243"/>
                    <a:pt x="602" y="188"/>
                    <a:pt x="897" y="188"/>
                  </a:cubicBezTo>
                  <a:cubicBezTo>
                    <a:pt x="971" y="188"/>
                    <a:pt x="1045" y="192"/>
                    <a:pt x="1120" y="200"/>
                  </a:cubicBezTo>
                  <a:cubicBezTo>
                    <a:pt x="1504" y="243"/>
                    <a:pt x="1856" y="360"/>
                    <a:pt x="2144" y="520"/>
                  </a:cubicBezTo>
                  <a:cubicBezTo>
                    <a:pt x="2432" y="680"/>
                    <a:pt x="2678" y="862"/>
                    <a:pt x="2870" y="1043"/>
                  </a:cubicBezTo>
                  <a:cubicBezTo>
                    <a:pt x="3216" y="1389"/>
                    <a:pt x="3356" y="1694"/>
                    <a:pt x="3380" y="1694"/>
                  </a:cubicBezTo>
                  <a:cubicBezTo>
                    <a:pt x="3381" y="1694"/>
                    <a:pt x="3381" y="1694"/>
                    <a:pt x="3382" y="1694"/>
                  </a:cubicBezTo>
                  <a:cubicBezTo>
                    <a:pt x="3403" y="1694"/>
                    <a:pt x="3318" y="1363"/>
                    <a:pt x="2955" y="947"/>
                  </a:cubicBezTo>
                  <a:cubicBezTo>
                    <a:pt x="2795" y="744"/>
                    <a:pt x="2560" y="531"/>
                    <a:pt x="2240" y="360"/>
                  </a:cubicBezTo>
                  <a:cubicBezTo>
                    <a:pt x="1931" y="190"/>
                    <a:pt x="1558" y="51"/>
                    <a:pt x="1141" y="8"/>
                  </a:cubicBezTo>
                  <a:cubicBezTo>
                    <a:pt x="1071" y="3"/>
                    <a:pt x="1000" y="0"/>
                    <a:pt x="93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3006973" y="2620271"/>
              <a:ext cx="397810" cy="520851"/>
            </a:xfrm>
            <a:custGeom>
              <a:avLst/>
              <a:gdLst/>
              <a:ahLst/>
              <a:cxnLst/>
              <a:rect l="l" t="t" r="r" b="b"/>
              <a:pathLst>
                <a:path w="6518" h="8534" extrusionOk="0">
                  <a:moveTo>
                    <a:pt x="3488" y="1"/>
                  </a:moveTo>
                  <a:lnTo>
                    <a:pt x="0" y="6081"/>
                  </a:lnTo>
                  <a:cubicBezTo>
                    <a:pt x="213" y="6700"/>
                    <a:pt x="523" y="7596"/>
                    <a:pt x="171" y="8161"/>
                  </a:cubicBezTo>
                  <a:cubicBezTo>
                    <a:pt x="128" y="8246"/>
                    <a:pt x="75" y="8321"/>
                    <a:pt x="11" y="8385"/>
                  </a:cubicBezTo>
                  <a:cubicBezTo>
                    <a:pt x="516" y="8486"/>
                    <a:pt x="1031" y="8534"/>
                    <a:pt x="1546" y="8534"/>
                  </a:cubicBezTo>
                  <a:cubicBezTo>
                    <a:pt x="2338" y="8534"/>
                    <a:pt x="3132" y="8421"/>
                    <a:pt x="3894" y="8214"/>
                  </a:cubicBezTo>
                  <a:cubicBezTo>
                    <a:pt x="4864" y="7948"/>
                    <a:pt x="5835" y="7478"/>
                    <a:pt x="6518" y="6742"/>
                  </a:cubicBezTo>
                  <a:cubicBezTo>
                    <a:pt x="6401" y="6241"/>
                    <a:pt x="6262" y="5761"/>
                    <a:pt x="6134" y="5302"/>
                  </a:cubicBezTo>
                  <a:cubicBezTo>
                    <a:pt x="5697" y="3809"/>
                    <a:pt x="5238" y="2091"/>
                    <a:pt x="4363" y="822"/>
                  </a:cubicBezTo>
                  <a:cubicBezTo>
                    <a:pt x="4128" y="491"/>
                    <a:pt x="3840" y="214"/>
                    <a:pt x="3488" y="1"/>
                  </a:cubicBezTo>
                  <a:close/>
                </a:path>
              </a:pathLst>
            </a:custGeom>
            <a:solidFill>
              <a:srgbClr val="724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2635830" y="1453686"/>
              <a:ext cx="311266" cy="193290"/>
            </a:xfrm>
            <a:custGeom>
              <a:avLst/>
              <a:gdLst/>
              <a:ahLst/>
              <a:cxnLst/>
              <a:rect l="l" t="t" r="r" b="b"/>
              <a:pathLst>
                <a:path w="5100" h="3167" extrusionOk="0">
                  <a:moveTo>
                    <a:pt x="1811" y="1"/>
                  </a:moveTo>
                  <a:cubicBezTo>
                    <a:pt x="1744" y="1"/>
                    <a:pt x="1678" y="4"/>
                    <a:pt x="1611" y="9"/>
                  </a:cubicBezTo>
                  <a:cubicBezTo>
                    <a:pt x="961" y="62"/>
                    <a:pt x="321" y="382"/>
                    <a:pt x="1" y="937"/>
                  </a:cubicBezTo>
                  <a:lnTo>
                    <a:pt x="4854" y="3167"/>
                  </a:lnTo>
                  <a:cubicBezTo>
                    <a:pt x="5100" y="2655"/>
                    <a:pt x="5014" y="2036"/>
                    <a:pt x="4716" y="1556"/>
                  </a:cubicBezTo>
                  <a:cubicBezTo>
                    <a:pt x="4428" y="1076"/>
                    <a:pt x="3958" y="724"/>
                    <a:pt x="3468" y="457"/>
                  </a:cubicBezTo>
                  <a:cubicBezTo>
                    <a:pt x="2951" y="199"/>
                    <a:pt x="2384" y="1"/>
                    <a:pt x="1811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2067429" y="1479381"/>
              <a:ext cx="1106885" cy="888084"/>
            </a:xfrm>
            <a:custGeom>
              <a:avLst/>
              <a:gdLst/>
              <a:ahLst/>
              <a:cxnLst/>
              <a:rect l="l" t="t" r="r" b="b"/>
              <a:pathLst>
                <a:path w="18136" h="14551" extrusionOk="0">
                  <a:moveTo>
                    <a:pt x="5593" y="0"/>
                  </a:moveTo>
                  <a:cubicBezTo>
                    <a:pt x="5235" y="0"/>
                    <a:pt x="4879" y="37"/>
                    <a:pt x="4535" y="132"/>
                  </a:cubicBezTo>
                  <a:cubicBezTo>
                    <a:pt x="3543" y="409"/>
                    <a:pt x="2369" y="1775"/>
                    <a:pt x="3297" y="2735"/>
                  </a:cubicBezTo>
                  <a:cubicBezTo>
                    <a:pt x="2220" y="2895"/>
                    <a:pt x="1174" y="3354"/>
                    <a:pt x="630" y="4356"/>
                  </a:cubicBezTo>
                  <a:cubicBezTo>
                    <a:pt x="97" y="5317"/>
                    <a:pt x="182" y="6607"/>
                    <a:pt x="929" y="7407"/>
                  </a:cubicBezTo>
                  <a:cubicBezTo>
                    <a:pt x="257" y="8047"/>
                    <a:pt x="1" y="9082"/>
                    <a:pt x="214" y="9968"/>
                  </a:cubicBezTo>
                  <a:cubicBezTo>
                    <a:pt x="428" y="10874"/>
                    <a:pt x="1068" y="11653"/>
                    <a:pt x="1868" y="12101"/>
                  </a:cubicBezTo>
                  <a:lnTo>
                    <a:pt x="13495" y="14533"/>
                  </a:lnTo>
                  <a:cubicBezTo>
                    <a:pt x="13601" y="14545"/>
                    <a:pt x="13706" y="14550"/>
                    <a:pt x="13812" y="14550"/>
                  </a:cubicBezTo>
                  <a:cubicBezTo>
                    <a:pt x="14702" y="14550"/>
                    <a:pt x="15590" y="14155"/>
                    <a:pt x="16162" y="13488"/>
                  </a:cubicBezTo>
                  <a:cubicBezTo>
                    <a:pt x="16568" y="13029"/>
                    <a:pt x="16802" y="12314"/>
                    <a:pt x="16461" y="11824"/>
                  </a:cubicBezTo>
                  <a:cubicBezTo>
                    <a:pt x="16429" y="11781"/>
                    <a:pt x="16408" y="11749"/>
                    <a:pt x="16408" y="11696"/>
                  </a:cubicBezTo>
                  <a:cubicBezTo>
                    <a:pt x="16408" y="11664"/>
                    <a:pt x="16429" y="11653"/>
                    <a:pt x="16450" y="11621"/>
                  </a:cubicBezTo>
                  <a:cubicBezTo>
                    <a:pt x="17165" y="10821"/>
                    <a:pt x="17634" y="10256"/>
                    <a:pt x="17922" y="9210"/>
                  </a:cubicBezTo>
                  <a:cubicBezTo>
                    <a:pt x="18114" y="8549"/>
                    <a:pt x="18136" y="7589"/>
                    <a:pt x="18018" y="6895"/>
                  </a:cubicBezTo>
                  <a:cubicBezTo>
                    <a:pt x="17954" y="6490"/>
                    <a:pt x="17709" y="6095"/>
                    <a:pt x="17464" y="5786"/>
                  </a:cubicBezTo>
                  <a:cubicBezTo>
                    <a:pt x="17390" y="5702"/>
                    <a:pt x="16666" y="5071"/>
                    <a:pt x="16633" y="5071"/>
                  </a:cubicBezTo>
                  <a:cubicBezTo>
                    <a:pt x="16632" y="5071"/>
                    <a:pt x="16632" y="5071"/>
                    <a:pt x="16632" y="5071"/>
                  </a:cubicBezTo>
                  <a:cubicBezTo>
                    <a:pt x="17005" y="3578"/>
                    <a:pt x="15938" y="2234"/>
                    <a:pt x="14594" y="1711"/>
                  </a:cubicBezTo>
                  <a:cubicBezTo>
                    <a:pt x="14310" y="1603"/>
                    <a:pt x="14010" y="1554"/>
                    <a:pt x="13709" y="1554"/>
                  </a:cubicBezTo>
                  <a:cubicBezTo>
                    <a:pt x="13356" y="1554"/>
                    <a:pt x="13002" y="1622"/>
                    <a:pt x="12674" y="1743"/>
                  </a:cubicBezTo>
                  <a:cubicBezTo>
                    <a:pt x="12343" y="1092"/>
                    <a:pt x="12237" y="665"/>
                    <a:pt x="11522" y="324"/>
                  </a:cubicBezTo>
                  <a:cubicBezTo>
                    <a:pt x="11161" y="154"/>
                    <a:pt x="10761" y="62"/>
                    <a:pt x="10361" y="62"/>
                  </a:cubicBezTo>
                  <a:cubicBezTo>
                    <a:pt x="10134" y="62"/>
                    <a:pt x="9907" y="92"/>
                    <a:pt x="9687" y="153"/>
                  </a:cubicBezTo>
                  <a:cubicBezTo>
                    <a:pt x="9420" y="217"/>
                    <a:pt x="9143" y="313"/>
                    <a:pt x="8855" y="356"/>
                  </a:cubicBezTo>
                  <a:cubicBezTo>
                    <a:pt x="8767" y="367"/>
                    <a:pt x="8678" y="371"/>
                    <a:pt x="8587" y="371"/>
                  </a:cubicBezTo>
                  <a:cubicBezTo>
                    <a:pt x="8317" y="371"/>
                    <a:pt x="8039" y="329"/>
                    <a:pt x="7767" y="281"/>
                  </a:cubicBezTo>
                  <a:cubicBezTo>
                    <a:pt x="7066" y="153"/>
                    <a:pt x="6323" y="0"/>
                    <a:pt x="5593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2101302" y="2112416"/>
              <a:ext cx="190177" cy="271045"/>
            </a:xfrm>
            <a:custGeom>
              <a:avLst/>
              <a:gdLst/>
              <a:ahLst/>
              <a:cxnLst/>
              <a:rect l="l" t="t" r="r" b="b"/>
              <a:pathLst>
                <a:path w="3116" h="4441" extrusionOk="0">
                  <a:moveTo>
                    <a:pt x="1804" y="1"/>
                  </a:moveTo>
                  <a:cubicBezTo>
                    <a:pt x="1352" y="1"/>
                    <a:pt x="908" y="296"/>
                    <a:pt x="619" y="652"/>
                  </a:cubicBezTo>
                  <a:cubicBezTo>
                    <a:pt x="214" y="1174"/>
                    <a:pt x="1" y="1857"/>
                    <a:pt x="107" y="2518"/>
                  </a:cubicBezTo>
                  <a:cubicBezTo>
                    <a:pt x="193" y="3169"/>
                    <a:pt x="609" y="3788"/>
                    <a:pt x="1195" y="4097"/>
                  </a:cubicBezTo>
                  <a:cubicBezTo>
                    <a:pt x="1566" y="4286"/>
                    <a:pt x="1982" y="4440"/>
                    <a:pt x="2398" y="4440"/>
                  </a:cubicBezTo>
                  <a:cubicBezTo>
                    <a:pt x="2641" y="4440"/>
                    <a:pt x="2883" y="4387"/>
                    <a:pt x="3116" y="4257"/>
                  </a:cubicBezTo>
                  <a:lnTo>
                    <a:pt x="1953" y="12"/>
                  </a:lnTo>
                  <a:cubicBezTo>
                    <a:pt x="1903" y="4"/>
                    <a:pt x="1854" y="1"/>
                    <a:pt x="1804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2124128" y="2213669"/>
              <a:ext cx="147149" cy="132563"/>
            </a:xfrm>
            <a:custGeom>
              <a:avLst/>
              <a:gdLst/>
              <a:ahLst/>
              <a:cxnLst/>
              <a:rect l="l" t="t" r="r" b="b"/>
              <a:pathLst>
                <a:path w="2411" h="2172" extrusionOk="0">
                  <a:moveTo>
                    <a:pt x="136" y="1"/>
                  </a:moveTo>
                  <a:cubicBezTo>
                    <a:pt x="48" y="1"/>
                    <a:pt x="0" y="11"/>
                    <a:pt x="0" y="17"/>
                  </a:cubicBezTo>
                  <a:cubicBezTo>
                    <a:pt x="0" y="49"/>
                    <a:pt x="181" y="59"/>
                    <a:pt x="491" y="155"/>
                  </a:cubicBezTo>
                  <a:cubicBezTo>
                    <a:pt x="779" y="241"/>
                    <a:pt x="1184" y="422"/>
                    <a:pt x="1525" y="731"/>
                  </a:cubicBezTo>
                  <a:cubicBezTo>
                    <a:pt x="1877" y="1030"/>
                    <a:pt x="2101" y="1403"/>
                    <a:pt x="2219" y="1702"/>
                  </a:cubicBezTo>
                  <a:cubicBezTo>
                    <a:pt x="2323" y="1972"/>
                    <a:pt x="2366" y="2172"/>
                    <a:pt x="2398" y="2172"/>
                  </a:cubicBezTo>
                  <a:cubicBezTo>
                    <a:pt x="2399" y="2172"/>
                    <a:pt x="2399" y="2172"/>
                    <a:pt x="2400" y="2172"/>
                  </a:cubicBezTo>
                  <a:cubicBezTo>
                    <a:pt x="2411" y="2172"/>
                    <a:pt x="2411" y="1969"/>
                    <a:pt x="2315" y="1659"/>
                  </a:cubicBezTo>
                  <a:cubicBezTo>
                    <a:pt x="2219" y="1350"/>
                    <a:pt x="1995" y="955"/>
                    <a:pt x="1621" y="625"/>
                  </a:cubicBezTo>
                  <a:cubicBezTo>
                    <a:pt x="1248" y="283"/>
                    <a:pt x="821" y="113"/>
                    <a:pt x="512" y="49"/>
                  </a:cubicBezTo>
                  <a:cubicBezTo>
                    <a:pt x="352" y="11"/>
                    <a:pt x="224" y="1"/>
                    <a:pt x="136" y="1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2194438" y="1740969"/>
              <a:ext cx="787808" cy="802577"/>
            </a:xfrm>
            <a:custGeom>
              <a:avLst/>
              <a:gdLst/>
              <a:ahLst/>
              <a:cxnLst/>
              <a:rect l="l" t="t" r="r" b="b"/>
              <a:pathLst>
                <a:path w="12908" h="13150" extrusionOk="0">
                  <a:moveTo>
                    <a:pt x="6294" y="1"/>
                  </a:moveTo>
                  <a:cubicBezTo>
                    <a:pt x="4876" y="1"/>
                    <a:pt x="3399" y="293"/>
                    <a:pt x="2176" y="1009"/>
                  </a:cubicBezTo>
                  <a:cubicBezTo>
                    <a:pt x="363" y="2076"/>
                    <a:pt x="0" y="4337"/>
                    <a:pt x="139" y="6258"/>
                  </a:cubicBezTo>
                  <a:cubicBezTo>
                    <a:pt x="203" y="7271"/>
                    <a:pt x="405" y="8284"/>
                    <a:pt x="693" y="9255"/>
                  </a:cubicBezTo>
                  <a:cubicBezTo>
                    <a:pt x="992" y="10205"/>
                    <a:pt x="1387" y="11154"/>
                    <a:pt x="2059" y="11901"/>
                  </a:cubicBezTo>
                  <a:cubicBezTo>
                    <a:pt x="2933" y="12889"/>
                    <a:pt x="4196" y="13149"/>
                    <a:pt x="5456" y="13149"/>
                  </a:cubicBezTo>
                  <a:cubicBezTo>
                    <a:pt x="5611" y="13149"/>
                    <a:pt x="5766" y="13145"/>
                    <a:pt x="5921" y="13138"/>
                  </a:cubicBezTo>
                  <a:cubicBezTo>
                    <a:pt x="7681" y="13063"/>
                    <a:pt x="9590" y="12690"/>
                    <a:pt x="11009" y="11549"/>
                  </a:cubicBezTo>
                  <a:cubicBezTo>
                    <a:pt x="11670" y="11015"/>
                    <a:pt x="12289" y="10215"/>
                    <a:pt x="12534" y="9404"/>
                  </a:cubicBezTo>
                  <a:cubicBezTo>
                    <a:pt x="12908" y="8178"/>
                    <a:pt x="12620" y="6951"/>
                    <a:pt x="12449" y="5724"/>
                  </a:cubicBezTo>
                  <a:cubicBezTo>
                    <a:pt x="12257" y="4444"/>
                    <a:pt x="11969" y="3196"/>
                    <a:pt x="11233" y="2097"/>
                  </a:cubicBezTo>
                  <a:cubicBezTo>
                    <a:pt x="10316" y="700"/>
                    <a:pt x="8694" y="156"/>
                    <a:pt x="7041" y="28"/>
                  </a:cubicBezTo>
                  <a:cubicBezTo>
                    <a:pt x="6795" y="10"/>
                    <a:pt x="6545" y="1"/>
                    <a:pt x="6294" y="1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2902118" y="1971612"/>
              <a:ext cx="239003" cy="293261"/>
            </a:xfrm>
            <a:custGeom>
              <a:avLst/>
              <a:gdLst/>
              <a:ahLst/>
              <a:cxnLst/>
              <a:rect l="l" t="t" r="r" b="b"/>
              <a:pathLst>
                <a:path w="3916" h="4805" extrusionOk="0">
                  <a:moveTo>
                    <a:pt x="845" y="0"/>
                  </a:moveTo>
                  <a:cubicBezTo>
                    <a:pt x="554" y="0"/>
                    <a:pt x="265" y="58"/>
                    <a:pt x="1" y="174"/>
                  </a:cubicBezTo>
                  <a:lnTo>
                    <a:pt x="726" y="4804"/>
                  </a:lnTo>
                  <a:cubicBezTo>
                    <a:pt x="2646" y="4505"/>
                    <a:pt x="3916" y="1935"/>
                    <a:pt x="2251" y="505"/>
                  </a:cubicBezTo>
                  <a:cubicBezTo>
                    <a:pt x="1859" y="173"/>
                    <a:pt x="1350" y="0"/>
                    <a:pt x="845" y="0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2976334" y="2223129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075" cap="flat" cmpd="sng">
              <a:solidFill>
                <a:srgbClr val="28455A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2910601" y="2019279"/>
              <a:ext cx="83370" cy="201346"/>
            </a:xfrm>
            <a:custGeom>
              <a:avLst/>
              <a:gdLst/>
              <a:ahLst/>
              <a:cxnLst/>
              <a:rect l="l" t="t" r="r" b="b"/>
              <a:pathLst>
                <a:path w="1366" h="3299" extrusionOk="0">
                  <a:moveTo>
                    <a:pt x="1352" y="0"/>
                  </a:moveTo>
                  <a:cubicBezTo>
                    <a:pt x="1322" y="0"/>
                    <a:pt x="1101" y="70"/>
                    <a:pt x="843" y="268"/>
                  </a:cubicBezTo>
                  <a:cubicBezTo>
                    <a:pt x="566" y="503"/>
                    <a:pt x="246" y="898"/>
                    <a:pt x="128" y="1442"/>
                  </a:cubicBezTo>
                  <a:cubicBezTo>
                    <a:pt x="0" y="1996"/>
                    <a:pt x="139" y="2498"/>
                    <a:pt x="299" y="2818"/>
                  </a:cubicBezTo>
                  <a:cubicBezTo>
                    <a:pt x="453" y="3157"/>
                    <a:pt x="618" y="3298"/>
                    <a:pt x="639" y="3298"/>
                  </a:cubicBezTo>
                  <a:cubicBezTo>
                    <a:pt x="639" y="3298"/>
                    <a:pt x="640" y="3298"/>
                    <a:pt x="640" y="3298"/>
                  </a:cubicBezTo>
                  <a:cubicBezTo>
                    <a:pt x="672" y="3287"/>
                    <a:pt x="523" y="3116"/>
                    <a:pt x="406" y="2796"/>
                  </a:cubicBezTo>
                  <a:cubicBezTo>
                    <a:pt x="267" y="2487"/>
                    <a:pt x="182" y="2007"/>
                    <a:pt x="288" y="1495"/>
                  </a:cubicBezTo>
                  <a:cubicBezTo>
                    <a:pt x="395" y="994"/>
                    <a:pt x="683" y="609"/>
                    <a:pt x="928" y="364"/>
                  </a:cubicBezTo>
                  <a:cubicBezTo>
                    <a:pt x="1174" y="129"/>
                    <a:pt x="1366" y="33"/>
                    <a:pt x="1355" y="1"/>
                  </a:cubicBezTo>
                  <a:cubicBezTo>
                    <a:pt x="1355" y="1"/>
                    <a:pt x="1354" y="0"/>
                    <a:pt x="1352" y="0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2933367" y="2075552"/>
              <a:ext cx="58042" cy="118403"/>
            </a:xfrm>
            <a:custGeom>
              <a:avLst/>
              <a:gdLst/>
              <a:ahLst/>
              <a:cxnLst/>
              <a:rect l="l" t="t" r="r" b="b"/>
              <a:pathLst>
                <a:path w="951" h="1940" extrusionOk="0">
                  <a:moveTo>
                    <a:pt x="45" y="0"/>
                  </a:moveTo>
                  <a:cubicBezTo>
                    <a:pt x="32" y="0"/>
                    <a:pt x="24" y="3"/>
                    <a:pt x="22" y="8"/>
                  </a:cubicBezTo>
                  <a:cubicBezTo>
                    <a:pt x="1" y="29"/>
                    <a:pt x="129" y="82"/>
                    <a:pt x="289" y="221"/>
                  </a:cubicBezTo>
                  <a:cubicBezTo>
                    <a:pt x="438" y="349"/>
                    <a:pt x="630" y="562"/>
                    <a:pt x="705" y="861"/>
                  </a:cubicBezTo>
                  <a:cubicBezTo>
                    <a:pt x="801" y="1149"/>
                    <a:pt x="758" y="1426"/>
                    <a:pt x="705" y="1629"/>
                  </a:cubicBezTo>
                  <a:cubicBezTo>
                    <a:pt x="630" y="1800"/>
                    <a:pt x="566" y="1928"/>
                    <a:pt x="587" y="1938"/>
                  </a:cubicBezTo>
                  <a:cubicBezTo>
                    <a:pt x="588" y="1939"/>
                    <a:pt x="590" y="1939"/>
                    <a:pt x="591" y="1939"/>
                  </a:cubicBezTo>
                  <a:cubicBezTo>
                    <a:pt x="618" y="1939"/>
                    <a:pt x="710" y="1843"/>
                    <a:pt x="801" y="1661"/>
                  </a:cubicBezTo>
                  <a:cubicBezTo>
                    <a:pt x="897" y="1458"/>
                    <a:pt x="950" y="1138"/>
                    <a:pt x="854" y="808"/>
                  </a:cubicBezTo>
                  <a:cubicBezTo>
                    <a:pt x="747" y="466"/>
                    <a:pt x="523" y="232"/>
                    <a:pt x="353" y="125"/>
                  </a:cubicBezTo>
                  <a:cubicBezTo>
                    <a:pt x="203" y="33"/>
                    <a:pt x="92" y="0"/>
                    <a:pt x="45" y="0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2553863" y="2288801"/>
              <a:ext cx="95699" cy="69272"/>
            </a:xfrm>
            <a:custGeom>
              <a:avLst/>
              <a:gdLst/>
              <a:ahLst/>
              <a:cxnLst/>
              <a:rect l="l" t="t" r="r" b="b"/>
              <a:pathLst>
                <a:path w="1568" h="1135" extrusionOk="0">
                  <a:moveTo>
                    <a:pt x="930" y="0"/>
                  </a:moveTo>
                  <a:cubicBezTo>
                    <a:pt x="785" y="0"/>
                    <a:pt x="627" y="32"/>
                    <a:pt x="480" y="119"/>
                  </a:cubicBezTo>
                  <a:cubicBezTo>
                    <a:pt x="181" y="300"/>
                    <a:pt x="53" y="599"/>
                    <a:pt x="21" y="802"/>
                  </a:cubicBezTo>
                  <a:cubicBezTo>
                    <a:pt x="1" y="1001"/>
                    <a:pt x="55" y="1135"/>
                    <a:pt x="71" y="1135"/>
                  </a:cubicBezTo>
                  <a:cubicBezTo>
                    <a:pt x="73" y="1135"/>
                    <a:pt x="73" y="1134"/>
                    <a:pt x="74" y="1133"/>
                  </a:cubicBezTo>
                  <a:cubicBezTo>
                    <a:pt x="106" y="1133"/>
                    <a:pt x="85" y="1005"/>
                    <a:pt x="128" y="812"/>
                  </a:cubicBezTo>
                  <a:cubicBezTo>
                    <a:pt x="170" y="631"/>
                    <a:pt x="298" y="386"/>
                    <a:pt x="554" y="247"/>
                  </a:cubicBezTo>
                  <a:cubicBezTo>
                    <a:pt x="701" y="158"/>
                    <a:pt x="859" y="126"/>
                    <a:pt x="1001" y="126"/>
                  </a:cubicBezTo>
                  <a:cubicBezTo>
                    <a:pt x="1097" y="126"/>
                    <a:pt x="1185" y="140"/>
                    <a:pt x="1258" y="162"/>
                  </a:cubicBezTo>
                  <a:cubicBezTo>
                    <a:pt x="1418" y="218"/>
                    <a:pt x="1520" y="283"/>
                    <a:pt x="1549" y="283"/>
                  </a:cubicBezTo>
                  <a:cubicBezTo>
                    <a:pt x="1553" y="283"/>
                    <a:pt x="1556" y="282"/>
                    <a:pt x="1557" y="279"/>
                  </a:cubicBezTo>
                  <a:cubicBezTo>
                    <a:pt x="1568" y="268"/>
                    <a:pt x="1493" y="162"/>
                    <a:pt x="1290" y="66"/>
                  </a:cubicBezTo>
                  <a:cubicBezTo>
                    <a:pt x="1196" y="29"/>
                    <a:pt x="1069" y="0"/>
                    <a:pt x="930" y="0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2482820" y="2183458"/>
              <a:ext cx="90389" cy="90084"/>
            </a:xfrm>
            <a:custGeom>
              <a:avLst/>
              <a:gdLst/>
              <a:ahLst/>
              <a:cxnLst/>
              <a:rect l="l" t="t" r="r" b="b"/>
              <a:pathLst>
                <a:path w="1481" h="1476" extrusionOk="0">
                  <a:moveTo>
                    <a:pt x="1138" y="1"/>
                  </a:moveTo>
                  <a:cubicBezTo>
                    <a:pt x="1057" y="1"/>
                    <a:pt x="918" y="15"/>
                    <a:pt x="748" y="74"/>
                  </a:cubicBezTo>
                  <a:cubicBezTo>
                    <a:pt x="609" y="128"/>
                    <a:pt x="449" y="192"/>
                    <a:pt x="289" y="330"/>
                  </a:cubicBezTo>
                  <a:cubicBezTo>
                    <a:pt x="214" y="394"/>
                    <a:pt x="129" y="458"/>
                    <a:pt x="75" y="565"/>
                  </a:cubicBezTo>
                  <a:cubicBezTo>
                    <a:pt x="22" y="672"/>
                    <a:pt x="1" y="810"/>
                    <a:pt x="22" y="928"/>
                  </a:cubicBezTo>
                  <a:cubicBezTo>
                    <a:pt x="75" y="1184"/>
                    <a:pt x="289" y="1344"/>
                    <a:pt x="481" y="1408"/>
                  </a:cubicBezTo>
                  <a:cubicBezTo>
                    <a:pt x="684" y="1472"/>
                    <a:pt x="854" y="1472"/>
                    <a:pt x="1004" y="1472"/>
                  </a:cubicBezTo>
                  <a:cubicBezTo>
                    <a:pt x="1040" y="1474"/>
                    <a:pt x="1075" y="1476"/>
                    <a:pt x="1108" y="1476"/>
                  </a:cubicBezTo>
                  <a:cubicBezTo>
                    <a:pt x="1344" y="1476"/>
                    <a:pt x="1481" y="1416"/>
                    <a:pt x="1462" y="1397"/>
                  </a:cubicBezTo>
                  <a:cubicBezTo>
                    <a:pt x="1462" y="1386"/>
                    <a:pt x="1439" y="1382"/>
                    <a:pt x="1397" y="1382"/>
                  </a:cubicBezTo>
                  <a:cubicBezTo>
                    <a:pt x="1340" y="1382"/>
                    <a:pt x="1246" y="1389"/>
                    <a:pt x="1125" y="1389"/>
                  </a:cubicBezTo>
                  <a:cubicBezTo>
                    <a:pt x="1087" y="1389"/>
                    <a:pt x="1047" y="1388"/>
                    <a:pt x="1004" y="1386"/>
                  </a:cubicBezTo>
                  <a:cubicBezTo>
                    <a:pt x="865" y="1365"/>
                    <a:pt x="694" y="1354"/>
                    <a:pt x="534" y="1290"/>
                  </a:cubicBezTo>
                  <a:cubicBezTo>
                    <a:pt x="449" y="1258"/>
                    <a:pt x="374" y="1205"/>
                    <a:pt x="310" y="1141"/>
                  </a:cubicBezTo>
                  <a:cubicBezTo>
                    <a:pt x="235" y="1077"/>
                    <a:pt x="182" y="992"/>
                    <a:pt x="171" y="906"/>
                  </a:cubicBezTo>
                  <a:cubicBezTo>
                    <a:pt x="118" y="714"/>
                    <a:pt x="235" y="554"/>
                    <a:pt x="374" y="437"/>
                  </a:cubicBezTo>
                  <a:cubicBezTo>
                    <a:pt x="502" y="320"/>
                    <a:pt x="652" y="234"/>
                    <a:pt x="790" y="181"/>
                  </a:cubicBezTo>
                  <a:cubicBezTo>
                    <a:pt x="1036" y="64"/>
                    <a:pt x="1217" y="32"/>
                    <a:pt x="1217" y="10"/>
                  </a:cubicBezTo>
                  <a:cubicBezTo>
                    <a:pt x="1217" y="6"/>
                    <a:pt x="1189" y="1"/>
                    <a:pt x="1138" y="1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2577238" y="2236496"/>
              <a:ext cx="19591" cy="21117"/>
            </a:xfrm>
            <a:custGeom>
              <a:avLst/>
              <a:gdLst/>
              <a:ahLst/>
              <a:cxnLst/>
              <a:rect l="l" t="t" r="r" b="b"/>
              <a:pathLst>
                <a:path w="321" h="346" extrusionOk="0">
                  <a:moveTo>
                    <a:pt x="257" y="1"/>
                  </a:moveTo>
                  <a:cubicBezTo>
                    <a:pt x="213" y="1"/>
                    <a:pt x="151" y="50"/>
                    <a:pt x="97" y="123"/>
                  </a:cubicBezTo>
                  <a:cubicBezTo>
                    <a:pt x="22" y="219"/>
                    <a:pt x="1" y="315"/>
                    <a:pt x="22" y="336"/>
                  </a:cubicBezTo>
                  <a:cubicBezTo>
                    <a:pt x="30" y="342"/>
                    <a:pt x="40" y="345"/>
                    <a:pt x="52" y="345"/>
                  </a:cubicBezTo>
                  <a:cubicBezTo>
                    <a:pt x="97" y="345"/>
                    <a:pt x="163" y="296"/>
                    <a:pt x="214" y="219"/>
                  </a:cubicBezTo>
                  <a:cubicBezTo>
                    <a:pt x="289" y="123"/>
                    <a:pt x="321" y="37"/>
                    <a:pt x="278" y="5"/>
                  </a:cubicBezTo>
                  <a:cubicBezTo>
                    <a:pt x="272" y="2"/>
                    <a:pt x="264" y="1"/>
                    <a:pt x="257" y="1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7"/>
            <p:cNvSpPr/>
            <p:nvPr/>
          </p:nvSpPr>
          <p:spPr>
            <a:xfrm>
              <a:off x="2366308" y="2163622"/>
              <a:ext cx="58652" cy="89779"/>
            </a:xfrm>
            <a:custGeom>
              <a:avLst/>
              <a:gdLst/>
              <a:ahLst/>
              <a:cxnLst/>
              <a:rect l="l" t="t" r="r" b="b"/>
              <a:pathLst>
                <a:path w="961" h="1471" extrusionOk="0">
                  <a:moveTo>
                    <a:pt x="394" y="1"/>
                  </a:moveTo>
                  <a:cubicBezTo>
                    <a:pt x="380" y="1"/>
                    <a:pt x="366" y="2"/>
                    <a:pt x="352" y="5"/>
                  </a:cubicBezTo>
                  <a:cubicBezTo>
                    <a:pt x="118" y="37"/>
                    <a:pt x="0" y="399"/>
                    <a:pt x="86" y="805"/>
                  </a:cubicBezTo>
                  <a:cubicBezTo>
                    <a:pt x="156" y="1184"/>
                    <a:pt x="375" y="1470"/>
                    <a:pt x="578" y="1470"/>
                  </a:cubicBezTo>
                  <a:cubicBezTo>
                    <a:pt x="592" y="1470"/>
                    <a:pt x="605" y="1469"/>
                    <a:pt x="619" y="1466"/>
                  </a:cubicBezTo>
                  <a:cubicBezTo>
                    <a:pt x="843" y="1423"/>
                    <a:pt x="960" y="1071"/>
                    <a:pt x="886" y="666"/>
                  </a:cubicBezTo>
                  <a:cubicBezTo>
                    <a:pt x="816" y="296"/>
                    <a:pt x="605" y="1"/>
                    <a:pt x="394" y="1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7"/>
            <p:cNvSpPr/>
            <p:nvPr/>
          </p:nvSpPr>
          <p:spPr>
            <a:xfrm>
              <a:off x="2668422" y="2101857"/>
              <a:ext cx="58652" cy="89657"/>
            </a:xfrm>
            <a:custGeom>
              <a:avLst/>
              <a:gdLst/>
              <a:ahLst/>
              <a:cxnLst/>
              <a:rect l="l" t="t" r="r" b="b"/>
              <a:pathLst>
                <a:path w="961" h="1469" extrusionOk="0">
                  <a:moveTo>
                    <a:pt x="373" y="1"/>
                  </a:moveTo>
                  <a:cubicBezTo>
                    <a:pt x="362" y="1"/>
                    <a:pt x="352" y="2"/>
                    <a:pt x="341" y="3"/>
                  </a:cubicBezTo>
                  <a:cubicBezTo>
                    <a:pt x="117" y="35"/>
                    <a:pt x="0" y="398"/>
                    <a:pt x="75" y="803"/>
                  </a:cubicBezTo>
                  <a:cubicBezTo>
                    <a:pt x="155" y="1183"/>
                    <a:pt x="365" y="1469"/>
                    <a:pt x="567" y="1469"/>
                  </a:cubicBezTo>
                  <a:cubicBezTo>
                    <a:pt x="581" y="1469"/>
                    <a:pt x="594" y="1467"/>
                    <a:pt x="608" y="1465"/>
                  </a:cubicBezTo>
                  <a:cubicBezTo>
                    <a:pt x="843" y="1422"/>
                    <a:pt x="960" y="1070"/>
                    <a:pt x="875" y="665"/>
                  </a:cubicBezTo>
                  <a:cubicBezTo>
                    <a:pt x="804" y="289"/>
                    <a:pt x="578" y="1"/>
                    <a:pt x="373" y="1"/>
                  </a:cubicBez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7"/>
            <p:cNvSpPr/>
            <p:nvPr/>
          </p:nvSpPr>
          <p:spPr>
            <a:xfrm>
              <a:off x="2301185" y="2003472"/>
              <a:ext cx="128962" cy="108638"/>
            </a:xfrm>
            <a:custGeom>
              <a:avLst/>
              <a:gdLst/>
              <a:ahLst/>
              <a:cxnLst/>
              <a:rect l="l" t="t" r="r" b="b"/>
              <a:pathLst>
                <a:path w="2113" h="1780" extrusionOk="0">
                  <a:moveTo>
                    <a:pt x="1711" y="0"/>
                  </a:moveTo>
                  <a:cubicBezTo>
                    <a:pt x="1462" y="0"/>
                    <a:pt x="1079" y="197"/>
                    <a:pt x="726" y="527"/>
                  </a:cubicBezTo>
                  <a:cubicBezTo>
                    <a:pt x="246" y="986"/>
                    <a:pt x="1" y="1509"/>
                    <a:pt x="193" y="1701"/>
                  </a:cubicBezTo>
                  <a:cubicBezTo>
                    <a:pt x="240" y="1754"/>
                    <a:pt x="313" y="1779"/>
                    <a:pt x="402" y="1779"/>
                  </a:cubicBezTo>
                  <a:cubicBezTo>
                    <a:pt x="652" y="1779"/>
                    <a:pt x="1034" y="1582"/>
                    <a:pt x="1387" y="1253"/>
                  </a:cubicBezTo>
                  <a:cubicBezTo>
                    <a:pt x="1867" y="794"/>
                    <a:pt x="2113" y="282"/>
                    <a:pt x="1921" y="79"/>
                  </a:cubicBezTo>
                  <a:cubicBezTo>
                    <a:pt x="1873" y="26"/>
                    <a:pt x="1801" y="0"/>
                    <a:pt x="1711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7"/>
            <p:cNvSpPr/>
            <p:nvPr/>
          </p:nvSpPr>
          <p:spPr>
            <a:xfrm>
              <a:off x="2597440" y="1958979"/>
              <a:ext cx="148492" cy="76535"/>
            </a:xfrm>
            <a:custGeom>
              <a:avLst/>
              <a:gdLst/>
              <a:ahLst/>
              <a:cxnLst/>
              <a:rect l="l" t="t" r="r" b="b"/>
              <a:pathLst>
                <a:path w="2433" h="1254" extrusionOk="0">
                  <a:moveTo>
                    <a:pt x="609" y="0"/>
                  </a:moveTo>
                  <a:cubicBezTo>
                    <a:pt x="349" y="0"/>
                    <a:pt x="159" y="73"/>
                    <a:pt x="107" y="211"/>
                  </a:cubicBezTo>
                  <a:cubicBezTo>
                    <a:pt x="0" y="456"/>
                    <a:pt x="427" y="861"/>
                    <a:pt x="1046" y="1085"/>
                  </a:cubicBezTo>
                  <a:cubicBezTo>
                    <a:pt x="1332" y="1199"/>
                    <a:pt x="1609" y="1253"/>
                    <a:pt x="1834" y="1253"/>
                  </a:cubicBezTo>
                  <a:cubicBezTo>
                    <a:pt x="2095" y="1253"/>
                    <a:pt x="2285" y="1180"/>
                    <a:pt x="2336" y="1043"/>
                  </a:cubicBezTo>
                  <a:cubicBezTo>
                    <a:pt x="2432" y="797"/>
                    <a:pt x="2016" y="392"/>
                    <a:pt x="1398" y="168"/>
                  </a:cubicBezTo>
                  <a:cubicBezTo>
                    <a:pt x="1111" y="54"/>
                    <a:pt x="834" y="0"/>
                    <a:pt x="609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7"/>
            <p:cNvSpPr/>
            <p:nvPr/>
          </p:nvSpPr>
          <p:spPr>
            <a:xfrm>
              <a:off x="2311622" y="1653752"/>
              <a:ext cx="613987" cy="382308"/>
            </a:xfrm>
            <a:custGeom>
              <a:avLst/>
              <a:gdLst/>
              <a:ahLst/>
              <a:cxnLst/>
              <a:rect l="l" t="t" r="r" b="b"/>
              <a:pathLst>
                <a:path w="10060" h="6264" extrusionOk="0">
                  <a:moveTo>
                    <a:pt x="2661" y="1"/>
                  </a:moveTo>
                  <a:cubicBezTo>
                    <a:pt x="2004" y="1"/>
                    <a:pt x="1430" y="518"/>
                    <a:pt x="1056" y="1073"/>
                  </a:cubicBezTo>
                  <a:lnTo>
                    <a:pt x="0" y="2673"/>
                  </a:lnTo>
                  <a:cubicBezTo>
                    <a:pt x="320" y="3558"/>
                    <a:pt x="896" y="4369"/>
                    <a:pt x="1739" y="4764"/>
                  </a:cubicBezTo>
                  <a:cubicBezTo>
                    <a:pt x="2049" y="4913"/>
                    <a:pt x="2394" y="4988"/>
                    <a:pt x="2737" y="4988"/>
                  </a:cubicBezTo>
                  <a:cubicBezTo>
                    <a:pt x="3328" y="4988"/>
                    <a:pt x="3911" y="4764"/>
                    <a:pt x="4289" y="4305"/>
                  </a:cubicBezTo>
                  <a:cubicBezTo>
                    <a:pt x="4523" y="4870"/>
                    <a:pt x="5046" y="5329"/>
                    <a:pt x="5643" y="5489"/>
                  </a:cubicBezTo>
                  <a:cubicBezTo>
                    <a:pt x="5795" y="5527"/>
                    <a:pt x="5953" y="5546"/>
                    <a:pt x="6112" y="5546"/>
                  </a:cubicBezTo>
                  <a:cubicBezTo>
                    <a:pt x="6575" y="5546"/>
                    <a:pt x="7046" y="5386"/>
                    <a:pt x="7403" y="5084"/>
                  </a:cubicBezTo>
                  <a:cubicBezTo>
                    <a:pt x="7553" y="5436"/>
                    <a:pt x="7766" y="5756"/>
                    <a:pt x="8054" y="5980"/>
                  </a:cubicBezTo>
                  <a:cubicBezTo>
                    <a:pt x="8280" y="6149"/>
                    <a:pt x="8560" y="6263"/>
                    <a:pt x="8840" y="6263"/>
                  </a:cubicBezTo>
                  <a:cubicBezTo>
                    <a:pt x="8931" y="6263"/>
                    <a:pt x="9021" y="6251"/>
                    <a:pt x="9110" y="6225"/>
                  </a:cubicBezTo>
                  <a:cubicBezTo>
                    <a:pt x="9558" y="6097"/>
                    <a:pt x="9878" y="5660"/>
                    <a:pt x="9964" y="5190"/>
                  </a:cubicBezTo>
                  <a:cubicBezTo>
                    <a:pt x="10060" y="4732"/>
                    <a:pt x="9932" y="4262"/>
                    <a:pt x="9772" y="3825"/>
                  </a:cubicBezTo>
                  <a:cubicBezTo>
                    <a:pt x="9484" y="3046"/>
                    <a:pt x="9004" y="2342"/>
                    <a:pt x="8385" y="1766"/>
                  </a:cubicBezTo>
                  <a:cubicBezTo>
                    <a:pt x="8161" y="1553"/>
                    <a:pt x="7894" y="1350"/>
                    <a:pt x="7574" y="1339"/>
                  </a:cubicBezTo>
                  <a:cubicBezTo>
                    <a:pt x="7562" y="1339"/>
                    <a:pt x="7550" y="1339"/>
                    <a:pt x="7539" y="1339"/>
                  </a:cubicBezTo>
                  <a:cubicBezTo>
                    <a:pt x="7275" y="1339"/>
                    <a:pt x="7029" y="1450"/>
                    <a:pt x="6774" y="1531"/>
                  </a:cubicBezTo>
                  <a:cubicBezTo>
                    <a:pt x="6584" y="1582"/>
                    <a:pt x="6391" y="1605"/>
                    <a:pt x="6198" y="1605"/>
                  </a:cubicBezTo>
                  <a:cubicBezTo>
                    <a:pt x="5534" y="1605"/>
                    <a:pt x="4868" y="1328"/>
                    <a:pt x="4331" y="923"/>
                  </a:cubicBezTo>
                  <a:cubicBezTo>
                    <a:pt x="3841" y="571"/>
                    <a:pt x="3392" y="70"/>
                    <a:pt x="2774" y="6"/>
                  </a:cubicBezTo>
                  <a:cubicBezTo>
                    <a:pt x="2736" y="3"/>
                    <a:pt x="2698" y="1"/>
                    <a:pt x="2661" y="1"/>
                  </a:cubicBezTo>
                  <a:close/>
                </a:path>
              </a:pathLst>
            </a:custGeom>
            <a:solidFill>
              <a:srgbClr val="72414D">
                <a:alpha val="37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7"/>
            <p:cNvSpPr/>
            <p:nvPr/>
          </p:nvSpPr>
          <p:spPr>
            <a:xfrm>
              <a:off x="2376073" y="2311688"/>
              <a:ext cx="41075" cy="75558"/>
            </a:xfrm>
            <a:custGeom>
              <a:avLst/>
              <a:gdLst/>
              <a:ahLst/>
              <a:cxnLst/>
              <a:rect l="l" t="t" r="r" b="b"/>
              <a:pathLst>
                <a:path w="673" h="1238" extrusionOk="0">
                  <a:moveTo>
                    <a:pt x="331" y="0"/>
                  </a:moveTo>
                  <a:cubicBezTo>
                    <a:pt x="171" y="117"/>
                    <a:pt x="0" y="619"/>
                    <a:pt x="0" y="843"/>
                  </a:cubicBezTo>
                  <a:cubicBezTo>
                    <a:pt x="0" y="1067"/>
                    <a:pt x="150" y="1227"/>
                    <a:pt x="331" y="1238"/>
                  </a:cubicBezTo>
                  <a:cubicBezTo>
                    <a:pt x="523" y="1238"/>
                    <a:pt x="672" y="1056"/>
                    <a:pt x="672" y="843"/>
                  </a:cubicBezTo>
                  <a:cubicBezTo>
                    <a:pt x="672" y="630"/>
                    <a:pt x="512" y="107"/>
                    <a:pt x="331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7"/>
            <p:cNvSpPr/>
            <p:nvPr/>
          </p:nvSpPr>
          <p:spPr>
            <a:xfrm>
              <a:off x="2441196" y="2367656"/>
              <a:ext cx="34544" cy="64511"/>
            </a:xfrm>
            <a:custGeom>
              <a:avLst/>
              <a:gdLst/>
              <a:ahLst/>
              <a:cxnLst/>
              <a:rect l="l" t="t" r="r" b="b"/>
              <a:pathLst>
                <a:path w="566" h="1057" extrusionOk="0">
                  <a:moveTo>
                    <a:pt x="277" y="1"/>
                  </a:moveTo>
                  <a:cubicBezTo>
                    <a:pt x="149" y="97"/>
                    <a:pt x="0" y="534"/>
                    <a:pt x="0" y="715"/>
                  </a:cubicBezTo>
                  <a:cubicBezTo>
                    <a:pt x="0" y="886"/>
                    <a:pt x="117" y="1046"/>
                    <a:pt x="277" y="1057"/>
                  </a:cubicBezTo>
                  <a:cubicBezTo>
                    <a:pt x="437" y="1057"/>
                    <a:pt x="565" y="897"/>
                    <a:pt x="565" y="715"/>
                  </a:cubicBezTo>
                  <a:cubicBezTo>
                    <a:pt x="565" y="523"/>
                    <a:pt x="427" y="97"/>
                    <a:pt x="277" y="1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2305092" y="1631292"/>
              <a:ext cx="666109" cy="385847"/>
            </a:xfrm>
            <a:custGeom>
              <a:avLst/>
              <a:gdLst/>
              <a:ahLst/>
              <a:cxnLst/>
              <a:rect l="l" t="t" r="r" b="b"/>
              <a:pathLst>
                <a:path w="10914" h="6322" extrusionOk="0">
                  <a:moveTo>
                    <a:pt x="2870" y="1"/>
                  </a:moveTo>
                  <a:lnTo>
                    <a:pt x="1" y="1590"/>
                  </a:lnTo>
                  <a:cubicBezTo>
                    <a:pt x="97" y="2646"/>
                    <a:pt x="726" y="3628"/>
                    <a:pt x="1643" y="4150"/>
                  </a:cubicBezTo>
                  <a:cubicBezTo>
                    <a:pt x="2012" y="4358"/>
                    <a:pt x="2436" y="4493"/>
                    <a:pt x="2855" y="4493"/>
                  </a:cubicBezTo>
                  <a:cubicBezTo>
                    <a:pt x="3018" y="4493"/>
                    <a:pt x="3181" y="4472"/>
                    <a:pt x="3339" y="4428"/>
                  </a:cubicBezTo>
                  <a:cubicBezTo>
                    <a:pt x="3894" y="4268"/>
                    <a:pt x="4374" y="3734"/>
                    <a:pt x="4364" y="3148"/>
                  </a:cubicBezTo>
                  <a:lnTo>
                    <a:pt x="4364" y="3148"/>
                  </a:lnTo>
                  <a:cubicBezTo>
                    <a:pt x="4566" y="3734"/>
                    <a:pt x="4961" y="4257"/>
                    <a:pt x="5484" y="4598"/>
                  </a:cubicBezTo>
                  <a:cubicBezTo>
                    <a:pt x="5815" y="4827"/>
                    <a:pt x="6213" y="4982"/>
                    <a:pt x="6604" y="4982"/>
                  </a:cubicBezTo>
                  <a:cubicBezTo>
                    <a:pt x="6704" y="4982"/>
                    <a:pt x="6804" y="4972"/>
                    <a:pt x="6902" y="4950"/>
                  </a:cubicBezTo>
                  <a:cubicBezTo>
                    <a:pt x="7393" y="4844"/>
                    <a:pt x="7820" y="4428"/>
                    <a:pt x="7841" y="3937"/>
                  </a:cubicBezTo>
                  <a:cubicBezTo>
                    <a:pt x="7948" y="4406"/>
                    <a:pt x="8044" y="4886"/>
                    <a:pt x="8268" y="5313"/>
                  </a:cubicBezTo>
                  <a:cubicBezTo>
                    <a:pt x="8503" y="5740"/>
                    <a:pt x="8844" y="6124"/>
                    <a:pt x="9313" y="6273"/>
                  </a:cubicBezTo>
                  <a:cubicBezTo>
                    <a:pt x="9418" y="6303"/>
                    <a:pt x="9530" y="6321"/>
                    <a:pt x="9641" y="6321"/>
                  </a:cubicBezTo>
                  <a:cubicBezTo>
                    <a:pt x="9768" y="6321"/>
                    <a:pt x="9893" y="6298"/>
                    <a:pt x="10007" y="6241"/>
                  </a:cubicBezTo>
                  <a:cubicBezTo>
                    <a:pt x="10327" y="6081"/>
                    <a:pt x="10487" y="5708"/>
                    <a:pt x="10551" y="5345"/>
                  </a:cubicBezTo>
                  <a:cubicBezTo>
                    <a:pt x="10913" y="3606"/>
                    <a:pt x="9900" y="1686"/>
                    <a:pt x="8257" y="993"/>
                  </a:cubicBezTo>
                  <a:cubicBezTo>
                    <a:pt x="7766" y="779"/>
                    <a:pt x="7233" y="673"/>
                    <a:pt x="6710" y="577"/>
                  </a:cubicBezTo>
                  <a:cubicBezTo>
                    <a:pt x="5430" y="353"/>
                    <a:pt x="4150" y="150"/>
                    <a:pt x="287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2919085" y="2019706"/>
              <a:ext cx="132868" cy="204154"/>
            </a:xfrm>
            <a:custGeom>
              <a:avLst/>
              <a:gdLst/>
              <a:ahLst/>
              <a:cxnLst/>
              <a:rect l="l" t="t" r="r" b="b"/>
              <a:pathLst>
                <a:path w="2177" h="3345" extrusionOk="0">
                  <a:moveTo>
                    <a:pt x="1267" y="1"/>
                  </a:moveTo>
                  <a:cubicBezTo>
                    <a:pt x="1127" y="1"/>
                    <a:pt x="986" y="49"/>
                    <a:pt x="864" y="122"/>
                  </a:cubicBezTo>
                  <a:cubicBezTo>
                    <a:pt x="341" y="410"/>
                    <a:pt x="53" y="1008"/>
                    <a:pt x="21" y="1616"/>
                  </a:cubicBezTo>
                  <a:cubicBezTo>
                    <a:pt x="0" y="2203"/>
                    <a:pt x="96" y="2917"/>
                    <a:pt x="555" y="3323"/>
                  </a:cubicBezTo>
                  <a:cubicBezTo>
                    <a:pt x="587" y="3333"/>
                    <a:pt x="597" y="3344"/>
                    <a:pt x="629" y="3344"/>
                  </a:cubicBezTo>
                  <a:cubicBezTo>
                    <a:pt x="651" y="3344"/>
                    <a:pt x="672" y="3333"/>
                    <a:pt x="693" y="3323"/>
                  </a:cubicBezTo>
                  <a:cubicBezTo>
                    <a:pt x="1109" y="3003"/>
                    <a:pt x="1717" y="2555"/>
                    <a:pt x="1909" y="2053"/>
                  </a:cubicBezTo>
                  <a:lnTo>
                    <a:pt x="1909" y="2043"/>
                  </a:lnTo>
                  <a:cubicBezTo>
                    <a:pt x="2101" y="1520"/>
                    <a:pt x="2176" y="869"/>
                    <a:pt x="1856" y="368"/>
                  </a:cubicBezTo>
                  <a:cubicBezTo>
                    <a:pt x="1749" y="197"/>
                    <a:pt x="1600" y="48"/>
                    <a:pt x="1397" y="16"/>
                  </a:cubicBezTo>
                  <a:cubicBezTo>
                    <a:pt x="1354" y="6"/>
                    <a:pt x="1311" y="1"/>
                    <a:pt x="1267" y="1"/>
                  </a:cubicBezTo>
                  <a:close/>
                </a:path>
              </a:pathLst>
            </a:custGeom>
            <a:solidFill>
              <a:srgbClr val="72414D">
                <a:alpha val="37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2906695" y="2525853"/>
              <a:ext cx="512429" cy="585363"/>
            </a:xfrm>
            <a:custGeom>
              <a:avLst/>
              <a:gdLst/>
              <a:ahLst/>
              <a:cxnLst/>
              <a:rect l="l" t="t" r="r" b="b"/>
              <a:pathLst>
                <a:path w="8396" h="9591" extrusionOk="0">
                  <a:moveTo>
                    <a:pt x="2953" y="0"/>
                  </a:moveTo>
                  <a:cubicBezTo>
                    <a:pt x="2543" y="0"/>
                    <a:pt x="2123" y="80"/>
                    <a:pt x="1696" y="257"/>
                  </a:cubicBezTo>
                  <a:cubicBezTo>
                    <a:pt x="800" y="609"/>
                    <a:pt x="331" y="1782"/>
                    <a:pt x="171" y="2678"/>
                  </a:cubicBezTo>
                  <a:cubicBezTo>
                    <a:pt x="0" y="3670"/>
                    <a:pt x="171" y="5516"/>
                    <a:pt x="331" y="6508"/>
                  </a:cubicBezTo>
                  <a:cubicBezTo>
                    <a:pt x="480" y="7532"/>
                    <a:pt x="694" y="8556"/>
                    <a:pt x="950" y="9591"/>
                  </a:cubicBezTo>
                  <a:cubicBezTo>
                    <a:pt x="2411" y="9292"/>
                    <a:pt x="3883" y="9004"/>
                    <a:pt x="5313" y="8524"/>
                  </a:cubicBezTo>
                  <a:cubicBezTo>
                    <a:pt x="6401" y="8151"/>
                    <a:pt x="7510" y="7671"/>
                    <a:pt x="8396" y="6935"/>
                  </a:cubicBezTo>
                  <a:cubicBezTo>
                    <a:pt x="7980" y="5654"/>
                    <a:pt x="7553" y="3510"/>
                    <a:pt x="6764" y="2401"/>
                  </a:cubicBezTo>
                  <a:cubicBezTo>
                    <a:pt x="5809" y="1069"/>
                    <a:pt x="4453" y="0"/>
                    <a:pt x="2953" y="0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7"/>
            <p:cNvSpPr/>
            <p:nvPr/>
          </p:nvSpPr>
          <p:spPr>
            <a:xfrm>
              <a:off x="2900836" y="2521886"/>
              <a:ext cx="164116" cy="587377"/>
            </a:xfrm>
            <a:custGeom>
              <a:avLst/>
              <a:gdLst/>
              <a:ahLst/>
              <a:cxnLst/>
              <a:rect l="l" t="t" r="r" b="b"/>
              <a:pathLst>
                <a:path w="2689" h="9624" extrusionOk="0">
                  <a:moveTo>
                    <a:pt x="2651" y="1"/>
                  </a:moveTo>
                  <a:cubicBezTo>
                    <a:pt x="2604" y="1"/>
                    <a:pt x="2463" y="39"/>
                    <a:pt x="2262" y="119"/>
                  </a:cubicBezTo>
                  <a:cubicBezTo>
                    <a:pt x="1995" y="226"/>
                    <a:pt x="1622" y="439"/>
                    <a:pt x="1259" y="812"/>
                  </a:cubicBezTo>
                  <a:cubicBezTo>
                    <a:pt x="896" y="1186"/>
                    <a:pt x="566" y="1719"/>
                    <a:pt x="352" y="2370"/>
                  </a:cubicBezTo>
                  <a:cubicBezTo>
                    <a:pt x="139" y="3021"/>
                    <a:pt x="32" y="3767"/>
                    <a:pt x="22" y="4546"/>
                  </a:cubicBezTo>
                  <a:cubicBezTo>
                    <a:pt x="0" y="5325"/>
                    <a:pt x="96" y="6061"/>
                    <a:pt x="246" y="6733"/>
                  </a:cubicBezTo>
                  <a:cubicBezTo>
                    <a:pt x="395" y="7384"/>
                    <a:pt x="598" y="7960"/>
                    <a:pt x="800" y="8418"/>
                  </a:cubicBezTo>
                  <a:cubicBezTo>
                    <a:pt x="1003" y="8888"/>
                    <a:pt x="1206" y="9250"/>
                    <a:pt x="1334" y="9506"/>
                  </a:cubicBezTo>
                  <a:cubicBezTo>
                    <a:pt x="1366" y="9549"/>
                    <a:pt x="1387" y="9581"/>
                    <a:pt x="1398" y="9624"/>
                  </a:cubicBezTo>
                  <a:cubicBezTo>
                    <a:pt x="1430" y="9624"/>
                    <a:pt x="1451" y="9624"/>
                    <a:pt x="1483" y="9613"/>
                  </a:cubicBezTo>
                  <a:cubicBezTo>
                    <a:pt x="1366" y="9357"/>
                    <a:pt x="1174" y="8930"/>
                    <a:pt x="950" y="8354"/>
                  </a:cubicBezTo>
                  <a:cubicBezTo>
                    <a:pt x="587" y="7426"/>
                    <a:pt x="203" y="6061"/>
                    <a:pt x="246" y="4546"/>
                  </a:cubicBezTo>
                  <a:cubicBezTo>
                    <a:pt x="256" y="3778"/>
                    <a:pt x="352" y="3053"/>
                    <a:pt x="555" y="2434"/>
                  </a:cubicBezTo>
                  <a:cubicBezTo>
                    <a:pt x="736" y="1805"/>
                    <a:pt x="1046" y="1292"/>
                    <a:pt x="1376" y="930"/>
                  </a:cubicBezTo>
                  <a:cubicBezTo>
                    <a:pt x="1707" y="556"/>
                    <a:pt x="2038" y="332"/>
                    <a:pt x="2283" y="204"/>
                  </a:cubicBezTo>
                  <a:cubicBezTo>
                    <a:pt x="2539" y="76"/>
                    <a:pt x="2689" y="34"/>
                    <a:pt x="2667" y="12"/>
                  </a:cubicBezTo>
                  <a:cubicBezTo>
                    <a:pt x="2672" y="5"/>
                    <a:pt x="2667" y="1"/>
                    <a:pt x="2651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7"/>
            <p:cNvSpPr/>
            <p:nvPr/>
          </p:nvSpPr>
          <p:spPr>
            <a:xfrm>
              <a:off x="2952287" y="2872216"/>
              <a:ext cx="447979" cy="175896"/>
            </a:xfrm>
            <a:custGeom>
              <a:avLst/>
              <a:gdLst/>
              <a:ahLst/>
              <a:cxnLst/>
              <a:rect l="l" t="t" r="r" b="b"/>
              <a:pathLst>
                <a:path w="7340" h="2882" extrusionOk="0">
                  <a:moveTo>
                    <a:pt x="7286" y="1"/>
                  </a:moveTo>
                  <a:cubicBezTo>
                    <a:pt x="6465" y="502"/>
                    <a:pt x="5504" y="993"/>
                    <a:pt x="4459" y="1420"/>
                  </a:cubicBezTo>
                  <a:cubicBezTo>
                    <a:pt x="2816" y="2070"/>
                    <a:pt x="1237" y="2476"/>
                    <a:pt x="0" y="2710"/>
                  </a:cubicBezTo>
                  <a:cubicBezTo>
                    <a:pt x="32" y="2764"/>
                    <a:pt x="53" y="2817"/>
                    <a:pt x="64" y="2881"/>
                  </a:cubicBezTo>
                  <a:cubicBezTo>
                    <a:pt x="1312" y="2668"/>
                    <a:pt x="2891" y="2294"/>
                    <a:pt x="4534" y="1644"/>
                  </a:cubicBezTo>
                  <a:cubicBezTo>
                    <a:pt x="5579" y="1228"/>
                    <a:pt x="6518" y="737"/>
                    <a:pt x="7339" y="235"/>
                  </a:cubicBezTo>
                  <a:cubicBezTo>
                    <a:pt x="7318" y="139"/>
                    <a:pt x="7307" y="75"/>
                    <a:pt x="7286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7"/>
            <p:cNvSpPr/>
            <p:nvPr/>
          </p:nvSpPr>
          <p:spPr>
            <a:xfrm>
              <a:off x="2355871" y="3253123"/>
              <a:ext cx="573034" cy="343735"/>
            </a:xfrm>
            <a:custGeom>
              <a:avLst/>
              <a:gdLst/>
              <a:ahLst/>
              <a:cxnLst/>
              <a:rect l="l" t="t" r="r" b="b"/>
              <a:pathLst>
                <a:path w="9389" h="5632" extrusionOk="0">
                  <a:moveTo>
                    <a:pt x="6369" y="0"/>
                  </a:moveTo>
                  <a:cubicBezTo>
                    <a:pt x="5932" y="160"/>
                    <a:pt x="5398" y="480"/>
                    <a:pt x="4918" y="502"/>
                  </a:cubicBezTo>
                  <a:cubicBezTo>
                    <a:pt x="4556" y="502"/>
                    <a:pt x="4129" y="427"/>
                    <a:pt x="3777" y="395"/>
                  </a:cubicBezTo>
                  <a:cubicBezTo>
                    <a:pt x="3521" y="352"/>
                    <a:pt x="3265" y="288"/>
                    <a:pt x="3009" y="214"/>
                  </a:cubicBezTo>
                  <a:cubicBezTo>
                    <a:pt x="2907" y="193"/>
                    <a:pt x="2540" y="56"/>
                    <a:pt x="2276" y="56"/>
                  </a:cubicBezTo>
                  <a:cubicBezTo>
                    <a:pt x="2127" y="56"/>
                    <a:pt x="2011" y="100"/>
                    <a:pt x="1995" y="235"/>
                  </a:cubicBezTo>
                  <a:cubicBezTo>
                    <a:pt x="1985" y="288"/>
                    <a:pt x="2027" y="352"/>
                    <a:pt x="2070" y="395"/>
                  </a:cubicBezTo>
                  <a:cubicBezTo>
                    <a:pt x="2443" y="854"/>
                    <a:pt x="3094" y="1195"/>
                    <a:pt x="3649" y="1323"/>
                  </a:cubicBezTo>
                  <a:cubicBezTo>
                    <a:pt x="3297" y="1547"/>
                    <a:pt x="2870" y="1632"/>
                    <a:pt x="2454" y="1675"/>
                  </a:cubicBezTo>
                  <a:cubicBezTo>
                    <a:pt x="1995" y="1707"/>
                    <a:pt x="1537" y="1696"/>
                    <a:pt x="1078" y="1728"/>
                  </a:cubicBezTo>
                  <a:cubicBezTo>
                    <a:pt x="875" y="1739"/>
                    <a:pt x="662" y="1750"/>
                    <a:pt x="523" y="1888"/>
                  </a:cubicBezTo>
                  <a:cubicBezTo>
                    <a:pt x="481" y="1920"/>
                    <a:pt x="438" y="1974"/>
                    <a:pt x="438" y="2048"/>
                  </a:cubicBezTo>
                  <a:cubicBezTo>
                    <a:pt x="438" y="2134"/>
                    <a:pt x="534" y="2219"/>
                    <a:pt x="630" y="2262"/>
                  </a:cubicBezTo>
                  <a:cubicBezTo>
                    <a:pt x="929" y="2400"/>
                    <a:pt x="1345" y="2422"/>
                    <a:pt x="1697" y="2443"/>
                  </a:cubicBezTo>
                  <a:cubicBezTo>
                    <a:pt x="1816" y="2451"/>
                    <a:pt x="1935" y="2455"/>
                    <a:pt x="2054" y="2455"/>
                  </a:cubicBezTo>
                  <a:cubicBezTo>
                    <a:pt x="2569" y="2455"/>
                    <a:pt x="3075" y="2388"/>
                    <a:pt x="3596" y="2336"/>
                  </a:cubicBezTo>
                  <a:lnTo>
                    <a:pt x="3596" y="2336"/>
                  </a:lnTo>
                  <a:cubicBezTo>
                    <a:pt x="3084" y="2518"/>
                    <a:pt x="2550" y="2688"/>
                    <a:pt x="1995" y="2763"/>
                  </a:cubicBezTo>
                  <a:cubicBezTo>
                    <a:pt x="1675" y="2816"/>
                    <a:pt x="1377" y="2848"/>
                    <a:pt x="1057" y="2870"/>
                  </a:cubicBezTo>
                  <a:cubicBezTo>
                    <a:pt x="758" y="2891"/>
                    <a:pt x="470" y="2891"/>
                    <a:pt x="214" y="3051"/>
                  </a:cubicBezTo>
                  <a:cubicBezTo>
                    <a:pt x="65" y="3147"/>
                    <a:pt x="1" y="3307"/>
                    <a:pt x="171" y="3425"/>
                  </a:cubicBezTo>
                  <a:cubicBezTo>
                    <a:pt x="374" y="3563"/>
                    <a:pt x="630" y="3574"/>
                    <a:pt x="854" y="3574"/>
                  </a:cubicBezTo>
                  <a:cubicBezTo>
                    <a:pt x="1131" y="3563"/>
                    <a:pt x="1409" y="3521"/>
                    <a:pt x="1697" y="3489"/>
                  </a:cubicBezTo>
                  <a:cubicBezTo>
                    <a:pt x="2315" y="3403"/>
                    <a:pt x="2945" y="3339"/>
                    <a:pt x="3564" y="3233"/>
                  </a:cubicBezTo>
                  <a:lnTo>
                    <a:pt x="3564" y="3233"/>
                  </a:lnTo>
                  <a:cubicBezTo>
                    <a:pt x="2849" y="3659"/>
                    <a:pt x="1985" y="3702"/>
                    <a:pt x="1174" y="3862"/>
                  </a:cubicBezTo>
                  <a:cubicBezTo>
                    <a:pt x="1014" y="3894"/>
                    <a:pt x="811" y="3915"/>
                    <a:pt x="705" y="4043"/>
                  </a:cubicBezTo>
                  <a:cubicBezTo>
                    <a:pt x="334" y="4473"/>
                    <a:pt x="1135" y="4543"/>
                    <a:pt x="1593" y="4543"/>
                  </a:cubicBezTo>
                  <a:cubicBezTo>
                    <a:pt x="1715" y="4543"/>
                    <a:pt x="1812" y="4538"/>
                    <a:pt x="1857" y="4534"/>
                  </a:cubicBezTo>
                  <a:cubicBezTo>
                    <a:pt x="2520" y="4492"/>
                    <a:pt x="3194" y="4335"/>
                    <a:pt x="3827" y="4106"/>
                  </a:cubicBezTo>
                  <a:lnTo>
                    <a:pt x="3827" y="4106"/>
                  </a:lnTo>
                  <a:cubicBezTo>
                    <a:pt x="3476" y="4238"/>
                    <a:pt x="3204" y="4516"/>
                    <a:pt x="2870" y="4673"/>
                  </a:cubicBezTo>
                  <a:cubicBezTo>
                    <a:pt x="2507" y="4833"/>
                    <a:pt x="2123" y="4939"/>
                    <a:pt x="1803" y="5174"/>
                  </a:cubicBezTo>
                  <a:cubicBezTo>
                    <a:pt x="1750" y="5217"/>
                    <a:pt x="1675" y="5270"/>
                    <a:pt x="1675" y="5334"/>
                  </a:cubicBezTo>
                  <a:cubicBezTo>
                    <a:pt x="1675" y="5398"/>
                    <a:pt x="1718" y="5473"/>
                    <a:pt x="1771" y="5515"/>
                  </a:cubicBezTo>
                  <a:cubicBezTo>
                    <a:pt x="1877" y="5601"/>
                    <a:pt x="2004" y="5632"/>
                    <a:pt x="2136" y="5632"/>
                  </a:cubicBezTo>
                  <a:cubicBezTo>
                    <a:pt x="2285" y="5632"/>
                    <a:pt x="2441" y="5593"/>
                    <a:pt x="2582" y="5547"/>
                  </a:cubicBezTo>
                  <a:cubicBezTo>
                    <a:pt x="3041" y="5419"/>
                    <a:pt x="3489" y="5259"/>
                    <a:pt x="3958" y="5174"/>
                  </a:cubicBezTo>
                  <a:cubicBezTo>
                    <a:pt x="4322" y="5115"/>
                    <a:pt x="4686" y="5096"/>
                    <a:pt x="5055" y="5096"/>
                  </a:cubicBezTo>
                  <a:cubicBezTo>
                    <a:pt x="5151" y="5096"/>
                    <a:pt x="5248" y="5097"/>
                    <a:pt x="5345" y="5099"/>
                  </a:cubicBezTo>
                  <a:cubicBezTo>
                    <a:pt x="5761" y="5099"/>
                    <a:pt x="6145" y="5057"/>
                    <a:pt x="6561" y="5057"/>
                  </a:cubicBezTo>
                  <a:cubicBezTo>
                    <a:pt x="7511" y="5025"/>
                    <a:pt x="8449" y="4950"/>
                    <a:pt x="9388" y="4811"/>
                  </a:cubicBezTo>
                  <a:lnTo>
                    <a:pt x="6369" y="0"/>
                  </a:ln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7"/>
            <p:cNvSpPr/>
            <p:nvPr/>
          </p:nvSpPr>
          <p:spPr>
            <a:xfrm>
              <a:off x="1958728" y="3051897"/>
              <a:ext cx="324937" cy="334763"/>
            </a:xfrm>
            <a:custGeom>
              <a:avLst/>
              <a:gdLst/>
              <a:ahLst/>
              <a:cxnLst/>
              <a:rect l="l" t="t" r="r" b="b"/>
              <a:pathLst>
                <a:path w="5324" h="5485" extrusionOk="0">
                  <a:moveTo>
                    <a:pt x="4353" y="0"/>
                  </a:moveTo>
                  <a:cubicBezTo>
                    <a:pt x="4183" y="0"/>
                    <a:pt x="4002" y="37"/>
                    <a:pt x="3851" y="44"/>
                  </a:cubicBezTo>
                  <a:cubicBezTo>
                    <a:pt x="3329" y="76"/>
                    <a:pt x="2795" y="225"/>
                    <a:pt x="2315" y="438"/>
                  </a:cubicBezTo>
                  <a:cubicBezTo>
                    <a:pt x="1974" y="577"/>
                    <a:pt x="1622" y="780"/>
                    <a:pt x="1345" y="1046"/>
                  </a:cubicBezTo>
                  <a:cubicBezTo>
                    <a:pt x="929" y="1452"/>
                    <a:pt x="587" y="1889"/>
                    <a:pt x="342" y="2412"/>
                  </a:cubicBezTo>
                  <a:cubicBezTo>
                    <a:pt x="107" y="2924"/>
                    <a:pt x="0" y="3500"/>
                    <a:pt x="86" y="4065"/>
                  </a:cubicBezTo>
                  <a:cubicBezTo>
                    <a:pt x="352" y="3911"/>
                    <a:pt x="625" y="3842"/>
                    <a:pt x="894" y="3842"/>
                  </a:cubicBezTo>
                  <a:cubicBezTo>
                    <a:pt x="1368" y="3842"/>
                    <a:pt x="1832" y="4056"/>
                    <a:pt x="2241" y="4396"/>
                  </a:cubicBezTo>
                  <a:cubicBezTo>
                    <a:pt x="2603" y="4705"/>
                    <a:pt x="2891" y="5089"/>
                    <a:pt x="3222" y="5420"/>
                  </a:cubicBezTo>
                  <a:cubicBezTo>
                    <a:pt x="3265" y="5463"/>
                    <a:pt x="3286" y="5484"/>
                    <a:pt x="3329" y="5484"/>
                  </a:cubicBezTo>
                  <a:cubicBezTo>
                    <a:pt x="3425" y="5484"/>
                    <a:pt x="3457" y="5377"/>
                    <a:pt x="3457" y="5292"/>
                  </a:cubicBezTo>
                  <a:cubicBezTo>
                    <a:pt x="3457" y="5249"/>
                    <a:pt x="3435" y="5207"/>
                    <a:pt x="3435" y="5164"/>
                  </a:cubicBezTo>
                  <a:cubicBezTo>
                    <a:pt x="3403" y="4780"/>
                    <a:pt x="3201" y="4407"/>
                    <a:pt x="2934" y="4097"/>
                  </a:cubicBezTo>
                  <a:cubicBezTo>
                    <a:pt x="2635" y="3777"/>
                    <a:pt x="2251" y="3553"/>
                    <a:pt x="1867" y="3361"/>
                  </a:cubicBezTo>
                  <a:lnTo>
                    <a:pt x="1867" y="3361"/>
                  </a:lnTo>
                  <a:cubicBezTo>
                    <a:pt x="2076" y="3384"/>
                    <a:pt x="2283" y="3393"/>
                    <a:pt x="2490" y="3393"/>
                  </a:cubicBezTo>
                  <a:cubicBezTo>
                    <a:pt x="3045" y="3393"/>
                    <a:pt x="3596" y="3333"/>
                    <a:pt x="4158" y="3333"/>
                  </a:cubicBezTo>
                  <a:cubicBezTo>
                    <a:pt x="4265" y="3333"/>
                    <a:pt x="4373" y="3335"/>
                    <a:pt x="4481" y="3340"/>
                  </a:cubicBezTo>
                  <a:cubicBezTo>
                    <a:pt x="4630" y="3340"/>
                    <a:pt x="4811" y="3319"/>
                    <a:pt x="4843" y="3180"/>
                  </a:cubicBezTo>
                  <a:cubicBezTo>
                    <a:pt x="4854" y="3116"/>
                    <a:pt x="4811" y="3031"/>
                    <a:pt x="4758" y="2977"/>
                  </a:cubicBezTo>
                  <a:cubicBezTo>
                    <a:pt x="4577" y="2764"/>
                    <a:pt x="4267" y="2700"/>
                    <a:pt x="3969" y="2657"/>
                  </a:cubicBezTo>
                  <a:cubicBezTo>
                    <a:pt x="3629" y="2610"/>
                    <a:pt x="3286" y="2589"/>
                    <a:pt x="2944" y="2589"/>
                  </a:cubicBezTo>
                  <a:cubicBezTo>
                    <a:pt x="2673" y="2589"/>
                    <a:pt x="2402" y="2602"/>
                    <a:pt x="2134" y="2625"/>
                  </a:cubicBezTo>
                  <a:cubicBezTo>
                    <a:pt x="2625" y="2401"/>
                    <a:pt x="3158" y="2220"/>
                    <a:pt x="3691" y="2113"/>
                  </a:cubicBezTo>
                  <a:cubicBezTo>
                    <a:pt x="4139" y="2017"/>
                    <a:pt x="4619" y="2071"/>
                    <a:pt x="5078" y="1964"/>
                  </a:cubicBezTo>
                  <a:cubicBezTo>
                    <a:pt x="5132" y="1953"/>
                    <a:pt x="5185" y="1943"/>
                    <a:pt x="5228" y="1900"/>
                  </a:cubicBezTo>
                  <a:cubicBezTo>
                    <a:pt x="5324" y="1815"/>
                    <a:pt x="5292" y="1654"/>
                    <a:pt x="5196" y="1569"/>
                  </a:cubicBezTo>
                  <a:cubicBezTo>
                    <a:pt x="5110" y="1484"/>
                    <a:pt x="4972" y="1462"/>
                    <a:pt x="4854" y="1430"/>
                  </a:cubicBezTo>
                  <a:cubicBezTo>
                    <a:pt x="4547" y="1380"/>
                    <a:pt x="4235" y="1355"/>
                    <a:pt x="3922" y="1355"/>
                  </a:cubicBezTo>
                  <a:cubicBezTo>
                    <a:pt x="3313" y="1355"/>
                    <a:pt x="2702" y="1450"/>
                    <a:pt x="2123" y="1633"/>
                  </a:cubicBezTo>
                  <a:cubicBezTo>
                    <a:pt x="2262" y="1420"/>
                    <a:pt x="2507" y="1292"/>
                    <a:pt x="2742" y="1174"/>
                  </a:cubicBezTo>
                  <a:cubicBezTo>
                    <a:pt x="3275" y="929"/>
                    <a:pt x="3841" y="726"/>
                    <a:pt x="4406" y="556"/>
                  </a:cubicBezTo>
                  <a:cubicBezTo>
                    <a:pt x="4715" y="460"/>
                    <a:pt x="5068" y="225"/>
                    <a:pt x="4587" y="33"/>
                  </a:cubicBezTo>
                  <a:cubicBezTo>
                    <a:pt x="4514" y="9"/>
                    <a:pt x="4435" y="0"/>
                    <a:pt x="4353" y="0"/>
                  </a:cubicBezTo>
                  <a:close/>
                </a:path>
              </a:pathLst>
            </a:custGeom>
            <a:solidFill>
              <a:srgbClr val="9E7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7"/>
            <p:cNvSpPr/>
            <p:nvPr/>
          </p:nvSpPr>
          <p:spPr>
            <a:xfrm>
              <a:off x="2304420" y="1536874"/>
              <a:ext cx="149163" cy="361679"/>
            </a:xfrm>
            <a:custGeom>
              <a:avLst/>
              <a:gdLst/>
              <a:ahLst/>
              <a:cxnLst/>
              <a:rect l="l" t="t" r="r" b="b"/>
              <a:pathLst>
                <a:path w="2444" h="5926" extrusionOk="0">
                  <a:moveTo>
                    <a:pt x="842" y="1"/>
                  </a:moveTo>
                  <a:cubicBezTo>
                    <a:pt x="804" y="1"/>
                    <a:pt x="573" y="320"/>
                    <a:pt x="353" y="918"/>
                  </a:cubicBezTo>
                  <a:cubicBezTo>
                    <a:pt x="225" y="1228"/>
                    <a:pt x="140" y="1601"/>
                    <a:pt x="65" y="2028"/>
                  </a:cubicBezTo>
                  <a:cubicBezTo>
                    <a:pt x="12" y="2454"/>
                    <a:pt x="1" y="2945"/>
                    <a:pt x="108" y="3436"/>
                  </a:cubicBezTo>
                  <a:cubicBezTo>
                    <a:pt x="204" y="3937"/>
                    <a:pt x="385" y="4385"/>
                    <a:pt x="641" y="4759"/>
                  </a:cubicBezTo>
                  <a:cubicBezTo>
                    <a:pt x="886" y="5132"/>
                    <a:pt x="1185" y="5399"/>
                    <a:pt x="1473" y="5569"/>
                  </a:cubicBezTo>
                  <a:lnTo>
                    <a:pt x="1580" y="5644"/>
                  </a:lnTo>
                  <a:lnTo>
                    <a:pt x="1686" y="5697"/>
                  </a:lnTo>
                  <a:cubicBezTo>
                    <a:pt x="1750" y="5719"/>
                    <a:pt x="1814" y="5761"/>
                    <a:pt x="1868" y="5783"/>
                  </a:cubicBezTo>
                  <a:cubicBezTo>
                    <a:pt x="1985" y="5825"/>
                    <a:pt x="2092" y="5868"/>
                    <a:pt x="2188" y="5900"/>
                  </a:cubicBezTo>
                  <a:cubicBezTo>
                    <a:pt x="2297" y="5916"/>
                    <a:pt x="2384" y="5925"/>
                    <a:pt x="2422" y="5925"/>
                  </a:cubicBezTo>
                  <a:cubicBezTo>
                    <a:pt x="2436" y="5925"/>
                    <a:pt x="2444" y="5924"/>
                    <a:pt x="2444" y="5921"/>
                  </a:cubicBezTo>
                  <a:cubicBezTo>
                    <a:pt x="2444" y="5911"/>
                    <a:pt x="2348" y="5868"/>
                    <a:pt x="2188" y="5804"/>
                  </a:cubicBezTo>
                  <a:cubicBezTo>
                    <a:pt x="2113" y="5772"/>
                    <a:pt x="2017" y="5719"/>
                    <a:pt x="1900" y="5665"/>
                  </a:cubicBezTo>
                  <a:cubicBezTo>
                    <a:pt x="1846" y="5644"/>
                    <a:pt x="1793" y="5601"/>
                    <a:pt x="1718" y="5559"/>
                  </a:cubicBezTo>
                  <a:lnTo>
                    <a:pt x="1633" y="5505"/>
                  </a:lnTo>
                  <a:lnTo>
                    <a:pt x="1537" y="5441"/>
                  </a:lnTo>
                  <a:cubicBezTo>
                    <a:pt x="1281" y="5249"/>
                    <a:pt x="1014" y="4983"/>
                    <a:pt x="801" y="4641"/>
                  </a:cubicBezTo>
                  <a:cubicBezTo>
                    <a:pt x="588" y="4300"/>
                    <a:pt x="417" y="3862"/>
                    <a:pt x="321" y="3404"/>
                  </a:cubicBezTo>
                  <a:cubicBezTo>
                    <a:pt x="140" y="2454"/>
                    <a:pt x="310" y="1569"/>
                    <a:pt x="492" y="972"/>
                  </a:cubicBezTo>
                  <a:cubicBezTo>
                    <a:pt x="684" y="364"/>
                    <a:pt x="865" y="12"/>
                    <a:pt x="844" y="1"/>
                  </a:cubicBezTo>
                  <a:cubicBezTo>
                    <a:pt x="843" y="1"/>
                    <a:pt x="843" y="1"/>
                    <a:pt x="84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7"/>
            <p:cNvSpPr/>
            <p:nvPr/>
          </p:nvSpPr>
          <p:spPr>
            <a:xfrm>
              <a:off x="2417087" y="1482189"/>
              <a:ext cx="321031" cy="425213"/>
            </a:xfrm>
            <a:custGeom>
              <a:avLst/>
              <a:gdLst/>
              <a:ahLst/>
              <a:cxnLst/>
              <a:rect l="l" t="t" r="r" b="b"/>
              <a:pathLst>
                <a:path w="5260" h="6967" extrusionOk="0">
                  <a:moveTo>
                    <a:pt x="342" y="1"/>
                  </a:moveTo>
                  <a:cubicBezTo>
                    <a:pt x="331" y="1"/>
                    <a:pt x="267" y="118"/>
                    <a:pt x="182" y="363"/>
                  </a:cubicBezTo>
                  <a:cubicBezTo>
                    <a:pt x="107" y="598"/>
                    <a:pt x="32" y="972"/>
                    <a:pt x="11" y="1430"/>
                  </a:cubicBezTo>
                  <a:cubicBezTo>
                    <a:pt x="0" y="1654"/>
                    <a:pt x="0" y="1910"/>
                    <a:pt x="22" y="2177"/>
                  </a:cubicBezTo>
                  <a:cubicBezTo>
                    <a:pt x="64" y="2444"/>
                    <a:pt x="139" y="2732"/>
                    <a:pt x="331" y="2988"/>
                  </a:cubicBezTo>
                  <a:cubicBezTo>
                    <a:pt x="512" y="3244"/>
                    <a:pt x="800" y="3446"/>
                    <a:pt x="1088" y="3574"/>
                  </a:cubicBezTo>
                  <a:cubicBezTo>
                    <a:pt x="1398" y="3713"/>
                    <a:pt x="1718" y="3798"/>
                    <a:pt x="2049" y="3905"/>
                  </a:cubicBezTo>
                  <a:cubicBezTo>
                    <a:pt x="2379" y="4001"/>
                    <a:pt x="2689" y="4118"/>
                    <a:pt x="2955" y="4278"/>
                  </a:cubicBezTo>
                  <a:cubicBezTo>
                    <a:pt x="3222" y="4438"/>
                    <a:pt x="3435" y="4673"/>
                    <a:pt x="3553" y="4929"/>
                  </a:cubicBezTo>
                  <a:cubicBezTo>
                    <a:pt x="3659" y="5196"/>
                    <a:pt x="3670" y="5473"/>
                    <a:pt x="3723" y="5740"/>
                  </a:cubicBezTo>
                  <a:cubicBezTo>
                    <a:pt x="3766" y="6007"/>
                    <a:pt x="3851" y="6263"/>
                    <a:pt x="3979" y="6455"/>
                  </a:cubicBezTo>
                  <a:cubicBezTo>
                    <a:pt x="4118" y="6657"/>
                    <a:pt x="4278" y="6796"/>
                    <a:pt x="4449" y="6871"/>
                  </a:cubicBezTo>
                  <a:cubicBezTo>
                    <a:pt x="4619" y="6945"/>
                    <a:pt x="4779" y="6967"/>
                    <a:pt x="4918" y="6967"/>
                  </a:cubicBezTo>
                  <a:cubicBezTo>
                    <a:pt x="5046" y="6945"/>
                    <a:pt x="5142" y="6924"/>
                    <a:pt x="5206" y="6892"/>
                  </a:cubicBezTo>
                  <a:lnTo>
                    <a:pt x="5259" y="6849"/>
                  </a:lnTo>
                  <a:cubicBezTo>
                    <a:pt x="5259" y="6847"/>
                    <a:pt x="5258" y="6846"/>
                    <a:pt x="5255" y="6846"/>
                  </a:cubicBezTo>
                  <a:cubicBezTo>
                    <a:pt x="5230" y="6846"/>
                    <a:pt x="5104" y="6913"/>
                    <a:pt x="4886" y="6913"/>
                  </a:cubicBezTo>
                  <a:cubicBezTo>
                    <a:pt x="4769" y="6913"/>
                    <a:pt x="4619" y="6881"/>
                    <a:pt x="4459" y="6807"/>
                  </a:cubicBezTo>
                  <a:cubicBezTo>
                    <a:pt x="4321" y="6721"/>
                    <a:pt x="4161" y="6593"/>
                    <a:pt x="4054" y="6401"/>
                  </a:cubicBezTo>
                  <a:cubicBezTo>
                    <a:pt x="3926" y="6220"/>
                    <a:pt x="3862" y="5996"/>
                    <a:pt x="3830" y="5729"/>
                  </a:cubicBezTo>
                  <a:cubicBezTo>
                    <a:pt x="3798" y="5473"/>
                    <a:pt x="3798" y="5175"/>
                    <a:pt x="3681" y="4865"/>
                  </a:cubicBezTo>
                  <a:cubicBezTo>
                    <a:pt x="3553" y="4577"/>
                    <a:pt x="3318" y="4321"/>
                    <a:pt x="3030" y="4150"/>
                  </a:cubicBezTo>
                  <a:cubicBezTo>
                    <a:pt x="2753" y="3980"/>
                    <a:pt x="2422" y="3862"/>
                    <a:pt x="2091" y="3745"/>
                  </a:cubicBezTo>
                  <a:cubicBezTo>
                    <a:pt x="1761" y="3660"/>
                    <a:pt x="1430" y="3564"/>
                    <a:pt x="1142" y="3425"/>
                  </a:cubicBezTo>
                  <a:cubicBezTo>
                    <a:pt x="854" y="3297"/>
                    <a:pt x="598" y="3126"/>
                    <a:pt x="438" y="2892"/>
                  </a:cubicBezTo>
                  <a:cubicBezTo>
                    <a:pt x="256" y="2668"/>
                    <a:pt x="182" y="2401"/>
                    <a:pt x="139" y="2145"/>
                  </a:cubicBezTo>
                  <a:cubicBezTo>
                    <a:pt x="96" y="1900"/>
                    <a:pt x="96" y="1644"/>
                    <a:pt x="96" y="1430"/>
                  </a:cubicBezTo>
                  <a:cubicBezTo>
                    <a:pt x="118" y="972"/>
                    <a:pt x="171" y="619"/>
                    <a:pt x="235" y="374"/>
                  </a:cubicBezTo>
                  <a:cubicBezTo>
                    <a:pt x="299" y="139"/>
                    <a:pt x="352" y="1"/>
                    <a:pt x="34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7"/>
            <p:cNvSpPr/>
            <p:nvPr/>
          </p:nvSpPr>
          <p:spPr>
            <a:xfrm>
              <a:off x="2547942" y="1499156"/>
              <a:ext cx="436260" cy="450115"/>
            </a:xfrm>
            <a:custGeom>
              <a:avLst/>
              <a:gdLst/>
              <a:ahLst/>
              <a:cxnLst/>
              <a:rect l="l" t="t" r="r" b="b"/>
              <a:pathLst>
                <a:path w="7148" h="7375" extrusionOk="0">
                  <a:moveTo>
                    <a:pt x="3314" y="1968"/>
                  </a:moveTo>
                  <a:cubicBezTo>
                    <a:pt x="3337" y="1968"/>
                    <a:pt x="3361" y="1974"/>
                    <a:pt x="3382" y="1984"/>
                  </a:cubicBezTo>
                  <a:cubicBezTo>
                    <a:pt x="3414" y="1984"/>
                    <a:pt x="3425" y="1995"/>
                    <a:pt x="3435" y="2006"/>
                  </a:cubicBezTo>
                  <a:cubicBezTo>
                    <a:pt x="3446" y="2006"/>
                    <a:pt x="3467" y="2016"/>
                    <a:pt x="3467" y="2016"/>
                  </a:cubicBezTo>
                  <a:lnTo>
                    <a:pt x="3467" y="2048"/>
                  </a:lnTo>
                  <a:cubicBezTo>
                    <a:pt x="3467" y="2059"/>
                    <a:pt x="3446" y="2080"/>
                    <a:pt x="3435" y="2102"/>
                  </a:cubicBezTo>
                  <a:cubicBezTo>
                    <a:pt x="3414" y="2134"/>
                    <a:pt x="3382" y="2166"/>
                    <a:pt x="3339" y="2187"/>
                  </a:cubicBezTo>
                  <a:cubicBezTo>
                    <a:pt x="3212" y="2272"/>
                    <a:pt x="3065" y="2309"/>
                    <a:pt x="2909" y="2332"/>
                  </a:cubicBezTo>
                  <a:lnTo>
                    <a:pt x="2909" y="2332"/>
                  </a:lnTo>
                  <a:cubicBezTo>
                    <a:pt x="2968" y="2154"/>
                    <a:pt x="3081" y="2004"/>
                    <a:pt x="3254" y="1984"/>
                  </a:cubicBezTo>
                  <a:cubicBezTo>
                    <a:pt x="3270" y="1974"/>
                    <a:pt x="3291" y="1968"/>
                    <a:pt x="3314" y="1968"/>
                  </a:cubicBezTo>
                  <a:close/>
                  <a:moveTo>
                    <a:pt x="11" y="0"/>
                  </a:moveTo>
                  <a:cubicBezTo>
                    <a:pt x="11" y="0"/>
                    <a:pt x="1" y="53"/>
                    <a:pt x="11" y="139"/>
                  </a:cubicBezTo>
                  <a:cubicBezTo>
                    <a:pt x="11" y="235"/>
                    <a:pt x="22" y="363"/>
                    <a:pt x="65" y="523"/>
                  </a:cubicBezTo>
                  <a:cubicBezTo>
                    <a:pt x="139" y="854"/>
                    <a:pt x="331" y="1355"/>
                    <a:pt x="779" y="1792"/>
                  </a:cubicBezTo>
                  <a:cubicBezTo>
                    <a:pt x="1014" y="2006"/>
                    <a:pt x="1302" y="2208"/>
                    <a:pt x="1654" y="2326"/>
                  </a:cubicBezTo>
                  <a:cubicBezTo>
                    <a:pt x="1947" y="2435"/>
                    <a:pt x="2286" y="2490"/>
                    <a:pt x="2633" y="2490"/>
                  </a:cubicBezTo>
                  <a:cubicBezTo>
                    <a:pt x="2659" y="2490"/>
                    <a:pt x="2685" y="2490"/>
                    <a:pt x="2711" y="2489"/>
                  </a:cubicBezTo>
                  <a:lnTo>
                    <a:pt x="2711" y="2489"/>
                  </a:lnTo>
                  <a:cubicBezTo>
                    <a:pt x="2680" y="2680"/>
                    <a:pt x="2689" y="2876"/>
                    <a:pt x="2731" y="3072"/>
                  </a:cubicBezTo>
                  <a:cubicBezTo>
                    <a:pt x="2838" y="3552"/>
                    <a:pt x="3158" y="3968"/>
                    <a:pt x="3585" y="4160"/>
                  </a:cubicBezTo>
                  <a:cubicBezTo>
                    <a:pt x="4012" y="4352"/>
                    <a:pt x="4449" y="4363"/>
                    <a:pt x="4822" y="4480"/>
                  </a:cubicBezTo>
                  <a:cubicBezTo>
                    <a:pt x="5014" y="4534"/>
                    <a:pt x="5185" y="4630"/>
                    <a:pt x="5302" y="4747"/>
                  </a:cubicBezTo>
                  <a:cubicBezTo>
                    <a:pt x="5441" y="4875"/>
                    <a:pt x="5516" y="5035"/>
                    <a:pt x="5590" y="5195"/>
                  </a:cubicBezTo>
                  <a:cubicBezTo>
                    <a:pt x="5708" y="5526"/>
                    <a:pt x="5729" y="5857"/>
                    <a:pt x="5782" y="6166"/>
                  </a:cubicBezTo>
                  <a:cubicBezTo>
                    <a:pt x="5836" y="6475"/>
                    <a:pt x="5932" y="6753"/>
                    <a:pt x="6081" y="6955"/>
                  </a:cubicBezTo>
                  <a:cubicBezTo>
                    <a:pt x="6230" y="7147"/>
                    <a:pt x="6422" y="7275"/>
                    <a:pt x="6604" y="7329"/>
                  </a:cubicBezTo>
                  <a:cubicBezTo>
                    <a:pt x="6708" y="7361"/>
                    <a:pt x="6797" y="7374"/>
                    <a:pt x="6872" y="7374"/>
                  </a:cubicBezTo>
                  <a:cubicBezTo>
                    <a:pt x="6919" y="7374"/>
                    <a:pt x="6961" y="7369"/>
                    <a:pt x="6998" y="7361"/>
                  </a:cubicBezTo>
                  <a:cubicBezTo>
                    <a:pt x="7094" y="7339"/>
                    <a:pt x="7148" y="7329"/>
                    <a:pt x="7137" y="7318"/>
                  </a:cubicBezTo>
                  <a:lnTo>
                    <a:pt x="6998" y="7318"/>
                  </a:lnTo>
                  <a:cubicBezTo>
                    <a:pt x="6902" y="7318"/>
                    <a:pt x="6774" y="7297"/>
                    <a:pt x="6625" y="7243"/>
                  </a:cubicBezTo>
                  <a:cubicBezTo>
                    <a:pt x="6465" y="7190"/>
                    <a:pt x="6294" y="7073"/>
                    <a:pt x="6156" y="6891"/>
                  </a:cubicBezTo>
                  <a:cubicBezTo>
                    <a:pt x="6028" y="6689"/>
                    <a:pt x="5942" y="6433"/>
                    <a:pt x="5910" y="6123"/>
                  </a:cubicBezTo>
                  <a:cubicBezTo>
                    <a:pt x="5857" y="5835"/>
                    <a:pt x="5836" y="5483"/>
                    <a:pt x="5718" y="5142"/>
                  </a:cubicBezTo>
                  <a:cubicBezTo>
                    <a:pt x="5654" y="4971"/>
                    <a:pt x="5558" y="4779"/>
                    <a:pt x="5409" y="4651"/>
                  </a:cubicBezTo>
                  <a:cubicBezTo>
                    <a:pt x="5270" y="4502"/>
                    <a:pt x="5078" y="4406"/>
                    <a:pt x="4876" y="4342"/>
                  </a:cubicBezTo>
                  <a:cubicBezTo>
                    <a:pt x="4481" y="4203"/>
                    <a:pt x="4054" y="4192"/>
                    <a:pt x="3670" y="4022"/>
                  </a:cubicBezTo>
                  <a:cubicBezTo>
                    <a:pt x="3286" y="3851"/>
                    <a:pt x="2998" y="3456"/>
                    <a:pt x="2891" y="3030"/>
                  </a:cubicBezTo>
                  <a:cubicBezTo>
                    <a:pt x="2846" y="2847"/>
                    <a:pt x="2839" y="2656"/>
                    <a:pt x="2872" y="2478"/>
                  </a:cubicBezTo>
                  <a:lnTo>
                    <a:pt x="2872" y="2478"/>
                  </a:lnTo>
                  <a:cubicBezTo>
                    <a:pt x="2956" y="2466"/>
                    <a:pt x="3039" y="2449"/>
                    <a:pt x="3115" y="2432"/>
                  </a:cubicBezTo>
                  <a:cubicBezTo>
                    <a:pt x="3222" y="2400"/>
                    <a:pt x="3329" y="2368"/>
                    <a:pt x="3435" y="2294"/>
                  </a:cubicBezTo>
                  <a:cubicBezTo>
                    <a:pt x="3489" y="2262"/>
                    <a:pt x="3531" y="2219"/>
                    <a:pt x="3574" y="2166"/>
                  </a:cubicBezTo>
                  <a:cubicBezTo>
                    <a:pt x="3585" y="2134"/>
                    <a:pt x="3606" y="2112"/>
                    <a:pt x="3606" y="2070"/>
                  </a:cubicBezTo>
                  <a:cubicBezTo>
                    <a:pt x="3606" y="2059"/>
                    <a:pt x="3627" y="2048"/>
                    <a:pt x="3627" y="2016"/>
                  </a:cubicBezTo>
                  <a:lnTo>
                    <a:pt x="3627" y="1942"/>
                  </a:lnTo>
                  <a:cubicBezTo>
                    <a:pt x="3606" y="1910"/>
                    <a:pt x="3585" y="1899"/>
                    <a:pt x="3574" y="1888"/>
                  </a:cubicBezTo>
                  <a:cubicBezTo>
                    <a:pt x="3542" y="1867"/>
                    <a:pt x="3542" y="1856"/>
                    <a:pt x="3521" y="1856"/>
                  </a:cubicBezTo>
                  <a:cubicBezTo>
                    <a:pt x="3489" y="1846"/>
                    <a:pt x="3457" y="1835"/>
                    <a:pt x="3425" y="1814"/>
                  </a:cubicBezTo>
                  <a:cubicBezTo>
                    <a:pt x="3393" y="1808"/>
                    <a:pt x="3361" y="1806"/>
                    <a:pt x="3327" y="1806"/>
                  </a:cubicBezTo>
                  <a:cubicBezTo>
                    <a:pt x="3294" y="1806"/>
                    <a:pt x="3259" y="1808"/>
                    <a:pt x="3222" y="1814"/>
                  </a:cubicBezTo>
                  <a:cubicBezTo>
                    <a:pt x="3105" y="1846"/>
                    <a:pt x="2987" y="1910"/>
                    <a:pt x="2902" y="2016"/>
                  </a:cubicBezTo>
                  <a:cubicBezTo>
                    <a:pt x="2827" y="2112"/>
                    <a:pt x="2774" y="2230"/>
                    <a:pt x="2742" y="2347"/>
                  </a:cubicBezTo>
                  <a:cubicBezTo>
                    <a:pt x="2742" y="2348"/>
                    <a:pt x="2741" y="2350"/>
                    <a:pt x="2741" y="2351"/>
                  </a:cubicBezTo>
                  <a:lnTo>
                    <a:pt x="2741" y="2351"/>
                  </a:lnTo>
                  <a:cubicBezTo>
                    <a:pt x="2667" y="2358"/>
                    <a:pt x="2592" y="2362"/>
                    <a:pt x="2518" y="2362"/>
                  </a:cubicBezTo>
                  <a:cubicBezTo>
                    <a:pt x="2222" y="2362"/>
                    <a:pt x="1930" y="2309"/>
                    <a:pt x="1675" y="2219"/>
                  </a:cubicBezTo>
                  <a:cubicBezTo>
                    <a:pt x="1345" y="2102"/>
                    <a:pt x="1067" y="1920"/>
                    <a:pt x="854" y="1728"/>
                  </a:cubicBezTo>
                  <a:cubicBezTo>
                    <a:pt x="406" y="1312"/>
                    <a:pt x="214" y="843"/>
                    <a:pt x="118" y="523"/>
                  </a:cubicBezTo>
                  <a:cubicBezTo>
                    <a:pt x="22" y="203"/>
                    <a:pt x="22" y="0"/>
                    <a:pt x="1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7"/>
            <p:cNvSpPr/>
            <p:nvPr/>
          </p:nvSpPr>
          <p:spPr>
            <a:xfrm>
              <a:off x="2874104" y="1604621"/>
              <a:ext cx="214285" cy="452556"/>
            </a:xfrm>
            <a:custGeom>
              <a:avLst/>
              <a:gdLst/>
              <a:ahLst/>
              <a:cxnLst/>
              <a:rect l="l" t="t" r="r" b="b"/>
              <a:pathLst>
                <a:path w="3511" h="7415" extrusionOk="0">
                  <a:moveTo>
                    <a:pt x="12" y="0"/>
                  </a:moveTo>
                  <a:cubicBezTo>
                    <a:pt x="1" y="0"/>
                    <a:pt x="65" y="118"/>
                    <a:pt x="204" y="288"/>
                  </a:cubicBezTo>
                  <a:cubicBezTo>
                    <a:pt x="332" y="459"/>
                    <a:pt x="566" y="694"/>
                    <a:pt x="854" y="960"/>
                  </a:cubicBezTo>
                  <a:cubicBezTo>
                    <a:pt x="1142" y="1227"/>
                    <a:pt x="1505" y="1526"/>
                    <a:pt x="1793" y="1942"/>
                  </a:cubicBezTo>
                  <a:cubicBezTo>
                    <a:pt x="1932" y="2155"/>
                    <a:pt x="2060" y="2400"/>
                    <a:pt x="2102" y="2667"/>
                  </a:cubicBezTo>
                  <a:cubicBezTo>
                    <a:pt x="2156" y="2934"/>
                    <a:pt x="2124" y="3211"/>
                    <a:pt x="2081" y="3521"/>
                  </a:cubicBezTo>
                  <a:cubicBezTo>
                    <a:pt x="2070" y="3659"/>
                    <a:pt x="2060" y="3830"/>
                    <a:pt x="2070" y="3990"/>
                  </a:cubicBezTo>
                  <a:cubicBezTo>
                    <a:pt x="2081" y="4139"/>
                    <a:pt x="2145" y="4289"/>
                    <a:pt x="2230" y="4427"/>
                  </a:cubicBezTo>
                  <a:cubicBezTo>
                    <a:pt x="2390" y="4683"/>
                    <a:pt x="2614" y="4854"/>
                    <a:pt x="2796" y="5025"/>
                  </a:cubicBezTo>
                  <a:cubicBezTo>
                    <a:pt x="2988" y="5195"/>
                    <a:pt x="3148" y="5387"/>
                    <a:pt x="3223" y="5590"/>
                  </a:cubicBezTo>
                  <a:cubicBezTo>
                    <a:pt x="3319" y="5782"/>
                    <a:pt x="3361" y="5995"/>
                    <a:pt x="3372" y="6187"/>
                  </a:cubicBezTo>
                  <a:cubicBezTo>
                    <a:pt x="3415" y="6571"/>
                    <a:pt x="3361" y="6891"/>
                    <a:pt x="3351" y="7105"/>
                  </a:cubicBezTo>
                  <a:cubicBezTo>
                    <a:pt x="3351" y="7297"/>
                    <a:pt x="3340" y="7414"/>
                    <a:pt x="3340" y="7414"/>
                  </a:cubicBezTo>
                  <a:cubicBezTo>
                    <a:pt x="3351" y="7414"/>
                    <a:pt x="3372" y="7297"/>
                    <a:pt x="3415" y="7083"/>
                  </a:cubicBezTo>
                  <a:cubicBezTo>
                    <a:pt x="3457" y="6870"/>
                    <a:pt x="3511" y="6550"/>
                    <a:pt x="3500" y="6145"/>
                  </a:cubicBezTo>
                  <a:cubicBezTo>
                    <a:pt x="3479" y="5942"/>
                    <a:pt x="3447" y="5718"/>
                    <a:pt x="3351" y="5505"/>
                  </a:cubicBezTo>
                  <a:cubicBezTo>
                    <a:pt x="3255" y="5281"/>
                    <a:pt x="3095" y="5067"/>
                    <a:pt x="2892" y="4897"/>
                  </a:cubicBezTo>
                  <a:cubicBezTo>
                    <a:pt x="2710" y="4705"/>
                    <a:pt x="2497" y="4545"/>
                    <a:pt x="2348" y="4321"/>
                  </a:cubicBezTo>
                  <a:cubicBezTo>
                    <a:pt x="2284" y="4214"/>
                    <a:pt x="2230" y="4075"/>
                    <a:pt x="2220" y="3947"/>
                  </a:cubicBezTo>
                  <a:cubicBezTo>
                    <a:pt x="2198" y="3809"/>
                    <a:pt x="2220" y="3659"/>
                    <a:pt x="2230" y="3521"/>
                  </a:cubicBezTo>
                  <a:cubicBezTo>
                    <a:pt x="2241" y="3371"/>
                    <a:pt x="2273" y="3222"/>
                    <a:pt x="2284" y="3072"/>
                  </a:cubicBezTo>
                  <a:cubicBezTo>
                    <a:pt x="2294" y="2934"/>
                    <a:pt x="2284" y="2774"/>
                    <a:pt x="2252" y="2624"/>
                  </a:cubicBezTo>
                  <a:cubicBezTo>
                    <a:pt x="2198" y="2326"/>
                    <a:pt x="2060" y="2080"/>
                    <a:pt x="1910" y="1867"/>
                  </a:cubicBezTo>
                  <a:cubicBezTo>
                    <a:pt x="1601" y="1419"/>
                    <a:pt x="1228" y="1131"/>
                    <a:pt x="918" y="875"/>
                  </a:cubicBezTo>
                  <a:cubicBezTo>
                    <a:pt x="620" y="619"/>
                    <a:pt x="385" y="406"/>
                    <a:pt x="246" y="256"/>
                  </a:cubicBezTo>
                  <a:cubicBezTo>
                    <a:pt x="97" y="96"/>
                    <a:pt x="33" y="0"/>
                    <a:pt x="12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7"/>
            <p:cNvSpPr/>
            <p:nvPr/>
          </p:nvSpPr>
          <p:spPr>
            <a:xfrm>
              <a:off x="2117598" y="1690311"/>
              <a:ext cx="203849" cy="217764"/>
            </a:xfrm>
            <a:custGeom>
              <a:avLst/>
              <a:gdLst/>
              <a:ahLst/>
              <a:cxnLst/>
              <a:rect l="l" t="t" r="r" b="b"/>
              <a:pathLst>
                <a:path w="3340" h="3568" extrusionOk="0">
                  <a:moveTo>
                    <a:pt x="3314" y="1"/>
                  </a:moveTo>
                  <a:cubicBezTo>
                    <a:pt x="3248" y="1"/>
                    <a:pt x="2965" y="75"/>
                    <a:pt x="2539" y="207"/>
                  </a:cubicBezTo>
                  <a:cubicBezTo>
                    <a:pt x="2305" y="282"/>
                    <a:pt x="2006" y="356"/>
                    <a:pt x="1696" y="495"/>
                  </a:cubicBezTo>
                  <a:cubicBezTo>
                    <a:pt x="1558" y="570"/>
                    <a:pt x="1398" y="655"/>
                    <a:pt x="1248" y="794"/>
                  </a:cubicBezTo>
                  <a:cubicBezTo>
                    <a:pt x="1099" y="922"/>
                    <a:pt x="982" y="1082"/>
                    <a:pt x="928" y="1284"/>
                  </a:cubicBezTo>
                  <a:cubicBezTo>
                    <a:pt x="864" y="1487"/>
                    <a:pt x="875" y="1690"/>
                    <a:pt x="886" y="1871"/>
                  </a:cubicBezTo>
                  <a:cubicBezTo>
                    <a:pt x="918" y="2063"/>
                    <a:pt x="950" y="2234"/>
                    <a:pt x="982" y="2394"/>
                  </a:cubicBezTo>
                  <a:cubicBezTo>
                    <a:pt x="992" y="2469"/>
                    <a:pt x="992" y="2543"/>
                    <a:pt x="982" y="2597"/>
                  </a:cubicBezTo>
                  <a:cubicBezTo>
                    <a:pt x="950" y="2650"/>
                    <a:pt x="918" y="2703"/>
                    <a:pt x="864" y="2735"/>
                  </a:cubicBezTo>
                  <a:cubicBezTo>
                    <a:pt x="758" y="2821"/>
                    <a:pt x="619" y="2863"/>
                    <a:pt x="502" y="2927"/>
                  </a:cubicBezTo>
                  <a:cubicBezTo>
                    <a:pt x="278" y="3055"/>
                    <a:pt x="139" y="3237"/>
                    <a:pt x="75" y="3365"/>
                  </a:cubicBezTo>
                  <a:cubicBezTo>
                    <a:pt x="11" y="3493"/>
                    <a:pt x="0" y="3567"/>
                    <a:pt x="11" y="3567"/>
                  </a:cubicBezTo>
                  <a:cubicBezTo>
                    <a:pt x="22" y="3567"/>
                    <a:pt x="54" y="3503"/>
                    <a:pt x="128" y="3397"/>
                  </a:cubicBezTo>
                  <a:cubicBezTo>
                    <a:pt x="214" y="3290"/>
                    <a:pt x="342" y="3130"/>
                    <a:pt x="555" y="3023"/>
                  </a:cubicBezTo>
                  <a:cubicBezTo>
                    <a:pt x="662" y="2970"/>
                    <a:pt x="800" y="2927"/>
                    <a:pt x="928" y="2842"/>
                  </a:cubicBezTo>
                  <a:cubicBezTo>
                    <a:pt x="992" y="2810"/>
                    <a:pt x="1067" y="2735"/>
                    <a:pt x="1099" y="2650"/>
                  </a:cubicBezTo>
                  <a:cubicBezTo>
                    <a:pt x="1142" y="2554"/>
                    <a:pt x="1142" y="2458"/>
                    <a:pt x="1131" y="2362"/>
                  </a:cubicBezTo>
                  <a:cubicBezTo>
                    <a:pt x="1099" y="2191"/>
                    <a:pt x="1067" y="2031"/>
                    <a:pt x="1046" y="1861"/>
                  </a:cubicBezTo>
                  <a:cubicBezTo>
                    <a:pt x="1035" y="1690"/>
                    <a:pt x="1035" y="1508"/>
                    <a:pt x="1078" y="1338"/>
                  </a:cubicBezTo>
                  <a:cubicBezTo>
                    <a:pt x="1131" y="1167"/>
                    <a:pt x="1227" y="1028"/>
                    <a:pt x="1355" y="911"/>
                  </a:cubicBezTo>
                  <a:cubicBezTo>
                    <a:pt x="1472" y="794"/>
                    <a:pt x="1622" y="708"/>
                    <a:pt x="1771" y="634"/>
                  </a:cubicBezTo>
                  <a:cubicBezTo>
                    <a:pt x="2059" y="484"/>
                    <a:pt x="2347" y="410"/>
                    <a:pt x="2582" y="314"/>
                  </a:cubicBezTo>
                  <a:cubicBezTo>
                    <a:pt x="3051" y="143"/>
                    <a:pt x="3339" y="36"/>
                    <a:pt x="3329" y="4"/>
                  </a:cubicBezTo>
                  <a:cubicBezTo>
                    <a:pt x="3327" y="2"/>
                    <a:pt x="3323" y="1"/>
                    <a:pt x="3314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7"/>
            <p:cNvSpPr/>
            <p:nvPr/>
          </p:nvSpPr>
          <p:spPr>
            <a:xfrm>
              <a:off x="2120833" y="2025871"/>
              <a:ext cx="83431" cy="84225"/>
            </a:xfrm>
            <a:custGeom>
              <a:avLst/>
              <a:gdLst/>
              <a:ahLst/>
              <a:cxnLst/>
              <a:rect l="l" t="t" r="r" b="b"/>
              <a:pathLst>
                <a:path w="1367" h="1380" extrusionOk="0">
                  <a:moveTo>
                    <a:pt x="1355" y="0"/>
                  </a:moveTo>
                  <a:cubicBezTo>
                    <a:pt x="1334" y="0"/>
                    <a:pt x="1291" y="107"/>
                    <a:pt x="1174" y="235"/>
                  </a:cubicBezTo>
                  <a:cubicBezTo>
                    <a:pt x="1046" y="363"/>
                    <a:pt x="833" y="480"/>
                    <a:pt x="587" y="587"/>
                  </a:cubicBezTo>
                  <a:cubicBezTo>
                    <a:pt x="449" y="651"/>
                    <a:pt x="331" y="715"/>
                    <a:pt x="225" y="790"/>
                  </a:cubicBezTo>
                  <a:cubicBezTo>
                    <a:pt x="118" y="864"/>
                    <a:pt x="33" y="982"/>
                    <a:pt x="22" y="1078"/>
                  </a:cubicBezTo>
                  <a:cubicBezTo>
                    <a:pt x="1" y="1184"/>
                    <a:pt x="22" y="1270"/>
                    <a:pt x="54" y="1323"/>
                  </a:cubicBezTo>
                  <a:cubicBezTo>
                    <a:pt x="71" y="1364"/>
                    <a:pt x="100" y="1380"/>
                    <a:pt x="112" y="1380"/>
                  </a:cubicBezTo>
                  <a:cubicBezTo>
                    <a:pt x="116" y="1380"/>
                    <a:pt x="118" y="1379"/>
                    <a:pt x="118" y="1376"/>
                  </a:cubicBezTo>
                  <a:cubicBezTo>
                    <a:pt x="129" y="1366"/>
                    <a:pt x="65" y="1259"/>
                    <a:pt x="129" y="1110"/>
                  </a:cubicBezTo>
                  <a:cubicBezTo>
                    <a:pt x="150" y="1035"/>
                    <a:pt x="225" y="960"/>
                    <a:pt x="321" y="896"/>
                  </a:cubicBezTo>
                  <a:cubicBezTo>
                    <a:pt x="406" y="832"/>
                    <a:pt x="534" y="779"/>
                    <a:pt x="662" y="726"/>
                  </a:cubicBezTo>
                  <a:cubicBezTo>
                    <a:pt x="801" y="651"/>
                    <a:pt x="918" y="597"/>
                    <a:pt x="1025" y="523"/>
                  </a:cubicBezTo>
                  <a:cubicBezTo>
                    <a:pt x="1131" y="459"/>
                    <a:pt x="1206" y="363"/>
                    <a:pt x="1281" y="277"/>
                  </a:cubicBezTo>
                  <a:cubicBezTo>
                    <a:pt x="1366" y="139"/>
                    <a:pt x="1366" y="0"/>
                    <a:pt x="1355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4"/>
          <p:cNvSpPr/>
          <p:nvPr/>
        </p:nvSpPr>
        <p:spPr>
          <a:xfrm>
            <a:off x="3962700" y="802875"/>
            <a:ext cx="1218600" cy="121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4"/>
          <p:cNvSpPr txBox="1">
            <a:spLocks noGrp="1"/>
          </p:cNvSpPr>
          <p:nvPr>
            <p:ph type="title" idx="2"/>
          </p:nvPr>
        </p:nvSpPr>
        <p:spPr>
          <a:xfrm>
            <a:off x="3805800" y="895750"/>
            <a:ext cx="15324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>
                <a:latin typeface="Cooper Black" pitchFamily="18" charset="0"/>
              </a:rPr>
              <a:t>Penyalahgunaan</a:t>
            </a:r>
            <a:r>
              <a:rPr lang="en-US" sz="4800" dirty="0">
                <a:latin typeface="Cooper Black" pitchFamily="18" charset="0"/>
              </a:rPr>
              <a:t> </a:t>
            </a:r>
            <a:r>
              <a:rPr lang="en-US" sz="4800" dirty="0" err="1">
                <a:latin typeface="Cooper Black" pitchFamily="18" charset="0"/>
              </a:rPr>
              <a:t>narkoba</a:t>
            </a:r>
            <a:endParaRPr lang="en-US" sz="4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38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dirty="0" smtClean="0">
                <a:latin typeface="Cooper Black" pitchFamily="18" charset="0"/>
              </a:rPr>
              <a:t>3. </a:t>
            </a:r>
            <a:r>
              <a:rPr lang="en-US" dirty="0" err="1">
                <a:latin typeface="Cooper Black" pitchFamily="18" charset="0"/>
              </a:rPr>
              <a:t>Penyalahgunaan</a:t>
            </a:r>
            <a:r>
              <a:rPr lang="en-US" dirty="0">
                <a:latin typeface="Cooper Black" pitchFamily="18" charset="0"/>
              </a:rPr>
              <a:t> </a:t>
            </a:r>
            <a:r>
              <a:rPr lang="en-US" dirty="0" err="1" smtClean="0">
                <a:latin typeface="Cooper Black" pitchFamily="18" charset="0"/>
              </a:rPr>
              <a:t>narkoba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1842" name="Google Shape;1842;p38"/>
          <p:cNvSpPr txBox="1">
            <a:spLocks noGrp="1"/>
          </p:cNvSpPr>
          <p:nvPr>
            <p:ph type="body" idx="1"/>
          </p:nvPr>
        </p:nvSpPr>
        <p:spPr>
          <a:xfrm>
            <a:off x="408425" y="1152475"/>
            <a:ext cx="4315975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600" b="1" dirty="0" err="1">
                <a:solidFill>
                  <a:schemeClr val="bg2"/>
                </a:solidFill>
              </a:rPr>
              <a:t>Kasus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penyalahgunaan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narkoba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semakin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mudah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kita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temukan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dalam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kehidupan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sehari-hari</a:t>
            </a:r>
            <a:r>
              <a:rPr lang="en-US" sz="1600" b="1" dirty="0">
                <a:solidFill>
                  <a:schemeClr val="bg2"/>
                </a:solidFill>
              </a:rPr>
              <a:t>. </a:t>
            </a:r>
            <a:r>
              <a:rPr lang="en-US" sz="1600" b="1" dirty="0" err="1">
                <a:solidFill>
                  <a:schemeClr val="bg2"/>
                </a:solidFill>
              </a:rPr>
              <a:t>Jika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narkoba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disalahgunakan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dalam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artian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digunakan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melebihi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dosis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maupun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diluar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fungsinya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sebagai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obat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bius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tentu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saja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narkoba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dapat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membawa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pengaruh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buruk</a:t>
            </a:r>
            <a:r>
              <a:rPr lang="en-US" sz="1600" b="1" dirty="0">
                <a:solidFill>
                  <a:schemeClr val="bg2"/>
                </a:solidFill>
              </a:rPr>
              <a:t>. </a:t>
            </a:r>
            <a:r>
              <a:rPr lang="en-US" sz="1600" b="1" dirty="0" err="1">
                <a:solidFill>
                  <a:schemeClr val="bg2"/>
                </a:solidFill>
              </a:rPr>
              <a:t>Penyalahgunaan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narkoba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dapat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mengakibatkan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terganggunya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fungsi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kognitif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afektif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psikomotor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dan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aspek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sosial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serta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mempunyai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efek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candu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bagi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penggunanya</a:t>
            </a:r>
            <a:r>
              <a:rPr lang="en-US" sz="1600" b="1" dirty="0">
                <a:solidFill>
                  <a:schemeClr val="bg2"/>
                </a:solidFill>
              </a:rPr>
              <a:t>. </a:t>
            </a:r>
            <a:r>
              <a:rPr lang="en-US" sz="1600" b="1" dirty="0" err="1">
                <a:solidFill>
                  <a:schemeClr val="bg2"/>
                </a:solidFill>
              </a:rPr>
              <a:t>Jika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sudah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menjadi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candu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cara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apa</a:t>
            </a:r>
            <a:r>
              <a:rPr lang="en-US" sz="1600" b="1" dirty="0">
                <a:solidFill>
                  <a:schemeClr val="bg2"/>
                </a:solidFill>
              </a:rPr>
              <a:t> pun </a:t>
            </a:r>
            <a:r>
              <a:rPr lang="en-US" sz="1600" b="1" dirty="0" err="1">
                <a:solidFill>
                  <a:schemeClr val="bg2"/>
                </a:solidFill>
              </a:rPr>
              <a:t>menjadi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mungkin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dilakukan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oleh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pecandu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untuk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mendapatkan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hal</a:t>
            </a:r>
            <a:r>
              <a:rPr lang="en-US" sz="1600" b="1" dirty="0">
                <a:solidFill>
                  <a:schemeClr val="bg2"/>
                </a:solidFill>
              </a:rPr>
              <a:t> yang </a:t>
            </a:r>
            <a:r>
              <a:rPr lang="en-US" sz="1600" b="1" dirty="0" err="1">
                <a:solidFill>
                  <a:schemeClr val="bg2"/>
                </a:solidFill>
              </a:rPr>
              <a:t>menyebabkan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kecanduan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tersebut</a:t>
            </a:r>
            <a:r>
              <a:rPr lang="en-US" sz="1600" b="1" dirty="0">
                <a:solidFill>
                  <a:schemeClr val="bg2"/>
                </a:solidFill>
              </a:rPr>
              <a:t>.</a:t>
            </a:r>
            <a:endParaRPr sz="16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00150"/>
            <a:ext cx="4379934" cy="34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45"/>
          <p:cNvSpPr txBox="1"/>
          <p:nvPr/>
        </p:nvSpPr>
        <p:spPr>
          <a:xfrm>
            <a:off x="228599" y="1116092"/>
            <a:ext cx="8445241" cy="389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1600" b="1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r>
              <a:rPr lang="en-US" sz="1600" b="1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Faktor</a:t>
            </a:r>
            <a:r>
              <a:rPr lang="en-US" sz="1600" b="1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penyebab</a:t>
            </a:r>
            <a:r>
              <a:rPr lang="en-US" sz="1600" b="1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lang="en-US" sz="1600" b="1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 algn="ctr"/>
            <a:endParaRPr lang="en-US" sz="1600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Keluarga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bermasalah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broken 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home.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Anggota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keluarga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menjadi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pengguna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penyalahguna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bahkan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pengedar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gelap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narkoba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Lingkungan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pergaulan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komunitas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salah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satu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beberapa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bahkan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semua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anggotanya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menjadi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penyalahguna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pengedar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gelap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narkoba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Sering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berkunjung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tempat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hiburan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(cafe,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diskotek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karaoke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Mempunyai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banyak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waktu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luang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putus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sekolah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menganggur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Orang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tua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keluarga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permisif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tidak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acuh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serba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boleh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kurang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tanpa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pengawasan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Orang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tua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keluarga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super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sibuk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mencari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uang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di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luar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rumah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Lingkungan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sosial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penuh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persaingan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ketidakpastian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Kehidupan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perkotaan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hiruk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pikuk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orang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tidak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dikenal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secara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pribadi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tidak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ada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hubungan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primer,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ketidakacuan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hilangnya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pengawasan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sosial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dari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masyarakat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kemacetan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lalu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lintas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kekumuhan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pelayanan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publik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buruk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tingginya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tingkat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kriminalitas</a:t>
            </a:r>
            <a:r>
              <a:rPr lang="en-US" sz="15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Kemiskinan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pengangguran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putus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sekolah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ketelantaran</a:t>
            </a:r>
            <a:r>
              <a:rPr lang="en-US" sz="15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sz="1500" dirty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214" name="Google Shape;2214;p45"/>
          <p:cNvSpPr/>
          <p:nvPr/>
        </p:nvSpPr>
        <p:spPr>
          <a:xfrm>
            <a:off x="6291957" y="2232459"/>
            <a:ext cx="20903" cy="54971"/>
          </a:xfrm>
          <a:custGeom>
            <a:avLst/>
            <a:gdLst/>
            <a:ahLst/>
            <a:cxnLst/>
            <a:rect l="l" t="t" r="r" b="b"/>
            <a:pathLst>
              <a:path w="632" h="1662" extrusionOk="0">
                <a:moveTo>
                  <a:pt x="0" y="0"/>
                </a:moveTo>
                <a:lnTo>
                  <a:pt x="0" y="100"/>
                </a:lnTo>
                <a:cubicBezTo>
                  <a:pt x="216" y="216"/>
                  <a:pt x="466" y="482"/>
                  <a:pt x="482" y="831"/>
                </a:cubicBezTo>
                <a:cubicBezTo>
                  <a:pt x="499" y="1147"/>
                  <a:pt x="383" y="1413"/>
                  <a:pt x="250" y="1595"/>
                </a:cubicBezTo>
                <a:cubicBezTo>
                  <a:pt x="283" y="1612"/>
                  <a:pt x="316" y="1629"/>
                  <a:pt x="333" y="1662"/>
                </a:cubicBezTo>
                <a:cubicBezTo>
                  <a:pt x="482" y="1446"/>
                  <a:pt x="632" y="1163"/>
                  <a:pt x="615" y="814"/>
                </a:cubicBezTo>
                <a:cubicBezTo>
                  <a:pt x="582" y="598"/>
                  <a:pt x="482" y="399"/>
                  <a:pt x="383" y="266"/>
                </a:cubicBezTo>
                <a:cubicBezTo>
                  <a:pt x="250" y="150"/>
                  <a:pt x="133" y="33"/>
                  <a:pt x="0" y="0"/>
                </a:cubicBezTo>
                <a:close/>
              </a:path>
            </a:pathLst>
          </a:custGeom>
          <a:solidFill>
            <a:srgbClr val="FCE9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3995;p76"/>
          <p:cNvGrpSpPr/>
          <p:nvPr/>
        </p:nvGrpSpPr>
        <p:grpSpPr>
          <a:xfrm>
            <a:off x="7162800" y="310134"/>
            <a:ext cx="1511041" cy="1493298"/>
            <a:chOff x="1667575" y="2135300"/>
            <a:chExt cx="1245500" cy="1230875"/>
          </a:xfrm>
        </p:grpSpPr>
        <p:sp>
          <p:nvSpPr>
            <p:cNvPr id="75" name="Google Shape;3996;p76"/>
            <p:cNvSpPr/>
            <p:nvPr/>
          </p:nvSpPr>
          <p:spPr>
            <a:xfrm>
              <a:off x="1667575" y="2229725"/>
              <a:ext cx="1245500" cy="1026025"/>
            </a:xfrm>
            <a:custGeom>
              <a:avLst/>
              <a:gdLst/>
              <a:ahLst/>
              <a:cxnLst/>
              <a:rect l="l" t="t" r="r" b="b"/>
              <a:pathLst>
                <a:path w="49820" h="41041" extrusionOk="0">
                  <a:moveTo>
                    <a:pt x="34945" y="1"/>
                  </a:moveTo>
                  <a:cubicBezTo>
                    <a:pt x="31726" y="1"/>
                    <a:pt x="28635" y="2138"/>
                    <a:pt x="27157" y="4972"/>
                  </a:cubicBezTo>
                  <a:cubicBezTo>
                    <a:pt x="25982" y="7299"/>
                    <a:pt x="24691" y="9834"/>
                    <a:pt x="22237" y="11020"/>
                  </a:cubicBezTo>
                  <a:cubicBezTo>
                    <a:pt x="20851" y="11705"/>
                    <a:pt x="19294" y="11825"/>
                    <a:pt x="17722" y="11825"/>
                  </a:cubicBezTo>
                  <a:cubicBezTo>
                    <a:pt x="16993" y="11825"/>
                    <a:pt x="16262" y="11800"/>
                    <a:pt x="15543" y="11792"/>
                  </a:cubicBezTo>
                  <a:cubicBezTo>
                    <a:pt x="15372" y="11790"/>
                    <a:pt x="15201" y="11788"/>
                    <a:pt x="15030" y="11788"/>
                  </a:cubicBezTo>
                  <a:cubicBezTo>
                    <a:pt x="12230" y="11788"/>
                    <a:pt x="9449" y="12152"/>
                    <a:pt x="6810" y="13129"/>
                  </a:cubicBezTo>
                  <a:cubicBezTo>
                    <a:pt x="3987" y="14166"/>
                    <a:pt x="2685" y="15260"/>
                    <a:pt x="1602" y="18256"/>
                  </a:cubicBezTo>
                  <a:cubicBezTo>
                    <a:pt x="370" y="21678"/>
                    <a:pt x="1" y="25468"/>
                    <a:pt x="911" y="28994"/>
                  </a:cubicBezTo>
                  <a:cubicBezTo>
                    <a:pt x="3292" y="38176"/>
                    <a:pt x="11790" y="41040"/>
                    <a:pt x="20271" y="41040"/>
                  </a:cubicBezTo>
                  <a:cubicBezTo>
                    <a:pt x="23282" y="41040"/>
                    <a:pt x="26291" y="40679"/>
                    <a:pt x="29023" y="40112"/>
                  </a:cubicBezTo>
                  <a:cubicBezTo>
                    <a:pt x="39703" y="37900"/>
                    <a:pt x="49139" y="30515"/>
                    <a:pt x="49623" y="18901"/>
                  </a:cubicBezTo>
                  <a:cubicBezTo>
                    <a:pt x="49819" y="14673"/>
                    <a:pt x="49093" y="8244"/>
                    <a:pt x="46478" y="4741"/>
                  </a:cubicBezTo>
                  <a:cubicBezTo>
                    <a:pt x="44105" y="1573"/>
                    <a:pt x="38955" y="156"/>
                    <a:pt x="35222" y="6"/>
                  </a:cubicBezTo>
                  <a:cubicBezTo>
                    <a:pt x="35129" y="3"/>
                    <a:pt x="35037" y="1"/>
                    <a:pt x="34945" y="1"/>
                  </a:cubicBezTo>
                  <a:close/>
                </a:path>
              </a:pathLst>
            </a:custGeom>
            <a:solidFill>
              <a:srgbClr val="6FA0A4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97;p76"/>
            <p:cNvSpPr/>
            <p:nvPr/>
          </p:nvSpPr>
          <p:spPr>
            <a:xfrm>
              <a:off x="1859700" y="2189650"/>
              <a:ext cx="1022825" cy="797200"/>
            </a:xfrm>
            <a:custGeom>
              <a:avLst/>
              <a:gdLst/>
              <a:ahLst/>
              <a:cxnLst/>
              <a:rect l="l" t="t" r="r" b="b"/>
              <a:pathLst>
                <a:path w="40913" h="31888" extrusionOk="0">
                  <a:moveTo>
                    <a:pt x="32434" y="0"/>
                  </a:moveTo>
                  <a:cubicBezTo>
                    <a:pt x="30639" y="0"/>
                    <a:pt x="28831" y="611"/>
                    <a:pt x="27421" y="1736"/>
                  </a:cubicBezTo>
                  <a:cubicBezTo>
                    <a:pt x="26189" y="2750"/>
                    <a:pt x="25543" y="3717"/>
                    <a:pt x="25094" y="5273"/>
                  </a:cubicBezTo>
                  <a:cubicBezTo>
                    <a:pt x="24679" y="6736"/>
                    <a:pt x="24460" y="8291"/>
                    <a:pt x="23642" y="9616"/>
                  </a:cubicBezTo>
                  <a:cubicBezTo>
                    <a:pt x="22847" y="10884"/>
                    <a:pt x="21603" y="11817"/>
                    <a:pt x="20267" y="12485"/>
                  </a:cubicBezTo>
                  <a:cubicBezTo>
                    <a:pt x="16972" y="14110"/>
                    <a:pt x="13285" y="14870"/>
                    <a:pt x="9759" y="15838"/>
                  </a:cubicBezTo>
                  <a:cubicBezTo>
                    <a:pt x="6671" y="16690"/>
                    <a:pt x="3503" y="18027"/>
                    <a:pt x="1729" y="20688"/>
                  </a:cubicBezTo>
                  <a:cubicBezTo>
                    <a:pt x="427" y="22682"/>
                    <a:pt x="1" y="25447"/>
                    <a:pt x="726" y="27716"/>
                  </a:cubicBezTo>
                  <a:cubicBezTo>
                    <a:pt x="1389" y="29839"/>
                    <a:pt x="3131" y="31887"/>
                    <a:pt x="5409" y="31887"/>
                  </a:cubicBezTo>
                  <a:cubicBezTo>
                    <a:pt x="5666" y="31887"/>
                    <a:pt x="5930" y="31861"/>
                    <a:pt x="6199" y="31806"/>
                  </a:cubicBezTo>
                  <a:cubicBezTo>
                    <a:pt x="5358" y="31000"/>
                    <a:pt x="4529" y="30182"/>
                    <a:pt x="3964" y="29191"/>
                  </a:cubicBezTo>
                  <a:cubicBezTo>
                    <a:pt x="3399" y="28200"/>
                    <a:pt x="3134" y="26956"/>
                    <a:pt x="3503" y="25873"/>
                  </a:cubicBezTo>
                  <a:cubicBezTo>
                    <a:pt x="3999" y="24490"/>
                    <a:pt x="5416" y="23626"/>
                    <a:pt x="6856" y="23396"/>
                  </a:cubicBezTo>
                  <a:cubicBezTo>
                    <a:pt x="7223" y="23337"/>
                    <a:pt x="7592" y="23312"/>
                    <a:pt x="7961" y="23312"/>
                  </a:cubicBezTo>
                  <a:cubicBezTo>
                    <a:pt x="9044" y="23312"/>
                    <a:pt x="10135" y="23527"/>
                    <a:pt x="11199" y="23742"/>
                  </a:cubicBezTo>
                  <a:cubicBezTo>
                    <a:pt x="14368" y="24375"/>
                    <a:pt x="17559" y="24986"/>
                    <a:pt x="20785" y="25032"/>
                  </a:cubicBezTo>
                  <a:cubicBezTo>
                    <a:pt x="21004" y="25035"/>
                    <a:pt x="21222" y="25036"/>
                    <a:pt x="21440" y="25036"/>
                  </a:cubicBezTo>
                  <a:cubicBezTo>
                    <a:pt x="25796" y="25036"/>
                    <a:pt x="29817" y="24449"/>
                    <a:pt x="33493" y="21771"/>
                  </a:cubicBezTo>
                  <a:cubicBezTo>
                    <a:pt x="35809" y="20078"/>
                    <a:pt x="38136" y="17750"/>
                    <a:pt x="39116" y="15020"/>
                  </a:cubicBezTo>
                  <a:cubicBezTo>
                    <a:pt x="40498" y="11149"/>
                    <a:pt x="40913" y="6863"/>
                    <a:pt x="38793" y="3164"/>
                  </a:cubicBezTo>
                  <a:cubicBezTo>
                    <a:pt x="38148" y="2024"/>
                    <a:pt x="36615" y="1148"/>
                    <a:pt x="35452" y="630"/>
                  </a:cubicBezTo>
                  <a:cubicBezTo>
                    <a:pt x="34503" y="204"/>
                    <a:pt x="33471" y="0"/>
                    <a:pt x="32434" y="0"/>
                  </a:cubicBezTo>
                  <a:close/>
                </a:path>
              </a:pathLst>
            </a:custGeom>
            <a:solidFill>
              <a:srgbClr val="D6D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98;p76"/>
            <p:cNvSpPr/>
            <p:nvPr/>
          </p:nvSpPr>
          <p:spPr>
            <a:xfrm>
              <a:off x="2549550" y="2294925"/>
              <a:ext cx="117525" cy="147775"/>
            </a:xfrm>
            <a:custGeom>
              <a:avLst/>
              <a:gdLst/>
              <a:ahLst/>
              <a:cxnLst/>
              <a:rect l="l" t="t" r="r" b="b"/>
              <a:pathLst>
                <a:path w="4701" h="5911" extrusionOk="0">
                  <a:moveTo>
                    <a:pt x="3305" y="1"/>
                  </a:moveTo>
                  <a:cubicBezTo>
                    <a:pt x="3056" y="1"/>
                    <a:pt x="2802" y="106"/>
                    <a:pt x="2535" y="232"/>
                  </a:cubicBezTo>
                  <a:cubicBezTo>
                    <a:pt x="1659" y="693"/>
                    <a:pt x="1026" y="1592"/>
                    <a:pt x="553" y="2421"/>
                  </a:cubicBezTo>
                  <a:cubicBezTo>
                    <a:pt x="277" y="2905"/>
                    <a:pt x="81" y="3424"/>
                    <a:pt x="35" y="3954"/>
                  </a:cubicBezTo>
                  <a:cubicBezTo>
                    <a:pt x="0" y="4495"/>
                    <a:pt x="162" y="5060"/>
                    <a:pt x="553" y="5451"/>
                  </a:cubicBezTo>
                  <a:cubicBezTo>
                    <a:pt x="869" y="5767"/>
                    <a:pt x="1301" y="5911"/>
                    <a:pt x="1746" y="5911"/>
                  </a:cubicBezTo>
                  <a:cubicBezTo>
                    <a:pt x="2177" y="5911"/>
                    <a:pt x="2621" y="5776"/>
                    <a:pt x="2984" y="5532"/>
                  </a:cubicBezTo>
                  <a:cubicBezTo>
                    <a:pt x="3722" y="5048"/>
                    <a:pt x="4148" y="4230"/>
                    <a:pt x="4413" y="3389"/>
                  </a:cubicBezTo>
                  <a:cubicBezTo>
                    <a:pt x="4586" y="2825"/>
                    <a:pt x="4701" y="2191"/>
                    <a:pt x="4620" y="1592"/>
                  </a:cubicBezTo>
                  <a:cubicBezTo>
                    <a:pt x="4528" y="1039"/>
                    <a:pt x="4252" y="474"/>
                    <a:pt x="3779" y="152"/>
                  </a:cubicBezTo>
                  <a:cubicBezTo>
                    <a:pt x="3622" y="44"/>
                    <a:pt x="3465" y="1"/>
                    <a:pt x="3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99;p76"/>
            <p:cNvSpPr/>
            <p:nvPr/>
          </p:nvSpPr>
          <p:spPr>
            <a:xfrm>
              <a:off x="2715025" y="2308425"/>
              <a:ext cx="117675" cy="143850"/>
            </a:xfrm>
            <a:custGeom>
              <a:avLst/>
              <a:gdLst/>
              <a:ahLst/>
              <a:cxnLst/>
              <a:rect l="l" t="t" r="r" b="b"/>
              <a:pathLst>
                <a:path w="4707" h="5754" extrusionOk="0">
                  <a:moveTo>
                    <a:pt x="1988" y="0"/>
                  </a:moveTo>
                  <a:cubicBezTo>
                    <a:pt x="1" y="0"/>
                    <a:pt x="883" y="3948"/>
                    <a:pt x="1538" y="4865"/>
                  </a:cubicBezTo>
                  <a:cubicBezTo>
                    <a:pt x="1883" y="5332"/>
                    <a:pt x="2415" y="5754"/>
                    <a:pt x="2978" y="5754"/>
                  </a:cubicBezTo>
                  <a:cubicBezTo>
                    <a:pt x="3055" y="5754"/>
                    <a:pt x="3132" y="5746"/>
                    <a:pt x="3209" y="5729"/>
                  </a:cubicBezTo>
                  <a:cubicBezTo>
                    <a:pt x="3762" y="5603"/>
                    <a:pt x="4119" y="5084"/>
                    <a:pt x="4303" y="4566"/>
                  </a:cubicBezTo>
                  <a:cubicBezTo>
                    <a:pt x="4707" y="3425"/>
                    <a:pt x="4534" y="2112"/>
                    <a:pt x="3843" y="1121"/>
                  </a:cubicBezTo>
                  <a:cubicBezTo>
                    <a:pt x="3485" y="602"/>
                    <a:pt x="2967" y="153"/>
                    <a:pt x="2345" y="38"/>
                  </a:cubicBezTo>
                  <a:cubicBezTo>
                    <a:pt x="2217" y="13"/>
                    <a:pt x="2098" y="0"/>
                    <a:pt x="1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00;p76"/>
            <p:cNvSpPr/>
            <p:nvPr/>
          </p:nvSpPr>
          <p:spPr>
            <a:xfrm>
              <a:off x="2649500" y="2397175"/>
              <a:ext cx="79500" cy="78700"/>
            </a:xfrm>
            <a:custGeom>
              <a:avLst/>
              <a:gdLst/>
              <a:ahLst/>
              <a:cxnLst/>
              <a:rect l="l" t="t" r="r" b="b"/>
              <a:pathLst>
                <a:path w="3180" h="3148" extrusionOk="0">
                  <a:moveTo>
                    <a:pt x="1722" y="0"/>
                  </a:moveTo>
                  <a:cubicBezTo>
                    <a:pt x="658" y="0"/>
                    <a:pt x="1" y="2055"/>
                    <a:pt x="46" y="2871"/>
                  </a:cubicBezTo>
                  <a:cubicBezTo>
                    <a:pt x="416" y="2574"/>
                    <a:pt x="873" y="2438"/>
                    <a:pt x="1337" y="2438"/>
                  </a:cubicBezTo>
                  <a:cubicBezTo>
                    <a:pt x="1972" y="2438"/>
                    <a:pt x="2618" y="2694"/>
                    <a:pt x="3065" y="3147"/>
                  </a:cubicBezTo>
                  <a:cubicBezTo>
                    <a:pt x="3180" y="2283"/>
                    <a:pt x="2927" y="1603"/>
                    <a:pt x="2592" y="831"/>
                  </a:cubicBezTo>
                  <a:cubicBezTo>
                    <a:pt x="2431" y="451"/>
                    <a:pt x="2155" y="36"/>
                    <a:pt x="1774" y="2"/>
                  </a:cubicBezTo>
                  <a:cubicBezTo>
                    <a:pt x="1757" y="1"/>
                    <a:pt x="1739" y="0"/>
                    <a:pt x="1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01;p76"/>
            <p:cNvSpPr/>
            <p:nvPr/>
          </p:nvSpPr>
          <p:spPr>
            <a:xfrm>
              <a:off x="1708775" y="2135300"/>
              <a:ext cx="993150" cy="1108475"/>
            </a:xfrm>
            <a:custGeom>
              <a:avLst/>
              <a:gdLst/>
              <a:ahLst/>
              <a:cxnLst/>
              <a:rect l="l" t="t" r="r" b="b"/>
              <a:pathLst>
                <a:path w="39726" h="44339" extrusionOk="0">
                  <a:moveTo>
                    <a:pt x="9456" y="0"/>
                  </a:moveTo>
                  <a:cubicBezTo>
                    <a:pt x="9236" y="0"/>
                    <a:pt x="9014" y="9"/>
                    <a:pt x="8791" y="27"/>
                  </a:cubicBezTo>
                  <a:cubicBezTo>
                    <a:pt x="6049" y="234"/>
                    <a:pt x="3422" y="1709"/>
                    <a:pt x="1925" y="4060"/>
                  </a:cubicBezTo>
                  <a:cubicBezTo>
                    <a:pt x="173" y="6802"/>
                    <a:pt x="0" y="10396"/>
                    <a:pt x="818" y="13472"/>
                  </a:cubicBezTo>
                  <a:cubicBezTo>
                    <a:pt x="1648" y="16583"/>
                    <a:pt x="3054" y="19844"/>
                    <a:pt x="5565" y="21941"/>
                  </a:cubicBezTo>
                  <a:cubicBezTo>
                    <a:pt x="8088" y="24061"/>
                    <a:pt x="11418" y="24971"/>
                    <a:pt x="14667" y="25351"/>
                  </a:cubicBezTo>
                  <a:cubicBezTo>
                    <a:pt x="17939" y="25743"/>
                    <a:pt x="21257" y="25674"/>
                    <a:pt x="24506" y="26088"/>
                  </a:cubicBezTo>
                  <a:cubicBezTo>
                    <a:pt x="27778" y="26503"/>
                    <a:pt x="31073" y="27494"/>
                    <a:pt x="33539" y="29671"/>
                  </a:cubicBezTo>
                  <a:cubicBezTo>
                    <a:pt x="35786" y="31676"/>
                    <a:pt x="37641" y="35040"/>
                    <a:pt x="36419" y="38024"/>
                  </a:cubicBezTo>
                  <a:cubicBezTo>
                    <a:pt x="35774" y="39626"/>
                    <a:pt x="34472" y="40905"/>
                    <a:pt x="32986" y="41803"/>
                  </a:cubicBezTo>
                  <a:cubicBezTo>
                    <a:pt x="31523" y="42702"/>
                    <a:pt x="29852" y="43244"/>
                    <a:pt x="28193" y="43704"/>
                  </a:cubicBezTo>
                  <a:lnTo>
                    <a:pt x="28608" y="44338"/>
                  </a:lnTo>
                  <a:cubicBezTo>
                    <a:pt x="32548" y="43716"/>
                    <a:pt x="36846" y="41976"/>
                    <a:pt x="38620" y="38163"/>
                  </a:cubicBezTo>
                  <a:cubicBezTo>
                    <a:pt x="39726" y="35789"/>
                    <a:pt x="39726" y="32771"/>
                    <a:pt x="38712" y="30351"/>
                  </a:cubicBezTo>
                  <a:cubicBezTo>
                    <a:pt x="37825" y="28254"/>
                    <a:pt x="36235" y="26192"/>
                    <a:pt x="34680" y="24533"/>
                  </a:cubicBezTo>
                  <a:cubicBezTo>
                    <a:pt x="33078" y="22851"/>
                    <a:pt x="30186" y="22021"/>
                    <a:pt x="28089" y="21100"/>
                  </a:cubicBezTo>
                  <a:cubicBezTo>
                    <a:pt x="25244" y="19832"/>
                    <a:pt x="22317" y="18265"/>
                    <a:pt x="20658" y="15627"/>
                  </a:cubicBezTo>
                  <a:cubicBezTo>
                    <a:pt x="19379" y="13565"/>
                    <a:pt x="19045" y="11122"/>
                    <a:pt x="18815" y="8760"/>
                  </a:cubicBezTo>
                  <a:cubicBezTo>
                    <a:pt x="18341" y="4080"/>
                    <a:pt x="14216" y="0"/>
                    <a:pt x="9456" y="0"/>
                  </a:cubicBezTo>
                  <a:close/>
                </a:path>
              </a:pathLst>
            </a:custGeom>
            <a:solidFill>
              <a:srgbClr val="C3C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02;p76"/>
            <p:cNvSpPr/>
            <p:nvPr/>
          </p:nvSpPr>
          <p:spPr>
            <a:xfrm>
              <a:off x="1780200" y="2292025"/>
              <a:ext cx="100850" cy="163425"/>
            </a:xfrm>
            <a:custGeom>
              <a:avLst/>
              <a:gdLst/>
              <a:ahLst/>
              <a:cxnLst/>
              <a:rect l="l" t="t" r="r" b="b"/>
              <a:pathLst>
                <a:path w="4034" h="6537" extrusionOk="0">
                  <a:moveTo>
                    <a:pt x="2279" y="0"/>
                  </a:moveTo>
                  <a:cubicBezTo>
                    <a:pt x="1418" y="0"/>
                    <a:pt x="730" y="1205"/>
                    <a:pt x="450" y="2007"/>
                  </a:cubicBezTo>
                  <a:cubicBezTo>
                    <a:pt x="81" y="3067"/>
                    <a:pt x="1" y="4358"/>
                    <a:pt x="542" y="5395"/>
                  </a:cubicBezTo>
                  <a:cubicBezTo>
                    <a:pt x="862" y="6015"/>
                    <a:pt x="1515" y="6537"/>
                    <a:pt x="2181" y="6537"/>
                  </a:cubicBezTo>
                  <a:cubicBezTo>
                    <a:pt x="2307" y="6537"/>
                    <a:pt x="2434" y="6518"/>
                    <a:pt x="2558" y="6478"/>
                  </a:cubicBezTo>
                  <a:cubicBezTo>
                    <a:pt x="3192" y="6259"/>
                    <a:pt x="3538" y="5579"/>
                    <a:pt x="3722" y="4934"/>
                  </a:cubicBezTo>
                  <a:cubicBezTo>
                    <a:pt x="3964" y="4070"/>
                    <a:pt x="4033" y="3148"/>
                    <a:pt x="3918" y="2261"/>
                  </a:cubicBezTo>
                  <a:cubicBezTo>
                    <a:pt x="3803" y="1523"/>
                    <a:pt x="3572" y="763"/>
                    <a:pt x="3031" y="314"/>
                  </a:cubicBezTo>
                  <a:cubicBezTo>
                    <a:pt x="2770" y="93"/>
                    <a:pt x="2518" y="0"/>
                    <a:pt x="2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003;p76"/>
            <p:cNvSpPr/>
            <p:nvPr/>
          </p:nvSpPr>
          <p:spPr>
            <a:xfrm>
              <a:off x="1960800" y="2234275"/>
              <a:ext cx="135700" cy="133325"/>
            </a:xfrm>
            <a:custGeom>
              <a:avLst/>
              <a:gdLst/>
              <a:ahLst/>
              <a:cxnLst/>
              <a:rect l="l" t="t" r="r" b="b"/>
              <a:pathLst>
                <a:path w="5428" h="5333" extrusionOk="0">
                  <a:moveTo>
                    <a:pt x="1626" y="1"/>
                  </a:moveTo>
                  <a:cubicBezTo>
                    <a:pt x="1130" y="1"/>
                    <a:pt x="663" y="134"/>
                    <a:pt x="427" y="515"/>
                  </a:cubicBezTo>
                  <a:cubicBezTo>
                    <a:pt x="1" y="1218"/>
                    <a:pt x="715" y="2889"/>
                    <a:pt x="1015" y="3522"/>
                  </a:cubicBezTo>
                  <a:cubicBezTo>
                    <a:pt x="1383" y="4271"/>
                    <a:pt x="1982" y="4963"/>
                    <a:pt x="2777" y="5228"/>
                  </a:cubicBezTo>
                  <a:cubicBezTo>
                    <a:pt x="2985" y="5298"/>
                    <a:pt x="3207" y="5332"/>
                    <a:pt x="3430" y="5332"/>
                  </a:cubicBezTo>
                  <a:cubicBezTo>
                    <a:pt x="4052" y="5332"/>
                    <a:pt x="4679" y="5065"/>
                    <a:pt x="5001" y="4548"/>
                  </a:cubicBezTo>
                  <a:cubicBezTo>
                    <a:pt x="5427" y="3868"/>
                    <a:pt x="5277" y="2981"/>
                    <a:pt x="4932" y="2255"/>
                  </a:cubicBezTo>
                  <a:cubicBezTo>
                    <a:pt x="4529" y="1437"/>
                    <a:pt x="3883" y="700"/>
                    <a:pt x="3042" y="308"/>
                  </a:cubicBezTo>
                  <a:cubicBezTo>
                    <a:pt x="2699" y="148"/>
                    <a:pt x="2147" y="1"/>
                    <a:pt x="1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004;p76"/>
            <p:cNvSpPr/>
            <p:nvPr/>
          </p:nvSpPr>
          <p:spPr>
            <a:xfrm>
              <a:off x="1902625" y="2360625"/>
              <a:ext cx="110625" cy="89650"/>
            </a:xfrm>
            <a:custGeom>
              <a:avLst/>
              <a:gdLst/>
              <a:ahLst/>
              <a:cxnLst/>
              <a:rect l="l" t="t" r="r" b="b"/>
              <a:pathLst>
                <a:path w="4425" h="3586" extrusionOk="0">
                  <a:moveTo>
                    <a:pt x="2026" y="0"/>
                  </a:moveTo>
                  <a:cubicBezTo>
                    <a:pt x="1962" y="0"/>
                    <a:pt x="1897" y="4"/>
                    <a:pt x="1832" y="12"/>
                  </a:cubicBezTo>
                  <a:cubicBezTo>
                    <a:pt x="254" y="197"/>
                    <a:pt x="35" y="2155"/>
                    <a:pt x="0" y="3411"/>
                  </a:cubicBezTo>
                  <a:cubicBezTo>
                    <a:pt x="0" y="3480"/>
                    <a:pt x="23" y="3572"/>
                    <a:pt x="92" y="3584"/>
                  </a:cubicBezTo>
                  <a:cubicBezTo>
                    <a:pt x="98" y="3585"/>
                    <a:pt x="102" y="3585"/>
                    <a:pt x="107" y="3585"/>
                  </a:cubicBezTo>
                  <a:cubicBezTo>
                    <a:pt x="158" y="3585"/>
                    <a:pt x="198" y="3533"/>
                    <a:pt x="219" y="3480"/>
                  </a:cubicBezTo>
                  <a:cubicBezTo>
                    <a:pt x="907" y="2299"/>
                    <a:pt x="2583" y="1823"/>
                    <a:pt x="3943" y="1823"/>
                  </a:cubicBezTo>
                  <a:cubicBezTo>
                    <a:pt x="4109" y="1823"/>
                    <a:pt x="4270" y="1830"/>
                    <a:pt x="4425" y="1844"/>
                  </a:cubicBezTo>
                  <a:cubicBezTo>
                    <a:pt x="4113" y="1383"/>
                    <a:pt x="3791" y="899"/>
                    <a:pt x="3376" y="554"/>
                  </a:cubicBezTo>
                  <a:cubicBezTo>
                    <a:pt x="2989" y="227"/>
                    <a:pt x="2520" y="0"/>
                    <a:pt x="2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05;p76"/>
            <p:cNvSpPr/>
            <p:nvPr/>
          </p:nvSpPr>
          <p:spPr>
            <a:xfrm>
              <a:off x="2018700" y="2848275"/>
              <a:ext cx="580400" cy="517900"/>
            </a:xfrm>
            <a:custGeom>
              <a:avLst/>
              <a:gdLst/>
              <a:ahLst/>
              <a:cxnLst/>
              <a:rect l="l" t="t" r="r" b="b"/>
              <a:pathLst>
                <a:path w="23216" h="20716" extrusionOk="0">
                  <a:moveTo>
                    <a:pt x="6571" y="1"/>
                  </a:moveTo>
                  <a:cubicBezTo>
                    <a:pt x="5922" y="1"/>
                    <a:pt x="5270" y="77"/>
                    <a:pt x="4632" y="208"/>
                  </a:cubicBezTo>
                  <a:cubicBezTo>
                    <a:pt x="3192" y="507"/>
                    <a:pt x="1971" y="887"/>
                    <a:pt x="1337" y="2270"/>
                  </a:cubicBezTo>
                  <a:cubicBezTo>
                    <a:pt x="116" y="4978"/>
                    <a:pt x="0" y="8169"/>
                    <a:pt x="1049" y="10946"/>
                  </a:cubicBezTo>
                  <a:cubicBezTo>
                    <a:pt x="1406" y="11902"/>
                    <a:pt x="1901" y="12824"/>
                    <a:pt x="1959" y="13849"/>
                  </a:cubicBezTo>
                  <a:cubicBezTo>
                    <a:pt x="2063" y="15762"/>
                    <a:pt x="565" y="17432"/>
                    <a:pt x="415" y="19345"/>
                  </a:cubicBezTo>
                  <a:cubicBezTo>
                    <a:pt x="3584" y="20271"/>
                    <a:pt x="6885" y="20716"/>
                    <a:pt x="10188" y="20716"/>
                  </a:cubicBezTo>
                  <a:cubicBezTo>
                    <a:pt x="12842" y="20716"/>
                    <a:pt x="15497" y="20429"/>
                    <a:pt x="18089" y="19875"/>
                  </a:cubicBezTo>
                  <a:cubicBezTo>
                    <a:pt x="18607" y="19771"/>
                    <a:pt x="19172" y="19610"/>
                    <a:pt x="19437" y="19149"/>
                  </a:cubicBezTo>
                  <a:cubicBezTo>
                    <a:pt x="19667" y="18746"/>
                    <a:pt x="19587" y="18227"/>
                    <a:pt x="19471" y="17778"/>
                  </a:cubicBezTo>
                  <a:cubicBezTo>
                    <a:pt x="19034" y="15983"/>
                    <a:pt x="18494" y="14222"/>
                    <a:pt x="17804" y="12508"/>
                  </a:cubicBezTo>
                  <a:lnTo>
                    <a:pt x="17804" y="12508"/>
                  </a:lnTo>
                  <a:cubicBezTo>
                    <a:pt x="17825" y="12557"/>
                    <a:pt x="17881" y="12578"/>
                    <a:pt x="17961" y="12578"/>
                  </a:cubicBezTo>
                  <a:cubicBezTo>
                    <a:pt x="18468" y="12578"/>
                    <a:pt x="19965" y="11718"/>
                    <a:pt x="20163" y="11579"/>
                  </a:cubicBezTo>
                  <a:cubicBezTo>
                    <a:pt x="23216" y="9494"/>
                    <a:pt x="21591" y="6130"/>
                    <a:pt x="19921" y="3664"/>
                  </a:cubicBezTo>
                  <a:cubicBezTo>
                    <a:pt x="19863" y="3583"/>
                    <a:pt x="19806" y="3491"/>
                    <a:pt x="19748" y="3422"/>
                  </a:cubicBezTo>
                  <a:cubicBezTo>
                    <a:pt x="18918" y="2235"/>
                    <a:pt x="18112" y="911"/>
                    <a:pt x="16637" y="507"/>
                  </a:cubicBezTo>
                  <a:cubicBezTo>
                    <a:pt x="15925" y="313"/>
                    <a:pt x="15183" y="210"/>
                    <a:pt x="14452" y="210"/>
                  </a:cubicBezTo>
                  <a:cubicBezTo>
                    <a:pt x="13882" y="210"/>
                    <a:pt x="13317" y="272"/>
                    <a:pt x="12778" y="404"/>
                  </a:cubicBezTo>
                  <a:cubicBezTo>
                    <a:pt x="12130" y="564"/>
                    <a:pt x="11440" y="663"/>
                    <a:pt x="10754" y="663"/>
                  </a:cubicBezTo>
                  <a:cubicBezTo>
                    <a:pt x="10110" y="663"/>
                    <a:pt x="9469" y="576"/>
                    <a:pt x="8872" y="369"/>
                  </a:cubicBezTo>
                  <a:cubicBezTo>
                    <a:pt x="8129" y="111"/>
                    <a:pt x="7353" y="1"/>
                    <a:pt x="6571" y="1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006;p76"/>
            <p:cNvSpPr/>
            <p:nvPr/>
          </p:nvSpPr>
          <p:spPr>
            <a:xfrm>
              <a:off x="2200150" y="2849425"/>
              <a:ext cx="165375" cy="70700"/>
            </a:xfrm>
            <a:custGeom>
              <a:avLst/>
              <a:gdLst/>
              <a:ahLst/>
              <a:cxnLst/>
              <a:rect l="l" t="t" r="r" b="b"/>
              <a:pathLst>
                <a:path w="6615" h="2828" extrusionOk="0">
                  <a:moveTo>
                    <a:pt x="1" y="0"/>
                  </a:moveTo>
                  <a:lnTo>
                    <a:pt x="24" y="461"/>
                  </a:lnTo>
                  <a:cubicBezTo>
                    <a:pt x="102" y="1784"/>
                    <a:pt x="1176" y="2827"/>
                    <a:pt x="2493" y="2827"/>
                  </a:cubicBezTo>
                  <a:cubicBezTo>
                    <a:pt x="2541" y="2827"/>
                    <a:pt x="2590" y="2826"/>
                    <a:pt x="2639" y="2823"/>
                  </a:cubicBezTo>
                  <a:lnTo>
                    <a:pt x="4218" y="2754"/>
                  </a:lnTo>
                  <a:cubicBezTo>
                    <a:pt x="5554" y="2673"/>
                    <a:pt x="6614" y="1544"/>
                    <a:pt x="6580" y="208"/>
                  </a:cubicBezTo>
                  <a:lnTo>
                    <a:pt x="6580" y="208"/>
                  </a:lnTo>
                  <a:cubicBezTo>
                    <a:pt x="6222" y="231"/>
                    <a:pt x="5865" y="288"/>
                    <a:pt x="5520" y="381"/>
                  </a:cubicBezTo>
                  <a:cubicBezTo>
                    <a:pt x="4872" y="535"/>
                    <a:pt x="4182" y="634"/>
                    <a:pt x="3496" y="634"/>
                  </a:cubicBezTo>
                  <a:cubicBezTo>
                    <a:pt x="2852" y="634"/>
                    <a:pt x="2211" y="547"/>
                    <a:pt x="1614" y="335"/>
                  </a:cubicBezTo>
                  <a:cubicBezTo>
                    <a:pt x="1095" y="150"/>
                    <a:pt x="542" y="46"/>
                    <a:pt x="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007;p76"/>
            <p:cNvSpPr/>
            <p:nvPr/>
          </p:nvSpPr>
          <p:spPr>
            <a:xfrm>
              <a:off x="2218025" y="2716650"/>
              <a:ext cx="122150" cy="178325"/>
            </a:xfrm>
            <a:custGeom>
              <a:avLst/>
              <a:gdLst/>
              <a:ahLst/>
              <a:cxnLst/>
              <a:rect l="l" t="t" r="r" b="b"/>
              <a:pathLst>
                <a:path w="4886" h="7133" extrusionOk="0">
                  <a:moveTo>
                    <a:pt x="4574" y="0"/>
                  </a:moveTo>
                  <a:lnTo>
                    <a:pt x="0" y="219"/>
                  </a:lnTo>
                  <a:lnTo>
                    <a:pt x="288" y="6256"/>
                  </a:lnTo>
                  <a:cubicBezTo>
                    <a:pt x="322" y="6760"/>
                    <a:pt x="725" y="7133"/>
                    <a:pt x="1212" y="7133"/>
                  </a:cubicBezTo>
                  <a:cubicBezTo>
                    <a:pt x="1227" y="7133"/>
                    <a:pt x="1241" y="7132"/>
                    <a:pt x="1256" y="7132"/>
                  </a:cubicBezTo>
                  <a:lnTo>
                    <a:pt x="3998" y="7005"/>
                  </a:lnTo>
                  <a:cubicBezTo>
                    <a:pt x="4493" y="6970"/>
                    <a:pt x="4885" y="6544"/>
                    <a:pt x="4862" y="6037"/>
                  </a:cubicBezTo>
                  <a:lnTo>
                    <a:pt x="4574" y="0"/>
                  </a:ln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008;p76"/>
            <p:cNvSpPr/>
            <p:nvPr/>
          </p:nvSpPr>
          <p:spPr>
            <a:xfrm>
              <a:off x="1951000" y="2402950"/>
              <a:ext cx="656450" cy="396675"/>
            </a:xfrm>
            <a:custGeom>
              <a:avLst/>
              <a:gdLst/>
              <a:ahLst/>
              <a:cxnLst/>
              <a:rect l="l" t="t" r="r" b="b"/>
              <a:pathLst>
                <a:path w="26258" h="15867" extrusionOk="0">
                  <a:moveTo>
                    <a:pt x="11499" y="0"/>
                  </a:moveTo>
                  <a:cubicBezTo>
                    <a:pt x="10348" y="0"/>
                    <a:pt x="9228" y="200"/>
                    <a:pt x="8112" y="681"/>
                  </a:cubicBezTo>
                  <a:cubicBezTo>
                    <a:pt x="7513" y="923"/>
                    <a:pt x="6787" y="1257"/>
                    <a:pt x="6303" y="1706"/>
                  </a:cubicBezTo>
                  <a:cubicBezTo>
                    <a:pt x="5900" y="2110"/>
                    <a:pt x="5612" y="2720"/>
                    <a:pt x="5370" y="3227"/>
                  </a:cubicBezTo>
                  <a:cubicBezTo>
                    <a:pt x="4667" y="4702"/>
                    <a:pt x="4805" y="6488"/>
                    <a:pt x="4344" y="8066"/>
                  </a:cubicBezTo>
                  <a:cubicBezTo>
                    <a:pt x="4206" y="8585"/>
                    <a:pt x="4079" y="9311"/>
                    <a:pt x="3803" y="9771"/>
                  </a:cubicBezTo>
                  <a:cubicBezTo>
                    <a:pt x="3526" y="10232"/>
                    <a:pt x="2916" y="10347"/>
                    <a:pt x="2420" y="10509"/>
                  </a:cubicBezTo>
                  <a:cubicBezTo>
                    <a:pt x="1764" y="10705"/>
                    <a:pt x="934" y="10947"/>
                    <a:pt x="485" y="11500"/>
                  </a:cubicBezTo>
                  <a:cubicBezTo>
                    <a:pt x="1" y="12099"/>
                    <a:pt x="1" y="13285"/>
                    <a:pt x="59" y="14011"/>
                  </a:cubicBezTo>
                  <a:cubicBezTo>
                    <a:pt x="819" y="14057"/>
                    <a:pt x="1568" y="14103"/>
                    <a:pt x="2328" y="14150"/>
                  </a:cubicBezTo>
                  <a:lnTo>
                    <a:pt x="2593" y="12894"/>
                  </a:lnTo>
                  <a:cubicBezTo>
                    <a:pt x="2685" y="13435"/>
                    <a:pt x="2801" y="13988"/>
                    <a:pt x="2904" y="14553"/>
                  </a:cubicBezTo>
                  <a:lnTo>
                    <a:pt x="6752" y="14380"/>
                  </a:lnTo>
                  <a:cubicBezTo>
                    <a:pt x="6649" y="13401"/>
                    <a:pt x="6822" y="12398"/>
                    <a:pt x="7236" y="11523"/>
                  </a:cubicBezTo>
                  <a:lnTo>
                    <a:pt x="16269" y="12721"/>
                  </a:lnTo>
                  <a:cubicBezTo>
                    <a:pt x="16442" y="13769"/>
                    <a:pt x="16615" y="14806"/>
                    <a:pt x="16776" y="15866"/>
                  </a:cubicBezTo>
                  <a:cubicBezTo>
                    <a:pt x="17790" y="15636"/>
                    <a:pt x="18781" y="15382"/>
                    <a:pt x="19783" y="15152"/>
                  </a:cubicBezTo>
                  <a:cubicBezTo>
                    <a:pt x="19771" y="14438"/>
                    <a:pt x="19737" y="13712"/>
                    <a:pt x="19725" y="12997"/>
                  </a:cubicBezTo>
                  <a:lnTo>
                    <a:pt x="19725" y="12997"/>
                  </a:lnTo>
                  <a:cubicBezTo>
                    <a:pt x="20013" y="13516"/>
                    <a:pt x="20221" y="14080"/>
                    <a:pt x="20301" y="14668"/>
                  </a:cubicBezTo>
                  <a:cubicBezTo>
                    <a:pt x="21154" y="14495"/>
                    <a:pt x="22007" y="14322"/>
                    <a:pt x="22871" y="14150"/>
                  </a:cubicBezTo>
                  <a:cubicBezTo>
                    <a:pt x="22859" y="13366"/>
                    <a:pt x="22825" y="12606"/>
                    <a:pt x="22813" y="11834"/>
                  </a:cubicBezTo>
                  <a:lnTo>
                    <a:pt x="22813" y="11834"/>
                  </a:lnTo>
                  <a:cubicBezTo>
                    <a:pt x="23355" y="12387"/>
                    <a:pt x="23781" y="13078"/>
                    <a:pt x="24046" y="13815"/>
                  </a:cubicBezTo>
                  <a:cubicBezTo>
                    <a:pt x="24772" y="13712"/>
                    <a:pt x="26223" y="13251"/>
                    <a:pt x="26235" y="12318"/>
                  </a:cubicBezTo>
                  <a:cubicBezTo>
                    <a:pt x="26258" y="11050"/>
                    <a:pt x="25163" y="9725"/>
                    <a:pt x="23919" y="9564"/>
                  </a:cubicBezTo>
                  <a:cubicBezTo>
                    <a:pt x="23516" y="9506"/>
                    <a:pt x="23113" y="9553"/>
                    <a:pt x="22721" y="9426"/>
                  </a:cubicBezTo>
                  <a:cubicBezTo>
                    <a:pt x="22226" y="9253"/>
                    <a:pt x="21857" y="8815"/>
                    <a:pt x="21661" y="8331"/>
                  </a:cubicBezTo>
                  <a:cubicBezTo>
                    <a:pt x="21073" y="6949"/>
                    <a:pt x="21223" y="5336"/>
                    <a:pt x="20682" y="3919"/>
                  </a:cubicBezTo>
                  <a:cubicBezTo>
                    <a:pt x="20186" y="2640"/>
                    <a:pt x="19357" y="1395"/>
                    <a:pt x="18078" y="819"/>
                  </a:cubicBezTo>
                  <a:cubicBezTo>
                    <a:pt x="17018" y="347"/>
                    <a:pt x="16062" y="508"/>
                    <a:pt x="14933" y="405"/>
                  </a:cubicBezTo>
                  <a:cubicBezTo>
                    <a:pt x="14460" y="359"/>
                    <a:pt x="13999" y="266"/>
                    <a:pt x="13538" y="186"/>
                  </a:cubicBezTo>
                  <a:cubicBezTo>
                    <a:pt x="12845" y="67"/>
                    <a:pt x="12167" y="0"/>
                    <a:pt x="11499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009;p76"/>
            <p:cNvSpPr/>
            <p:nvPr/>
          </p:nvSpPr>
          <p:spPr>
            <a:xfrm>
              <a:off x="2087550" y="2431925"/>
              <a:ext cx="411900" cy="387525"/>
            </a:xfrm>
            <a:custGeom>
              <a:avLst/>
              <a:gdLst/>
              <a:ahLst/>
              <a:cxnLst/>
              <a:rect l="l" t="t" r="r" b="b"/>
              <a:pathLst>
                <a:path w="16476" h="15501" extrusionOk="0">
                  <a:moveTo>
                    <a:pt x="7786" y="1"/>
                  </a:moveTo>
                  <a:cubicBezTo>
                    <a:pt x="6500" y="1"/>
                    <a:pt x="5215" y="209"/>
                    <a:pt x="4113" y="547"/>
                  </a:cubicBezTo>
                  <a:cubicBezTo>
                    <a:pt x="3088" y="859"/>
                    <a:pt x="2016" y="1204"/>
                    <a:pt x="1406" y="2126"/>
                  </a:cubicBezTo>
                  <a:cubicBezTo>
                    <a:pt x="714" y="3186"/>
                    <a:pt x="242" y="4649"/>
                    <a:pt x="369" y="5905"/>
                  </a:cubicBezTo>
                  <a:cubicBezTo>
                    <a:pt x="484" y="7011"/>
                    <a:pt x="461" y="8152"/>
                    <a:pt x="207" y="9258"/>
                  </a:cubicBezTo>
                  <a:cubicBezTo>
                    <a:pt x="0" y="10272"/>
                    <a:pt x="58" y="11101"/>
                    <a:pt x="69" y="12138"/>
                  </a:cubicBezTo>
                  <a:cubicBezTo>
                    <a:pt x="92" y="14143"/>
                    <a:pt x="1417" y="15110"/>
                    <a:pt x="3307" y="15283"/>
                  </a:cubicBezTo>
                  <a:cubicBezTo>
                    <a:pt x="4442" y="15389"/>
                    <a:pt x="5607" y="15500"/>
                    <a:pt x="6764" y="15500"/>
                  </a:cubicBezTo>
                  <a:cubicBezTo>
                    <a:pt x="8119" y="15500"/>
                    <a:pt x="9464" y="15348"/>
                    <a:pt x="10738" y="14857"/>
                  </a:cubicBezTo>
                  <a:cubicBezTo>
                    <a:pt x="11878" y="14431"/>
                    <a:pt x="12581" y="13555"/>
                    <a:pt x="13019" y="12530"/>
                  </a:cubicBezTo>
                  <a:cubicBezTo>
                    <a:pt x="13130" y="12541"/>
                    <a:pt x="13242" y="12547"/>
                    <a:pt x="13354" y="12547"/>
                  </a:cubicBezTo>
                  <a:cubicBezTo>
                    <a:pt x="14229" y="12547"/>
                    <a:pt x="15107" y="12192"/>
                    <a:pt x="15669" y="11539"/>
                  </a:cubicBezTo>
                  <a:cubicBezTo>
                    <a:pt x="16326" y="10755"/>
                    <a:pt x="16475" y="9546"/>
                    <a:pt x="15934" y="8682"/>
                  </a:cubicBezTo>
                  <a:cubicBezTo>
                    <a:pt x="15565" y="8083"/>
                    <a:pt x="14842" y="7709"/>
                    <a:pt x="14146" y="7709"/>
                  </a:cubicBezTo>
                  <a:cubicBezTo>
                    <a:pt x="14038" y="7709"/>
                    <a:pt x="13931" y="7718"/>
                    <a:pt x="13826" y="7737"/>
                  </a:cubicBezTo>
                  <a:cubicBezTo>
                    <a:pt x="13883" y="6608"/>
                    <a:pt x="13860" y="5502"/>
                    <a:pt x="13745" y="4407"/>
                  </a:cubicBezTo>
                  <a:cubicBezTo>
                    <a:pt x="13653" y="3370"/>
                    <a:pt x="13273" y="1792"/>
                    <a:pt x="12351" y="1181"/>
                  </a:cubicBezTo>
                  <a:cubicBezTo>
                    <a:pt x="11077" y="341"/>
                    <a:pt x="9430" y="1"/>
                    <a:pt x="7786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010;p76"/>
            <p:cNvSpPr/>
            <p:nvPr/>
          </p:nvSpPr>
          <p:spPr>
            <a:xfrm>
              <a:off x="2408975" y="2645775"/>
              <a:ext cx="58175" cy="80675"/>
            </a:xfrm>
            <a:custGeom>
              <a:avLst/>
              <a:gdLst/>
              <a:ahLst/>
              <a:cxnLst/>
              <a:rect l="l" t="t" r="r" b="b"/>
              <a:pathLst>
                <a:path w="2327" h="3227" extrusionOk="0">
                  <a:moveTo>
                    <a:pt x="1830" y="1"/>
                  </a:moveTo>
                  <a:cubicBezTo>
                    <a:pt x="1777" y="1"/>
                    <a:pt x="1720" y="4"/>
                    <a:pt x="1660" y="12"/>
                  </a:cubicBezTo>
                  <a:cubicBezTo>
                    <a:pt x="1222" y="58"/>
                    <a:pt x="646" y="370"/>
                    <a:pt x="335" y="969"/>
                  </a:cubicBezTo>
                  <a:cubicBezTo>
                    <a:pt x="12" y="1556"/>
                    <a:pt x="1" y="2155"/>
                    <a:pt x="24" y="2559"/>
                  </a:cubicBezTo>
                  <a:cubicBezTo>
                    <a:pt x="58" y="2985"/>
                    <a:pt x="128" y="3227"/>
                    <a:pt x="151" y="3227"/>
                  </a:cubicBezTo>
                  <a:cubicBezTo>
                    <a:pt x="185" y="3227"/>
                    <a:pt x="174" y="2962"/>
                    <a:pt x="185" y="2559"/>
                  </a:cubicBezTo>
                  <a:cubicBezTo>
                    <a:pt x="197" y="2155"/>
                    <a:pt x="243" y="1602"/>
                    <a:pt x="519" y="1084"/>
                  </a:cubicBezTo>
                  <a:cubicBezTo>
                    <a:pt x="807" y="565"/>
                    <a:pt x="1291" y="254"/>
                    <a:pt x="1671" y="185"/>
                  </a:cubicBezTo>
                  <a:cubicBezTo>
                    <a:pt x="1824" y="145"/>
                    <a:pt x="1954" y="134"/>
                    <a:pt x="2057" y="134"/>
                  </a:cubicBezTo>
                  <a:cubicBezTo>
                    <a:pt x="2171" y="134"/>
                    <a:pt x="2251" y="147"/>
                    <a:pt x="2290" y="147"/>
                  </a:cubicBezTo>
                  <a:cubicBezTo>
                    <a:pt x="2305" y="147"/>
                    <a:pt x="2315" y="145"/>
                    <a:pt x="2317" y="139"/>
                  </a:cubicBezTo>
                  <a:cubicBezTo>
                    <a:pt x="2326" y="129"/>
                    <a:pt x="2150" y="1"/>
                    <a:pt x="183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011;p76"/>
            <p:cNvSpPr/>
            <p:nvPr/>
          </p:nvSpPr>
          <p:spPr>
            <a:xfrm>
              <a:off x="2422225" y="2663125"/>
              <a:ext cx="23375" cy="50475"/>
            </a:xfrm>
            <a:custGeom>
              <a:avLst/>
              <a:gdLst/>
              <a:ahLst/>
              <a:cxnLst/>
              <a:rect l="l" t="t" r="r" b="b"/>
              <a:pathLst>
                <a:path w="935" h="2019" extrusionOk="0">
                  <a:moveTo>
                    <a:pt x="52" y="0"/>
                  </a:moveTo>
                  <a:cubicBezTo>
                    <a:pt x="32" y="0"/>
                    <a:pt x="18" y="4"/>
                    <a:pt x="12" y="10"/>
                  </a:cubicBezTo>
                  <a:cubicBezTo>
                    <a:pt x="1" y="44"/>
                    <a:pt x="128" y="113"/>
                    <a:pt x="277" y="252"/>
                  </a:cubicBezTo>
                  <a:cubicBezTo>
                    <a:pt x="416" y="401"/>
                    <a:pt x="588" y="632"/>
                    <a:pt x="646" y="931"/>
                  </a:cubicBezTo>
                  <a:cubicBezTo>
                    <a:pt x="704" y="1231"/>
                    <a:pt x="623" y="1519"/>
                    <a:pt x="531" y="1692"/>
                  </a:cubicBezTo>
                  <a:cubicBezTo>
                    <a:pt x="439" y="1888"/>
                    <a:pt x="335" y="1980"/>
                    <a:pt x="358" y="2014"/>
                  </a:cubicBezTo>
                  <a:cubicBezTo>
                    <a:pt x="361" y="2017"/>
                    <a:pt x="365" y="2019"/>
                    <a:pt x="371" y="2019"/>
                  </a:cubicBezTo>
                  <a:cubicBezTo>
                    <a:pt x="415" y="2019"/>
                    <a:pt x="538" y="1946"/>
                    <a:pt x="669" y="1784"/>
                  </a:cubicBezTo>
                  <a:cubicBezTo>
                    <a:pt x="807" y="1600"/>
                    <a:pt x="934" y="1265"/>
                    <a:pt x="876" y="885"/>
                  </a:cubicBezTo>
                  <a:cubicBezTo>
                    <a:pt x="807" y="517"/>
                    <a:pt x="577" y="240"/>
                    <a:pt x="381" y="125"/>
                  </a:cubicBezTo>
                  <a:cubicBezTo>
                    <a:pt x="227" y="31"/>
                    <a:pt x="111" y="0"/>
                    <a:pt x="5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012;p76"/>
            <p:cNvSpPr/>
            <p:nvPr/>
          </p:nvSpPr>
          <p:spPr>
            <a:xfrm>
              <a:off x="2136800" y="2600275"/>
              <a:ext cx="6350" cy="49850"/>
            </a:xfrm>
            <a:custGeom>
              <a:avLst/>
              <a:gdLst/>
              <a:ahLst/>
              <a:cxnLst/>
              <a:rect l="l" t="t" r="r" b="b"/>
              <a:pathLst>
                <a:path w="254" h="1994" extrusionOk="0">
                  <a:moveTo>
                    <a:pt x="115" y="0"/>
                  </a:moveTo>
                  <a:cubicBezTo>
                    <a:pt x="58" y="0"/>
                    <a:pt x="0" y="450"/>
                    <a:pt x="12" y="1003"/>
                  </a:cubicBezTo>
                  <a:cubicBezTo>
                    <a:pt x="12" y="1544"/>
                    <a:pt x="69" y="1994"/>
                    <a:pt x="138" y="1994"/>
                  </a:cubicBezTo>
                  <a:cubicBezTo>
                    <a:pt x="196" y="1994"/>
                    <a:pt x="254" y="1544"/>
                    <a:pt x="242" y="1003"/>
                  </a:cubicBezTo>
                  <a:cubicBezTo>
                    <a:pt x="242" y="450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013;p76"/>
            <p:cNvSpPr/>
            <p:nvPr/>
          </p:nvSpPr>
          <p:spPr>
            <a:xfrm>
              <a:off x="2177125" y="2565700"/>
              <a:ext cx="30250" cy="91800"/>
            </a:xfrm>
            <a:custGeom>
              <a:avLst/>
              <a:gdLst/>
              <a:ahLst/>
              <a:cxnLst/>
              <a:rect l="l" t="t" r="r" b="b"/>
              <a:pathLst>
                <a:path w="1210" h="3672" extrusionOk="0">
                  <a:moveTo>
                    <a:pt x="910" y="1"/>
                  </a:moveTo>
                  <a:cubicBezTo>
                    <a:pt x="876" y="12"/>
                    <a:pt x="910" y="266"/>
                    <a:pt x="945" y="681"/>
                  </a:cubicBezTo>
                  <a:cubicBezTo>
                    <a:pt x="968" y="877"/>
                    <a:pt x="979" y="1142"/>
                    <a:pt x="991" y="1418"/>
                  </a:cubicBezTo>
                  <a:cubicBezTo>
                    <a:pt x="991" y="1695"/>
                    <a:pt x="1026" y="2006"/>
                    <a:pt x="807" y="2167"/>
                  </a:cubicBezTo>
                  <a:cubicBezTo>
                    <a:pt x="703" y="2248"/>
                    <a:pt x="565" y="2294"/>
                    <a:pt x="415" y="2363"/>
                  </a:cubicBezTo>
                  <a:cubicBezTo>
                    <a:pt x="277" y="2443"/>
                    <a:pt x="115" y="2559"/>
                    <a:pt x="58" y="2708"/>
                  </a:cubicBezTo>
                  <a:cubicBezTo>
                    <a:pt x="0" y="2881"/>
                    <a:pt x="23" y="3043"/>
                    <a:pt x="81" y="3169"/>
                  </a:cubicBezTo>
                  <a:cubicBezTo>
                    <a:pt x="138" y="3308"/>
                    <a:pt x="242" y="3400"/>
                    <a:pt x="334" y="3457"/>
                  </a:cubicBezTo>
                  <a:cubicBezTo>
                    <a:pt x="530" y="3596"/>
                    <a:pt x="703" y="3619"/>
                    <a:pt x="818" y="3630"/>
                  </a:cubicBezTo>
                  <a:cubicBezTo>
                    <a:pt x="903" y="3661"/>
                    <a:pt x="967" y="3671"/>
                    <a:pt x="1000" y="3671"/>
                  </a:cubicBezTo>
                  <a:cubicBezTo>
                    <a:pt x="1017" y="3671"/>
                    <a:pt x="1026" y="3669"/>
                    <a:pt x="1026" y="3665"/>
                  </a:cubicBezTo>
                  <a:cubicBezTo>
                    <a:pt x="1026" y="3653"/>
                    <a:pt x="968" y="3619"/>
                    <a:pt x="853" y="3573"/>
                  </a:cubicBezTo>
                  <a:cubicBezTo>
                    <a:pt x="749" y="3538"/>
                    <a:pt x="576" y="3469"/>
                    <a:pt x="426" y="3365"/>
                  </a:cubicBezTo>
                  <a:cubicBezTo>
                    <a:pt x="288" y="3250"/>
                    <a:pt x="173" y="3019"/>
                    <a:pt x="242" y="2812"/>
                  </a:cubicBezTo>
                  <a:cubicBezTo>
                    <a:pt x="288" y="2708"/>
                    <a:pt x="392" y="2639"/>
                    <a:pt x="507" y="2582"/>
                  </a:cubicBezTo>
                  <a:cubicBezTo>
                    <a:pt x="634" y="2524"/>
                    <a:pt x="795" y="2466"/>
                    <a:pt x="933" y="2351"/>
                  </a:cubicBezTo>
                  <a:cubicBezTo>
                    <a:pt x="1095" y="2236"/>
                    <a:pt x="1175" y="2029"/>
                    <a:pt x="1198" y="1879"/>
                  </a:cubicBezTo>
                  <a:cubicBezTo>
                    <a:pt x="1210" y="1706"/>
                    <a:pt x="1210" y="1556"/>
                    <a:pt x="1198" y="1418"/>
                  </a:cubicBezTo>
                  <a:cubicBezTo>
                    <a:pt x="1175" y="1130"/>
                    <a:pt x="1141" y="877"/>
                    <a:pt x="1106" y="669"/>
                  </a:cubicBezTo>
                  <a:cubicBezTo>
                    <a:pt x="1026" y="243"/>
                    <a:pt x="933" y="1"/>
                    <a:pt x="91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014;p76"/>
            <p:cNvSpPr/>
            <p:nvPr/>
          </p:nvSpPr>
          <p:spPr>
            <a:xfrm>
              <a:off x="2212250" y="2643600"/>
              <a:ext cx="10100" cy="9000"/>
            </a:xfrm>
            <a:custGeom>
              <a:avLst/>
              <a:gdLst/>
              <a:ahLst/>
              <a:cxnLst/>
              <a:rect l="l" t="t" r="r" b="b"/>
              <a:pathLst>
                <a:path w="404" h="360" extrusionOk="0">
                  <a:moveTo>
                    <a:pt x="318" y="0"/>
                  </a:moveTo>
                  <a:cubicBezTo>
                    <a:pt x="262" y="0"/>
                    <a:pt x="183" y="41"/>
                    <a:pt x="116" y="99"/>
                  </a:cubicBezTo>
                  <a:cubicBezTo>
                    <a:pt x="35" y="203"/>
                    <a:pt x="1" y="307"/>
                    <a:pt x="47" y="341"/>
                  </a:cubicBezTo>
                  <a:cubicBezTo>
                    <a:pt x="59" y="354"/>
                    <a:pt x="77" y="360"/>
                    <a:pt x="98" y="360"/>
                  </a:cubicBezTo>
                  <a:cubicBezTo>
                    <a:pt x="153" y="360"/>
                    <a:pt x="230" y="319"/>
                    <a:pt x="289" y="261"/>
                  </a:cubicBezTo>
                  <a:cubicBezTo>
                    <a:pt x="381" y="168"/>
                    <a:pt x="404" y="53"/>
                    <a:pt x="369" y="19"/>
                  </a:cubicBezTo>
                  <a:cubicBezTo>
                    <a:pt x="357" y="6"/>
                    <a:pt x="339" y="0"/>
                    <a:pt x="31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015;p76"/>
            <p:cNvSpPr/>
            <p:nvPr/>
          </p:nvSpPr>
          <p:spPr>
            <a:xfrm>
              <a:off x="2276475" y="2600275"/>
              <a:ext cx="7225" cy="49000"/>
            </a:xfrm>
            <a:custGeom>
              <a:avLst/>
              <a:gdLst/>
              <a:ahLst/>
              <a:cxnLst/>
              <a:rect l="l" t="t" r="r" b="b"/>
              <a:pathLst>
                <a:path w="289" h="1960" extrusionOk="0">
                  <a:moveTo>
                    <a:pt x="72" y="0"/>
                  </a:moveTo>
                  <a:cubicBezTo>
                    <a:pt x="72" y="0"/>
                    <a:pt x="71" y="0"/>
                    <a:pt x="70" y="0"/>
                  </a:cubicBezTo>
                  <a:cubicBezTo>
                    <a:pt x="1" y="23"/>
                    <a:pt x="47" y="450"/>
                    <a:pt x="47" y="980"/>
                  </a:cubicBezTo>
                  <a:cubicBezTo>
                    <a:pt x="59" y="1521"/>
                    <a:pt x="24" y="1948"/>
                    <a:pt x="105" y="1959"/>
                  </a:cubicBezTo>
                  <a:cubicBezTo>
                    <a:pt x="106" y="1960"/>
                    <a:pt x="108" y="1960"/>
                    <a:pt x="109" y="1960"/>
                  </a:cubicBezTo>
                  <a:cubicBezTo>
                    <a:pt x="168" y="1960"/>
                    <a:pt x="289" y="1519"/>
                    <a:pt x="278" y="980"/>
                  </a:cubicBezTo>
                  <a:cubicBezTo>
                    <a:pt x="278" y="434"/>
                    <a:pt x="132" y="0"/>
                    <a:pt x="7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016;p76"/>
            <p:cNvSpPr/>
            <p:nvPr/>
          </p:nvSpPr>
          <p:spPr>
            <a:xfrm>
              <a:off x="2118350" y="2542450"/>
              <a:ext cx="44400" cy="32800"/>
            </a:xfrm>
            <a:custGeom>
              <a:avLst/>
              <a:gdLst/>
              <a:ahLst/>
              <a:cxnLst/>
              <a:rect l="l" t="t" r="r" b="b"/>
              <a:pathLst>
                <a:path w="1776" h="1312" extrusionOk="0">
                  <a:moveTo>
                    <a:pt x="1624" y="0"/>
                  </a:moveTo>
                  <a:cubicBezTo>
                    <a:pt x="1490" y="0"/>
                    <a:pt x="1206" y="302"/>
                    <a:pt x="807" y="585"/>
                  </a:cubicBezTo>
                  <a:cubicBezTo>
                    <a:pt x="393" y="919"/>
                    <a:pt x="1" y="1127"/>
                    <a:pt x="35" y="1253"/>
                  </a:cubicBezTo>
                  <a:cubicBezTo>
                    <a:pt x="43" y="1290"/>
                    <a:pt x="101" y="1312"/>
                    <a:pt x="194" y="1312"/>
                  </a:cubicBezTo>
                  <a:cubicBezTo>
                    <a:pt x="394" y="1312"/>
                    <a:pt x="750" y="1213"/>
                    <a:pt x="1095" y="954"/>
                  </a:cubicBezTo>
                  <a:cubicBezTo>
                    <a:pt x="1602" y="574"/>
                    <a:pt x="1775" y="67"/>
                    <a:pt x="1660" y="9"/>
                  </a:cubicBezTo>
                  <a:cubicBezTo>
                    <a:pt x="1649" y="3"/>
                    <a:pt x="1638" y="0"/>
                    <a:pt x="162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017;p76"/>
            <p:cNvSpPr/>
            <p:nvPr/>
          </p:nvSpPr>
          <p:spPr>
            <a:xfrm>
              <a:off x="2251150" y="2540725"/>
              <a:ext cx="52425" cy="28200"/>
            </a:xfrm>
            <a:custGeom>
              <a:avLst/>
              <a:gdLst/>
              <a:ahLst/>
              <a:cxnLst/>
              <a:rect l="l" t="t" r="r" b="b"/>
              <a:pathLst>
                <a:path w="2097" h="1128" extrusionOk="0">
                  <a:moveTo>
                    <a:pt x="92" y="0"/>
                  </a:moveTo>
                  <a:cubicBezTo>
                    <a:pt x="79" y="0"/>
                    <a:pt x="68" y="3"/>
                    <a:pt x="58" y="9"/>
                  </a:cubicBezTo>
                  <a:cubicBezTo>
                    <a:pt x="0" y="44"/>
                    <a:pt x="35" y="193"/>
                    <a:pt x="161" y="389"/>
                  </a:cubicBezTo>
                  <a:cubicBezTo>
                    <a:pt x="288" y="585"/>
                    <a:pt x="519" y="816"/>
                    <a:pt x="853" y="965"/>
                  </a:cubicBezTo>
                  <a:cubicBezTo>
                    <a:pt x="1109" y="1080"/>
                    <a:pt x="1366" y="1127"/>
                    <a:pt x="1575" y="1127"/>
                  </a:cubicBezTo>
                  <a:cubicBezTo>
                    <a:pt x="1639" y="1127"/>
                    <a:pt x="1698" y="1123"/>
                    <a:pt x="1751" y="1115"/>
                  </a:cubicBezTo>
                  <a:cubicBezTo>
                    <a:pt x="1959" y="1104"/>
                    <a:pt x="2097" y="1023"/>
                    <a:pt x="2074" y="965"/>
                  </a:cubicBezTo>
                  <a:cubicBezTo>
                    <a:pt x="2062" y="827"/>
                    <a:pt x="1555" y="804"/>
                    <a:pt x="1037" y="539"/>
                  </a:cubicBezTo>
                  <a:cubicBezTo>
                    <a:pt x="553" y="318"/>
                    <a:pt x="232" y="0"/>
                    <a:pt x="9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018;p76"/>
            <p:cNvSpPr/>
            <p:nvPr/>
          </p:nvSpPr>
          <p:spPr>
            <a:xfrm>
              <a:off x="2172800" y="2682075"/>
              <a:ext cx="76925" cy="34025"/>
            </a:xfrm>
            <a:custGeom>
              <a:avLst/>
              <a:gdLst/>
              <a:ahLst/>
              <a:cxnLst/>
              <a:rect l="l" t="t" r="r" b="b"/>
              <a:pathLst>
                <a:path w="3077" h="1361" extrusionOk="0">
                  <a:moveTo>
                    <a:pt x="1544" y="1"/>
                  </a:moveTo>
                  <a:cubicBezTo>
                    <a:pt x="761" y="1"/>
                    <a:pt x="127" y="588"/>
                    <a:pt x="0" y="1360"/>
                  </a:cubicBezTo>
                  <a:lnTo>
                    <a:pt x="3077" y="1360"/>
                  </a:lnTo>
                  <a:cubicBezTo>
                    <a:pt x="2950" y="577"/>
                    <a:pt x="2305" y="1"/>
                    <a:pt x="1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019;p76"/>
            <p:cNvSpPr/>
            <p:nvPr/>
          </p:nvSpPr>
          <p:spPr>
            <a:xfrm>
              <a:off x="2089275" y="2419900"/>
              <a:ext cx="355450" cy="210475"/>
            </a:xfrm>
            <a:custGeom>
              <a:avLst/>
              <a:gdLst/>
              <a:ahLst/>
              <a:cxnLst/>
              <a:rect l="l" t="t" r="r" b="b"/>
              <a:pathLst>
                <a:path w="14218" h="8419" extrusionOk="0">
                  <a:moveTo>
                    <a:pt x="7491" y="1"/>
                  </a:moveTo>
                  <a:cubicBezTo>
                    <a:pt x="7441" y="1"/>
                    <a:pt x="7391" y="1"/>
                    <a:pt x="7339" y="3"/>
                  </a:cubicBezTo>
                  <a:cubicBezTo>
                    <a:pt x="4367" y="153"/>
                    <a:pt x="1394" y="1282"/>
                    <a:pt x="0" y="4093"/>
                  </a:cubicBezTo>
                  <a:lnTo>
                    <a:pt x="0" y="4427"/>
                  </a:lnTo>
                  <a:cubicBezTo>
                    <a:pt x="461" y="4504"/>
                    <a:pt x="928" y="4541"/>
                    <a:pt x="1396" y="4541"/>
                  </a:cubicBezTo>
                  <a:cubicBezTo>
                    <a:pt x="3671" y="4541"/>
                    <a:pt x="5951" y="3654"/>
                    <a:pt x="7604" y="2077"/>
                  </a:cubicBezTo>
                  <a:cubicBezTo>
                    <a:pt x="7904" y="5049"/>
                    <a:pt x="10254" y="7711"/>
                    <a:pt x="13157" y="8368"/>
                  </a:cubicBezTo>
                  <a:cubicBezTo>
                    <a:pt x="13291" y="8394"/>
                    <a:pt x="13434" y="8418"/>
                    <a:pt x="13571" y="8418"/>
                  </a:cubicBezTo>
                  <a:cubicBezTo>
                    <a:pt x="13730" y="8418"/>
                    <a:pt x="13881" y="8386"/>
                    <a:pt x="13999" y="8287"/>
                  </a:cubicBezTo>
                  <a:cubicBezTo>
                    <a:pt x="14217" y="8103"/>
                    <a:pt x="14217" y="7768"/>
                    <a:pt x="14217" y="7480"/>
                  </a:cubicBezTo>
                  <a:cubicBezTo>
                    <a:pt x="14171" y="6259"/>
                    <a:pt x="14114" y="5003"/>
                    <a:pt x="13768" y="3817"/>
                  </a:cubicBezTo>
                  <a:cubicBezTo>
                    <a:pt x="13422" y="2641"/>
                    <a:pt x="12731" y="1512"/>
                    <a:pt x="11683" y="879"/>
                  </a:cubicBezTo>
                  <a:cubicBezTo>
                    <a:pt x="10957" y="452"/>
                    <a:pt x="10197" y="360"/>
                    <a:pt x="9378" y="234"/>
                  </a:cubicBezTo>
                  <a:cubicBezTo>
                    <a:pt x="8714" y="137"/>
                    <a:pt x="8159" y="1"/>
                    <a:pt x="7491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20;p76"/>
            <p:cNvSpPr/>
            <p:nvPr/>
          </p:nvSpPr>
          <p:spPr>
            <a:xfrm>
              <a:off x="1921925" y="2754075"/>
              <a:ext cx="263850" cy="425850"/>
            </a:xfrm>
            <a:custGeom>
              <a:avLst/>
              <a:gdLst/>
              <a:ahLst/>
              <a:cxnLst/>
              <a:rect l="l" t="t" r="r" b="b"/>
              <a:pathLst>
                <a:path w="10554" h="17034" extrusionOk="0">
                  <a:moveTo>
                    <a:pt x="7109" y="1"/>
                  </a:moveTo>
                  <a:cubicBezTo>
                    <a:pt x="4954" y="2512"/>
                    <a:pt x="2788" y="4759"/>
                    <a:pt x="1510" y="7881"/>
                  </a:cubicBezTo>
                  <a:cubicBezTo>
                    <a:pt x="576" y="10128"/>
                    <a:pt x="0" y="13193"/>
                    <a:pt x="1625" y="15278"/>
                  </a:cubicBezTo>
                  <a:cubicBezTo>
                    <a:pt x="2296" y="16142"/>
                    <a:pt x="3532" y="17033"/>
                    <a:pt x="4676" y="17033"/>
                  </a:cubicBezTo>
                  <a:cubicBezTo>
                    <a:pt x="4828" y="17033"/>
                    <a:pt x="4979" y="17017"/>
                    <a:pt x="5127" y="16983"/>
                  </a:cubicBezTo>
                  <a:cubicBezTo>
                    <a:pt x="6706" y="16626"/>
                    <a:pt x="8250" y="14979"/>
                    <a:pt x="8411" y="13354"/>
                  </a:cubicBezTo>
                  <a:cubicBezTo>
                    <a:pt x="8653" y="10946"/>
                    <a:pt x="8814" y="8607"/>
                    <a:pt x="9425" y="6268"/>
                  </a:cubicBezTo>
                  <a:cubicBezTo>
                    <a:pt x="9505" y="5980"/>
                    <a:pt x="10001" y="4344"/>
                    <a:pt x="10554" y="2766"/>
                  </a:cubicBezTo>
                  <a:cubicBezTo>
                    <a:pt x="9471" y="1775"/>
                    <a:pt x="8307" y="876"/>
                    <a:pt x="7109" y="1"/>
                  </a:cubicBez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21;p76"/>
            <p:cNvSpPr/>
            <p:nvPr/>
          </p:nvSpPr>
          <p:spPr>
            <a:xfrm>
              <a:off x="2067950" y="2706425"/>
              <a:ext cx="175450" cy="193150"/>
            </a:xfrm>
            <a:custGeom>
              <a:avLst/>
              <a:gdLst/>
              <a:ahLst/>
              <a:cxnLst/>
              <a:rect l="l" t="t" r="r" b="b"/>
              <a:pathLst>
                <a:path w="7018" h="7726" extrusionOk="0">
                  <a:moveTo>
                    <a:pt x="4188" y="1"/>
                  </a:moveTo>
                  <a:cubicBezTo>
                    <a:pt x="4128" y="1"/>
                    <a:pt x="4064" y="21"/>
                    <a:pt x="4010" y="52"/>
                  </a:cubicBezTo>
                  <a:cubicBezTo>
                    <a:pt x="3180" y="421"/>
                    <a:pt x="2397" y="962"/>
                    <a:pt x="1706" y="1538"/>
                  </a:cubicBezTo>
                  <a:cubicBezTo>
                    <a:pt x="1026" y="2091"/>
                    <a:pt x="427" y="2782"/>
                    <a:pt x="1" y="3554"/>
                  </a:cubicBezTo>
                  <a:lnTo>
                    <a:pt x="3111" y="7725"/>
                  </a:lnTo>
                  <a:cubicBezTo>
                    <a:pt x="3330" y="7610"/>
                    <a:pt x="3561" y="7610"/>
                    <a:pt x="3780" y="7483"/>
                  </a:cubicBezTo>
                  <a:cubicBezTo>
                    <a:pt x="4010" y="7333"/>
                    <a:pt x="4206" y="7138"/>
                    <a:pt x="4356" y="6907"/>
                  </a:cubicBezTo>
                  <a:cubicBezTo>
                    <a:pt x="4551" y="6573"/>
                    <a:pt x="4667" y="6193"/>
                    <a:pt x="4724" y="5813"/>
                  </a:cubicBezTo>
                  <a:cubicBezTo>
                    <a:pt x="4782" y="5467"/>
                    <a:pt x="4782" y="5121"/>
                    <a:pt x="4851" y="4787"/>
                  </a:cubicBezTo>
                  <a:cubicBezTo>
                    <a:pt x="4955" y="4315"/>
                    <a:pt x="5243" y="3935"/>
                    <a:pt x="5542" y="3566"/>
                  </a:cubicBezTo>
                  <a:cubicBezTo>
                    <a:pt x="5888" y="3163"/>
                    <a:pt x="6268" y="2782"/>
                    <a:pt x="6683" y="2471"/>
                  </a:cubicBezTo>
                  <a:cubicBezTo>
                    <a:pt x="6833" y="2356"/>
                    <a:pt x="7017" y="2149"/>
                    <a:pt x="6902" y="1987"/>
                  </a:cubicBezTo>
                  <a:cubicBezTo>
                    <a:pt x="6856" y="1930"/>
                    <a:pt x="6789" y="1910"/>
                    <a:pt x="6717" y="1910"/>
                  </a:cubicBezTo>
                  <a:cubicBezTo>
                    <a:pt x="6645" y="1910"/>
                    <a:pt x="6568" y="1930"/>
                    <a:pt x="6499" y="1953"/>
                  </a:cubicBezTo>
                  <a:cubicBezTo>
                    <a:pt x="5750" y="2195"/>
                    <a:pt x="5070" y="2598"/>
                    <a:pt x="4494" y="3128"/>
                  </a:cubicBezTo>
                  <a:cubicBezTo>
                    <a:pt x="4678" y="2932"/>
                    <a:pt x="4874" y="2736"/>
                    <a:pt x="5058" y="2552"/>
                  </a:cubicBezTo>
                  <a:cubicBezTo>
                    <a:pt x="5162" y="2437"/>
                    <a:pt x="5231" y="2299"/>
                    <a:pt x="5346" y="2183"/>
                  </a:cubicBezTo>
                  <a:cubicBezTo>
                    <a:pt x="5658" y="1838"/>
                    <a:pt x="6084" y="1584"/>
                    <a:pt x="6395" y="1250"/>
                  </a:cubicBezTo>
                  <a:cubicBezTo>
                    <a:pt x="6452" y="1193"/>
                    <a:pt x="6499" y="1135"/>
                    <a:pt x="6499" y="1054"/>
                  </a:cubicBezTo>
                  <a:cubicBezTo>
                    <a:pt x="6487" y="962"/>
                    <a:pt x="6372" y="881"/>
                    <a:pt x="6268" y="870"/>
                  </a:cubicBezTo>
                  <a:cubicBezTo>
                    <a:pt x="6218" y="860"/>
                    <a:pt x="6167" y="856"/>
                    <a:pt x="6115" y="856"/>
                  </a:cubicBezTo>
                  <a:cubicBezTo>
                    <a:pt x="5618" y="856"/>
                    <a:pt x="5054" y="1275"/>
                    <a:pt x="4678" y="1515"/>
                  </a:cubicBezTo>
                  <a:cubicBezTo>
                    <a:pt x="4340" y="1763"/>
                    <a:pt x="3836" y="2067"/>
                    <a:pt x="3598" y="2415"/>
                  </a:cubicBezTo>
                  <a:lnTo>
                    <a:pt x="3598" y="2415"/>
                  </a:lnTo>
                  <a:cubicBezTo>
                    <a:pt x="4000" y="1813"/>
                    <a:pt x="4513" y="1279"/>
                    <a:pt x="5093" y="858"/>
                  </a:cubicBezTo>
                  <a:cubicBezTo>
                    <a:pt x="5312" y="709"/>
                    <a:pt x="5531" y="570"/>
                    <a:pt x="5669" y="351"/>
                  </a:cubicBezTo>
                  <a:cubicBezTo>
                    <a:pt x="5715" y="294"/>
                    <a:pt x="5750" y="213"/>
                    <a:pt x="5704" y="156"/>
                  </a:cubicBezTo>
                  <a:cubicBezTo>
                    <a:pt x="5673" y="113"/>
                    <a:pt x="5630" y="99"/>
                    <a:pt x="5584" y="99"/>
                  </a:cubicBezTo>
                  <a:cubicBezTo>
                    <a:pt x="5543" y="99"/>
                    <a:pt x="5500" y="110"/>
                    <a:pt x="5462" y="121"/>
                  </a:cubicBezTo>
                  <a:cubicBezTo>
                    <a:pt x="4390" y="455"/>
                    <a:pt x="3515" y="1227"/>
                    <a:pt x="2674" y="1976"/>
                  </a:cubicBezTo>
                  <a:cubicBezTo>
                    <a:pt x="3054" y="1365"/>
                    <a:pt x="3561" y="928"/>
                    <a:pt x="4137" y="501"/>
                  </a:cubicBezTo>
                  <a:cubicBezTo>
                    <a:pt x="4217" y="421"/>
                    <a:pt x="4286" y="363"/>
                    <a:pt x="4333" y="282"/>
                  </a:cubicBezTo>
                  <a:cubicBezTo>
                    <a:pt x="4379" y="190"/>
                    <a:pt x="4367" y="63"/>
                    <a:pt x="4275" y="17"/>
                  </a:cubicBezTo>
                  <a:cubicBezTo>
                    <a:pt x="4248" y="6"/>
                    <a:pt x="4219" y="1"/>
                    <a:pt x="4188" y="1"/>
                  </a:cubicBez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22;p76"/>
            <p:cNvSpPr/>
            <p:nvPr/>
          </p:nvSpPr>
          <p:spPr>
            <a:xfrm>
              <a:off x="2002850" y="2991425"/>
              <a:ext cx="586175" cy="326800"/>
            </a:xfrm>
            <a:custGeom>
              <a:avLst/>
              <a:gdLst/>
              <a:ahLst/>
              <a:cxnLst/>
              <a:rect l="l" t="t" r="r" b="b"/>
              <a:pathLst>
                <a:path w="23447" h="13072" extrusionOk="0">
                  <a:moveTo>
                    <a:pt x="20611" y="1"/>
                  </a:moveTo>
                  <a:cubicBezTo>
                    <a:pt x="19757" y="1"/>
                    <a:pt x="18671" y="422"/>
                    <a:pt x="17939" y="588"/>
                  </a:cubicBezTo>
                  <a:cubicBezTo>
                    <a:pt x="17052" y="807"/>
                    <a:pt x="16073" y="980"/>
                    <a:pt x="15232" y="1371"/>
                  </a:cubicBezTo>
                  <a:cubicBezTo>
                    <a:pt x="15520" y="2408"/>
                    <a:pt x="16661" y="4114"/>
                    <a:pt x="16027" y="5150"/>
                  </a:cubicBezTo>
                  <a:cubicBezTo>
                    <a:pt x="14978" y="6867"/>
                    <a:pt x="11545" y="6533"/>
                    <a:pt x="9759" y="6648"/>
                  </a:cubicBezTo>
                  <a:cubicBezTo>
                    <a:pt x="9633" y="6660"/>
                    <a:pt x="8596" y="6683"/>
                    <a:pt x="7720" y="6683"/>
                  </a:cubicBezTo>
                  <a:cubicBezTo>
                    <a:pt x="7328" y="6660"/>
                    <a:pt x="6937" y="6625"/>
                    <a:pt x="6545" y="6579"/>
                  </a:cubicBezTo>
                  <a:cubicBezTo>
                    <a:pt x="6003" y="6521"/>
                    <a:pt x="5439" y="6487"/>
                    <a:pt x="4897" y="6475"/>
                  </a:cubicBezTo>
                  <a:cubicBezTo>
                    <a:pt x="4629" y="6468"/>
                    <a:pt x="4359" y="6460"/>
                    <a:pt x="4089" y="6460"/>
                  </a:cubicBezTo>
                  <a:cubicBezTo>
                    <a:pt x="3573" y="6460"/>
                    <a:pt x="3058" y="6489"/>
                    <a:pt x="2558" y="6602"/>
                  </a:cubicBezTo>
                  <a:cubicBezTo>
                    <a:pt x="2340" y="6648"/>
                    <a:pt x="2132" y="6717"/>
                    <a:pt x="1925" y="6798"/>
                  </a:cubicBezTo>
                  <a:cubicBezTo>
                    <a:pt x="1740" y="6867"/>
                    <a:pt x="1556" y="6913"/>
                    <a:pt x="1441" y="7086"/>
                  </a:cubicBezTo>
                  <a:cubicBezTo>
                    <a:pt x="1406" y="7109"/>
                    <a:pt x="1395" y="7155"/>
                    <a:pt x="1406" y="7201"/>
                  </a:cubicBezTo>
                  <a:cubicBezTo>
                    <a:pt x="1429" y="7238"/>
                    <a:pt x="1493" y="7249"/>
                    <a:pt x="1566" y="7249"/>
                  </a:cubicBezTo>
                  <a:cubicBezTo>
                    <a:pt x="1676" y="7249"/>
                    <a:pt x="1807" y="7224"/>
                    <a:pt x="1856" y="7224"/>
                  </a:cubicBezTo>
                  <a:cubicBezTo>
                    <a:pt x="2075" y="7201"/>
                    <a:pt x="2305" y="7178"/>
                    <a:pt x="2524" y="7155"/>
                  </a:cubicBezTo>
                  <a:cubicBezTo>
                    <a:pt x="2603" y="7150"/>
                    <a:pt x="2683" y="7147"/>
                    <a:pt x="2764" y="7147"/>
                  </a:cubicBezTo>
                  <a:cubicBezTo>
                    <a:pt x="3185" y="7147"/>
                    <a:pt x="3634" y="7217"/>
                    <a:pt x="4053" y="7311"/>
                  </a:cubicBezTo>
                  <a:lnTo>
                    <a:pt x="4053" y="7311"/>
                  </a:lnTo>
                  <a:cubicBezTo>
                    <a:pt x="4050" y="7310"/>
                    <a:pt x="4046" y="7310"/>
                    <a:pt x="4042" y="7310"/>
                  </a:cubicBezTo>
                  <a:cubicBezTo>
                    <a:pt x="3987" y="7310"/>
                    <a:pt x="3918" y="7342"/>
                    <a:pt x="3872" y="7351"/>
                  </a:cubicBezTo>
                  <a:lnTo>
                    <a:pt x="3676" y="7351"/>
                  </a:lnTo>
                  <a:cubicBezTo>
                    <a:pt x="3503" y="7386"/>
                    <a:pt x="3342" y="7409"/>
                    <a:pt x="3169" y="7443"/>
                  </a:cubicBezTo>
                  <a:cubicBezTo>
                    <a:pt x="2835" y="7512"/>
                    <a:pt x="2501" y="7605"/>
                    <a:pt x="2190" y="7697"/>
                  </a:cubicBezTo>
                  <a:cubicBezTo>
                    <a:pt x="1545" y="7904"/>
                    <a:pt x="911" y="8181"/>
                    <a:pt x="312" y="8492"/>
                  </a:cubicBezTo>
                  <a:cubicBezTo>
                    <a:pt x="174" y="8561"/>
                    <a:pt x="12" y="8699"/>
                    <a:pt x="47" y="8849"/>
                  </a:cubicBezTo>
                  <a:cubicBezTo>
                    <a:pt x="58" y="8987"/>
                    <a:pt x="197" y="9056"/>
                    <a:pt x="335" y="9056"/>
                  </a:cubicBezTo>
                  <a:cubicBezTo>
                    <a:pt x="462" y="9056"/>
                    <a:pt x="577" y="8999"/>
                    <a:pt x="692" y="8952"/>
                  </a:cubicBezTo>
                  <a:cubicBezTo>
                    <a:pt x="1750" y="8502"/>
                    <a:pt x="2897" y="8261"/>
                    <a:pt x="4034" y="8261"/>
                  </a:cubicBezTo>
                  <a:cubicBezTo>
                    <a:pt x="4061" y="8261"/>
                    <a:pt x="4087" y="8261"/>
                    <a:pt x="4114" y="8261"/>
                  </a:cubicBezTo>
                  <a:cubicBezTo>
                    <a:pt x="2789" y="8607"/>
                    <a:pt x="1452" y="8964"/>
                    <a:pt x="346" y="9759"/>
                  </a:cubicBezTo>
                  <a:cubicBezTo>
                    <a:pt x="174" y="9874"/>
                    <a:pt x="1" y="10093"/>
                    <a:pt x="116" y="10266"/>
                  </a:cubicBezTo>
                  <a:cubicBezTo>
                    <a:pt x="173" y="10341"/>
                    <a:pt x="267" y="10369"/>
                    <a:pt x="369" y="10369"/>
                  </a:cubicBezTo>
                  <a:cubicBezTo>
                    <a:pt x="454" y="10369"/>
                    <a:pt x="544" y="10350"/>
                    <a:pt x="623" y="10324"/>
                  </a:cubicBezTo>
                  <a:cubicBezTo>
                    <a:pt x="1752" y="9966"/>
                    <a:pt x="2893" y="9598"/>
                    <a:pt x="4045" y="9241"/>
                  </a:cubicBezTo>
                  <a:lnTo>
                    <a:pt x="4045" y="9241"/>
                  </a:lnTo>
                  <a:cubicBezTo>
                    <a:pt x="3111" y="9655"/>
                    <a:pt x="2144" y="10082"/>
                    <a:pt x="1349" y="10727"/>
                  </a:cubicBezTo>
                  <a:cubicBezTo>
                    <a:pt x="1234" y="10807"/>
                    <a:pt x="1118" y="10923"/>
                    <a:pt x="1061" y="11072"/>
                  </a:cubicBezTo>
                  <a:cubicBezTo>
                    <a:pt x="1026" y="11211"/>
                    <a:pt x="1061" y="11407"/>
                    <a:pt x="1210" y="11441"/>
                  </a:cubicBezTo>
                  <a:cubicBezTo>
                    <a:pt x="1235" y="11449"/>
                    <a:pt x="1261" y="11453"/>
                    <a:pt x="1286" y="11453"/>
                  </a:cubicBezTo>
                  <a:cubicBezTo>
                    <a:pt x="1368" y="11453"/>
                    <a:pt x="1451" y="11416"/>
                    <a:pt x="1522" y="11372"/>
                  </a:cubicBezTo>
                  <a:cubicBezTo>
                    <a:pt x="1982" y="11130"/>
                    <a:pt x="2432" y="10830"/>
                    <a:pt x="2950" y="10784"/>
                  </a:cubicBezTo>
                  <a:cubicBezTo>
                    <a:pt x="2994" y="10781"/>
                    <a:pt x="3038" y="10779"/>
                    <a:pt x="3082" y="10779"/>
                  </a:cubicBezTo>
                  <a:cubicBezTo>
                    <a:pt x="3712" y="10779"/>
                    <a:pt x="4303" y="11150"/>
                    <a:pt x="4863" y="11441"/>
                  </a:cubicBezTo>
                  <a:cubicBezTo>
                    <a:pt x="5289" y="11660"/>
                    <a:pt x="5715" y="11833"/>
                    <a:pt x="6165" y="11960"/>
                  </a:cubicBezTo>
                  <a:cubicBezTo>
                    <a:pt x="6337" y="12040"/>
                    <a:pt x="6533" y="12109"/>
                    <a:pt x="6752" y="12178"/>
                  </a:cubicBezTo>
                  <a:cubicBezTo>
                    <a:pt x="8880" y="12795"/>
                    <a:pt x="11099" y="13071"/>
                    <a:pt x="13316" y="13071"/>
                  </a:cubicBezTo>
                  <a:cubicBezTo>
                    <a:pt x="14040" y="13071"/>
                    <a:pt x="14765" y="13042"/>
                    <a:pt x="15485" y="12985"/>
                  </a:cubicBezTo>
                  <a:cubicBezTo>
                    <a:pt x="19264" y="12685"/>
                    <a:pt x="23401" y="10508"/>
                    <a:pt x="23435" y="6233"/>
                  </a:cubicBezTo>
                  <a:cubicBezTo>
                    <a:pt x="23447" y="5531"/>
                    <a:pt x="23343" y="4793"/>
                    <a:pt x="23170" y="4079"/>
                  </a:cubicBezTo>
                  <a:cubicBezTo>
                    <a:pt x="23101" y="3756"/>
                    <a:pt x="23009" y="3445"/>
                    <a:pt x="22917" y="3123"/>
                  </a:cubicBezTo>
                  <a:cubicBezTo>
                    <a:pt x="22536" y="1924"/>
                    <a:pt x="22467" y="346"/>
                    <a:pt x="21050" y="47"/>
                  </a:cubicBezTo>
                  <a:cubicBezTo>
                    <a:pt x="20914" y="15"/>
                    <a:pt x="20766" y="1"/>
                    <a:pt x="20611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23;p76"/>
            <p:cNvSpPr/>
            <p:nvPr/>
          </p:nvSpPr>
          <p:spPr>
            <a:xfrm>
              <a:off x="2354825" y="2855375"/>
              <a:ext cx="250900" cy="272275"/>
            </a:xfrm>
            <a:custGeom>
              <a:avLst/>
              <a:gdLst/>
              <a:ahLst/>
              <a:cxnLst/>
              <a:rect l="l" t="t" r="r" b="b"/>
              <a:pathLst>
                <a:path w="10036" h="10891" extrusionOk="0">
                  <a:moveTo>
                    <a:pt x="2952" y="1"/>
                  </a:moveTo>
                  <a:cubicBezTo>
                    <a:pt x="2414" y="1"/>
                    <a:pt x="1904" y="167"/>
                    <a:pt x="1464" y="569"/>
                  </a:cubicBezTo>
                  <a:cubicBezTo>
                    <a:pt x="197" y="1710"/>
                    <a:pt x="1" y="3887"/>
                    <a:pt x="116" y="5465"/>
                  </a:cubicBezTo>
                  <a:cubicBezTo>
                    <a:pt x="243" y="7274"/>
                    <a:pt x="773" y="9026"/>
                    <a:pt x="946" y="10846"/>
                  </a:cubicBezTo>
                  <a:cubicBezTo>
                    <a:pt x="1389" y="10876"/>
                    <a:pt x="1834" y="10891"/>
                    <a:pt x="2280" y="10891"/>
                  </a:cubicBezTo>
                  <a:cubicBezTo>
                    <a:pt x="4934" y="10891"/>
                    <a:pt x="7599" y="10364"/>
                    <a:pt x="10036" y="9348"/>
                  </a:cubicBezTo>
                  <a:cubicBezTo>
                    <a:pt x="9598" y="6906"/>
                    <a:pt x="8895" y="4463"/>
                    <a:pt x="7317" y="2574"/>
                  </a:cubicBezTo>
                  <a:cubicBezTo>
                    <a:pt x="6426" y="1501"/>
                    <a:pt x="4568" y="1"/>
                    <a:pt x="295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24;p76"/>
            <p:cNvSpPr/>
            <p:nvPr/>
          </p:nvSpPr>
          <p:spPr>
            <a:xfrm>
              <a:off x="2374425" y="3056225"/>
              <a:ext cx="226125" cy="48325"/>
            </a:xfrm>
            <a:custGeom>
              <a:avLst/>
              <a:gdLst/>
              <a:ahLst/>
              <a:cxnLst/>
              <a:rect l="l" t="t" r="r" b="b"/>
              <a:pathLst>
                <a:path w="9045" h="1933" extrusionOk="0">
                  <a:moveTo>
                    <a:pt x="8987" y="1"/>
                  </a:moveTo>
                  <a:cubicBezTo>
                    <a:pt x="8883" y="47"/>
                    <a:pt x="8768" y="104"/>
                    <a:pt x="8664" y="139"/>
                  </a:cubicBezTo>
                  <a:cubicBezTo>
                    <a:pt x="7743" y="519"/>
                    <a:pt x="6706" y="876"/>
                    <a:pt x="5600" y="1164"/>
                  </a:cubicBezTo>
                  <a:cubicBezTo>
                    <a:pt x="4482" y="1429"/>
                    <a:pt x="3399" y="1579"/>
                    <a:pt x="2408" y="1671"/>
                  </a:cubicBezTo>
                  <a:cubicBezTo>
                    <a:pt x="1901" y="1694"/>
                    <a:pt x="1440" y="1729"/>
                    <a:pt x="991" y="1729"/>
                  </a:cubicBezTo>
                  <a:cubicBezTo>
                    <a:pt x="845" y="1729"/>
                    <a:pt x="704" y="1734"/>
                    <a:pt x="562" y="1734"/>
                  </a:cubicBezTo>
                  <a:cubicBezTo>
                    <a:pt x="491" y="1734"/>
                    <a:pt x="419" y="1733"/>
                    <a:pt x="346" y="1729"/>
                  </a:cubicBezTo>
                  <a:cubicBezTo>
                    <a:pt x="231" y="1729"/>
                    <a:pt x="115" y="1717"/>
                    <a:pt x="0" y="1717"/>
                  </a:cubicBezTo>
                  <a:cubicBezTo>
                    <a:pt x="12" y="1775"/>
                    <a:pt x="12" y="1833"/>
                    <a:pt x="23" y="1890"/>
                  </a:cubicBezTo>
                  <a:cubicBezTo>
                    <a:pt x="127" y="1902"/>
                    <a:pt x="231" y="1902"/>
                    <a:pt x="346" y="1913"/>
                  </a:cubicBezTo>
                  <a:cubicBezTo>
                    <a:pt x="542" y="1925"/>
                    <a:pt x="761" y="1925"/>
                    <a:pt x="991" y="1925"/>
                  </a:cubicBezTo>
                  <a:cubicBezTo>
                    <a:pt x="1099" y="1930"/>
                    <a:pt x="1209" y="1933"/>
                    <a:pt x="1319" y="1933"/>
                  </a:cubicBezTo>
                  <a:cubicBezTo>
                    <a:pt x="1670" y="1933"/>
                    <a:pt x="2035" y="1910"/>
                    <a:pt x="2420" y="1902"/>
                  </a:cubicBezTo>
                  <a:cubicBezTo>
                    <a:pt x="3422" y="1833"/>
                    <a:pt x="4517" y="1671"/>
                    <a:pt x="5657" y="1406"/>
                  </a:cubicBezTo>
                  <a:cubicBezTo>
                    <a:pt x="6786" y="1141"/>
                    <a:pt x="7835" y="761"/>
                    <a:pt x="8756" y="358"/>
                  </a:cubicBezTo>
                  <a:cubicBezTo>
                    <a:pt x="8849" y="312"/>
                    <a:pt x="8941" y="277"/>
                    <a:pt x="9044" y="231"/>
                  </a:cubicBezTo>
                  <a:cubicBezTo>
                    <a:pt x="9010" y="127"/>
                    <a:pt x="8998" y="58"/>
                    <a:pt x="8987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841;p38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dirty="0" smtClean="0">
                <a:latin typeface="Cooper Black" pitchFamily="18" charset="0"/>
              </a:rPr>
              <a:t>3. </a:t>
            </a:r>
            <a:r>
              <a:rPr lang="en-US" dirty="0" err="1">
                <a:latin typeface="Cooper Black" pitchFamily="18" charset="0"/>
              </a:rPr>
              <a:t>Penyalahgunaan</a:t>
            </a:r>
            <a:r>
              <a:rPr lang="en-US" dirty="0">
                <a:latin typeface="Cooper Black" pitchFamily="18" charset="0"/>
              </a:rPr>
              <a:t> </a:t>
            </a:r>
            <a:r>
              <a:rPr lang="en-US" dirty="0" err="1" smtClean="0">
                <a:latin typeface="Cooper Black" pitchFamily="18" charset="0"/>
              </a:rPr>
              <a:t>narkoba</a:t>
            </a:r>
            <a:endParaRPr lang="en-US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127;p59"/>
          <p:cNvGrpSpPr/>
          <p:nvPr/>
        </p:nvGrpSpPr>
        <p:grpSpPr>
          <a:xfrm>
            <a:off x="7073101" y="2883632"/>
            <a:ext cx="2018015" cy="2259868"/>
            <a:chOff x="2936825" y="1377125"/>
            <a:chExt cx="3270293" cy="2967005"/>
          </a:xfrm>
        </p:grpSpPr>
        <p:sp>
          <p:nvSpPr>
            <p:cNvPr id="7" name="Google Shape;3128;p59"/>
            <p:cNvSpPr/>
            <p:nvPr/>
          </p:nvSpPr>
          <p:spPr>
            <a:xfrm>
              <a:off x="2936825" y="1377125"/>
              <a:ext cx="3270293" cy="2778704"/>
            </a:xfrm>
            <a:custGeom>
              <a:avLst/>
              <a:gdLst/>
              <a:ahLst/>
              <a:cxnLst/>
              <a:rect l="l" t="t" r="r" b="b"/>
              <a:pathLst>
                <a:path w="159274" h="135332" extrusionOk="0">
                  <a:moveTo>
                    <a:pt x="103272" y="0"/>
                  </a:moveTo>
                  <a:cubicBezTo>
                    <a:pt x="93365" y="0"/>
                    <a:pt x="83532" y="3497"/>
                    <a:pt x="76841" y="10671"/>
                  </a:cubicBezTo>
                  <a:cubicBezTo>
                    <a:pt x="72555" y="15230"/>
                    <a:pt x="69698" y="20914"/>
                    <a:pt x="66202" y="26112"/>
                  </a:cubicBezTo>
                  <a:cubicBezTo>
                    <a:pt x="62676" y="31340"/>
                    <a:pt x="58147" y="36264"/>
                    <a:pt x="52129" y="38057"/>
                  </a:cubicBezTo>
                  <a:cubicBezTo>
                    <a:pt x="50201" y="38637"/>
                    <a:pt x="48239" y="38853"/>
                    <a:pt x="46254" y="38853"/>
                  </a:cubicBezTo>
                  <a:cubicBezTo>
                    <a:pt x="40361" y="38853"/>
                    <a:pt x="34269" y="36942"/>
                    <a:pt x="28269" y="36942"/>
                  </a:cubicBezTo>
                  <a:cubicBezTo>
                    <a:pt x="27914" y="36942"/>
                    <a:pt x="27559" y="36949"/>
                    <a:pt x="27205" y="36963"/>
                  </a:cubicBezTo>
                  <a:cubicBezTo>
                    <a:pt x="18755" y="37237"/>
                    <a:pt x="10912" y="43073"/>
                    <a:pt x="6748" y="50276"/>
                  </a:cubicBezTo>
                  <a:cubicBezTo>
                    <a:pt x="5411" y="52617"/>
                    <a:pt x="4377" y="55079"/>
                    <a:pt x="3587" y="57632"/>
                  </a:cubicBezTo>
                  <a:cubicBezTo>
                    <a:pt x="152" y="68362"/>
                    <a:pt x="0" y="79912"/>
                    <a:pt x="3040" y="90763"/>
                  </a:cubicBezTo>
                  <a:cubicBezTo>
                    <a:pt x="8207" y="109092"/>
                    <a:pt x="20183" y="123074"/>
                    <a:pt x="38238" y="129822"/>
                  </a:cubicBezTo>
                  <a:cubicBezTo>
                    <a:pt x="46164" y="132771"/>
                    <a:pt x="56005" y="135332"/>
                    <a:pt x="64898" y="135332"/>
                  </a:cubicBezTo>
                  <a:cubicBezTo>
                    <a:pt x="66271" y="135332"/>
                    <a:pt x="67621" y="135271"/>
                    <a:pt x="68938" y="135141"/>
                  </a:cubicBezTo>
                  <a:cubicBezTo>
                    <a:pt x="72129" y="134776"/>
                    <a:pt x="75047" y="133347"/>
                    <a:pt x="78209" y="132770"/>
                  </a:cubicBezTo>
                  <a:cubicBezTo>
                    <a:pt x="83710" y="131828"/>
                    <a:pt x="89333" y="131585"/>
                    <a:pt x="94835" y="130429"/>
                  </a:cubicBezTo>
                  <a:cubicBezTo>
                    <a:pt x="110914" y="127086"/>
                    <a:pt x="126112" y="121311"/>
                    <a:pt x="138088" y="109700"/>
                  </a:cubicBezTo>
                  <a:cubicBezTo>
                    <a:pt x="153134" y="95110"/>
                    <a:pt x="159274" y="72830"/>
                    <a:pt x="155748" y="52191"/>
                  </a:cubicBezTo>
                  <a:cubicBezTo>
                    <a:pt x="154380" y="44319"/>
                    <a:pt x="151584" y="36750"/>
                    <a:pt x="147693" y="29851"/>
                  </a:cubicBezTo>
                  <a:cubicBezTo>
                    <a:pt x="140702" y="17419"/>
                    <a:pt x="129942" y="6628"/>
                    <a:pt x="116386" y="2099"/>
                  </a:cubicBezTo>
                  <a:cubicBezTo>
                    <a:pt x="112184" y="705"/>
                    <a:pt x="107721" y="0"/>
                    <a:pt x="103272" y="0"/>
                  </a:cubicBezTo>
                  <a:close/>
                </a:path>
              </a:pathLst>
            </a:custGeom>
            <a:solidFill>
              <a:srgbClr val="6FA0A4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29;p59"/>
            <p:cNvSpPr/>
            <p:nvPr/>
          </p:nvSpPr>
          <p:spPr>
            <a:xfrm>
              <a:off x="3529082" y="1533603"/>
              <a:ext cx="2306087" cy="1932437"/>
            </a:xfrm>
            <a:custGeom>
              <a:avLst/>
              <a:gdLst/>
              <a:ahLst/>
              <a:cxnLst/>
              <a:rect l="l" t="t" r="r" b="b"/>
              <a:pathLst>
                <a:path w="112314" h="94116" extrusionOk="0">
                  <a:moveTo>
                    <a:pt x="59919" y="1"/>
                  </a:moveTo>
                  <a:cubicBezTo>
                    <a:pt x="59094" y="1"/>
                    <a:pt x="58277" y="18"/>
                    <a:pt x="57479" y="41"/>
                  </a:cubicBezTo>
                  <a:cubicBezTo>
                    <a:pt x="54592" y="102"/>
                    <a:pt x="51491" y="375"/>
                    <a:pt x="48816" y="1682"/>
                  </a:cubicBezTo>
                  <a:cubicBezTo>
                    <a:pt x="48573" y="1834"/>
                    <a:pt x="48300" y="1925"/>
                    <a:pt x="47996" y="1986"/>
                  </a:cubicBezTo>
                  <a:cubicBezTo>
                    <a:pt x="47922" y="1994"/>
                    <a:pt x="47849" y="1998"/>
                    <a:pt x="47776" y="1998"/>
                  </a:cubicBezTo>
                  <a:cubicBezTo>
                    <a:pt x="47578" y="1998"/>
                    <a:pt x="47383" y="1970"/>
                    <a:pt x="47205" y="1925"/>
                  </a:cubicBezTo>
                  <a:cubicBezTo>
                    <a:pt x="46654" y="1846"/>
                    <a:pt x="46111" y="1807"/>
                    <a:pt x="45578" y="1807"/>
                  </a:cubicBezTo>
                  <a:cubicBezTo>
                    <a:pt x="40000" y="1807"/>
                    <a:pt x="35505" y="6008"/>
                    <a:pt x="33619" y="11196"/>
                  </a:cubicBezTo>
                  <a:cubicBezTo>
                    <a:pt x="32798" y="13536"/>
                    <a:pt x="32646" y="16576"/>
                    <a:pt x="30792" y="18339"/>
                  </a:cubicBezTo>
                  <a:cubicBezTo>
                    <a:pt x="28877" y="20163"/>
                    <a:pt x="25624" y="20406"/>
                    <a:pt x="23132" y="20771"/>
                  </a:cubicBezTo>
                  <a:cubicBezTo>
                    <a:pt x="22524" y="20892"/>
                    <a:pt x="21916" y="20983"/>
                    <a:pt x="21308" y="21135"/>
                  </a:cubicBezTo>
                  <a:cubicBezTo>
                    <a:pt x="16992" y="22199"/>
                    <a:pt x="13101" y="26151"/>
                    <a:pt x="13497" y="30588"/>
                  </a:cubicBezTo>
                  <a:cubicBezTo>
                    <a:pt x="13861" y="34753"/>
                    <a:pt x="15837" y="37701"/>
                    <a:pt x="11734" y="40923"/>
                  </a:cubicBezTo>
                  <a:cubicBezTo>
                    <a:pt x="9728" y="42503"/>
                    <a:pt x="7265" y="43172"/>
                    <a:pt x="5411" y="45026"/>
                  </a:cubicBezTo>
                  <a:cubicBezTo>
                    <a:pt x="3952" y="46424"/>
                    <a:pt x="2889" y="48127"/>
                    <a:pt x="2129" y="50011"/>
                  </a:cubicBezTo>
                  <a:cubicBezTo>
                    <a:pt x="700" y="53537"/>
                    <a:pt x="1" y="58552"/>
                    <a:pt x="2919" y="61561"/>
                  </a:cubicBezTo>
                  <a:cubicBezTo>
                    <a:pt x="5738" y="64451"/>
                    <a:pt x="9103" y="67995"/>
                    <a:pt x="13054" y="67995"/>
                  </a:cubicBezTo>
                  <a:cubicBezTo>
                    <a:pt x="14214" y="67995"/>
                    <a:pt x="15425" y="67689"/>
                    <a:pt x="16688" y="66972"/>
                  </a:cubicBezTo>
                  <a:lnTo>
                    <a:pt x="68574" y="94115"/>
                  </a:lnTo>
                  <a:cubicBezTo>
                    <a:pt x="67783" y="93021"/>
                    <a:pt x="67875" y="91440"/>
                    <a:pt x="68513" y="90285"/>
                  </a:cubicBezTo>
                  <a:cubicBezTo>
                    <a:pt x="69151" y="89100"/>
                    <a:pt x="70337" y="88249"/>
                    <a:pt x="71583" y="87762"/>
                  </a:cubicBezTo>
                  <a:cubicBezTo>
                    <a:pt x="72802" y="87268"/>
                    <a:pt x="74064" y="87056"/>
                    <a:pt x="75339" y="87056"/>
                  </a:cubicBezTo>
                  <a:cubicBezTo>
                    <a:pt x="78612" y="87056"/>
                    <a:pt x="81974" y="88454"/>
                    <a:pt x="84927" y="90072"/>
                  </a:cubicBezTo>
                  <a:cubicBezTo>
                    <a:pt x="86825" y="91111"/>
                    <a:pt x="88781" y="92294"/>
                    <a:pt x="90908" y="92294"/>
                  </a:cubicBezTo>
                  <a:cubicBezTo>
                    <a:pt x="90961" y="92294"/>
                    <a:pt x="91014" y="92293"/>
                    <a:pt x="91066" y="92291"/>
                  </a:cubicBezTo>
                  <a:cubicBezTo>
                    <a:pt x="94045" y="92200"/>
                    <a:pt x="96386" y="89920"/>
                    <a:pt x="98361" y="87732"/>
                  </a:cubicBezTo>
                  <a:cubicBezTo>
                    <a:pt x="99881" y="86030"/>
                    <a:pt x="101492" y="84145"/>
                    <a:pt x="103620" y="83203"/>
                  </a:cubicBezTo>
                  <a:cubicBezTo>
                    <a:pt x="105596" y="82322"/>
                    <a:pt x="107085" y="82261"/>
                    <a:pt x="108787" y="80619"/>
                  </a:cubicBezTo>
                  <a:cubicBezTo>
                    <a:pt x="110884" y="78613"/>
                    <a:pt x="112252" y="75574"/>
                    <a:pt x="111492" y="72747"/>
                  </a:cubicBezTo>
                  <a:cubicBezTo>
                    <a:pt x="110884" y="70376"/>
                    <a:pt x="108848" y="68400"/>
                    <a:pt x="108909" y="65908"/>
                  </a:cubicBezTo>
                  <a:cubicBezTo>
                    <a:pt x="108909" y="64358"/>
                    <a:pt x="109851" y="63112"/>
                    <a:pt x="110489" y="61774"/>
                  </a:cubicBezTo>
                  <a:cubicBezTo>
                    <a:pt x="111097" y="60528"/>
                    <a:pt x="111280" y="59160"/>
                    <a:pt x="111644" y="57792"/>
                  </a:cubicBezTo>
                  <a:cubicBezTo>
                    <a:pt x="112313" y="54966"/>
                    <a:pt x="111036" y="52321"/>
                    <a:pt x="109061" y="50315"/>
                  </a:cubicBezTo>
                  <a:cubicBezTo>
                    <a:pt x="107146" y="48370"/>
                    <a:pt x="104684" y="48218"/>
                    <a:pt x="102678" y="46698"/>
                  </a:cubicBezTo>
                  <a:cubicBezTo>
                    <a:pt x="100550" y="45057"/>
                    <a:pt x="101158" y="42321"/>
                    <a:pt x="100945" y="40011"/>
                  </a:cubicBezTo>
                  <a:cubicBezTo>
                    <a:pt x="100702" y="36637"/>
                    <a:pt x="99547" y="33050"/>
                    <a:pt x="96446" y="31318"/>
                  </a:cubicBezTo>
                  <a:cubicBezTo>
                    <a:pt x="93802" y="29828"/>
                    <a:pt x="90823" y="29585"/>
                    <a:pt x="88179" y="28035"/>
                  </a:cubicBezTo>
                  <a:cubicBezTo>
                    <a:pt x="84683" y="25999"/>
                    <a:pt x="82981" y="24084"/>
                    <a:pt x="82312" y="19980"/>
                  </a:cubicBezTo>
                  <a:cubicBezTo>
                    <a:pt x="81917" y="17670"/>
                    <a:pt x="81735" y="15299"/>
                    <a:pt x="81127" y="13020"/>
                  </a:cubicBezTo>
                  <a:cubicBezTo>
                    <a:pt x="79303" y="6576"/>
                    <a:pt x="73528" y="2320"/>
                    <a:pt x="67297" y="770"/>
                  </a:cubicBezTo>
                  <a:cubicBezTo>
                    <a:pt x="64949" y="155"/>
                    <a:pt x="62396" y="1"/>
                    <a:pt x="5991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30;p59"/>
            <p:cNvSpPr/>
            <p:nvPr/>
          </p:nvSpPr>
          <p:spPr>
            <a:xfrm>
              <a:off x="3697591" y="1760343"/>
              <a:ext cx="1165835" cy="1290427"/>
            </a:xfrm>
            <a:custGeom>
              <a:avLst/>
              <a:gdLst/>
              <a:ahLst/>
              <a:cxnLst/>
              <a:rect l="l" t="t" r="r" b="b"/>
              <a:pathLst>
                <a:path w="56780" h="62848" extrusionOk="0">
                  <a:moveTo>
                    <a:pt x="33862" y="1"/>
                  </a:moveTo>
                  <a:cubicBezTo>
                    <a:pt x="30275" y="275"/>
                    <a:pt x="27752" y="3709"/>
                    <a:pt x="26597" y="7083"/>
                  </a:cubicBezTo>
                  <a:cubicBezTo>
                    <a:pt x="25928" y="9089"/>
                    <a:pt x="25533" y="11247"/>
                    <a:pt x="24165" y="12858"/>
                  </a:cubicBezTo>
                  <a:cubicBezTo>
                    <a:pt x="22433" y="14895"/>
                    <a:pt x="19576" y="15472"/>
                    <a:pt x="16992" y="16202"/>
                  </a:cubicBezTo>
                  <a:cubicBezTo>
                    <a:pt x="11399" y="17782"/>
                    <a:pt x="9241" y="21947"/>
                    <a:pt x="10730" y="27509"/>
                  </a:cubicBezTo>
                  <a:cubicBezTo>
                    <a:pt x="11247" y="29454"/>
                    <a:pt x="12189" y="32220"/>
                    <a:pt x="11217" y="34135"/>
                  </a:cubicBezTo>
                  <a:cubicBezTo>
                    <a:pt x="10214" y="36111"/>
                    <a:pt x="7478" y="37631"/>
                    <a:pt x="5806" y="38998"/>
                  </a:cubicBezTo>
                  <a:cubicBezTo>
                    <a:pt x="3496" y="40944"/>
                    <a:pt x="1521" y="43406"/>
                    <a:pt x="761" y="46293"/>
                  </a:cubicBezTo>
                  <a:cubicBezTo>
                    <a:pt x="1" y="49211"/>
                    <a:pt x="609" y="52585"/>
                    <a:pt x="2828" y="54622"/>
                  </a:cubicBezTo>
                  <a:cubicBezTo>
                    <a:pt x="4606" y="56223"/>
                    <a:pt x="7165" y="56811"/>
                    <a:pt x="9575" y="56811"/>
                  </a:cubicBezTo>
                  <a:cubicBezTo>
                    <a:pt x="9636" y="56811"/>
                    <a:pt x="9697" y="56811"/>
                    <a:pt x="9758" y="56810"/>
                  </a:cubicBezTo>
                  <a:cubicBezTo>
                    <a:pt x="12281" y="56780"/>
                    <a:pt x="14712" y="56233"/>
                    <a:pt x="17205" y="56020"/>
                  </a:cubicBezTo>
                  <a:cubicBezTo>
                    <a:pt x="18023" y="55944"/>
                    <a:pt x="18846" y="55906"/>
                    <a:pt x="19669" y="55906"/>
                  </a:cubicBezTo>
                  <a:cubicBezTo>
                    <a:pt x="23127" y="55906"/>
                    <a:pt x="26597" y="56573"/>
                    <a:pt x="29789" y="57874"/>
                  </a:cubicBezTo>
                  <a:cubicBezTo>
                    <a:pt x="32707" y="59060"/>
                    <a:pt x="35412" y="60671"/>
                    <a:pt x="38391" y="61795"/>
                  </a:cubicBezTo>
                  <a:cubicBezTo>
                    <a:pt x="40096" y="62428"/>
                    <a:pt x="41933" y="62847"/>
                    <a:pt x="43738" y="62847"/>
                  </a:cubicBezTo>
                  <a:cubicBezTo>
                    <a:pt x="45054" y="62847"/>
                    <a:pt x="46353" y="62625"/>
                    <a:pt x="47570" y="62099"/>
                  </a:cubicBezTo>
                  <a:cubicBezTo>
                    <a:pt x="50002" y="61035"/>
                    <a:pt x="51825" y="58847"/>
                    <a:pt x="53041" y="56476"/>
                  </a:cubicBezTo>
                  <a:cubicBezTo>
                    <a:pt x="56780" y="49242"/>
                    <a:pt x="55595" y="40518"/>
                    <a:pt x="53224" y="32767"/>
                  </a:cubicBezTo>
                  <a:cubicBezTo>
                    <a:pt x="52464" y="30214"/>
                    <a:pt x="51552" y="27509"/>
                    <a:pt x="52129" y="24925"/>
                  </a:cubicBezTo>
                  <a:lnTo>
                    <a:pt x="33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31;p59"/>
            <p:cNvSpPr/>
            <p:nvPr/>
          </p:nvSpPr>
          <p:spPr>
            <a:xfrm>
              <a:off x="4658075" y="1908258"/>
              <a:ext cx="1017303" cy="1252175"/>
            </a:xfrm>
            <a:custGeom>
              <a:avLst/>
              <a:gdLst/>
              <a:ahLst/>
              <a:cxnLst/>
              <a:rect l="l" t="t" r="r" b="b"/>
              <a:pathLst>
                <a:path w="49546" h="60985" extrusionOk="0">
                  <a:moveTo>
                    <a:pt x="21126" y="1"/>
                  </a:moveTo>
                  <a:lnTo>
                    <a:pt x="1" y="15077"/>
                  </a:lnTo>
                  <a:cubicBezTo>
                    <a:pt x="548" y="17569"/>
                    <a:pt x="2797" y="19272"/>
                    <a:pt x="4287" y="21399"/>
                  </a:cubicBezTo>
                  <a:cubicBezTo>
                    <a:pt x="7053" y="25442"/>
                    <a:pt x="6809" y="30761"/>
                    <a:pt x="6232" y="35594"/>
                  </a:cubicBezTo>
                  <a:cubicBezTo>
                    <a:pt x="5928" y="38026"/>
                    <a:pt x="5594" y="40609"/>
                    <a:pt x="6505" y="42919"/>
                  </a:cubicBezTo>
                  <a:cubicBezTo>
                    <a:pt x="7357" y="45017"/>
                    <a:pt x="9119" y="46597"/>
                    <a:pt x="10852" y="48056"/>
                  </a:cubicBezTo>
                  <a:cubicBezTo>
                    <a:pt x="15472" y="51916"/>
                    <a:pt x="20275" y="55655"/>
                    <a:pt x="25807" y="58117"/>
                  </a:cubicBezTo>
                  <a:cubicBezTo>
                    <a:pt x="29740" y="59877"/>
                    <a:pt x="34045" y="60985"/>
                    <a:pt x="38335" y="60985"/>
                  </a:cubicBezTo>
                  <a:cubicBezTo>
                    <a:pt x="40046" y="60985"/>
                    <a:pt x="41755" y="60808"/>
                    <a:pt x="43436" y="60427"/>
                  </a:cubicBezTo>
                  <a:cubicBezTo>
                    <a:pt x="45290" y="60032"/>
                    <a:pt x="47266" y="59211"/>
                    <a:pt x="48087" y="57509"/>
                  </a:cubicBezTo>
                  <a:cubicBezTo>
                    <a:pt x="49546" y="54622"/>
                    <a:pt x="46993" y="51308"/>
                    <a:pt x="46962" y="48087"/>
                  </a:cubicBezTo>
                  <a:cubicBezTo>
                    <a:pt x="46932" y="45624"/>
                    <a:pt x="48391" y="43345"/>
                    <a:pt x="48330" y="40883"/>
                  </a:cubicBezTo>
                  <a:cubicBezTo>
                    <a:pt x="48239" y="38208"/>
                    <a:pt x="46385" y="36080"/>
                    <a:pt x="44348" y="34560"/>
                  </a:cubicBezTo>
                  <a:cubicBezTo>
                    <a:pt x="42737" y="33345"/>
                    <a:pt x="40579" y="33375"/>
                    <a:pt x="39211" y="31946"/>
                  </a:cubicBezTo>
                  <a:cubicBezTo>
                    <a:pt x="36780" y="29363"/>
                    <a:pt x="37874" y="25077"/>
                    <a:pt x="36506" y="22038"/>
                  </a:cubicBezTo>
                  <a:cubicBezTo>
                    <a:pt x="34743" y="18086"/>
                    <a:pt x="29667" y="17113"/>
                    <a:pt x="26263" y="14499"/>
                  </a:cubicBezTo>
                  <a:cubicBezTo>
                    <a:pt x="22007" y="11247"/>
                    <a:pt x="20518" y="5320"/>
                    <a:pt x="2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32;p59"/>
            <p:cNvSpPr/>
            <p:nvPr/>
          </p:nvSpPr>
          <p:spPr>
            <a:xfrm>
              <a:off x="3907288" y="1781573"/>
              <a:ext cx="464363" cy="1181440"/>
            </a:xfrm>
            <a:custGeom>
              <a:avLst/>
              <a:gdLst/>
              <a:ahLst/>
              <a:cxnLst/>
              <a:rect l="l" t="t" r="r" b="b"/>
              <a:pathLst>
                <a:path w="22616" h="57540" extrusionOk="0">
                  <a:moveTo>
                    <a:pt x="22615" y="0"/>
                  </a:moveTo>
                  <a:lnTo>
                    <a:pt x="22615" y="0"/>
                  </a:lnTo>
                  <a:cubicBezTo>
                    <a:pt x="22615" y="0"/>
                    <a:pt x="22585" y="31"/>
                    <a:pt x="22463" y="122"/>
                  </a:cubicBezTo>
                  <a:cubicBezTo>
                    <a:pt x="22402" y="183"/>
                    <a:pt x="22250" y="304"/>
                    <a:pt x="22098" y="487"/>
                  </a:cubicBezTo>
                  <a:cubicBezTo>
                    <a:pt x="21794" y="851"/>
                    <a:pt x="21369" y="1399"/>
                    <a:pt x="20974" y="2219"/>
                  </a:cubicBezTo>
                  <a:cubicBezTo>
                    <a:pt x="20609" y="3010"/>
                    <a:pt x="20275" y="4043"/>
                    <a:pt x="20031" y="5259"/>
                  </a:cubicBezTo>
                  <a:cubicBezTo>
                    <a:pt x="19819" y="6475"/>
                    <a:pt x="19667" y="7873"/>
                    <a:pt x="19424" y="9423"/>
                  </a:cubicBezTo>
                  <a:cubicBezTo>
                    <a:pt x="19211" y="10943"/>
                    <a:pt x="18846" y="12645"/>
                    <a:pt x="17934" y="14226"/>
                  </a:cubicBezTo>
                  <a:cubicBezTo>
                    <a:pt x="17478" y="14985"/>
                    <a:pt x="16840" y="15685"/>
                    <a:pt x="16080" y="16232"/>
                  </a:cubicBezTo>
                  <a:cubicBezTo>
                    <a:pt x="15290" y="16748"/>
                    <a:pt x="14378" y="17144"/>
                    <a:pt x="13436" y="17569"/>
                  </a:cubicBezTo>
                  <a:cubicBezTo>
                    <a:pt x="12463" y="17964"/>
                    <a:pt x="11551" y="18542"/>
                    <a:pt x="10700" y="19241"/>
                  </a:cubicBezTo>
                  <a:cubicBezTo>
                    <a:pt x="10274" y="19575"/>
                    <a:pt x="9849" y="20001"/>
                    <a:pt x="9515" y="20396"/>
                  </a:cubicBezTo>
                  <a:cubicBezTo>
                    <a:pt x="9180" y="20852"/>
                    <a:pt x="8815" y="21308"/>
                    <a:pt x="8572" y="21855"/>
                  </a:cubicBezTo>
                  <a:cubicBezTo>
                    <a:pt x="8056" y="22888"/>
                    <a:pt x="7843" y="24134"/>
                    <a:pt x="8116" y="25320"/>
                  </a:cubicBezTo>
                  <a:cubicBezTo>
                    <a:pt x="8329" y="26475"/>
                    <a:pt x="8937" y="27539"/>
                    <a:pt x="9515" y="28603"/>
                  </a:cubicBezTo>
                  <a:cubicBezTo>
                    <a:pt x="10092" y="29666"/>
                    <a:pt x="10609" y="30700"/>
                    <a:pt x="10852" y="31794"/>
                  </a:cubicBezTo>
                  <a:cubicBezTo>
                    <a:pt x="11095" y="32919"/>
                    <a:pt x="11095" y="34043"/>
                    <a:pt x="10913" y="35107"/>
                  </a:cubicBezTo>
                  <a:cubicBezTo>
                    <a:pt x="10730" y="36202"/>
                    <a:pt x="10305" y="37205"/>
                    <a:pt x="9727" y="38116"/>
                  </a:cubicBezTo>
                  <a:cubicBezTo>
                    <a:pt x="9180" y="39028"/>
                    <a:pt x="8451" y="39788"/>
                    <a:pt x="7721" y="40518"/>
                  </a:cubicBezTo>
                  <a:cubicBezTo>
                    <a:pt x="6232" y="41916"/>
                    <a:pt x="4651" y="43101"/>
                    <a:pt x="3344" y="44378"/>
                  </a:cubicBezTo>
                  <a:cubicBezTo>
                    <a:pt x="2706" y="45016"/>
                    <a:pt x="2068" y="45685"/>
                    <a:pt x="1612" y="46384"/>
                  </a:cubicBezTo>
                  <a:cubicBezTo>
                    <a:pt x="1338" y="46749"/>
                    <a:pt x="1156" y="47114"/>
                    <a:pt x="973" y="47509"/>
                  </a:cubicBezTo>
                  <a:cubicBezTo>
                    <a:pt x="882" y="47691"/>
                    <a:pt x="821" y="47873"/>
                    <a:pt x="700" y="48056"/>
                  </a:cubicBezTo>
                  <a:lnTo>
                    <a:pt x="578" y="48329"/>
                  </a:lnTo>
                  <a:cubicBezTo>
                    <a:pt x="548" y="48421"/>
                    <a:pt x="517" y="48512"/>
                    <a:pt x="517" y="48633"/>
                  </a:cubicBezTo>
                  <a:cubicBezTo>
                    <a:pt x="1" y="50153"/>
                    <a:pt x="92" y="51642"/>
                    <a:pt x="396" y="52858"/>
                  </a:cubicBezTo>
                  <a:cubicBezTo>
                    <a:pt x="700" y="54074"/>
                    <a:pt x="1217" y="55016"/>
                    <a:pt x="1764" y="55746"/>
                  </a:cubicBezTo>
                  <a:cubicBezTo>
                    <a:pt x="2280" y="56415"/>
                    <a:pt x="2828" y="56871"/>
                    <a:pt x="3192" y="57144"/>
                  </a:cubicBezTo>
                  <a:cubicBezTo>
                    <a:pt x="3405" y="57296"/>
                    <a:pt x="3557" y="57387"/>
                    <a:pt x="3648" y="57448"/>
                  </a:cubicBezTo>
                  <a:cubicBezTo>
                    <a:pt x="3770" y="57539"/>
                    <a:pt x="3800" y="57539"/>
                    <a:pt x="3800" y="57539"/>
                  </a:cubicBezTo>
                  <a:cubicBezTo>
                    <a:pt x="3861" y="57478"/>
                    <a:pt x="2949" y="57023"/>
                    <a:pt x="1916" y="55624"/>
                  </a:cubicBezTo>
                  <a:cubicBezTo>
                    <a:pt x="1429" y="54956"/>
                    <a:pt x="913" y="53983"/>
                    <a:pt x="609" y="52767"/>
                  </a:cubicBezTo>
                  <a:cubicBezTo>
                    <a:pt x="365" y="51612"/>
                    <a:pt x="274" y="50153"/>
                    <a:pt x="761" y="48725"/>
                  </a:cubicBezTo>
                  <a:cubicBezTo>
                    <a:pt x="821" y="48633"/>
                    <a:pt x="852" y="48512"/>
                    <a:pt x="852" y="48451"/>
                  </a:cubicBezTo>
                  <a:lnTo>
                    <a:pt x="973" y="48177"/>
                  </a:lnTo>
                  <a:cubicBezTo>
                    <a:pt x="1034" y="47995"/>
                    <a:pt x="1125" y="47843"/>
                    <a:pt x="1186" y="47661"/>
                  </a:cubicBezTo>
                  <a:cubicBezTo>
                    <a:pt x="1429" y="47296"/>
                    <a:pt x="1581" y="46931"/>
                    <a:pt x="1824" y="46627"/>
                  </a:cubicBezTo>
                  <a:cubicBezTo>
                    <a:pt x="2280" y="45928"/>
                    <a:pt x="2888" y="45290"/>
                    <a:pt x="3587" y="44652"/>
                  </a:cubicBezTo>
                  <a:cubicBezTo>
                    <a:pt x="4925" y="43405"/>
                    <a:pt x="6475" y="42220"/>
                    <a:pt x="7995" y="40761"/>
                  </a:cubicBezTo>
                  <a:cubicBezTo>
                    <a:pt x="8755" y="40062"/>
                    <a:pt x="9484" y="39241"/>
                    <a:pt x="10092" y="38329"/>
                  </a:cubicBezTo>
                  <a:cubicBezTo>
                    <a:pt x="10639" y="37387"/>
                    <a:pt x="11095" y="36354"/>
                    <a:pt x="11308" y="35229"/>
                  </a:cubicBezTo>
                  <a:cubicBezTo>
                    <a:pt x="11490" y="34074"/>
                    <a:pt x="11490" y="32919"/>
                    <a:pt x="11217" y="31733"/>
                  </a:cubicBezTo>
                  <a:cubicBezTo>
                    <a:pt x="10943" y="30548"/>
                    <a:pt x="10426" y="29484"/>
                    <a:pt x="9849" y="28420"/>
                  </a:cubicBezTo>
                  <a:cubicBezTo>
                    <a:pt x="9271" y="27356"/>
                    <a:pt x="8724" y="26323"/>
                    <a:pt x="8481" y="25229"/>
                  </a:cubicBezTo>
                  <a:cubicBezTo>
                    <a:pt x="8268" y="24134"/>
                    <a:pt x="8451" y="22979"/>
                    <a:pt x="8907" y="22037"/>
                  </a:cubicBezTo>
                  <a:cubicBezTo>
                    <a:pt x="9119" y="21551"/>
                    <a:pt x="9423" y="21095"/>
                    <a:pt x="9788" y="20669"/>
                  </a:cubicBezTo>
                  <a:cubicBezTo>
                    <a:pt x="10122" y="20244"/>
                    <a:pt x="10487" y="19879"/>
                    <a:pt x="10913" y="19545"/>
                  </a:cubicBezTo>
                  <a:cubicBezTo>
                    <a:pt x="11703" y="18846"/>
                    <a:pt x="12615" y="18329"/>
                    <a:pt x="13527" y="17903"/>
                  </a:cubicBezTo>
                  <a:cubicBezTo>
                    <a:pt x="14439" y="17478"/>
                    <a:pt x="15411" y="17052"/>
                    <a:pt x="16232" y="16536"/>
                  </a:cubicBezTo>
                  <a:cubicBezTo>
                    <a:pt x="17083" y="15958"/>
                    <a:pt x="17752" y="15229"/>
                    <a:pt x="18208" y="14408"/>
                  </a:cubicBezTo>
                  <a:cubicBezTo>
                    <a:pt x="18664" y="13618"/>
                    <a:pt x="18998" y="12736"/>
                    <a:pt x="19241" y="11885"/>
                  </a:cubicBezTo>
                  <a:cubicBezTo>
                    <a:pt x="19454" y="11064"/>
                    <a:pt x="19606" y="10274"/>
                    <a:pt x="19728" y="9453"/>
                  </a:cubicBezTo>
                  <a:cubicBezTo>
                    <a:pt x="19910" y="7903"/>
                    <a:pt x="20031" y="6505"/>
                    <a:pt x="20275" y="5289"/>
                  </a:cubicBezTo>
                  <a:cubicBezTo>
                    <a:pt x="20487" y="4073"/>
                    <a:pt x="20791" y="3040"/>
                    <a:pt x="21126" y="2250"/>
                  </a:cubicBezTo>
                  <a:cubicBezTo>
                    <a:pt x="21490" y="1459"/>
                    <a:pt x="21855" y="882"/>
                    <a:pt x="22159" y="548"/>
                  </a:cubicBezTo>
                  <a:cubicBezTo>
                    <a:pt x="22463" y="183"/>
                    <a:pt x="22615" y="1"/>
                    <a:pt x="22615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33;p59"/>
            <p:cNvSpPr/>
            <p:nvPr/>
          </p:nvSpPr>
          <p:spPr>
            <a:xfrm>
              <a:off x="4193119" y="2084262"/>
              <a:ext cx="262775" cy="814052"/>
            </a:xfrm>
            <a:custGeom>
              <a:avLst/>
              <a:gdLst/>
              <a:ahLst/>
              <a:cxnLst/>
              <a:rect l="l" t="t" r="r" b="b"/>
              <a:pathLst>
                <a:path w="12798" h="39647" extrusionOk="0">
                  <a:moveTo>
                    <a:pt x="12767" y="0"/>
                  </a:moveTo>
                  <a:cubicBezTo>
                    <a:pt x="12767" y="0"/>
                    <a:pt x="12554" y="31"/>
                    <a:pt x="12250" y="122"/>
                  </a:cubicBezTo>
                  <a:cubicBezTo>
                    <a:pt x="11946" y="243"/>
                    <a:pt x="11491" y="395"/>
                    <a:pt x="10943" y="639"/>
                  </a:cubicBezTo>
                  <a:cubicBezTo>
                    <a:pt x="9788" y="1186"/>
                    <a:pt x="8238" y="2219"/>
                    <a:pt x="6840" y="3982"/>
                  </a:cubicBezTo>
                  <a:cubicBezTo>
                    <a:pt x="6141" y="4894"/>
                    <a:pt x="5503" y="5958"/>
                    <a:pt x="5107" y="7265"/>
                  </a:cubicBezTo>
                  <a:cubicBezTo>
                    <a:pt x="4712" y="8511"/>
                    <a:pt x="4469" y="9970"/>
                    <a:pt x="4560" y="11429"/>
                  </a:cubicBezTo>
                  <a:cubicBezTo>
                    <a:pt x="4621" y="12918"/>
                    <a:pt x="4955" y="14529"/>
                    <a:pt x="5685" y="15958"/>
                  </a:cubicBezTo>
                  <a:cubicBezTo>
                    <a:pt x="6384" y="17447"/>
                    <a:pt x="7326" y="18846"/>
                    <a:pt x="7752" y="20456"/>
                  </a:cubicBezTo>
                  <a:cubicBezTo>
                    <a:pt x="7965" y="21247"/>
                    <a:pt x="8056" y="22067"/>
                    <a:pt x="7934" y="22888"/>
                  </a:cubicBezTo>
                  <a:cubicBezTo>
                    <a:pt x="7813" y="23678"/>
                    <a:pt x="7448" y="24347"/>
                    <a:pt x="6931" y="24955"/>
                  </a:cubicBezTo>
                  <a:cubicBezTo>
                    <a:pt x="5867" y="26140"/>
                    <a:pt x="4469" y="26840"/>
                    <a:pt x="3253" y="27660"/>
                  </a:cubicBezTo>
                  <a:cubicBezTo>
                    <a:pt x="2645" y="28086"/>
                    <a:pt x="2068" y="28572"/>
                    <a:pt x="1612" y="29119"/>
                  </a:cubicBezTo>
                  <a:cubicBezTo>
                    <a:pt x="1156" y="29666"/>
                    <a:pt x="822" y="30274"/>
                    <a:pt x="548" y="30882"/>
                  </a:cubicBezTo>
                  <a:cubicBezTo>
                    <a:pt x="62" y="32159"/>
                    <a:pt x="1" y="33435"/>
                    <a:pt x="183" y="34590"/>
                  </a:cubicBezTo>
                  <a:cubicBezTo>
                    <a:pt x="366" y="35715"/>
                    <a:pt x="913" y="36627"/>
                    <a:pt x="1430" y="37356"/>
                  </a:cubicBezTo>
                  <a:cubicBezTo>
                    <a:pt x="2007" y="38086"/>
                    <a:pt x="2615" y="38572"/>
                    <a:pt x="3132" y="38876"/>
                  </a:cubicBezTo>
                  <a:cubicBezTo>
                    <a:pt x="3679" y="39211"/>
                    <a:pt x="4135" y="39393"/>
                    <a:pt x="4469" y="39484"/>
                  </a:cubicBezTo>
                  <a:cubicBezTo>
                    <a:pt x="4681" y="39602"/>
                    <a:pt x="4820" y="39647"/>
                    <a:pt x="4886" y="39647"/>
                  </a:cubicBezTo>
                  <a:cubicBezTo>
                    <a:pt x="4905" y="39647"/>
                    <a:pt x="4918" y="39643"/>
                    <a:pt x="4925" y="39636"/>
                  </a:cubicBezTo>
                  <a:cubicBezTo>
                    <a:pt x="4925" y="39606"/>
                    <a:pt x="4256" y="39454"/>
                    <a:pt x="3223" y="38755"/>
                  </a:cubicBezTo>
                  <a:cubicBezTo>
                    <a:pt x="2706" y="38420"/>
                    <a:pt x="2129" y="37934"/>
                    <a:pt x="1582" y="37235"/>
                  </a:cubicBezTo>
                  <a:cubicBezTo>
                    <a:pt x="1065" y="36566"/>
                    <a:pt x="609" y="35654"/>
                    <a:pt x="396" y="34530"/>
                  </a:cubicBezTo>
                  <a:cubicBezTo>
                    <a:pt x="214" y="33466"/>
                    <a:pt x="335" y="32220"/>
                    <a:pt x="822" y="31034"/>
                  </a:cubicBezTo>
                  <a:cubicBezTo>
                    <a:pt x="1065" y="30426"/>
                    <a:pt x="1399" y="29879"/>
                    <a:pt x="1855" y="29362"/>
                  </a:cubicBezTo>
                  <a:cubicBezTo>
                    <a:pt x="2311" y="28846"/>
                    <a:pt x="2858" y="28420"/>
                    <a:pt x="3436" y="27995"/>
                  </a:cubicBezTo>
                  <a:cubicBezTo>
                    <a:pt x="4621" y="27174"/>
                    <a:pt x="6080" y="26475"/>
                    <a:pt x="7205" y="25229"/>
                  </a:cubicBezTo>
                  <a:cubicBezTo>
                    <a:pt x="7752" y="24621"/>
                    <a:pt x="8147" y="23830"/>
                    <a:pt x="8299" y="22949"/>
                  </a:cubicBezTo>
                  <a:cubicBezTo>
                    <a:pt x="8451" y="22067"/>
                    <a:pt x="8360" y="21216"/>
                    <a:pt x="8117" y="20365"/>
                  </a:cubicBezTo>
                  <a:cubicBezTo>
                    <a:pt x="7661" y="18663"/>
                    <a:pt x="6718" y="17265"/>
                    <a:pt x="6019" y="15806"/>
                  </a:cubicBezTo>
                  <a:cubicBezTo>
                    <a:pt x="5351" y="14377"/>
                    <a:pt x="4955" y="12888"/>
                    <a:pt x="4895" y="11429"/>
                  </a:cubicBezTo>
                  <a:cubicBezTo>
                    <a:pt x="4803" y="10000"/>
                    <a:pt x="5016" y="8602"/>
                    <a:pt x="5411" y="7386"/>
                  </a:cubicBezTo>
                  <a:cubicBezTo>
                    <a:pt x="5807" y="6110"/>
                    <a:pt x="6414" y="5046"/>
                    <a:pt x="7053" y="4195"/>
                  </a:cubicBezTo>
                  <a:cubicBezTo>
                    <a:pt x="8390" y="2402"/>
                    <a:pt x="9910" y="1368"/>
                    <a:pt x="11004" y="791"/>
                  </a:cubicBezTo>
                  <a:cubicBezTo>
                    <a:pt x="12098" y="243"/>
                    <a:pt x="12798" y="31"/>
                    <a:pt x="1276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34;p59"/>
            <p:cNvSpPr/>
            <p:nvPr/>
          </p:nvSpPr>
          <p:spPr>
            <a:xfrm>
              <a:off x="4457741" y="2274598"/>
              <a:ext cx="104244" cy="557355"/>
            </a:xfrm>
            <a:custGeom>
              <a:avLst/>
              <a:gdLst/>
              <a:ahLst/>
              <a:cxnLst/>
              <a:rect l="l" t="t" r="r" b="b"/>
              <a:pathLst>
                <a:path w="5077" h="27145" extrusionOk="0">
                  <a:moveTo>
                    <a:pt x="5077" y="1"/>
                  </a:moveTo>
                  <a:cubicBezTo>
                    <a:pt x="5077" y="1"/>
                    <a:pt x="4955" y="31"/>
                    <a:pt x="4803" y="153"/>
                  </a:cubicBezTo>
                  <a:cubicBezTo>
                    <a:pt x="4742" y="183"/>
                    <a:pt x="4621" y="274"/>
                    <a:pt x="4499" y="335"/>
                  </a:cubicBezTo>
                  <a:cubicBezTo>
                    <a:pt x="4408" y="457"/>
                    <a:pt x="4256" y="578"/>
                    <a:pt x="4135" y="639"/>
                  </a:cubicBezTo>
                  <a:cubicBezTo>
                    <a:pt x="3831" y="913"/>
                    <a:pt x="3527" y="1217"/>
                    <a:pt x="3192" y="1673"/>
                  </a:cubicBezTo>
                  <a:cubicBezTo>
                    <a:pt x="2888" y="2129"/>
                    <a:pt x="2493" y="2615"/>
                    <a:pt x="2220" y="3284"/>
                  </a:cubicBezTo>
                  <a:cubicBezTo>
                    <a:pt x="1672" y="4530"/>
                    <a:pt x="1277" y="6202"/>
                    <a:pt x="1672" y="8025"/>
                  </a:cubicBezTo>
                  <a:cubicBezTo>
                    <a:pt x="1733" y="8481"/>
                    <a:pt x="1885" y="8937"/>
                    <a:pt x="2037" y="9363"/>
                  </a:cubicBezTo>
                  <a:cubicBezTo>
                    <a:pt x="2220" y="9819"/>
                    <a:pt x="2432" y="10214"/>
                    <a:pt x="2676" y="10639"/>
                  </a:cubicBezTo>
                  <a:cubicBezTo>
                    <a:pt x="3131" y="11521"/>
                    <a:pt x="3679" y="12342"/>
                    <a:pt x="4013" y="13314"/>
                  </a:cubicBezTo>
                  <a:cubicBezTo>
                    <a:pt x="4347" y="14256"/>
                    <a:pt x="4439" y="15229"/>
                    <a:pt x="4256" y="16141"/>
                  </a:cubicBezTo>
                  <a:cubicBezTo>
                    <a:pt x="4043" y="17053"/>
                    <a:pt x="3679" y="17934"/>
                    <a:pt x="3253" y="18694"/>
                  </a:cubicBezTo>
                  <a:cubicBezTo>
                    <a:pt x="2432" y="20244"/>
                    <a:pt x="1521" y="21582"/>
                    <a:pt x="913" y="22828"/>
                  </a:cubicBezTo>
                  <a:cubicBezTo>
                    <a:pt x="609" y="23436"/>
                    <a:pt x="365" y="24013"/>
                    <a:pt x="213" y="24561"/>
                  </a:cubicBezTo>
                  <a:cubicBezTo>
                    <a:pt x="62" y="25077"/>
                    <a:pt x="31" y="25533"/>
                    <a:pt x="1" y="25928"/>
                  </a:cubicBezTo>
                  <a:cubicBezTo>
                    <a:pt x="1" y="26293"/>
                    <a:pt x="1" y="26597"/>
                    <a:pt x="31" y="26779"/>
                  </a:cubicBezTo>
                  <a:cubicBezTo>
                    <a:pt x="31" y="27023"/>
                    <a:pt x="62" y="27144"/>
                    <a:pt x="62" y="27144"/>
                  </a:cubicBezTo>
                  <a:cubicBezTo>
                    <a:pt x="92" y="27144"/>
                    <a:pt x="31" y="26719"/>
                    <a:pt x="92" y="25959"/>
                  </a:cubicBezTo>
                  <a:cubicBezTo>
                    <a:pt x="183" y="25199"/>
                    <a:pt x="457" y="24165"/>
                    <a:pt x="1095" y="22980"/>
                  </a:cubicBezTo>
                  <a:cubicBezTo>
                    <a:pt x="1703" y="21825"/>
                    <a:pt x="2645" y="20488"/>
                    <a:pt x="3527" y="18937"/>
                  </a:cubicBezTo>
                  <a:cubicBezTo>
                    <a:pt x="3952" y="18117"/>
                    <a:pt x="4347" y="17266"/>
                    <a:pt x="4560" y="16263"/>
                  </a:cubicBezTo>
                  <a:cubicBezTo>
                    <a:pt x="4773" y="15290"/>
                    <a:pt x="4712" y="14226"/>
                    <a:pt x="4317" y="13193"/>
                  </a:cubicBezTo>
                  <a:cubicBezTo>
                    <a:pt x="3952" y="12190"/>
                    <a:pt x="3405" y="11338"/>
                    <a:pt x="2949" y="10487"/>
                  </a:cubicBezTo>
                  <a:cubicBezTo>
                    <a:pt x="2706" y="10062"/>
                    <a:pt x="2493" y="9667"/>
                    <a:pt x="2341" y="9241"/>
                  </a:cubicBezTo>
                  <a:cubicBezTo>
                    <a:pt x="2189" y="8816"/>
                    <a:pt x="2037" y="8390"/>
                    <a:pt x="1946" y="7934"/>
                  </a:cubicBezTo>
                  <a:cubicBezTo>
                    <a:pt x="1612" y="6232"/>
                    <a:pt x="1916" y="4591"/>
                    <a:pt x="2463" y="3375"/>
                  </a:cubicBezTo>
                  <a:cubicBezTo>
                    <a:pt x="2706" y="2767"/>
                    <a:pt x="3040" y="2250"/>
                    <a:pt x="3344" y="1825"/>
                  </a:cubicBezTo>
                  <a:cubicBezTo>
                    <a:pt x="3648" y="1399"/>
                    <a:pt x="3952" y="1065"/>
                    <a:pt x="4195" y="791"/>
                  </a:cubicBezTo>
                  <a:cubicBezTo>
                    <a:pt x="4317" y="700"/>
                    <a:pt x="4439" y="578"/>
                    <a:pt x="4590" y="457"/>
                  </a:cubicBezTo>
                  <a:cubicBezTo>
                    <a:pt x="4712" y="396"/>
                    <a:pt x="4773" y="305"/>
                    <a:pt x="4864" y="244"/>
                  </a:cubicBezTo>
                  <a:cubicBezTo>
                    <a:pt x="4986" y="122"/>
                    <a:pt x="5077" y="31"/>
                    <a:pt x="5077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35;p59"/>
            <p:cNvSpPr/>
            <p:nvPr/>
          </p:nvSpPr>
          <p:spPr>
            <a:xfrm>
              <a:off x="4932675" y="2124814"/>
              <a:ext cx="615400" cy="948663"/>
            </a:xfrm>
            <a:custGeom>
              <a:avLst/>
              <a:gdLst/>
              <a:ahLst/>
              <a:cxnLst/>
              <a:rect l="l" t="t" r="r" b="b"/>
              <a:pathLst>
                <a:path w="29972" h="46203" extrusionOk="0">
                  <a:moveTo>
                    <a:pt x="62" y="1"/>
                  </a:moveTo>
                  <a:cubicBezTo>
                    <a:pt x="62" y="1"/>
                    <a:pt x="62" y="31"/>
                    <a:pt x="31" y="153"/>
                  </a:cubicBezTo>
                  <a:cubicBezTo>
                    <a:pt x="31" y="275"/>
                    <a:pt x="1" y="427"/>
                    <a:pt x="1" y="609"/>
                  </a:cubicBezTo>
                  <a:cubicBezTo>
                    <a:pt x="1" y="1034"/>
                    <a:pt x="62" y="1642"/>
                    <a:pt x="366" y="2402"/>
                  </a:cubicBezTo>
                  <a:cubicBezTo>
                    <a:pt x="670" y="3132"/>
                    <a:pt x="1247" y="3952"/>
                    <a:pt x="2068" y="4682"/>
                  </a:cubicBezTo>
                  <a:cubicBezTo>
                    <a:pt x="2919" y="5442"/>
                    <a:pt x="4104" y="6050"/>
                    <a:pt x="5381" y="6536"/>
                  </a:cubicBezTo>
                  <a:cubicBezTo>
                    <a:pt x="6688" y="7083"/>
                    <a:pt x="8147" y="7478"/>
                    <a:pt x="9636" y="8208"/>
                  </a:cubicBezTo>
                  <a:cubicBezTo>
                    <a:pt x="11126" y="8907"/>
                    <a:pt x="12645" y="9819"/>
                    <a:pt x="13922" y="11095"/>
                  </a:cubicBezTo>
                  <a:cubicBezTo>
                    <a:pt x="14591" y="11734"/>
                    <a:pt x="15108" y="12494"/>
                    <a:pt x="15533" y="13345"/>
                  </a:cubicBezTo>
                  <a:cubicBezTo>
                    <a:pt x="15898" y="14226"/>
                    <a:pt x="16141" y="15168"/>
                    <a:pt x="16141" y="16141"/>
                  </a:cubicBezTo>
                  <a:cubicBezTo>
                    <a:pt x="16171" y="17144"/>
                    <a:pt x="16019" y="18178"/>
                    <a:pt x="15989" y="19181"/>
                  </a:cubicBezTo>
                  <a:cubicBezTo>
                    <a:pt x="15898" y="20214"/>
                    <a:pt x="15898" y="21308"/>
                    <a:pt x="16263" y="22372"/>
                  </a:cubicBezTo>
                  <a:cubicBezTo>
                    <a:pt x="16597" y="23436"/>
                    <a:pt x="17266" y="24348"/>
                    <a:pt x="18117" y="25047"/>
                  </a:cubicBezTo>
                  <a:cubicBezTo>
                    <a:pt x="18937" y="25716"/>
                    <a:pt x="19849" y="26232"/>
                    <a:pt x="20761" y="26627"/>
                  </a:cubicBezTo>
                  <a:cubicBezTo>
                    <a:pt x="21673" y="27053"/>
                    <a:pt x="22646" y="27387"/>
                    <a:pt x="23558" y="27752"/>
                  </a:cubicBezTo>
                  <a:cubicBezTo>
                    <a:pt x="24469" y="28086"/>
                    <a:pt x="25290" y="28451"/>
                    <a:pt x="26080" y="28907"/>
                  </a:cubicBezTo>
                  <a:cubicBezTo>
                    <a:pt x="26901" y="29363"/>
                    <a:pt x="27570" y="29910"/>
                    <a:pt x="28117" y="30579"/>
                  </a:cubicBezTo>
                  <a:cubicBezTo>
                    <a:pt x="28664" y="31248"/>
                    <a:pt x="29029" y="32008"/>
                    <a:pt x="29211" y="32798"/>
                  </a:cubicBezTo>
                  <a:cubicBezTo>
                    <a:pt x="29637" y="34348"/>
                    <a:pt x="29485" y="35898"/>
                    <a:pt x="29272" y="37266"/>
                  </a:cubicBezTo>
                  <a:cubicBezTo>
                    <a:pt x="29059" y="38634"/>
                    <a:pt x="28755" y="39910"/>
                    <a:pt x="28573" y="40974"/>
                  </a:cubicBezTo>
                  <a:cubicBezTo>
                    <a:pt x="28360" y="42068"/>
                    <a:pt x="28269" y="43011"/>
                    <a:pt x="28269" y="43801"/>
                  </a:cubicBezTo>
                  <a:cubicBezTo>
                    <a:pt x="28269" y="44622"/>
                    <a:pt x="28360" y="45230"/>
                    <a:pt x="28451" y="45594"/>
                  </a:cubicBezTo>
                  <a:cubicBezTo>
                    <a:pt x="28482" y="45777"/>
                    <a:pt x="28573" y="45929"/>
                    <a:pt x="28573" y="46050"/>
                  </a:cubicBezTo>
                  <a:cubicBezTo>
                    <a:pt x="28725" y="46172"/>
                    <a:pt x="28725" y="46202"/>
                    <a:pt x="28725" y="46202"/>
                  </a:cubicBezTo>
                  <a:cubicBezTo>
                    <a:pt x="28755" y="46202"/>
                    <a:pt x="28451" y="45382"/>
                    <a:pt x="28482" y="43801"/>
                  </a:cubicBezTo>
                  <a:cubicBezTo>
                    <a:pt x="28482" y="43041"/>
                    <a:pt x="28603" y="42099"/>
                    <a:pt x="28846" y="41005"/>
                  </a:cubicBezTo>
                  <a:cubicBezTo>
                    <a:pt x="29029" y="39910"/>
                    <a:pt x="29363" y="38695"/>
                    <a:pt x="29606" y="37327"/>
                  </a:cubicBezTo>
                  <a:cubicBezTo>
                    <a:pt x="29819" y="35959"/>
                    <a:pt x="29971" y="34348"/>
                    <a:pt x="29545" y="32707"/>
                  </a:cubicBezTo>
                  <a:cubicBezTo>
                    <a:pt x="29333" y="31916"/>
                    <a:pt x="28968" y="31096"/>
                    <a:pt x="28360" y="30397"/>
                  </a:cubicBezTo>
                  <a:cubicBezTo>
                    <a:pt x="27813" y="29667"/>
                    <a:pt x="27083" y="29120"/>
                    <a:pt x="26232" y="28664"/>
                  </a:cubicBezTo>
                  <a:cubicBezTo>
                    <a:pt x="25442" y="28147"/>
                    <a:pt x="24530" y="27783"/>
                    <a:pt x="23649" y="27448"/>
                  </a:cubicBezTo>
                  <a:cubicBezTo>
                    <a:pt x="22737" y="27083"/>
                    <a:pt x="21825" y="26749"/>
                    <a:pt x="20913" y="26324"/>
                  </a:cubicBezTo>
                  <a:cubicBezTo>
                    <a:pt x="20001" y="25928"/>
                    <a:pt x="19150" y="25412"/>
                    <a:pt x="18329" y="24773"/>
                  </a:cubicBezTo>
                  <a:cubicBezTo>
                    <a:pt x="17570" y="24135"/>
                    <a:pt x="16931" y="23284"/>
                    <a:pt x="16627" y="22311"/>
                  </a:cubicBezTo>
                  <a:cubicBezTo>
                    <a:pt x="16323" y="21308"/>
                    <a:pt x="16323" y="20305"/>
                    <a:pt x="16354" y="19272"/>
                  </a:cubicBezTo>
                  <a:cubicBezTo>
                    <a:pt x="16445" y="18238"/>
                    <a:pt x="16567" y="17205"/>
                    <a:pt x="16506" y="16202"/>
                  </a:cubicBezTo>
                  <a:cubicBezTo>
                    <a:pt x="16506" y="15168"/>
                    <a:pt x="16293" y="14135"/>
                    <a:pt x="15867" y="13223"/>
                  </a:cubicBezTo>
                  <a:cubicBezTo>
                    <a:pt x="15442" y="12311"/>
                    <a:pt x="14834" y="11551"/>
                    <a:pt x="14196" y="10883"/>
                  </a:cubicBezTo>
                  <a:cubicBezTo>
                    <a:pt x="12858" y="9545"/>
                    <a:pt x="11308" y="8633"/>
                    <a:pt x="9788" y="7934"/>
                  </a:cubicBezTo>
                  <a:cubicBezTo>
                    <a:pt x="8268" y="7266"/>
                    <a:pt x="6779" y="6840"/>
                    <a:pt x="5502" y="6323"/>
                  </a:cubicBezTo>
                  <a:cubicBezTo>
                    <a:pt x="4195" y="5807"/>
                    <a:pt x="3071" y="5259"/>
                    <a:pt x="2220" y="4530"/>
                  </a:cubicBezTo>
                  <a:cubicBezTo>
                    <a:pt x="1399" y="3831"/>
                    <a:pt x="822" y="3041"/>
                    <a:pt x="518" y="2311"/>
                  </a:cubicBezTo>
                  <a:cubicBezTo>
                    <a:pt x="183" y="1642"/>
                    <a:pt x="92" y="1034"/>
                    <a:pt x="62" y="609"/>
                  </a:cubicBezTo>
                  <a:lnTo>
                    <a:pt x="62" y="153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36;p59"/>
            <p:cNvSpPr/>
            <p:nvPr/>
          </p:nvSpPr>
          <p:spPr>
            <a:xfrm>
              <a:off x="4860915" y="2218442"/>
              <a:ext cx="342646" cy="643468"/>
            </a:xfrm>
            <a:custGeom>
              <a:avLst/>
              <a:gdLst/>
              <a:ahLst/>
              <a:cxnLst/>
              <a:rect l="l" t="t" r="r" b="b"/>
              <a:pathLst>
                <a:path w="16688" h="31339" extrusionOk="0">
                  <a:moveTo>
                    <a:pt x="304" y="0"/>
                  </a:moveTo>
                  <a:cubicBezTo>
                    <a:pt x="304" y="0"/>
                    <a:pt x="213" y="122"/>
                    <a:pt x="152" y="335"/>
                  </a:cubicBezTo>
                  <a:cubicBezTo>
                    <a:pt x="61" y="578"/>
                    <a:pt x="0" y="943"/>
                    <a:pt x="0" y="1429"/>
                  </a:cubicBezTo>
                  <a:cubicBezTo>
                    <a:pt x="31" y="2432"/>
                    <a:pt x="578" y="3830"/>
                    <a:pt x="1794" y="5137"/>
                  </a:cubicBezTo>
                  <a:cubicBezTo>
                    <a:pt x="2402" y="5775"/>
                    <a:pt x="3070" y="6414"/>
                    <a:pt x="3861" y="7052"/>
                  </a:cubicBezTo>
                  <a:cubicBezTo>
                    <a:pt x="4681" y="7721"/>
                    <a:pt x="5502" y="8389"/>
                    <a:pt x="6383" y="9119"/>
                  </a:cubicBezTo>
                  <a:cubicBezTo>
                    <a:pt x="7265" y="9848"/>
                    <a:pt x="8116" y="10669"/>
                    <a:pt x="8815" y="11672"/>
                  </a:cubicBezTo>
                  <a:cubicBezTo>
                    <a:pt x="9180" y="12159"/>
                    <a:pt x="9453" y="12675"/>
                    <a:pt x="9727" y="13253"/>
                  </a:cubicBezTo>
                  <a:cubicBezTo>
                    <a:pt x="9940" y="13830"/>
                    <a:pt x="10092" y="14469"/>
                    <a:pt x="10183" y="15077"/>
                  </a:cubicBezTo>
                  <a:cubicBezTo>
                    <a:pt x="10304" y="16384"/>
                    <a:pt x="10153" y="17630"/>
                    <a:pt x="10001" y="18876"/>
                  </a:cubicBezTo>
                  <a:cubicBezTo>
                    <a:pt x="9849" y="20092"/>
                    <a:pt x="9636" y="21308"/>
                    <a:pt x="9727" y="22493"/>
                  </a:cubicBezTo>
                  <a:cubicBezTo>
                    <a:pt x="9727" y="23071"/>
                    <a:pt x="9849" y="23618"/>
                    <a:pt x="9940" y="24165"/>
                  </a:cubicBezTo>
                  <a:cubicBezTo>
                    <a:pt x="10031" y="24438"/>
                    <a:pt x="10092" y="24682"/>
                    <a:pt x="10213" y="24925"/>
                  </a:cubicBezTo>
                  <a:cubicBezTo>
                    <a:pt x="10244" y="25046"/>
                    <a:pt x="10335" y="25198"/>
                    <a:pt x="10365" y="25289"/>
                  </a:cubicBezTo>
                  <a:cubicBezTo>
                    <a:pt x="10456" y="25411"/>
                    <a:pt x="10487" y="25533"/>
                    <a:pt x="10548" y="25654"/>
                  </a:cubicBezTo>
                  <a:cubicBezTo>
                    <a:pt x="11004" y="26566"/>
                    <a:pt x="11672" y="27326"/>
                    <a:pt x="12280" y="27964"/>
                  </a:cubicBezTo>
                  <a:cubicBezTo>
                    <a:pt x="13496" y="29210"/>
                    <a:pt x="14712" y="29970"/>
                    <a:pt x="15502" y="30517"/>
                  </a:cubicBezTo>
                  <a:cubicBezTo>
                    <a:pt x="15752" y="30660"/>
                    <a:pt x="15960" y="30793"/>
                    <a:pt x="16133" y="30909"/>
                  </a:cubicBezTo>
                  <a:lnTo>
                    <a:pt x="16133" y="30909"/>
                  </a:lnTo>
                  <a:cubicBezTo>
                    <a:pt x="15954" y="30778"/>
                    <a:pt x="15733" y="30617"/>
                    <a:pt x="15472" y="30426"/>
                  </a:cubicBezTo>
                  <a:cubicBezTo>
                    <a:pt x="14712" y="29879"/>
                    <a:pt x="13526" y="29058"/>
                    <a:pt x="12341" y="27812"/>
                  </a:cubicBezTo>
                  <a:cubicBezTo>
                    <a:pt x="11763" y="27204"/>
                    <a:pt x="11156" y="26444"/>
                    <a:pt x="10760" y="25563"/>
                  </a:cubicBezTo>
                  <a:cubicBezTo>
                    <a:pt x="10700" y="25441"/>
                    <a:pt x="10639" y="25350"/>
                    <a:pt x="10608" y="25229"/>
                  </a:cubicBezTo>
                  <a:cubicBezTo>
                    <a:pt x="10548" y="25107"/>
                    <a:pt x="10517" y="24985"/>
                    <a:pt x="10456" y="24894"/>
                  </a:cubicBezTo>
                  <a:cubicBezTo>
                    <a:pt x="10335" y="24651"/>
                    <a:pt x="10304" y="24378"/>
                    <a:pt x="10213" y="24134"/>
                  </a:cubicBezTo>
                  <a:cubicBezTo>
                    <a:pt x="10092" y="23587"/>
                    <a:pt x="10031" y="23071"/>
                    <a:pt x="10031" y="22493"/>
                  </a:cubicBezTo>
                  <a:cubicBezTo>
                    <a:pt x="10001" y="21338"/>
                    <a:pt x="10153" y="20183"/>
                    <a:pt x="10335" y="18967"/>
                  </a:cubicBezTo>
                  <a:cubicBezTo>
                    <a:pt x="10487" y="17751"/>
                    <a:pt x="10669" y="16414"/>
                    <a:pt x="10548" y="15077"/>
                  </a:cubicBezTo>
                  <a:cubicBezTo>
                    <a:pt x="10487" y="14408"/>
                    <a:pt x="10335" y="13739"/>
                    <a:pt x="10092" y="13131"/>
                  </a:cubicBezTo>
                  <a:cubicBezTo>
                    <a:pt x="9849" y="12523"/>
                    <a:pt x="9545" y="11976"/>
                    <a:pt x="9149" y="11429"/>
                  </a:cubicBezTo>
                  <a:cubicBezTo>
                    <a:pt x="8390" y="10396"/>
                    <a:pt x="7508" y="9575"/>
                    <a:pt x="6596" y="8845"/>
                  </a:cubicBezTo>
                  <a:cubicBezTo>
                    <a:pt x="5745" y="8116"/>
                    <a:pt x="4864" y="7478"/>
                    <a:pt x="4073" y="6839"/>
                  </a:cubicBezTo>
                  <a:cubicBezTo>
                    <a:pt x="3253" y="6201"/>
                    <a:pt x="2584" y="5593"/>
                    <a:pt x="1976" y="4985"/>
                  </a:cubicBezTo>
                  <a:cubicBezTo>
                    <a:pt x="791" y="3769"/>
                    <a:pt x="213" y="2432"/>
                    <a:pt x="152" y="1490"/>
                  </a:cubicBezTo>
                  <a:cubicBezTo>
                    <a:pt x="61" y="517"/>
                    <a:pt x="335" y="31"/>
                    <a:pt x="304" y="0"/>
                  </a:cubicBezTo>
                  <a:close/>
                  <a:moveTo>
                    <a:pt x="16133" y="30909"/>
                  </a:moveTo>
                  <a:lnTo>
                    <a:pt x="16133" y="30909"/>
                  </a:lnTo>
                  <a:cubicBezTo>
                    <a:pt x="16272" y="31010"/>
                    <a:pt x="16386" y="31094"/>
                    <a:pt x="16473" y="31160"/>
                  </a:cubicBezTo>
                  <a:lnTo>
                    <a:pt x="16473" y="31160"/>
                  </a:lnTo>
                  <a:cubicBezTo>
                    <a:pt x="16464" y="31149"/>
                    <a:pt x="16454" y="31137"/>
                    <a:pt x="16444" y="31125"/>
                  </a:cubicBezTo>
                  <a:cubicBezTo>
                    <a:pt x="16357" y="31063"/>
                    <a:pt x="16254" y="30990"/>
                    <a:pt x="16133" y="30909"/>
                  </a:cubicBezTo>
                  <a:close/>
                  <a:moveTo>
                    <a:pt x="16473" y="31160"/>
                  </a:moveTo>
                  <a:cubicBezTo>
                    <a:pt x="16585" y="31287"/>
                    <a:pt x="16688" y="31338"/>
                    <a:pt x="16688" y="31338"/>
                  </a:cubicBezTo>
                  <a:cubicBezTo>
                    <a:pt x="16688" y="31326"/>
                    <a:pt x="16615" y="31266"/>
                    <a:pt x="16473" y="3116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37;p59"/>
            <p:cNvSpPr/>
            <p:nvPr/>
          </p:nvSpPr>
          <p:spPr>
            <a:xfrm>
              <a:off x="4581325" y="2412535"/>
              <a:ext cx="344515" cy="352974"/>
            </a:xfrm>
            <a:custGeom>
              <a:avLst/>
              <a:gdLst/>
              <a:ahLst/>
              <a:cxnLst/>
              <a:rect l="l" t="t" r="r" b="b"/>
              <a:pathLst>
                <a:path w="16779" h="17191" extrusionOk="0">
                  <a:moveTo>
                    <a:pt x="14438" y="0"/>
                  </a:moveTo>
                  <a:lnTo>
                    <a:pt x="912" y="1976"/>
                  </a:lnTo>
                  <a:lnTo>
                    <a:pt x="1307" y="9453"/>
                  </a:lnTo>
                  <a:cubicBezTo>
                    <a:pt x="1337" y="10274"/>
                    <a:pt x="760" y="10912"/>
                    <a:pt x="0" y="11034"/>
                  </a:cubicBezTo>
                  <a:cubicBezTo>
                    <a:pt x="760" y="12888"/>
                    <a:pt x="1976" y="14529"/>
                    <a:pt x="3617" y="15654"/>
                  </a:cubicBezTo>
                  <a:cubicBezTo>
                    <a:pt x="5047" y="16642"/>
                    <a:pt x="6804" y="17190"/>
                    <a:pt x="8538" y="17190"/>
                  </a:cubicBezTo>
                  <a:cubicBezTo>
                    <a:pt x="9791" y="17190"/>
                    <a:pt x="11032" y="16904"/>
                    <a:pt x="12128" y="16292"/>
                  </a:cubicBezTo>
                  <a:cubicBezTo>
                    <a:pt x="14438" y="15016"/>
                    <a:pt x="15867" y="12706"/>
                    <a:pt x="16779" y="10122"/>
                  </a:cubicBezTo>
                  <a:cubicBezTo>
                    <a:pt x="16262" y="9940"/>
                    <a:pt x="15867" y="9514"/>
                    <a:pt x="15775" y="8937"/>
                  </a:cubicBezTo>
                  <a:lnTo>
                    <a:pt x="14438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38;p59"/>
            <p:cNvSpPr/>
            <p:nvPr/>
          </p:nvSpPr>
          <p:spPr>
            <a:xfrm>
              <a:off x="4839684" y="3493589"/>
              <a:ext cx="792021" cy="386340"/>
            </a:xfrm>
            <a:custGeom>
              <a:avLst/>
              <a:gdLst/>
              <a:ahLst/>
              <a:cxnLst/>
              <a:rect l="l" t="t" r="r" b="b"/>
              <a:pathLst>
                <a:path w="38574" h="18816" extrusionOk="0">
                  <a:moveTo>
                    <a:pt x="10195" y="0"/>
                  </a:moveTo>
                  <a:cubicBezTo>
                    <a:pt x="9973" y="0"/>
                    <a:pt x="9747" y="8"/>
                    <a:pt x="9515" y="25"/>
                  </a:cubicBezTo>
                  <a:cubicBezTo>
                    <a:pt x="7569" y="177"/>
                    <a:pt x="5442" y="815"/>
                    <a:pt x="4074" y="2244"/>
                  </a:cubicBezTo>
                  <a:cubicBezTo>
                    <a:pt x="3983" y="2335"/>
                    <a:pt x="3861" y="2457"/>
                    <a:pt x="3861" y="2548"/>
                  </a:cubicBezTo>
                  <a:cubicBezTo>
                    <a:pt x="3831" y="2791"/>
                    <a:pt x="3983" y="3064"/>
                    <a:pt x="4226" y="3125"/>
                  </a:cubicBezTo>
                  <a:cubicBezTo>
                    <a:pt x="4368" y="3206"/>
                    <a:pt x="4523" y="3220"/>
                    <a:pt x="4683" y="3220"/>
                  </a:cubicBezTo>
                  <a:cubicBezTo>
                    <a:pt x="4763" y="3220"/>
                    <a:pt x="4844" y="3216"/>
                    <a:pt x="4925" y="3216"/>
                  </a:cubicBezTo>
                  <a:cubicBezTo>
                    <a:pt x="6261" y="3152"/>
                    <a:pt x="7750" y="2919"/>
                    <a:pt x="9153" y="2919"/>
                  </a:cubicBezTo>
                  <a:cubicBezTo>
                    <a:pt x="9729" y="2919"/>
                    <a:pt x="10291" y="2958"/>
                    <a:pt x="10822" y="3064"/>
                  </a:cubicBezTo>
                  <a:cubicBezTo>
                    <a:pt x="12342" y="3368"/>
                    <a:pt x="14044" y="3885"/>
                    <a:pt x="15472" y="4523"/>
                  </a:cubicBezTo>
                  <a:cubicBezTo>
                    <a:pt x="11916" y="5283"/>
                    <a:pt x="8329" y="4797"/>
                    <a:pt x="5047" y="6590"/>
                  </a:cubicBezTo>
                  <a:cubicBezTo>
                    <a:pt x="4256" y="7016"/>
                    <a:pt x="1" y="9903"/>
                    <a:pt x="1521" y="11058"/>
                  </a:cubicBezTo>
                  <a:cubicBezTo>
                    <a:pt x="1748" y="11253"/>
                    <a:pt x="1967" y="11328"/>
                    <a:pt x="2179" y="11328"/>
                  </a:cubicBezTo>
                  <a:cubicBezTo>
                    <a:pt x="2562" y="11328"/>
                    <a:pt x="2920" y="11081"/>
                    <a:pt x="3253" y="10846"/>
                  </a:cubicBezTo>
                  <a:cubicBezTo>
                    <a:pt x="6435" y="8534"/>
                    <a:pt x="10323" y="7585"/>
                    <a:pt x="14198" y="7585"/>
                  </a:cubicBezTo>
                  <a:cubicBezTo>
                    <a:pt x="14653" y="7585"/>
                    <a:pt x="15109" y="7598"/>
                    <a:pt x="15563" y="7624"/>
                  </a:cubicBezTo>
                  <a:cubicBezTo>
                    <a:pt x="15168" y="7867"/>
                    <a:pt x="14652" y="7989"/>
                    <a:pt x="14165" y="8110"/>
                  </a:cubicBezTo>
                  <a:cubicBezTo>
                    <a:pt x="12585" y="8475"/>
                    <a:pt x="10974" y="8779"/>
                    <a:pt x="9484" y="9478"/>
                  </a:cubicBezTo>
                  <a:cubicBezTo>
                    <a:pt x="7600" y="10299"/>
                    <a:pt x="5746" y="11788"/>
                    <a:pt x="4469" y="13460"/>
                  </a:cubicBezTo>
                  <a:cubicBezTo>
                    <a:pt x="4317" y="13703"/>
                    <a:pt x="4135" y="13916"/>
                    <a:pt x="4104" y="14189"/>
                  </a:cubicBezTo>
                  <a:cubicBezTo>
                    <a:pt x="4013" y="14463"/>
                    <a:pt x="4104" y="14797"/>
                    <a:pt x="4317" y="14949"/>
                  </a:cubicBezTo>
                  <a:cubicBezTo>
                    <a:pt x="4469" y="15071"/>
                    <a:pt x="4621" y="15101"/>
                    <a:pt x="4834" y="15101"/>
                  </a:cubicBezTo>
                  <a:cubicBezTo>
                    <a:pt x="4865" y="15103"/>
                    <a:pt x="4896" y="15104"/>
                    <a:pt x="4927" y="15104"/>
                  </a:cubicBezTo>
                  <a:cubicBezTo>
                    <a:pt x="5379" y="15104"/>
                    <a:pt x="5805" y="14903"/>
                    <a:pt x="6232" y="14676"/>
                  </a:cubicBezTo>
                  <a:cubicBezTo>
                    <a:pt x="7904" y="13855"/>
                    <a:pt x="9393" y="12700"/>
                    <a:pt x="11095" y="12031"/>
                  </a:cubicBezTo>
                  <a:cubicBezTo>
                    <a:pt x="12541" y="11429"/>
                    <a:pt x="14081" y="11075"/>
                    <a:pt x="15657" y="11075"/>
                  </a:cubicBezTo>
                  <a:cubicBezTo>
                    <a:pt x="16070" y="11075"/>
                    <a:pt x="16485" y="11099"/>
                    <a:pt x="16901" y="11150"/>
                  </a:cubicBezTo>
                  <a:cubicBezTo>
                    <a:pt x="15047" y="11727"/>
                    <a:pt x="13223" y="12487"/>
                    <a:pt x="11551" y="13460"/>
                  </a:cubicBezTo>
                  <a:cubicBezTo>
                    <a:pt x="9758" y="14493"/>
                    <a:pt x="7904" y="16135"/>
                    <a:pt x="7995" y="18201"/>
                  </a:cubicBezTo>
                  <a:cubicBezTo>
                    <a:pt x="7995" y="18323"/>
                    <a:pt x="7995" y="18475"/>
                    <a:pt x="8056" y="18597"/>
                  </a:cubicBezTo>
                  <a:cubicBezTo>
                    <a:pt x="8154" y="18753"/>
                    <a:pt x="8296" y="18815"/>
                    <a:pt x="8457" y="18815"/>
                  </a:cubicBezTo>
                  <a:cubicBezTo>
                    <a:pt x="8798" y="18815"/>
                    <a:pt x="9226" y="18540"/>
                    <a:pt x="9515" y="18293"/>
                  </a:cubicBezTo>
                  <a:cubicBezTo>
                    <a:pt x="10974" y="16834"/>
                    <a:pt x="12858" y="15770"/>
                    <a:pt x="14864" y="15314"/>
                  </a:cubicBezTo>
                  <a:cubicBezTo>
                    <a:pt x="15341" y="15208"/>
                    <a:pt x="15770" y="15154"/>
                    <a:pt x="16177" y="15154"/>
                  </a:cubicBezTo>
                  <a:cubicBezTo>
                    <a:pt x="16940" y="15154"/>
                    <a:pt x="17629" y="15343"/>
                    <a:pt x="18421" y="15739"/>
                  </a:cubicBezTo>
                  <a:cubicBezTo>
                    <a:pt x="19788" y="16438"/>
                    <a:pt x="21247" y="16986"/>
                    <a:pt x="22767" y="17229"/>
                  </a:cubicBezTo>
                  <a:cubicBezTo>
                    <a:pt x="23198" y="17284"/>
                    <a:pt x="23621" y="17310"/>
                    <a:pt x="24038" y="17310"/>
                  </a:cubicBezTo>
                  <a:cubicBezTo>
                    <a:pt x="26364" y="17310"/>
                    <a:pt x="28510" y="16506"/>
                    <a:pt x="30701" y="15527"/>
                  </a:cubicBezTo>
                  <a:cubicBezTo>
                    <a:pt x="33497" y="14250"/>
                    <a:pt x="36202" y="12639"/>
                    <a:pt x="38573" y="10603"/>
                  </a:cubicBezTo>
                  <a:lnTo>
                    <a:pt x="28451" y="86"/>
                  </a:lnTo>
                  <a:cubicBezTo>
                    <a:pt x="26533" y="1746"/>
                    <a:pt x="24129" y="3111"/>
                    <a:pt x="21595" y="3111"/>
                  </a:cubicBezTo>
                  <a:cubicBezTo>
                    <a:pt x="21439" y="3111"/>
                    <a:pt x="21283" y="3105"/>
                    <a:pt x="21126" y="3095"/>
                  </a:cubicBezTo>
                  <a:cubicBezTo>
                    <a:pt x="19788" y="3034"/>
                    <a:pt x="18542" y="2578"/>
                    <a:pt x="17326" y="2092"/>
                  </a:cubicBezTo>
                  <a:cubicBezTo>
                    <a:pt x="14804" y="1111"/>
                    <a:pt x="12824" y="0"/>
                    <a:pt x="10195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39;p59"/>
            <p:cNvSpPr/>
            <p:nvPr/>
          </p:nvSpPr>
          <p:spPr>
            <a:xfrm>
              <a:off x="3526597" y="2613753"/>
              <a:ext cx="2488293" cy="1647795"/>
            </a:xfrm>
            <a:custGeom>
              <a:avLst/>
              <a:gdLst/>
              <a:ahLst/>
              <a:cxnLst/>
              <a:rect l="l" t="t" r="r" b="b"/>
              <a:pathLst>
                <a:path w="121188" h="80253" extrusionOk="0">
                  <a:moveTo>
                    <a:pt x="73309" y="0"/>
                  </a:moveTo>
                  <a:cubicBezTo>
                    <a:pt x="71411" y="0"/>
                    <a:pt x="69875" y="181"/>
                    <a:pt x="68847" y="352"/>
                  </a:cubicBezTo>
                  <a:cubicBezTo>
                    <a:pt x="68781" y="361"/>
                    <a:pt x="68716" y="364"/>
                    <a:pt x="68652" y="364"/>
                  </a:cubicBezTo>
                  <a:cubicBezTo>
                    <a:pt x="68475" y="364"/>
                    <a:pt x="68303" y="336"/>
                    <a:pt x="68148" y="292"/>
                  </a:cubicBezTo>
                  <a:cubicBezTo>
                    <a:pt x="67236" y="2875"/>
                    <a:pt x="65868" y="5216"/>
                    <a:pt x="63497" y="6462"/>
                  </a:cubicBezTo>
                  <a:cubicBezTo>
                    <a:pt x="62397" y="7063"/>
                    <a:pt x="61152" y="7347"/>
                    <a:pt x="59895" y="7347"/>
                  </a:cubicBezTo>
                  <a:cubicBezTo>
                    <a:pt x="58164" y="7347"/>
                    <a:pt x="56412" y="6810"/>
                    <a:pt x="54986" y="5824"/>
                  </a:cubicBezTo>
                  <a:cubicBezTo>
                    <a:pt x="53345" y="4699"/>
                    <a:pt x="52129" y="3058"/>
                    <a:pt x="51369" y="1204"/>
                  </a:cubicBezTo>
                  <a:lnTo>
                    <a:pt x="51035" y="1204"/>
                  </a:lnTo>
                  <a:cubicBezTo>
                    <a:pt x="48567" y="895"/>
                    <a:pt x="43943" y="392"/>
                    <a:pt x="40300" y="392"/>
                  </a:cubicBezTo>
                  <a:cubicBezTo>
                    <a:pt x="37841" y="392"/>
                    <a:pt x="35829" y="621"/>
                    <a:pt x="35229" y="1295"/>
                  </a:cubicBezTo>
                  <a:cubicBezTo>
                    <a:pt x="35229" y="1295"/>
                    <a:pt x="0" y="53484"/>
                    <a:pt x="29454" y="71265"/>
                  </a:cubicBezTo>
                  <a:cubicBezTo>
                    <a:pt x="40824" y="78141"/>
                    <a:pt x="52420" y="80252"/>
                    <a:pt x="62374" y="80252"/>
                  </a:cubicBezTo>
                  <a:cubicBezTo>
                    <a:pt x="78205" y="80252"/>
                    <a:pt x="89880" y="74913"/>
                    <a:pt x="89880" y="74913"/>
                  </a:cubicBezTo>
                  <a:cubicBezTo>
                    <a:pt x="90032" y="63241"/>
                    <a:pt x="82768" y="44092"/>
                    <a:pt x="82768" y="44092"/>
                  </a:cubicBezTo>
                  <a:cubicBezTo>
                    <a:pt x="84774" y="37010"/>
                    <a:pt x="83862" y="27982"/>
                    <a:pt x="83862" y="27982"/>
                  </a:cubicBezTo>
                  <a:lnTo>
                    <a:pt x="83862" y="27982"/>
                  </a:lnTo>
                  <a:lnTo>
                    <a:pt x="95412" y="35551"/>
                  </a:lnTo>
                  <a:lnTo>
                    <a:pt x="86142" y="44426"/>
                  </a:lnTo>
                  <a:lnTo>
                    <a:pt x="94926" y="59654"/>
                  </a:lnTo>
                  <a:cubicBezTo>
                    <a:pt x="94926" y="59654"/>
                    <a:pt x="112829" y="49411"/>
                    <a:pt x="116993" y="41052"/>
                  </a:cubicBezTo>
                  <a:cubicBezTo>
                    <a:pt x="121188" y="32693"/>
                    <a:pt x="104987" y="16249"/>
                    <a:pt x="92494" y="6675"/>
                  </a:cubicBezTo>
                  <a:cubicBezTo>
                    <a:pt x="85335" y="1175"/>
                    <a:pt x="78145" y="0"/>
                    <a:pt x="73309" y="0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0;p59"/>
            <p:cNvSpPr/>
            <p:nvPr/>
          </p:nvSpPr>
          <p:spPr>
            <a:xfrm>
              <a:off x="4529522" y="2615355"/>
              <a:ext cx="457485" cy="233557"/>
            </a:xfrm>
            <a:custGeom>
              <a:avLst/>
              <a:gdLst/>
              <a:ahLst/>
              <a:cxnLst/>
              <a:rect l="l" t="t" r="r" b="b"/>
              <a:pathLst>
                <a:path w="22281" h="11375" extrusionOk="0">
                  <a:moveTo>
                    <a:pt x="22280" y="1"/>
                  </a:moveTo>
                  <a:lnTo>
                    <a:pt x="22280" y="1"/>
                  </a:lnTo>
                  <a:cubicBezTo>
                    <a:pt x="21368" y="92"/>
                    <a:pt x="20609" y="214"/>
                    <a:pt x="20001" y="274"/>
                  </a:cubicBezTo>
                  <a:cubicBezTo>
                    <a:pt x="19935" y="283"/>
                    <a:pt x="19870" y="286"/>
                    <a:pt x="19806" y="286"/>
                  </a:cubicBezTo>
                  <a:cubicBezTo>
                    <a:pt x="19629" y="286"/>
                    <a:pt x="19457" y="258"/>
                    <a:pt x="19302" y="214"/>
                  </a:cubicBezTo>
                  <a:cubicBezTo>
                    <a:pt x="18390" y="2797"/>
                    <a:pt x="17022" y="5138"/>
                    <a:pt x="14651" y="6384"/>
                  </a:cubicBezTo>
                  <a:cubicBezTo>
                    <a:pt x="13551" y="6985"/>
                    <a:pt x="12306" y="7269"/>
                    <a:pt x="11049" y="7269"/>
                  </a:cubicBezTo>
                  <a:cubicBezTo>
                    <a:pt x="9318" y="7269"/>
                    <a:pt x="7566" y="6732"/>
                    <a:pt x="6140" y="5746"/>
                  </a:cubicBezTo>
                  <a:cubicBezTo>
                    <a:pt x="4499" y="4621"/>
                    <a:pt x="3283" y="2980"/>
                    <a:pt x="2523" y="1126"/>
                  </a:cubicBezTo>
                  <a:lnTo>
                    <a:pt x="2189" y="1126"/>
                  </a:lnTo>
                  <a:cubicBezTo>
                    <a:pt x="1581" y="1034"/>
                    <a:pt x="821" y="974"/>
                    <a:pt x="0" y="852"/>
                  </a:cubicBezTo>
                  <a:lnTo>
                    <a:pt x="0" y="852"/>
                  </a:lnTo>
                  <a:cubicBezTo>
                    <a:pt x="395" y="2797"/>
                    <a:pt x="1094" y="4621"/>
                    <a:pt x="2158" y="6293"/>
                  </a:cubicBezTo>
                  <a:cubicBezTo>
                    <a:pt x="3830" y="8907"/>
                    <a:pt x="6566" y="10913"/>
                    <a:pt x="9636" y="11308"/>
                  </a:cubicBezTo>
                  <a:cubicBezTo>
                    <a:pt x="9990" y="11353"/>
                    <a:pt x="10342" y="11374"/>
                    <a:pt x="10693" y="11374"/>
                  </a:cubicBezTo>
                  <a:cubicBezTo>
                    <a:pt x="14652" y="11374"/>
                    <a:pt x="18355" y="8628"/>
                    <a:pt x="20365" y="5138"/>
                  </a:cubicBezTo>
                  <a:cubicBezTo>
                    <a:pt x="21247" y="3557"/>
                    <a:pt x="21885" y="1825"/>
                    <a:pt x="22280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1;p59"/>
            <p:cNvSpPr/>
            <p:nvPr/>
          </p:nvSpPr>
          <p:spPr>
            <a:xfrm>
              <a:off x="5136131" y="2630343"/>
              <a:ext cx="141079" cy="576676"/>
            </a:xfrm>
            <a:custGeom>
              <a:avLst/>
              <a:gdLst/>
              <a:ahLst/>
              <a:cxnLst/>
              <a:rect l="l" t="t" r="r" b="b"/>
              <a:pathLst>
                <a:path w="6871" h="28086" extrusionOk="0">
                  <a:moveTo>
                    <a:pt x="2250" y="0"/>
                  </a:moveTo>
                  <a:cubicBezTo>
                    <a:pt x="2068" y="365"/>
                    <a:pt x="1855" y="760"/>
                    <a:pt x="1703" y="1216"/>
                  </a:cubicBezTo>
                  <a:cubicBezTo>
                    <a:pt x="1399" y="2006"/>
                    <a:pt x="1065" y="2918"/>
                    <a:pt x="882" y="3861"/>
                  </a:cubicBezTo>
                  <a:cubicBezTo>
                    <a:pt x="761" y="4377"/>
                    <a:pt x="609" y="4864"/>
                    <a:pt x="548" y="5380"/>
                  </a:cubicBezTo>
                  <a:cubicBezTo>
                    <a:pt x="457" y="5928"/>
                    <a:pt x="335" y="6444"/>
                    <a:pt x="274" y="7022"/>
                  </a:cubicBezTo>
                  <a:cubicBezTo>
                    <a:pt x="1" y="9271"/>
                    <a:pt x="1" y="11824"/>
                    <a:pt x="396" y="14408"/>
                  </a:cubicBezTo>
                  <a:cubicBezTo>
                    <a:pt x="761" y="17113"/>
                    <a:pt x="1490" y="19514"/>
                    <a:pt x="2402" y="21581"/>
                  </a:cubicBezTo>
                  <a:cubicBezTo>
                    <a:pt x="3314" y="23679"/>
                    <a:pt x="4378" y="25411"/>
                    <a:pt x="5381" y="26779"/>
                  </a:cubicBezTo>
                  <a:cubicBezTo>
                    <a:pt x="5533" y="27022"/>
                    <a:pt x="5746" y="27204"/>
                    <a:pt x="5898" y="27448"/>
                  </a:cubicBezTo>
                  <a:lnTo>
                    <a:pt x="6870" y="28086"/>
                  </a:lnTo>
                  <a:cubicBezTo>
                    <a:pt x="6506" y="27630"/>
                    <a:pt x="6110" y="27083"/>
                    <a:pt x="5746" y="26505"/>
                  </a:cubicBezTo>
                  <a:cubicBezTo>
                    <a:pt x="4803" y="25107"/>
                    <a:pt x="3770" y="23375"/>
                    <a:pt x="2919" y="21308"/>
                  </a:cubicBezTo>
                  <a:cubicBezTo>
                    <a:pt x="2068" y="19271"/>
                    <a:pt x="1338" y="16900"/>
                    <a:pt x="943" y="14347"/>
                  </a:cubicBezTo>
                  <a:cubicBezTo>
                    <a:pt x="578" y="11824"/>
                    <a:pt x="548" y="9332"/>
                    <a:pt x="791" y="7143"/>
                  </a:cubicBezTo>
                  <a:cubicBezTo>
                    <a:pt x="882" y="6596"/>
                    <a:pt x="943" y="6049"/>
                    <a:pt x="1034" y="5532"/>
                  </a:cubicBezTo>
                  <a:cubicBezTo>
                    <a:pt x="1095" y="5016"/>
                    <a:pt x="1247" y="4529"/>
                    <a:pt x="1338" y="4013"/>
                  </a:cubicBezTo>
                  <a:cubicBezTo>
                    <a:pt x="1521" y="3040"/>
                    <a:pt x="1794" y="2158"/>
                    <a:pt x="2098" y="1368"/>
                  </a:cubicBezTo>
                  <a:cubicBezTo>
                    <a:pt x="2250" y="912"/>
                    <a:pt x="2433" y="487"/>
                    <a:pt x="2615" y="122"/>
                  </a:cubicBezTo>
                  <a:cubicBezTo>
                    <a:pt x="2524" y="61"/>
                    <a:pt x="2372" y="31"/>
                    <a:pt x="2250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2;p59"/>
            <p:cNvSpPr/>
            <p:nvPr/>
          </p:nvSpPr>
          <p:spPr>
            <a:xfrm>
              <a:off x="5415741" y="3202583"/>
              <a:ext cx="310184" cy="207892"/>
            </a:xfrm>
            <a:custGeom>
              <a:avLst/>
              <a:gdLst/>
              <a:ahLst/>
              <a:cxnLst/>
              <a:rect l="l" t="t" r="r" b="b"/>
              <a:pathLst>
                <a:path w="15107" h="10125" extrusionOk="0">
                  <a:moveTo>
                    <a:pt x="15062" y="1"/>
                  </a:moveTo>
                  <a:cubicBezTo>
                    <a:pt x="14930" y="1"/>
                    <a:pt x="13924" y="249"/>
                    <a:pt x="12402" y="824"/>
                  </a:cubicBezTo>
                  <a:cubicBezTo>
                    <a:pt x="11611" y="1128"/>
                    <a:pt x="10699" y="1523"/>
                    <a:pt x="9666" y="2040"/>
                  </a:cubicBezTo>
                  <a:cubicBezTo>
                    <a:pt x="8693" y="2556"/>
                    <a:pt x="7599" y="3164"/>
                    <a:pt x="6535" y="3894"/>
                  </a:cubicBezTo>
                  <a:cubicBezTo>
                    <a:pt x="5471" y="4623"/>
                    <a:pt x="4468" y="5383"/>
                    <a:pt x="3587" y="6082"/>
                  </a:cubicBezTo>
                  <a:cubicBezTo>
                    <a:pt x="3404" y="6295"/>
                    <a:pt x="3222" y="6447"/>
                    <a:pt x="3040" y="6599"/>
                  </a:cubicBezTo>
                  <a:lnTo>
                    <a:pt x="3404" y="6842"/>
                  </a:lnTo>
                  <a:lnTo>
                    <a:pt x="0" y="10125"/>
                  </a:lnTo>
                  <a:cubicBezTo>
                    <a:pt x="790" y="9456"/>
                    <a:pt x="3252" y="6781"/>
                    <a:pt x="6870" y="4380"/>
                  </a:cubicBezTo>
                  <a:cubicBezTo>
                    <a:pt x="11125" y="1493"/>
                    <a:pt x="15107" y="216"/>
                    <a:pt x="15076" y="3"/>
                  </a:cubicBezTo>
                  <a:cubicBezTo>
                    <a:pt x="15075" y="1"/>
                    <a:pt x="15070" y="1"/>
                    <a:pt x="15062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43;p59"/>
            <p:cNvSpPr/>
            <p:nvPr/>
          </p:nvSpPr>
          <p:spPr>
            <a:xfrm>
              <a:off x="4102633" y="4052646"/>
              <a:ext cx="1264453" cy="104244"/>
            </a:xfrm>
            <a:custGeom>
              <a:avLst/>
              <a:gdLst/>
              <a:ahLst/>
              <a:cxnLst/>
              <a:rect l="l" t="t" r="r" b="b"/>
              <a:pathLst>
                <a:path w="61583" h="5077" extrusionOk="0">
                  <a:moveTo>
                    <a:pt x="61521" y="1"/>
                  </a:moveTo>
                  <a:cubicBezTo>
                    <a:pt x="58056" y="1369"/>
                    <a:pt x="54014" y="2554"/>
                    <a:pt x="49546" y="3314"/>
                  </a:cubicBezTo>
                  <a:cubicBezTo>
                    <a:pt x="46628" y="3831"/>
                    <a:pt x="43527" y="4135"/>
                    <a:pt x="40305" y="4317"/>
                  </a:cubicBezTo>
                  <a:cubicBezTo>
                    <a:pt x="38470" y="4438"/>
                    <a:pt x="36596" y="4490"/>
                    <a:pt x="34688" y="4490"/>
                  </a:cubicBezTo>
                  <a:cubicBezTo>
                    <a:pt x="33245" y="4490"/>
                    <a:pt x="31784" y="4461"/>
                    <a:pt x="30305" y="4408"/>
                  </a:cubicBezTo>
                  <a:cubicBezTo>
                    <a:pt x="26901" y="4287"/>
                    <a:pt x="23557" y="4013"/>
                    <a:pt x="20335" y="3709"/>
                  </a:cubicBezTo>
                  <a:cubicBezTo>
                    <a:pt x="17083" y="3405"/>
                    <a:pt x="14013" y="3040"/>
                    <a:pt x="11065" y="2585"/>
                  </a:cubicBezTo>
                  <a:cubicBezTo>
                    <a:pt x="8116" y="2129"/>
                    <a:pt x="5350" y="1581"/>
                    <a:pt x="2767" y="1004"/>
                  </a:cubicBezTo>
                  <a:cubicBezTo>
                    <a:pt x="1824" y="822"/>
                    <a:pt x="912" y="548"/>
                    <a:pt x="1" y="335"/>
                  </a:cubicBezTo>
                  <a:lnTo>
                    <a:pt x="1" y="335"/>
                  </a:lnTo>
                  <a:cubicBezTo>
                    <a:pt x="426" y="609"/>
                    <a:pt x="821" y="913"/>
                    <a:pt x="1277" y="1156"/>
                  </a:cubicBezTo>
                  <a:lnTo>
                    <a:pt x="2645" y="1521"/>
                  </a:lnTo>
                  <a:cubicBezTo>
                    <a:pt x="5229" y="2129"/>
                    <a:pt x="8025" y="2676"/>
                    <a:pt x="10973" y="3132"/>
                  </a:cubicBezTo>
                  <a:cubicBezTo>
                    <a:pt x="13922" y="3588"/>
                    <a:pt x="17022" y="4013"/>
                    <a:pt x="20244" y="4317"/>
                  </a:cubicBezTo>
                  <a:cubicBezTo>
                    <a:pt x="23466" y="4621"/>
                    <a:pt x="26810" y="4895"/>
                    <a:pt x="30275" y="5016"/>
                  </a:cubicBezTo>
                  <a:cubicBezTo>
                    <a:pt x="31710" y="5054"/>
                    <a:pt x="33124" y="5076"/>
                    <a:pt x="34520" y="5076"/>
                  </a:cubicBezTo>
                  <a:cubicBezTo>
                    <a:pt x="36494" y="5076"/>
                    <a:pt x="38430" y="5032"/>
                    <a:pt x="40336" y="4925"/>
                  </a:cubicBezTo>
                  <a:cubicBezTo>
                    <a:pt x="43558" y="4743"/>
                    <a:pt x="46719" y="4408"/>
                    <a:pt x="49637" y="3831"/>
                  </a:cubicBezTo>
                  <a:cubicBezTo>
                    <a:pt x="54105" y="3040"/>
                    <a:pt x="58117" y="1855"/>
                    <a:pt x="61582" y="457"/>
                  </a:cubicBezTo>
                  <a:cubicBezTo>
                    <a:pt x="61552" y="305"/>
                    <a:pt x="61552" y="153"/>
                    <a:pt x="61521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44;p59"/>
            <p:cNvSpPr/>
            <p:nvPr/>
          </p:nvSpPr>
          <p:spPr>
            <a:xfrm>
              <a:off x="5353322" y="3464125"/>
              <a:ext cx="202861" cy="332668"/>
            </a:xfrm>
            <a:custGeom>
              <a:avLst/>
              <a:gdLst/>
              <a:ahLst/>
              <a:cxnLst/>
              <a:rect l="l" t="t" r="r" b="b"/>
              <a:pathLst>
                <a:path w="9880" h="16202" extrusionOk="0">
                  <a:moveTo>
                    <a:pt x="335" y="1"/>
                  </a:moveTo>
                  <a:lnTo>
                    <a:pt x="1" y="335"/>
                  </a:lnTo>
                  <a:cubicBezTo>
                    <a:pt x="1368" y="2949"/>
                    <a:pt x="3192" y="6202"/>
                    <a:pt x="5320" y="9697"/>
                  </a:cubicBezTo>
                  <a:cubicBezTo>
                    <a:pt x="6748" y="12068"/>
                    <a:pt x="8147" y="14256"/>
                    <a:pt x="9423" y="16202"/>
                  </a:cubicBezTo>
                  <a:cubicBezTo>
                    <a:pt x="9575" y="16050"/>
                    <a:pt x="9727" y="15959"/>
                    <a:pt x="9879" y="15867"/>
                  </a:cubicBezTo>
                  <a:cubicBezTo>
                    <a:pt x="8663" y="13922"/>
                    <a:pt x="7235" y="11703"/>
                    <a:pt x="5806" y="9363"/>
                  </a:cubicBezTo>
                  <a:cubicBezTo>
                    <a:pt x="3678" y="5837"/>
                    <a:pt x="1764" y="2554"/>
                    <a:pt x="335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45;p59"/>
            <p:cNvSpPr/>
            <p:nvPr/>
          </p:nvSpPr>
          <p:spPr>
            <a:xfrm>
              <a:off x="3345604" y="2489614"/>
              <a:ext cx="1592727" cy="1854516"/>
            </a:xfrm>
            <a:custGeom>
              <a:avLst/>
              <a:gdLst/>
              <a:ahLst/>
              <a:cxnLst/>
              <a:rect l="l" t="t" r="r" b="b"/>
              <a:pathLst>
                <a:path w="77571" h="90321" extrusionOk="0">
                  <a:moveTo>
                    <a:pt x="38767" y="0"/>
                  </a:moveTo>
                  <a:cubicBezTo>
                    <a:pt x="38185" y="0"/>
                    <a:pt x="37600" y="198"/>
                    <a:pt x="37114" y="593"/>
                  </a:cubicBezTo>
                  <a:cubicBezTo>
                    <a:pt x="32980" y="4088"/>
                    <a:pt x="22068" y="11718"/>
                    <a:pt x="3131" y="15517"/>
                  </a:cubicBezTo>
                  <a:cubicBezTo>
                    <a:pt x="1976" y="15760"/>
                    <a:pt x="1095" y="16733"/>
                    <a:pt x="1064" y="17918"/>
                  </a:cubicBezTo>
                  <a:cubicBezTo>
                    <a:pt x="608" y="27706"/>
                    <a:pt x="1" y="70229"/>
                    <a:pt x="21764" y="81901"/>
                  </a:cubicBezTo>
                  <a:cubicBezTo>
                    <a:pt x="28390" y="85427"/>
                    <a:pt x="33436" y="87220"/>
                    <a:pt x="37357" y="89865"/>
                  </a:cubicBezTo>
                  <a:cubicBezTo>
                    <a:pt x="37798" y="90169"/>
                    <a:pt x="38299" y="90321"/>
                    <a:pt x="38801" y="90321"/>
                  </a:cubicBezTo>
                  <a:cubicBezTo>
                    <a:pt x="39302" y="90321"/>
                    <a:pt x="39804" y="90169"/>
                    <a:pt x="40244" y="89865"/>
                  </a:cubicBezTo>
                  <a:cubicBezTo>
                    <a:pt x="44135" y="87220"/>
                    <a:pt x="49211" y="85427"/>
                    <a:pt x="55837" y="81901"/>
                  </a:cubicBezTo>
                  <a:cubicBezTo>
                    <a:pt x="77570" y="70229"/>
                    <a:pt x="76963" y="27706"/>
                    <a:pt x="76537" y="17918"/>
                  </a:cubicBezTo>
                  <a:cubicBezTo>
                    <a:pt x="76415" y="16733"/>
                    <a:pt x="75534" y="15760"/>
                    <a:pt x="74409" y="15517"/>
                  </a:cubicBezTo>
                  <a:cubicBezTo>
                    <a:pt x="55412" y="11718"/>
                    <a:pt x="44530" y="4088"/>
                    <a:pt x="40396" y="593"/>
                  </a:cubicBezTo>
                  <a:cubicBezTo>
                    <a:pt x="39925" y="198"/>
                    <a:pt x="39348" y="0"/>
                    <a:pt x="38767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46;p59"/>
            <p:cNvSpPr/>
            <p:nvPr/>
          </p:nvSpPr>
          <p:spPr>
            <a:xfrm>
              <a:off x="3419254" y="2562935"/>
              <a:ext cx="1444810" cy="1707544"/>
            </a:xfrm>
            <a:custGeom>
              <a:avLst/>
              <a:gdLst/>
              <a:ahLst/>
              <a:cxnLst/>
              <a:rect l="l" t="t" r="r" b="b"/>
              <a:pathLst>
                <a:path w="70367" h="83163" extrusionOk="0">
                  <a:moveTo>
                    <a:pt x="35168" y="700"/>
                  </a:moveTo>
                  <a:cubicBezTo>
                    <a:pt x="35624" y="700"/>
                    <a:pt x="36080" y="882"/>
                    <a:pt x="36536" y="1156"/>
                  </a:cubicBezTo>
                  <a:cubicBezTo>
                    <a:pt x="40031" y="4134"/>
                    <a:pt x="50123" y="11338"/>
                    <a:pt x="67722" y="14864"/>
                  </a:cubicBezTo>
                  <a:cubicBezTo>
                    <a:pt x="68634" y="15077"/>
                    <a:pt x="69302" y="15837"/>
                    <a:pt x="69333" y="16718"/>
                  </a:cubicBezTo>
                  <a:cubicBezTo>
                    <a:pt x="69515" y="21247"/>
                    <a:pt x="69758" y="33101"/>
                    <a:pt x="67479" y="45199"/>
                  </a:cubicBezTo>
                  <a:cubicBezTo>
                    <a:pt x="64591" y="60336"/>
                    <a:pt x="58938" y="70306"/>
                    <a:pt x="50609" y="74774"/>
                  </a:cubicBezTo>
                  <a:cubicBezTo>
                    <a:pt x="48056" y="76142"/>
                    <a:pt x="45746" y="77266"/>
                    <a:pt x="43679" y="78208"/>
                  </a:cubicBezTo>
                  <a:cubicBezTo>
                    <a:pt x="40882" y="79546"/>
                    <a:pt x="38420" y="80671"/>
                    <a:pt x="36354" y="82069"/>
                  </a:cubicBezTo>
                  <a:cubicBezTo>
                    <a:pt x="36034" y="82297"/>
                    <a:pt x="35647" y="82411"/>
                    <a:pt x="35252" y="82411"/>
                  </a:cubicBezTo>
                  <a:cubicBezTo>
                    <a:pt x="34857" y="82411"/>
                    <a:pt x="34454" y="82297"/>
                    <a:pt x="34104" y="82069"/>
                  </a:cubicBezTo>
                  <a:cubicBezTo>
                    <a:pt x="32037" y="80671"/>
                    <a:pt x="29575" y="79546"/>
                    <a:pt x="26779" y="78208"/>
                  </a:cubicBezTo>
                  <a:cubicBezTo>
                    <a:pt x="24742" y="77266"/>
                    <a:pt x="22402" y="76142"/>
                    <a:pt x="19879" y="74774"/>
                  </a:cubicBezTo>
                  <a:cubicBezTo>
                    <a:pt x="11551" y="70306"/>
                    <a:pt x="5836" y="60336"/>
                    <a:pt x="3009" y="45199"/>
                  </a:cubicBezTo>
                  <a:cubicBezTo>
                    <a:pt x="730" y="33132"/>
                    <a:pt x="943" y="21247"/>
                    <a:pt x="1125" y="16718"/>
                  </a:cubicBezTo>
                  <a:cubicBezTo>
                    <a:pt x="1186" y="15837"/>
                    <a:pt x="1824" y="15077"/>
                    <a:pt x="2736" y="14864"/>
                  </a:cubicBezTo>
                  <a:cubicBezTo>
                    <a:pt x="20335" y="11338"/>
                    <a:pt x="30396" y="4134"/>
                    <a:pt x="33922" y="1156"/>
                  </a:cubicBezTo>
                  <a:cubicBezTo>
                    <a:pt x="34256" y="852"/>
                    <a:pt x="34712" y="700"/>
                    <a:pt x="35168" y="700"/>
                  </a:cubicBezTo>
                  <a:close/>
                  <a:moveTo>
                    <a:pt x="35168" y="1"/>
                  </a:moveTo>
                  <a:cubicBezTo>
                    <a:pt x="34560" y="1"/>
                    <a:pt x="33952" y="213"/>
                    <a:pt x="33466" y="609"/>
                  </a:cubicBezTo>
                  <a:cubicBezTo>
                    <a:pt x="30001" y="3557"/>
                    <a:pt x="20031" y="10700"/>
                    <a:pt x="2584" y="14195"/>
                  </a:cubicBezTo>
                  <a:cubicBezTo>
                    <a:pt x="1368" y="14408"/>
                    <a:pt x="456" y="15472"/>
                    <a:pt x="426" y="16688"/>
                  </a:cubicBezTo>
                  <a:cubicBezTo>
                    <a:pt x="213" y="21247"/>
                    <a:pt x="0" y="33193"/>
                    <a:pt x="2280" y="45351"/>
                  </a:cubicBezTo>
                  <a:cubicBezTo>
                    <a:pt x="5168" y="60731"/>
                    <a:pt x="10973" y="70883"/>
                    <a:pt x="19484" y="75442"/>
                  </a:cubicBezTo>
                  <a:cubicBezTo>
                    <a:pt x="22037" y="76810"/>
                    <a:pt x="24378" y="77905"/>
                    <a:pt x="26445" y="78847"/>
                  </a:cubicBezTo>
                  <a:cubicBezTo>
                    <a:pt x="29211" y="80184"/>
                    <a:pt x="31642" y="81339"/>
                    <a:pt x="33648" y="82707"/>
                  </a:cubicBezTo>
                  <a:cubicBezTo>
                    <a:pt x="34104" y="83011"/>
                    <a:pt x="34651" y="83163"/>
                    <a:pt x="35168" y="83163"/>
                  </a:cubicBezTo>
                  <a:cubicBezTo>
                    <a:pt x="35715" y="83163"/>
                    <a:pt x="36232" y="83011"/>
                    <a:pt x="36688" y="82677"/>
                  </a:cubicBezTo>
                  <a:cubicBezTo>
                    <a:pt x="38724" y="81278"/>
                    <a:pt x="41095" y="80184"/>
                    <a:pt x="43922" y="78847"/>
                  </a:cubicBezTo>
                  <a:cubicBezTo>
                    <a:pt x="45959" y="77905"/>
                    <a:pt x="48329" y="76810"/>
                    <a:pt x="50883" y="75442"/>
                  </a:cubicBezTo>
                  <a:cubicBezTo>
                    <a:pt x="59393" y="70822"/>
                    <a:pt x="65199" y="60731"/>
                    <a:pt x="68087" y="45351"/>
                  </a:cubicBezTo>
                  <a:cubicBezTo>
                    <a:pt x="70366" y="33193"/>
                    <a:pt x="70123" y="21247"/>
                    <a:pt x="69941" y="16688"/>
                  </a:cubicBezTo>
                  <a:cubicBezTo>
                    <a:pt x="69880" y="15472"/>
                    <a:pt x="68999" y="14408"/>
                    <a:pt x="67783" y="14195"/>
                  </a:cubicBezTo>
                  <a:cubicBezTo>
                    <a:pt x="50336" y="10700"/>
                    <a:pt x="40335" y="3557"/>
                    <a:pt x="36870" y="609"/>
                  </a:cubicBezTo>
                  <a:cubicBezTo>
                    <a:pt x="36414" y="244"/>
                    <a:pt x="35806" y="1"/>
                    <a:pt x="35168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7;p59"/>
            <p:cNvSpPr/>
            <p:nvPr/>
          </p:nvSpPr>
          <p:spPr>
            <a:xfrm>
              <a:off x="3779351" y="2989189"/>
              <a:ext cx="723976" cy="723976"/>
            </a:xfrm>
            <a:custGeom>
              <a:avLst/>
              <a:gdLst/>
              <a:ahLst/>
              <a:cxnLst/>
              <a:rect l="l" t="t" r="r" b="b"/>
              <a:pathLst>
                <a:path w="35260" h="35260" extrusionOk="0">
                  <a:moveTo>
                    <a:pt x="17326" y="1"/>
                  </a:moveTo>
                  <a:cubicBezTo>
                    <a:pt x="15198" y="1"/>
                    <a:pt x="13466" y="1764"/>
                    <a:pt x="13466" y="3891"/>
                  </a:cubicBezTo>
                  <a:lnTo>
                    <a:pt x="13466" y="13436"/>
                  </a:lnTo>
                  <a:lnTo>
                    <a:pt x="3891" y="13436"/>
                  </a:lnTo>
                  <a:cubicBezTo>
                    <a:pt x="1764" y="13436"/>
                    <a:pt x="1" y="15199"/>
                    <a:pt x="1" y="17326"/>
                  </a:cubicBezTo>
                  <a:lnTo>
                    <a:pt x="1" y="17934"/>
                  </a:lnTo>
                  <a:cubicBezTo>
                    <a:pt x="1" y="20062"/>
                    <a:pt x="1764" y="21825"/>
                    <a:pt x="3891" y="21825"/>
                  </a:cubicBezTo>
                  <a:lnTo>
                    <a:pt x="13435" y="21825"/>
                  </a:lnTo>
                  <a:lnTo>
                    <a:pt x="13435" y="31399"/>
                  </a:lnTo>
                  <a:cubicBezTo>
                    <a:pt x="13435" y="33527"/>
                    <a:pt x="15168" y="35260"/>
                    <a:pt x="17296" y="35260"/>
                  </a:cubicBezTo>
                  <a:lnTo>
                    <a:pt x="17904" y="35260"/>
                  </a:lnTo>
                  <a:cubicBezTo>
                    <a:pt x="20031" y="35260"/>
                    <a:pt x="21794" y="33497"/>
                    <a:pt x="21794" y="31399"/>
                  </a:cubicBezTo>
                  <a:lnTo>
                    <a:pt x="21794" y="21825"/>
                  </a:lnTo>
                  <a:lnTo>
                    <a:pt x="31369" y="21825"/>
                  </a:lnTo>
                  <a:cubicBezTo>
                    <a:pt x="33497" y="21825"/>
                    <a:pt x="35229" y="20062"/>
                    <a:pt x="35229" y="17934"/>
                  </a:cubicBezTo>
                  <a:lnTo>
                    <a:pt x="35229" y="17326"/>
                  </a:lnTo>
                  <a:cubicBezTo>
                    <a:pt x="35260" y="15199"/>
                    <a:pt x="33527" y="13436"/>
                    <a:pt x="31399" y="13436"/>
                  </a:cubicBezTo>
                  <a:lnTo>
                    <a:pt x="21825" y="13436"/>
                  </a:lnTo>
                  <a:lnTo>
                    <a:pt x="21825" y="3891"/>
                  </a:lnTo>
                  <a:cubicBezTo>
                    <a:pt x="21825" y="1733"/>
                    <a:pt x="20062" y="1"/>
                    <a:pt x="179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48;p59"/>
            <p:cNvSpPr/>
            <p:nvPr/>
          </p:nvSpPr>
          <p:spPr>
            <a:xfrm>
              <a:off x="3345604" y="2719577"/>
              <a:ext cx="1492877" cy="1624552"/>
            </a:xfrm>
            <a:custGeom>
              <a:avLst/>
              <a:gdLst/>
              <a:ahLst/>
              <a:cxnLst/>
              <a:rect l="l" t="t" r="r" b="b"/>
              <a:pathLst>
                <a:path w="72708" h="79121" extrusionOk="0">
                  <a:moveTo>
                    <a:pt x="18208" y="1"/>
                  </a:moveTo>
                  <a:cubicBezTo>
                    <a:pt x="13922" y="1612"/>
                    <a:pt x="8907" y="3132"/>
                    <a:pt x="3131" y="4287"/>
                  </a:cubicBezTo>
                  <a:cubicBezTo>
                    <a:pt x="1976" y="4500"/>
                    <a:pt x="1125" y="5503"/>
                    <a:pt x="1064" y="6688"/>
                  </a:cubicBezTo>
                  <a:cubicBezTo>
                    <a:pt x="608" y="16506"/>
                    <a:pt x="1" y="59029"/>
                    <a:pt x="21734" y="70701"/>
                  </a:cubicBezTo>
                  <a:cubicBezTo>
                    <a:pt x="28360" y="74227"/>
                    <a:pt x="33405" y="76020"/>
                    <a:pt x="37327" y="78665"/>
                  </a:cubicBezTo>
                  <a:cubicBezTo>
                    <a:pt x="37767" y="78969"/>
                    <a:pt x="38269" y="79121"/>
                    <a:pt x="38770" y="79121"/>
                  </a:cubicBezTo>
                  <a:cubicBezTo>
                    <a:pt x="39272" y="79121"/>
                    <a:pt x="39773" y="78969"/>
                    <a:pt x="40214" y="78665"/>
                  </a:cubicBezTo>
                  <a:cubicBezTo>
                    <a:pt x="44074" y="76020"/>
                    <a:pt x="49181" y="74227"/>
                    <a:pt x="55777" y="70701"/>
                  </a:cubicBezTo>
                  <a:cubicBezTo>
                    <a:pt x="64591" y="65990"/>
                    <a:pt x="69728" y="56172"/>
                    <a:pt x="72707" y="45534"/>
                  </a:cubicBezTo>
                  <a:cubicBezTo>
                    <a:pt x="65564" y="41856"/>
                    <a:pt x="57600" y="40032"/>
                    <a:pt x="49667" y="38664"/>
                  </a:cubicBezTo>
                  <a:cubicBezTo>
                    <a:pt x="45412" y="37935"/>
                    <a:pt x="41004" y="37296"/>
                    <a:pt x="37357" y="35017"/>
                  </a:cubicBezTo>
                  <a:cubicBezTo>
                    <a:pt x="32433" y="31886"/>
                    <a:pt x="29697" y="26263"/>
                    <a:pt x="27569" y="20822"/>
                  </a:cubicBezTo>
                  <a:cubicBezTo>
                    <a:pt x="24925" y="14074"/>
                    <a:pt x="22797" y="7083"/>
                    <a:pt x="18907" y="1004"/>
                  </a:cubicBezTo>
                  <a:lnTo>
                    <a:pt x="18208" y="1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49;p59"/>
            <p:cNvSpPr/>
            <p:nvPr/>
          </p:nvSpPr>
          <p:spPr>
            <a:xfrm>
              <a:off x="4600030" y="2412535"/>
              <a:ext cx="302095" cy="215016"/>
            </a:xfrm>
            <a:custGeom>
              <a:avLst/>
              <a:gdLst/>
              <a:ahLst/>
              <a:cxnLst/>
              <a:rect l="l" t="t" r="r" b="b"/>
              <a:pathLst>
                <a:path w="14713" h="10472" extrusionOk="0">
                  <a:moveTo>
                    <a:pt x="13527" y="0"/>
                  </a:moveTo>
                  <a:lnTo>
                    <a:pt x="1" y="1976"/>
                  </a:lnTo>
                  <a:lnTo>
                    <a:pt x="396" y="9453"/>
                  </a:lnTo>
                  <a:cubicBezTo>
                    <a:pt x="396" y="9818"/>
                    <a:pt x="305" y="10122"/>
                    <a:pt x="123" y="10365"/>
                  </a:cubicBezTo>
                  <a:cubicBezTo>
                    <a:pt x="950" y="10436"/>
                    <a:pt x="1780" y="10471"/>
                    <a:pt x="2610" y="10471"/>
                  </a:cubicBezTo>
                  <a:cubicBezTo>
                    <a:pt x="6778" y="10471"/>
                    <a:pt x="10935" y="9576"/>
                    <a:pt x="14712" y="7751"/>
                  </a:cubicBezTo>
                  <a:lnTo>
                    <a:pt x="13527" y="0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50;p59"/>
            <p:cNvSpPr/>
            <p:nvPr/>
          </p:nvSpPr>
          <p:spPr>
            <a:xfrm>
              <a:off x="4212482" y="2004227"/>
              <a:ext cx="139806" cy="286695"/>
            </a:xfrm>
            <a:custGeom>
              <a:avLst/>
              <a:gdLst/>
              <a:ahLst/>
              <a:cxnLst/>
              <a:rect l="l" t="t" r="r" b="b"/>
              <a:pathLst>
                <a:path w="6809" h="13963" extrusionOk="0">
                  <a:moveTo>
                    <a:pt x="5201" y="0"/>
                  </a:moveTo>
                  <a:cubicBezTo>
                    <a:pt x="3548" y="0"/>
                    <a:pt x="1759" y="903"/>
                    <a:pt x="942" y="2318"/>
                  </a:cubicBezTo>
                  <a:cubicBezTo>
                    <a:pt x="31" y="3868"/>
                    <a:pt x="0" y="5844"/>
                    <a:pt x="335" y="7576"/>
                  </a:cubicBezTo>
                  <a:cubicBezTo>
                    <a:pt x="639" y="9217"/>
                    <a:pt x="1338" y="10768"/>
                    <a:pt x="2432" y="11983"/>
                  </a:cubicBezTo>
                  <a:cubicBezTo>
                    <a:pt x="3488" y="13157"/>
                    <a:pt x="5054" y="13962"/>
                    <a:pt x="6637" y="13962"/>
                  </a:cubicBezTo>
                  <a:cubicBezTo>
                    <a:pt x="6695" y="13962"/>
                    <a:pt x="6752" y="13961"/>
                    <a:pt x="6809" y="13959"/>
                  </a:cubicBezTo>
                  <a:lnTo>
                    <a:pt x="5775" y="38"/>
                  </a:lnTo>
                  <a:cubicBezTo>
                    <a:pt x="5587" y="12"/>
                    <a:pt x="5395" y="0"/>
                    <a:pt x="5201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51;p59"/>
            <p:cNvSpPr/>
            <p:nvPr/>
          </p:nvSpPr>
          <p:spPr>
            <a:xfrm>
              <a:off x="4250549" y="2045312"/>
              <a:ext cx="94881" cy="213086"/>
            </a:xfrm>
            <a:custGeom>
              <a:avLst/>
              <a:gdLst/>
              <a:ahLst/>
              <a:cxnLst/>
              <a:rect l="l" t="t" r="r" b="b"/>
              <a:pathLst>
                <a:path w="4621" h="10378" extrusionOk="0">
                  <a:moveTo>
                    <a:pt x="95" y="1"/>
                  </a:moveTo>
                  <a:cubicBezTo>
                    <a:pt x="73" y="1"/>
                    <a:pt x="61" y="5"/>
                    <a:pt x="61" y="13"/>
                  </a:cubicBezTo>
                  <a:cubicBezTo>
                    <a:pt x="0" y="74"/>
                    <a:pt x="669" y="317"/>
                    <a:pt x="1459" y="1016"/>
                  </a:cubicBezTo>
                  <a:cubicBezTo>
                    <a:pt x="2250" y="1715"/>
                    <a:pt x="3131" y="2961"/>
                    <a:pt x="3648" y="4481"/>
                  </a:cubicBezTo>
                  <a:cubicBezTo>
                    <a:pt x="4165" y="6031"/>
                    <a:pt x="4256" y="7520"/>
                    <a:pt x="4347" y="8615"/>
                  </a:cubicBezTo>
                  <a:cubicBezTo>
                    <a:pt x="4377" y="9739"/>
                    <a:pt x="4377" y="10378"/>
                    <a:pt x="4469" y="10378"/>
                  </a:cubicBezTo>
                  <a:cubicBezTo>
                    <a:pt x="4499" y="10378"/>
                    <a:pt x="4560" y="9679"/>
                    <a:pt x="4621" y="8615"/>
                  </a:cubicBezTo>
                  <a:cubicBezTo>
                    <a:pt x="4621" y="7520"/>
                    <a:pt x="4529" y="6001"/>
                    <a:pt x="4043" y="4359"/>
                  </a:cubicBezTo>
                  <a:cubicBezTo>
                    <a:pt x="3496" y="2748"/>
                    <a:pt x="2523" y="1472"/>
                    <a:pt x="1642" y="803"/>
                  </a:cubicBezTo>
                  <a:cubicBezTo>
                    <a:pt x="875" y="195"/>
                    <a:pt x="245" y="1"/>
                    <a:pt x="9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52;p59"/>
            <p:cNvSpPr/>
            <p:nvPr/>
          </p:nvSpPr>
          <p:spPr>
            <a:xfrm>
              <a:off x="4304836" y="2095494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53;p59"/>
            <p:cNvSpPr/>
            <p:nvPr/>
          </p:nvSpPr>
          <p:spPr>
            <a:xfrm>
              <a:off x="4282990" y="2103522"/>
              <a:ext cx="40593" cy="105126"/>
            </a:xfrm>
            <a:custGeom>
              <a:avLst/>
              <a:gdLst/>
              <a:ahLst/>
              <a:cxnLst/>
              <a:rect l="l" t="t" r="r" b="b"/>
              <a:pathLst>
                <a:path w="1977" h="5120" extrusionOk="0">
                  <a:moveTo>
                    <a:pt x="1662" y="0"/>
                  </a:moveTo>
                  <a:cubicBezTo>
                    <a:pt x="1597" y="0"/>
                    <a:pt x="1237" y="136"/>
                    <a:pt x="852" y="521"/>
                  </a:cubicBezTo>
                  <a:cubicBezTo>
                    <a:pt x="457" y="916"/>
                    <a:pt x="1" y="1737"/>
                    <a:pt x="62" y="2679"/>
                  </a:cubicBezTo>
                  <a:cubicBezTo>
                    <a:pt x="92" y="3622"/>
                    <a:pt x="639" y="4351"/>
                    <a:pt x="1095" y="4716"/>
                  </a:cubicBezTo>
                  <a:cubicBezTo>
                    <a:pt x="1472" y="5042"/>
                    <a:pt x="1765" y="5120"/>
                    <a:pt x="1873" y="5120"/>
                  </a:cubicBezTo>
                  <a:cubicBezTo>
                    <a:pt x="1896" y="5120"/>
                    <a:pt x="1911" y="5116"/>
                    <a:pt x="1916" y="5111"/>
                  </a:cubicBezTo>
                  <a:cubicBezTo>
                    <a:pt x="1977" y="5020"/>
                    <a:pt x="1612" y="4868"/>
                    <a:pt x="1247" y="4503"/>
                  </a:cubicBezTo>
                  <a:cubicBezTo>
                    <a:pt x="852" y="4108"/>
                    <a:pt x="457" y="3439"/>
                    <a:pt x="396" y="2649"/>
                  </a:cubicBezTo>
                  <a:cubicBezTo>
                    <a:pt x="366" y="1828"/>
                    <a:pt x="700" y="1129"/>
                    <a:pt x="1065" y="704"/>
                  </a:cubicBezTo>
                  <a:cubicBezTo>
                    <a:pt x="1399" y="278"/>
                    <a:pt x="1703" y="65"/>
                    <a:pt x="1673" y="5"/>
                  </a:cubicBezTo>
                  <a:cubicBezTo>
                    <a:pt x="1673" y="2"/>
                    <a:pt x="1669" y="0"/>
                    <a:pt x="166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54;p59"/>
            <p:cNvSpPr/>
            <p:nvPr/>
          </p:nvSpPr>
          <p:spPr>
            <a:xfrm>
              <a:off x="5016304" y="2003200"/>
              <a:ext cx="194751" cy="292670"/>
            </a:xfrm>
            <a:custGeom>
              <a:avLst/>
              <a:gdLst/>
              <a:ahLst/>
              <a:cxnLst/>
              <a:rect l="l" t="t" r="r" b="b"/>
              <a:pathLst>
                <a:path w="9485" h="14254" extrusionOk="0">
                  <a:moveTo>
                    <a:pt x="4020" y="1"/>
                  </a:moveTo>
                  <a:cubicBezTo>
                    <a:pt x="3433" y="1"/>
                    <a:pt x="2864" y="82"/>
                    <a:pt x="2433" y="270"/>
                  </a:cubicBezTo>
                  <a:lnTo>
                    <a:pt x="1" y="14100"/>
                  </a:lnTo>
                  <a:cubicBezTo>
                    <a:pt x="445" y="14204"/>
                    <a:pt x="931" y="14254"/>
                    <a:pt x="1438" y="14254"/>
                  </a:cubicBezTo>
                  <a:cubicBezTo>
                    <a:pt x="3464" y="14254"/>
                    <a:pt x="5813" y="13456"/>
                    <a:pt x="7053" y="12094"/>
                  </a:cubicBezTo>
                  <a:cubicBezTo>
                    <a:pt x="8147" y="10878"/>
                    <a:pt x="8846" y="9298"/>
                    <a:pt x="9150" y="7687"/>
                  </a:cubicBezTo>
                  <a:cubicBezTo>
                    <a:pt x="9484" y="5924"/>
                    <a:pt x="9454" y="3948"/>
                    <a:pt x="8542" y="2398"/>
                  </a:cubicBezTo>
                  <a:cubicBezTo>
                    <a:pt x="7965" y="1456"/>
                    <a:pt x="7083" y="696"/>
                    <a:pt x="6080" y="331"/>
                  </a:cubicBezTo>
                  <a:cubicBezTo>
                    <a:pt x="5522" y="128"/>
                    <a:pt x="4757" y="1"/>
                    <a:pt x="4020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55;p59"/>
            <p:cNvSpPr/>
            <p:nvPr/>
          </p:nvSpPr>
          <p:spPr>
            <a:xfrm>
              <a:off x="4327935" y="1654724"/>
              <a:ext cx="769538" cy="875259"/>
            </a:xfrm>
            <a:custGeom>
              <a:avLst/>
              <a:gdLst/>
              <a:ahLst/>
              <a:cxnLst/>
              <a:rect l="l" t="t" r="r" b="b"/>
              <a:pathLst>
                <a:path w="37479" h="42628" extrusionOk="0">
                  <a:moveTo>
                    <a:pt x="17404" y="0"/>
                  </a:moveTo>
                  <a:cubicBezTo>
                    <a:pt x="13225" y="0"/>
                    <a:pt x="8781" y="796"/>
                    <a:pt x="5502" y="3564"/>
                  </a:cubicBezTo>
                  <a:cubicBezTo>
                    <a:pt x="3344" y="5388"/>
                    <a:pt x="1946" y="7972"/>
                    <a:pt x="1095" y="10677"/>
                  </a:cubicBezTo>
                  <a:cubicBezTo>
                    <a:pt x="304" y="13352"/>
                    <a:pt x="92" y="16209"/>
                    <a:pt x="31" y="19066"/>
                  </a:cubicBezTo>
                  <a:cubicBezTo>
                    <a:pt x="0" y="21589"/>
                    <a:pt x="92" y="24142"/>
                    <a:pt x="304" y="26695"/>
                  </a:cubicBezTo>
                  <a:cubicBezTo>
                    <a:pt x="730" y="31103"/>
                    <a:pt x="1672" y="35784"/>
                    <a:pt x="4894" y="38793"/>
                  </a:cubicBezTo>
                  <a:cubicBezTo>
                    <a:pt x="8308" y="42005"/>
                    <a:pt x="13155" y="42627"/>
                    <a:pt x="17677" y="42627"/>
                  </a:cubicBezTo>
                  <a:cubicBezTo>
                    <a:pt x="17905" y="42627"/>
                    <a:pt x="18133" y="42626"/>
                    <a:pt x="18359" y="42623"/>
                  </a:cubicBezTo>
                  <a:cubicBezTo>
                    <a:pt x="21764" y="42592"/>
                    <a:pt x="25320" y="42136"/>
                    <a:pt x="28390" y="40525"/>
                  </a:cubicBezTo>
                  <a:cubicBezTo>
                    <a:pt x="33892" y="37638"/>
                    <a:pt x="35533" y="30981"/>
                    <a:pt x="36202" y="25297"/>
                  </a:cubicBezTo>
                  <a:cubicBezTo>
                    <a:pt x="36901" y="19218"/>
                    <a:pt x="37478" y="12288"/>
                    <a:pt x="34074" y="6878"/>
                  </a:cubicBezTo>
                  <a:cubicBezTo>
                    <a:pt x="32919" y="4963"/>
                    <a:pt x="31308" y="3443"/>
                    <a:pt x="29363" y="2470"/>
                  </a:cubicBezTo>
                  <a:cubicBezTo>
                    <a:pt x="26262" y="859"/>
                    <a:pt x="22463" y="190"/>
                    <a:pt x="19028" y="39"/>
                  </a:cubicBezTo>
                  <a:cubicBezTo>
                    <a:pt x="18493" y="14"/>
                    <a:pt x="17951" y="0"/>
                    <a:pt x="17404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56;p59"/>
            <p:cNvSpPr/>
            <p:nvPr/>
          </p:nvSpPr>
          <p:spPr>
            <a:xfrm>
              <a:off x="5089953" y="2095494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525" cap="flat" cmpd="sng">
              <a:solidFill>
                <a:srgbClr val="1B8880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57;p59"/>
            <p:cNvSpPr/>
            <p:nvPr/>
          </p:nvSpPr>
          <p:spPr>
            <a:xfrm>
              <a:off x="4490203" y="2052437"/>
              <a:ext cx="46814" cy="96749"/>
            </a:xfrm>
            <a:custGeom>
              <a:avLst/>
              <a:gdLst/>
              <a:ahLst/>
              <a:cxnLst/>
              <a:rect l="l" t="t" r="r" b="b"/>
              <a:pathLst>
                <a:path w="2280" h="4712" extrusionOk="0">
                  <a:moveTo>
                    <a:pt x="1155" y="0"/>
                  </a:moveTo>
                  <a:cubicBezTo>
                    <a:pt x="547" y="0"/>
                    <a:pt x="0" y="1064"/>
                    <a:pt x="0" y="2341"/>
                  </a:cubicBezTo>
                  <a:cubicBezTo>
                    <a:pt x="0" y="3648"/>
                    <a:pt x="487" y="4711"/>
                    <a:pt x="1155" y="4711"/>
                  </a:cubicBezTo>
                  <a:cubicBezTo>
                    <a:pt x="1763" y="4711"/>
                    <a:pt x="2280" y="3648"/>
                    <a:pt x="2280" y="2341"/>
                  </a:cubicBezTo>
                  <a:cubicBezTo>
                    <a:pt x="2280" y="1064"/>
                    <a:pt x="1794" y="0"/>
                    <a:pt x="115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58;p59"/>
            <p:cNvSpPr/>
            <p:nvPr/>
          </p:nvSpPr>
          <p:spPr>
            <a:xfrm>
              <a:off x="4748582" y="2052437"/>
              <a:ext cx="46814" cy="96749"/>
            </a:xfrm>
            <a:custGeom>
              <a:avLst/>
              <a:gdLst/>
              <a:ahLst/>
              <a:cxnLst/>
              <a:rect l="l" t="t" r="r" b="b"/>
              <a:pathLst>
                <a:path w="2280" h="4712" extrusionOk="0">
                  <a:moveTo>
                    <a:pt x="1125" y="0"/>
                  </a:moveTo>
                  <a:cubicBezTo>
                    <a:pt x="517" y="0"/>
                    <a:pt x="0" y="1064"/>
                    <a:pt x="0" y="2341"/>
                  </a:cubicBezTo>
                  <a:cubicBezTo>
                    <a:pt x="0" y="3648"/>
                    <a:pt x="486" y="4711"/>
                    <a:pt x="1125" y="4711"/>
                  </a:cubicBezTo>
                  <a:cubicBezTo>
                    <a:pt x="1733" y="4711"/>
                    <a:pt x="2280" y="3648"/>
                    <a:pt x="2280" y="2341"/>
                  </a:cubicBezTo>
                  <a:cubicBezTo>
                    <a:pt x="2280" y="1064"/>
                    <a:pt x="1733" y="0"/>
                    <a:pt x="112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59;p59"/>
            <p:cNvSpPr/>
            <p:nvPr/>
          </p:nvSpPr>
          <p:spPr>
            <a:xfrm>
              <a:off x="4424047" y="1893187"/>
              <a:ext cx="134816" cy="75190"/>
            </a:xfrm>
            <a:custGeom>
              <a:avLst/>
              <a:gdLst/>
              <a:ahLst/>
              <a:cxnLst/>
              <a:rect l="l" t="t" r="r" b="b"/>
              <a:pathLst>
                <a:path w="6566" h="3662" extrusionOk="0">
                  <a:moveTo>
                    <a:pt x="4536" y="0"/>
                  </a:moveTo>
                  <a:cubicBezTo>
                    <a:pt x="4002" y="0"/>
                    <a:pt x="3391" y="108"/>
                    <a:pt x="2766" y="340"/>
                  </a:cubicBezTo>
                  <a:cubicBezTo>
                    <a:pt x="1095" y="917"/>
                    <a:pt x="0" y="2042"/>
                    <a:pt x="304" y="2893"/>
                  </a:cubicBezTo>
                  <a:cubicBezTo>
                    <a:pt x="473" y="3398"/>
                    <a:pt x="1137" y="3661"/>
                    <a:pt x="2005" y="3661"/>
                  </a:cubicBezTo>
                  <a:cubicBezTo>
                    <a:pt x="2547" y="3661"/>
                    <a:pt x="3169" y="3559"/>
                    <a:pt x="3800" y="3349"/>
                  </a:cubicBezTo>
                  <a:cubicBezTo>
                    <a:pt x="5472" y="2771"/>
                    <a:pt x="6566" y="1616"/>
                    <a:pt x="6262" y="796"/>
                  </a:cubicBezTo>
                  <a:cubicBezTo>
                    <a:pt x="6074" y="287"/>
                    <a:pt x="5407" y="0"/>
                    <a:pt x="453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60;p59"/>
            <p:cNvSpPr/>
            <p:nvPr/>
          </p:nvSpPr>
          <p:spPr>
            <a:xfrm>
              <a:off x="4756056" y="1893187"/>
              <a:ext cx="135453" cy="75190"/>
            </a:xfrm>
            <a:custGeom>
              <a:avLst/>
              <a:gdLst/>
              <a:ahLst/>
              <a:cxnLst/>
              <a:rect l="l" t="t" r="r" b="b"/>
              <a:pathLst>
                <a:path w="6597" h="3662" extrusionOk="0">
                  <a:moveTo>
                    <a:pt x="2036" y="0"/>
                  </a:moveTo>
                  <a:cubicBezTo>
                    <a:pt x="1157" y="0"/>
                    <a:pt x="474" y="287"/>
                    <a:pt x="305" y="796"/>
                  </a:cubicBezTo>
                  <a:cubicBezTo>
                    <a:pt x="1" y="1616"/>
                    <a:pt x="1126" y="2771"/>
                    <a:pt x="2797" y="3349"/>
                  </a:cubicBezTo>
                  <a:cubicBezTo>
                    <a:pt x="3416" y="3559"/>
                    <a:pt x="4035" y="3661"/>
                    <a:pt x="4578" y="3661"/>
                  </a:cubicBezTo>
                  <a:cubicBezTo>
                    <a:pt x="5449" y="3661"/>
                    <a:pt x="6124" y="3398"/>
                    <a:pt x="6293" y="2893"/>
                  </a:cubicBezTo>
                  <a:cubicBezTo>
                    <a:pt x="6597" y="2042"/>
                    <a:pt x="5472" y="917"/>
                    <a:pt x="3800" y="340"/>
                  </a:cubicBezTo>
                  <a:cubicBezTo>
                    <a:pt x="3188" y="108"/>
                    <a:pt x="2575" y="0"/>
                    <a:pt x="203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61;p59"/>
            <p:cNvSpPr/>
            <p:nvPr/>
          </p:nvSpPr>
          <p:spPr>
            <a:xfrm>
              <a:off x="4517654" y="2289156"/>
              <a:ext cx="259654" cy="75334"/>
            </a:xfrm>
            <a:custGeom>
              <a:avLst/>
              <a:gdLst/>
              <a:ahLst/>
              <a:cxnLst/>
              <a:rect l="l" t="t" r="r" b="b"/>
              <a:pathLst>
                <a:path w="12646" h="3669" extrusionOk="0">
                  <a:moveTo>
                    <a:pt x="5336" y="1"/>
                  </a:moveTo>
                  <a:cubicBezTo>
                    <a:pt x="2828" y="1"/>
                    <a:pt x="718" y="798"/>
                    <a:pt x="1" y="1967"/>
                  </a:cubicBezTo>
                  <a:cubicBezTo>
                    <a:pt x="4226" y="2453"/>
                    <a:pt x="8420" y="2970"/>
                    <a:pt x="12645" y="3669"/>
                  </a:cubicBezTo>
                  <a:cubicBezTo>
                    <a:pt x="12585" y="1967"/>
                    <a:pt x="9879" y="356"/>
                    <a:pt x="6445" y="52"/>
                  </a:cubicBezTo>
                  <a:cubicBezTo>
                    <a:pt x="6069" y="17"/>
                    <a:pt x="5698" y="1"/>
                    <a:pt x="5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62;p59"/>
            <p:cNvSpPr/>
            <p:nvPr/>
          </p:nvSpPr>
          <p:spPr>
            <a:xfrm>
              <a:off x="4840321" y="3493712"/>
              <a:ext cx="536124" cy="386216"/>
            </a:xfrm>
            <a:custGeom>
              <a:avLst/>
              <a:gdLst/>
              <a:ahLst/>
              <a:cxnLst/>
              <a:rect l="l" t="t" r="r" b="b"/>
              <a:pathLst>
                <a:path w="26111" h="18810" extrusionOk="0">
                  <a:moveTo>
                    <a:pt x="10113" y="1"/>
                  </a:moveTo>
                  <a:cubicBezTo>
                    <a:pt x="9918" y="1"/>
                    <a:pt x="9718" y="7"/>
                    <a:pt x="9514" y="19"/>
                  </a:cubicBezTo>
                  <a:cubicBezTo>
                    <a:pt x="7569" y="171"/>
                    <a:pt x="5441" y="809"/>
                    <a:pt x="4073" y="2268"/>
                  </a:cubicBezTo>
                  <a:cubicBezTo>
                    <a:pt x="4013" y="2329"/>
                    <a:pt x="3891" y="2451"/>
                    <a:pt x="3891" y="2572"/>
                  </a:cubicBezTo>
                  <a:cubicBezTo>
                    <a:pt x="3830" y="2785"/>
                    <a:pt x="4013" y="3058"/>
                    <a:pt x="4225" y="3119"/>
                  </a:cubicBezTo>
                  <a:cubicBezTo>
                    <a:pt x="4387" y="3200"/>
                    <a:pt x="4536" y="3214"/>
                    <a:pt x="4698" y="3214"/>
                  </a:cubicBezTo>
                  <a:cubicBezTo>
                    <a:pt x="4779" y="3214"/>
                    <a:pt x="4864" y="3210"/>
                    <a:pt x="4955" y="3210"/>
                  </a:cubicBezTo>
                  <a:cubicBezTo>
                    <a:pt x="6275" y="3145"/>
                    <a:pt x="7765" y="2926"/>
                    <a:pt x="9172" y="2926"/>
                  </a:cubicBezTo>
                  <a:cubicBezTo>
                    <a:pt x="9741" y="2926"/>
                    <a:pt x="10296" y="2962"/>
                    <a:pt x="10821" y="3058"/>
                  </a:cubicBezTo>
                  <a:cubicBezTo>
                    <a:pt x="12341" y="3362"/>
                    <a:pt x="14074" y="3879"/>
                    <a:pt x="15472" y="4548"/>
                  </a:cubicBezTo>
                  <a:cubicBezTo>
                    <a:pt x="11946" y="5308"/>
                    <a:pt x="8329" y="4791"/>
                    <a:pt x="5046" y="6584"/>
                  </a:cubicBezTo>
                  <a:cubicBezTo>
                    <a:pt x="4256" y="7010"/>
                    <a:pt x="0" y="9897"/>
                    <a:pt x="1520" y="11083"/>
                  </a:cubicBezTo>
                  <a:cubicBezTo>
                    <a:pt x="1746" y="11265"/>
                    <a:pt x="1964" y="11338"/>
                    <a:pt x="2175" y="11338"/>
                  </a:cubicBezTo>
                  <a:cubicBezTo>
                    <a:pt x="2563" y="11338"/>
                    <a:pt x="2929" y="11095"/>
                    <a:pt x="3283" y="10840"/>
                  </a:cubicBezTo>
                  <a:cubicBezTo>
                    <a:pt x="6438" y="8528"/>
                    <a:pt x="10323" y="7579"/>
                    <a:pt x="14219" y="7579"/>
                  </a:cubicBezTo>
                  <a:cubicBezTo>
                    <a:pt x="14677" y="7579"/>
                    <a:pt x="15136" y="7592"/>
                    <a:pt x="15593" y="7618"/>
                  </a:cubicBezTo>
                  <a:cubicBezTo>
                    <a:pt x="15168" y="7891"/>
                    <a:pt x="14681" y="7983"/>
                    <a:pt x="14165" y="8104"/>
                  </a:cubicBezTo>
                  <a:cubicBezTo>
                    <a:pt x="12584" y="8499"/>
                    <a:pt x="11004" y="8803"/>
                    <a:pt x="9514" y="9472"/>
                  </a:cubicBezTo>
                  <a:cubicBezTo>
                    <a:pt x="7599" y="10323"/>
                    <a:pt x="5745" y="11782"/>
                    <a:pt x="4499" y="13454"/>
                  </a:cubicBezTo>
                  <a:cubicBezTo>
                    <a:pt x="4347" y="13697"/>
                    <a:pt x="4165" y="13910"/>
                    <a:pt x="4104" y="14183"/>
                  </a:cubicBezTo>
                  <a:cubicBezTo>
                    <a:pt x="4043" y="14457"/>
                    <a:pt x="4104" y="14791"/>
                    <a:pt x="4347" y="14943"/>
                  </a:cubicBezTo>
                  <a:cubicBezTo>
                    <a:pt x="4499" y="15065"/>
                    <a:pt x="4651" y="15095"/>
                    <a:pt x="4833" y="15095"/>
                  </a:cubicBezTo>
                  <a:cubicBezTo>
                    <a:pt x="4864" y="15097"/>
                    <a:pt x="4896" y="15098"/>
                    <a:pt x="4927" y="15098"/>
                  </a:cubicBezTo>
                  <a:cubicBezTo>
                    <a:pt x="5378" y="15098"/>
                    <a:pt x="5805" y="14897"/>
                    <a:pt x="6231" y="14670"/>
                  </a:cubicBezTo>
                  <a:cubicBezTo>
                    <a:pt x="7903" y="13849"/>
                    <a:pt x="9393" y="12694"/>
                    <a:pt x="11095" y="12025"/>
                  </a:cubicBezTo>
                  <a:cubicBezTo>
                    <a:pt x="12556" y="11416"/>
                    <a:pt x="14115" y="11081"/>
                    <a:pt x="15724" y="11081"/>
                  </a:cubicBezTo>
                  <a:cubicBezTo>
                    <a:pt x="16123" y="11081"/>
                    <a:pt x="16526" y="11101"/>
                    <a:pt x="16931" y="11144"/>
                  </a:cubicBezTo>
                  <a:cubicBezTo>
                    <a:pt x="15046" y="11721"/>
                    <a:pt x="13222" y="12481"/>
                    <a:pt x="11551" y="13454"/>
                  </a:cubicBezTo>
                  <a:cubicBezTo>
                    <a:pt x="9788" y="14487"/>
                    <a:pt x="7903" y="16129"/>
                    <a:pt x="7994" y="18226"/>
                  </a:cubicBezTo>
                  <a:cubicBezTo>
                    <a:pt x="7994" y="18317"/>
                    <a:pt x="7994" y="18469"/>
                    <a:pt x="8055" y="18591"/>
                  </a:cubicBezTo>
                  <a:cubicBezTo>
                    <a:pt x="8153" y="18747"/>
                    <a:pt x="8295" y="18809"/>
                    <a:pt x="8457" y="18809"/>
                  </a:cubicBezTo>
                  <a:cubicBezTo>
                    <a:pt x="8797" y="18809"/>
                    <a:pt x="9226" y="18534"/>
                    <a:pt x="9514" y="18287"/>
                  </a:cubicBezTo>
                  <a:cubicBezTo>
                    <a:pt x="11004" y="16828"/>
                    <a:pt x="12858" y="15764"/>
                    <a:pt x="14864" y="15308"/>
                  </a:cubicBezTo>
                  <a:cubicBezTo>
                    <a:pt x="15340" y="15202"/>
                    <a:pt x="15773" y="15148"/>
                    <a:pt x="16185" y="15148"/>
                  </a:cubicBezTo>
                  <a:cubicBezTo>
                    <a:pt x="16957" y="15148"/>
                    <a:pt x="17658" y="15337"/>
                    <a:pt x="18450" y="15733"/>
                  </a:cubicBezTo>
                  <a:cubicBezTo>
                    <a:pt x="19818" y="16432"/>
                    <a:pt x="21247" y="17010"/>
                    <a:pt x="22767" y="17223"/>
                  </a:cubicBezTo>
                  <a:cubicBezTo>
                    <a:pt x="23245" y="17284"/>
                    <a:pt x="23708" y="17316"/>
                    <a:pt x="24160" y="17316"/>
                  </a:cubicBezTo>
                  <a:cubicBezTo>
                    <a:pt x="24829" y="17316"/>
                    <a:pt x="25475" y="17246"/>
                    <a:pt x="26110" y="17101"/>
                  </a:cubicBezTo>
                  <a:cubicBezTo>
                    <a:pt x="25472" y="15429"/>
                    <a:pt x="24894" y="13727"/>
                    <a:pt x="24256" y="12025"/>
                  </a:cubicBezTo>
                  <a:cubicBezTo>
                    <a:pt x="23101" y="9016"/>
                    <a:pt x="21824" y="5703"/>
                    <a:pt x="20001" y="2937"/>
                  </a:cubicBezTo>
                  <a:cubicBezTo>
                    <a:pt x="19089" y="2754"/>
                    <a:pt x="18207" y="2451"/>
                    <a:pt x="17326" y="2116"/>
                  </a:cubicBezTo>
                  <a:cubicBezTo>
                    <a:pt x="14776" y="1124"/>
                    <a:pt x="12807" y="1"/>
                    <a:pt x="10113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63;p59"/>
            <p:cNvSpPr/>
            <p:nvPr/>
          </p:nvSpPr>
          <p:spPr>
            <a:xfrm>
              <a:off x="4542622" y="1603926"/>
              <a:ext cx="579817" cy="419828"/>
            </a:xfrm>
            <a:custGeom>
              <a:avLst/>
              <a:gdLst/>
              <a:ahLst/>
              <a:cxnLst/>
              <a:rect l="l" t="t" r="r" b="b"/>
              <a:pathLst>
                <a:path w="28239" h="20447" extrusionOk="0">
                  <a:moveTo>
                    <a:pt x="7977" y="0"/>
                  </a:moveTo>
                  <a:cubicBezTo>
                    <a:pt x="7262" y="0"/>
                    <a:pt x="6547" y="27"/>
                    <a:pt x="5837" y="81"/>
                  </a:cubicBezTo>
                  <a:cubicBezTo>
                    <a:pt x="3830" y="233"/>
                    <a:pt x="1794" y="598"/>
                    <a:pt x="153" y="1813"/>
                  </a:cubicBezTo>
                  <a:lnTo>
                    <a:pt x="335" y="2604"/>
                  </a:lnTo>
                  <a:cubicBezTo>
                    <a:pt x="1" y="7254"/>
                    <a:pt x="2128" y="12026"/>
                    <a:pt x="5837" y="14884"/>
                  </a:cubicBezTo>
                  <a:cubicBezTo>
                    <a:pt x="7071" y="15841"/>
                    <a:pt x="8577" y="16631"/>
                    <a:pt x="10130" y="16631"/>
                  </a:cubicBezTo>
                  <a:cubicBezTo>
                    <a:pt x="10450" y="16631"/>
                    <a:pt x="10773" y="16598"/>
                    <a:pt x="11095" y="16525"/>
                  </a:cubicBezTo>
                  <a:cubicBezTo>
                    <a:pt x="12767" y="16130"/>
                    <a:pt x="14043" y="14823"/>
                    <a:pt x="15077" y="13455"/>
                  </a:cubicBezTo>
                  <a:cubicBezTo>
                    <a:pt x="16431" y="17517"/>
                    <a:pt x="20584" y="20447"/>
                    <a:pt x="24855" y="20447"/>
                  </a:cubicBezTo>
                  <a:cubicBezTo>
                    <a:pt x="24898" y="20447"/>
                    <a:pt x="24942" y="20447"/>
                    <a:pt x="24986" y="20446"/>
                  </a:cubicBezTo>
                  <a:cubicBezTo>
                    <a:pt x="25533" y="20446"/>
                    <a:pt x="26110" y="20355"/>
                    <a:pt x="26566" y="20142"/>
                  </a:cubicBezTo>
                  <a:cubicBezTo>
                    <a:pt x="27661" y="19564"/>
                    <a:pt x="27965" y="18166"/>
                    <a:pt x="28025" y="16950"/>
                  </a:cubicBezTo>
                  <a:cubicBezTo>
                    <a:pt x="28238" y="11692"/>
                    <a:pt x="25229" y="6646"/>
                    <a:pt x="20882" y="3668"/>
                  </a:cubicBezTo>
                  <a:cubicBezTo>
                    <a:pt x="17150" y="1118"/>
                    <a:pt x="12553" y="0"/>
                    <a:pt x="797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64;p59"/>
            <p:cNvSpPr/>
            <p:nvPr/>
          </p:nvSpPr>
          <p:spPr>
            <a:xfrm>
              <a:off x="4261780" y="1624993"/>
              <a:ext cx="347636" cy="227151"/>
            </a:xfrm>
            <a:custGeom>
              <a:avLst/>
              <a:gdLst/>
              <a:ahLst/>
              <a:cxnLst/>
              <a:rect l="l" t="t" r="r" b="b"/>
              <a:pathLst>
                <a:path w="16931" h="11063" extrusionOk="0">
                  <a:moveTo>
                    <a:pt x="14661" y="1"/>
                  </a:moveTo>
                  <a:cubicBezTo>
                    <a:pt x="13845" y="1"/>
                    <a:pt x="13005" y="147"/>
                    <a:pt x="12189" y="331"/>
                  </a:cubicBezTo>
                  <a:cubicBezTo>
                    <a:pt x="10244" y="787"/>
                    <a:pt x="8359" y="1547"/>
                    <a:pt x="6596" y="2550"/>
                  </a:cubicBezTo>
                  <a:cubicBezTo>
                    <a:pt x="5198" y="3341"/>
                    <a:pt x="3830" y="4404"/>
                    <a:pt x="3344" y="5924"/>
                  </a:cubicBezTo>
                  <a:lnTo>
                    <a:pt x="0" y="10028"/>
                  </a:lnTo>
                  <a:cubicBezTo>
                    <a:pt x="620" y="10830"/>
                    <a:pt x="1672" y="11062"/>
                    <a:pt x="2713" y="11062"/>
                  </a:cubicBezTo>
                  <a:cubicBezTo>
                    <a:pt x="3051" y="11062"/>
                    <a:pt x="3388" y="11038"/>
                    <a:pt x="3709" y="11000"/>
                  </a:cubicBezTo>
                  <a:cubicBezTo>
                    <a:pt x="9575" y="10240"/>
                    <a:pt x="14894" y="6076"/>
                    <a:pt x="16931" y="514"/>
                  </a:cubicBezTo>
                  <a:cubicBezTo>
                    <a:pt x="16226" y="139"/>
                    <a:pt x="15455" y="1"/>
                    <a:pt x="14661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65;p59"/>
            <p:cNvSpPr/>
            <p:nvPr/>
          </p:nvSpPr>
          <p:spPr>
            <a:xfrm>
              <a:off x="5052502" y="2044799"/>
              <a:ext cx="140442" cy="222408"/>
            </a:xfrm>
            <a:custGeom>
              <a:avLst/>
              <a:gdLst/>
              <a:ahLst/>
              <a:cxnLst/>
              <a:rect l="l" t="t" r="r" b="b"/>
              <a:pathLst>
                <a:path w="6840" h="10832" extrusionOk="0">
                  <a:moveTo>
                    <a:pt x="4885" y="1"/>
                  </a:moveTo>
                  <a:cubicBezTo>
                    <a:pt x="4182" y="1"/>
                    <a:pt x="3459" y="477"/>
                    <a:pt x="2949" y="1010"/>
                  </a:cubicBezTo>
                  <a:cubicBezTo>
                    <a:pt x="426" y="3594"/>
                    <a:pt x="1" y="7333"/>
                    <a:pt x="305" y="10737"/>
                  </a:cubicBezTo>
                  <a:cubicBezTo>
                    <a:pt x="315" y="10803"/>
                    <a:pt x="373" y="10831"/>
                    <a:pt x="464" y="10831"/>
                  </a:cubicBezTo>
                  <a:cubicBezTo>
                    <a:pt x="914" y="10831"/>
                    <a:pt x="2164" y="10149"/>
                    <a:pt x="2341" y="10099"/>
                  </a:cubicBezTo>
                  <a:cubicBezTo>
                    <a:pt x="3040" y="9764"/>
                    <a:pt x="3648" y="9217"/>
                    <a:pt x="4195" y="8640"/>
                  </a:cubicBezTo>
                  <a:cubicBezTo>
                    <a:pt x="5320" y="7424"/>
                    <a:pt x="6171" y="5965"/>
                    <a:pt x="6536" y="4324"/>
                  </a:cubicBezTo>
                  <a:cubicBezTo>
                    <a:pt x="6809" y="3168"/>
                    <a:pt x="6840" y="1953"/>
                    <a:pt x="6293" y="950"/>
                  </a:cubicBezTo>
                  <a:cubicBezTo>
                    <a:pt x="6080" y="585"/>
                    <a:pt x="5776" y="251"/>
                    <a:pt x="5411" y="99"/>
                  </a:cubicBezTo>
                  <a:cubicBezTo>
                    <a:pt x="5240" y="31"/>
                    <a:pt x="5063" y="1"/>
                    <a:pt x="4885" y="1"/>
                  </a:cubicBez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66;p59"/>
            <p:cNvSpPr/>
            <p:nvPr/>
          </p:nvSpPr>
          <p:spPr>
            <a:xfrm>
              <a:off x="5057492" y="2045312"/>
              <a:ext cx="94265" cy="213086"/>
            </a:xfrm>
            <a:custGeom>
              <a:avLst/>
              <a:gdLst/>
              <a:ahLst/>
              <a:cxnLst/>
              <a:rect l="l" t="t" r="r" b="b"/>
              <a:pathLst>
                <a:path w="4591" h="10378" extrusionOk="0">
                  <a:moveTo>
                    <a:pt x="4525" y="1"/>
                  </a:moveTo>
                  <a:cubicBezTo>
                    <a:pt x="4369" y="1"/>
                    <a:pt x="3717" y="195"/>
                    <a:pt x="2949" y="803"/>
                  </a:cubicBezTo>
                  <a:cubicBezTo>
                    <a:pt x="2098" y="1472"/>
                    <a:pt x="1095" y="2748"/>
                    <a:pt x="579" y="4359"/>
                  </a:cubicBezTo>
                  <a:cubicBezTo>
                    <a:pt x="31" y="6001"/>
                    <a:pt x="1" y="7520"/>
                    <a:pt x="1" y="8615"/>
                  </a:cubicBezTo>
                  <a:cubicBezTo>
                    <a:pt x="1" y="9739"/>
                    <a:pt x="62" y="10378"/>
                    <a:pt x="123" y="10378"/>
                  </a:cubicBezTo>
                  <a:cubicBezTo>
                    <a:pt x="183" y="10378"/>
                    <a:pt x="183" y="9679"/>
                    <a:pt x="275" y="8615"/>
                  </a:cubicBezTo>
                  <a:cubicBezTo>
                    <a:pt x="335" y="7551"/>
                    <a:pt x="457" y="6031"/>
                    <a:pt x="943" y="4481"/>
                  </a:cubicBezTo>
                  <a:cubicBezTo>
                    <a:pt x="1430" y="2931"/>
                    <a:pt x="2341" y="1715"/>
                    <a:pt x="3162" y="1016"/>
                  </a:cubicBezTo>
                  <a:cubicBezTo>
                    <a:pt x="3952" y="317"/>
                    <a:pt x="4591" y="74"/>
                    <a:pt x="4560" y="13"/>
                  </a:cubicBezTo>
                  <a:cubicBezTo>
                    <a:pt x="4560" y="5"/>
                    <a:pt x="4548" y="1"/>
                    <a:pt x="452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67;p59"/>
            <p:cNvSpPr/>
            <p:nvPr/>
          </p:nvSpPr>
          <p:spPr>
            <a:xfrm>
              <a:off x="5078722" y="2102885"/>
              <a:ext cx="40593" cy="105722"/>
            </a:xfrm>
            <a:custGeom>
              <a:avLst/>
              <a:gdLst/>
              <a:ahLst/>
              <a:cxnLst/>
              <a:rect l="l" t="t" r="r" b="b"/>
              <a:pathLst>
                <a:path w="1977" h="5149" extrusionOk="0">
                  <a:moveTo>
                    <a:pt x="345" y="1"/>
                  </a:moveTo>
                  <a:cubicBezTo>
                    <a:pt x="338" y="1"/>
                    <a:pt x="335" y="2"/>
                    <a:pt x="335" y="5"/>
                  </a:cubicBezTo>
                  <a:cubicBezTo>
                    <a:pt x="274" y="36"/>
                    <a:pt x="578" y="279"/>
                    <a:pt x="943" y="704"/>
                  </a:cubicBezTo>
                  <a:cubicBezTo>
                    <a:pt x="1277" y="1099"/>
                    <a:pt x="1611" y="1829"/>
                    <a:pt x="1581" y="2619"/>
                  </a:cubicBezTo>
                  <a:cubicBezTo>
                    <a:pt x="1551" y="3440"/>
                    <a:pt x="1125" y="4109"/>
                    <a:pt x="760" y="4504"/>
                  </a:cubicBezTo>
                  <a:cubicBezTo>
                    <a:pt x="335" y="4899"/>
                    <a:pt x="0" y="5112"/>
                    <a:pt x="31" y="5142"/>
                  </a:cubicBezTo>
                  <a:cubicBezTo>
                    <a:pt x="31" y="5146"/>
                    <a:pt x="38" y="5149"/>
                    <a:pt x="52" y="5149"/>
                  </a:cubicBezTo>
                  <a:cubicBezTo>
                    <a:pt x="136" y="5149"/>
                    <a:pt x="468" y="5056"/>
                    <a:pt x="912" y="4716"/>
                  </a:cubicBezTo>
                  <a:cubicBezTo>
                    <a:pt x="1368" y="4352"/>
                    <a:pt x="1885" y="3622"/>
                    <a:pt x="1915" y="2680"/>
                  </a:cubicBezTo>
                  <a:cubicBezTo>
                    <a:pt x="1976" y="1707"/>
                    <a:pt x="1551" y="917"/>
                    <a:pt x="1125" y="491"/>
                  </a:cubicBezTo>
                  <a:cubicBezTo>
                    <a:pt x="741" y="134"/>
                    <a:pt x="406" y="1"/>
                    <a:pt x="34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68;p59"/>
            <p:cNvSpPr/>
            <p:nvPr/>
          </p:nvSpPr>
          <p:spPr>
            <a:xfrm>
              <a:off x="4581325" y="2059295"/>
              <a:ext cx="112354" cy="147423"/>
            </a:xfrm>
            <a:custGeom>
              <a:avLst/>
              <a:gdLst/>
              <a:ahLst/>
              <a:cxnLst/>
              <a:rect l="l" t="t" r="r" b="b"/>
              <a:pathLst>
                <a:path w="5472" h="7180" extrusionOk="0">
                  <a:moveTo>
                    <a:pt x="3131" y="0"/>
                  </a:moveTo>
                  <a:cubicBezTo>
                    <a:pt x="3040" y="852"/>
                    <a:pt x="2371" y="1520"/>
                    <a:pt x="1733" y="2067"/>
                  </a:cubicBezTo>
                  <a:cubicBezTo>
                    <a:pt x="1064" y="2614"/>
                    <a:pt x="365" y="3192"/>
                    <a:pt x="122" y="3982"/>
                  </a:cubicBezTo>
                  <a:cubicBezTo>
                    <a:pt x="61" y="4256"/>
                    <a:pt x="0" y="4560"/>
                    <a:pt x="61" y="4864"/>
                  </a:cubicBezTo>
                  <a:cubicBezTo>
                    <a:pt x="61" y="5198"/>
                    <a:pt x="91" y="5563"/>
                    <a:pt x="243" y="5897"/>
                  </a:cubicBezTo>
                  <a:cubicBezTo>
                    <a:pt x="547" y="6657"/>
                    <a:pt x="1337" y="7143"/>
                    <a:pt x="2189" y="7174"/>
                  </a:cubicBezTo>
                  <a:cubicBezTo>
                    <a:pt x="2244" y="7178"/>
                    <a:pt x="2300" y="7180"/>
                    <a:pt x="2356" y="7180"/>
                  </a:cubicBezTo>
                  <a:cubicBezTo>
                    <a:pt x="3116" y="7180"/>
                    <a:pt x="3839" y="6800"/>
                    <a:pt x="4377" y="6262"/>
                  </a:cubicBezTo>
                  <a:cubicBezTo>
                    <a:pt x="4955" y="5654"/>
                    <a:pt x="5259" y="4864"/>
                    <a:pt x="5380" y="4073"/>
                  </a:cubicBezTo>
                  <a:cubicBezTo>
                    <a:pt x="5471" y="3283"/>
                    <a:pt x="5380" y="2432"/>
                    <a:pt x="4985" y="1703"/>
                  </a:cubicBezTo>
                  <a:cubicBezTo>
                    <a:pt x="4620" y="1003"/>
                    <a:pt x="3952" y="426"/>
                    <a:pt x="3192" y="183"/>
                  </a:cubicBezTo>
                  <a:lnTo>
                    <a:pt x="3131" y="0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69;p59"/>
            <p:cNvSpPr/>
            <p:nvPr/>
          </p:nvSpPr>
          <p:spPr>
            <a:xfrm>
              <a:off x="4573194" y="1929468"/>
              <a:ext cx="79297" cy="280885"/>
            </a:xfrm>
            <a:custGeom>
              <a:avLst/>
              <a:gdLst/>
              <a:ahLst/>
              <a:cxnLst/>
              <a:rect l="l" t="t" r="r" b="b"/>
              <a:pathLst>
                <a:path w="3862" h="13680" extrusionOk="0">
                  <a:moveTo>
                    <a:pt x="2498" y="0"/>
                  </a:moveTo>
                  <a:cubicBezTo>
                    <a:pt x="2497" y="0"/>
                    <a:pt x="2495" y="1"/>
                    <a:pt x="2493" y="1"/>
                  </a:cubicBezTo>
                  <a:cubicBezTo>
                    <a:pt x="2433" y="62"/>
                    <a:pt x="2615" y="974"/>
                    <a:pt x="2889" y="2433"/>
                  </a:cubicBezTo>
                  <a:cubicBezTo>
                    <a:pt x="2980" y="3162"/>
                    <a:pt x="3101" y="4074"/>
                    <a:pt x="3192" y="5077"/>
                  </a:cubicBezTo>
                  <a:cubicBezTo>
                    <a:pt x="3223" y="5564"/>
                    <a:pt x="3253" y="6080"/>
                    <a:pt x="3192" y="6536"/>
                  </a:cubicBezTo>
                  <a:cubicBezTo>
                    <a:pt x="3132" y="6779"/>
                    <a:pt x="3071" y="6992"/>
                    <a:pt x="2949" y="7235"/>
                  </a:cubicBezTo>
                  <a:cubicBezTo>
                    <a:pt x="2828" y="7418"/>
                    <a:pt x="2676" y="7600"/>
                    <a:pt x="2463" y="7813"/>
                  </a:cubicBezTo>
                  <a:cubicBezTo>
                    <a:pt x="2037" y="8147"/>
                    <a:pt x="1551" y="8421"/>
                    <a:pt x="1095" y="8785"/>
                  </a:cubicBezTo>
                  <a:cubicBezTo>
                    <a:pt x="639" y="9181"/>
                    <a:pt x="274" y="9697"/>
                    <a:pt x="123" y="10184"/>
                  </a:cubicBezTo>
                  <a:cubicBezTo>
                    <a:pt x="1" y="10731"/>
                    <a:pt x="1" y="11278"/>
                    <a:pt x="123" y="11764"/>
                  </a:cubicBezTo>
                  <a:cubicBezTo>
                    <a:pt x="244" y="12220"/>
                    <a:pt x="518" y="12615"/>
                    <a:pt x="822" y="12889"/>
                  </a:cubicBezTo>
                  <a:cubicBezTo>
                    <a:pt x="1399" y="13466"/>
                    <a:pt x="2068" y="13649"/>
                    <a:pt x="2524" y="13679"/>
                  </a:cubicBezTo>
                  <a:cubicBezTo>
                    <a:pt x="2980" y="13618"/>
                    <a:pt x="3223" y="13558"/>
                    <a:pt x="3223" y="13497"/>
                  </a:cubicBezTo>
                  <a:cubicBezTo>
                    <a:pt x="3223" y="13466"/>
                    <a:pt x="2980" y="13466"/>
                    <a:pt x="2585" y="13375"/>
                  </a:cubicBezTo>
                  <a:cubicBezTo>
                    <a:pt x="2189" y="13314"/>
                    <a:pt x="1612" y="13071"/>
                    <a:pt x="1156" y="12555"/>
                  </a:cubicBezTo>
                  <a:cubicBezTo>
                    <a:pt x="943" y="12281"/>
                    <a:pt x="761" y="11947"/>
                    <a:pt x="670" y="11582"/>
                  </a:cubicBezTo>
                  <a:cubicBezTo>
                    <a:pt x="609" y="11187"/>
                    <a:pt x="609" y="10731"/>
                    <a:pt x="761" y="10305"/>
                  </a:cubicBezTo>
                  <a:cubicBezTo>
                    <a:pt x="882" y="9910"/>
                    <a:pt x="1126" y="9515"/>
                    <a:pt x="1551" y="9181"/>
                  </a:cubicBezTo>
                  <a:cubicBezTo>
                    <a:pt x="1916" y="8877"/>
                    <a:pt x="2433" y="8603"/>
                    <a:pt x="2919" y="8178"/>
                  </a:cubicBezTo>
                  <a:cubicBezTo>
                    <a:pt x="3132" y="7995"/>
                    <a:pt x="3375" y="7722"/>
                    <a:pt x="3527" y="7448"/>
                  </a:cubicBezTo>
                  <a:cubicBezTo>
                    <a:pt x="3679" y="7144"/>
                    <a:pt x="3740" y="6840"/>
                    <a:pt x="3800" y="6597"/>
                  </a:cubicBezTo>
                  <a:cubicBezTo>
                    <a:pt x="3861" y="5989"/>
                    <a:pt x="3800" y="5442"/>
                    <a:pt x="3740" y="4956"/>
                  </a:cubicBezTo>
                  <a:cubicBezTo>
                    <a:pt x="3648" y="3953"/>
                    <a:pt x="3496" y="3041"/>
                    <a:pt x="3284" y="2342"/>
                  </a:cubicBezTo>
                  <a:cubicBezTo>
                    <a:pt x="2955" y="877"/>
                    <a:pt x="2597" y="0"/>
                    <a:pt x="249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70;p59"/>
            <p:cNvSpPr/>
            <p:nvPr/>
          </p:nvSpPr>
          <p:spPr>
            <a:xfrm>
              <a:off x="4652470" y="2171382"/>
              <a:ext cx="22483" cy="22360"/>
            </a:xfrm>
            <a:custGeom>
              <a:avLst/>
              <a:gdLst/>
              <a:ahLst/>
              <a:cxnLst/>
              <a:rect l="l" t="t" r="r" b="b"/>
              <a:pathLst>
                <a:path w="1095" h="1089" extrusionOk="0">
                  <a:moveTo>
                    <a:pt x="959" y="1"/>
                  </a:moveTo>
                  <a:cubicBezTo>
                    <a:pt x="842" y="1"/>
                    <a:pt x="607" y="173"/>
                    <a:pt x="395" y="438"/>
                  </a:cubicBezTo>
                  <a:cubicBezTo>
                    <a:pt x="152" y="742"/>
                    <a:pt x="0" y="1046"/>
                    <a:pt x="122" y="1076"/>
                  </a:cubicBezTo>
                  <a:cubicBezTo>
                    <a:pt x="130" y="1084"/>
                    <a:pt x="141" y="1088"/>
                    <a:pt x="156" y="1088"/>
                  </a:cubicBezTo>
                  <a:cubicBezTo>
                    <a:pt x="253" y="1088"/>
                    <a:pt x="491" y="916"/>
                    <a:pt x="730" y="651"/>
                  </a:cubicBezTo>
                  <a:cubicBezTo>
                    <a:pt x="942" y="408"/>
                    <a:pt x="1094" y="104"/>
                    <a:pt x="1003" y="13"/>
                  </a:cubicBezTo>
                  <a:cubicBezTo>
                    <a:pt x="991" y="5"/>
                    <a:pt x="977" y="1"/>
                    <a:pt x="959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1;p59"/>
            <p:cNvSpPr/>
            <p:nvPr/>
          </p:nvSpPr>
          <p:spPr>
            <a:xfrm>
              <a:off x="4920828" y="3514060"/>
              <a:ext cx="37472" cy="31620"/>
            </a:xfrm>
            <a:custGeom>
              <a:avLst/>
              <a:gdLst/>
              <a:ahLst/>
              <a:cxnLst/>
              <a:rect l="l" t="t" r="r" b="b"/>
              <a:pathLst>
                <a:path w="1825" h="1540" extrusionOk="0">
                  <a:moveTo>
                    <a:pt x="1824" y="1"/>
                  </a:moveTo>
                  <a:cubicBezTo>
                    <a:pt x="1794" y="61"/>
                    <a:pt x="1763" y="61"/>
                    <a:pt x="1672" y="92"/>
                  </a:cubicBezTo>
                  <a:cubicBezTo>
                    <a:pt x="1642" y="426"/>
                    <a:pt x="1490" y="882"/>
                    <a:pt x="1064" y="1156"/>
                  </a:cubicBezTo>
                  <a:cubicBezTo>
                    <a:pt x="882" y="1277"/>
                    <a:pt x="639" y="1338"/>
                    <a:pt x="426" y="1338"/>
                  </a:cubicBezTo>
                  <a:cubicBezTo>
                    <a:pt x="304" y="1338"/>
                    <a:pt x="183" y="1308"/>
                    <a:pt x="122" y="1277"/>
                  </a:cubicBezTo>
                  <a:lnTo>
                    <a:pt x="92" y="1308"/>
                  </a:lnTo>
                  <a:cubicBezTo>
                    <a:pt x="31" y="1338"/>
                    <a:pt x="0" y="1368"/>
                    <a:pt x="0" y="1429"/>
                  </a:cubicBezTo>
                  <a:lnTo>
                    <a:pt x="456" y="1520"/>
                  </a:lnTo>
                  <a:cubicBezTo>
                    <a:pt x="515" y="1533"/>
                    <a:pt x="573" y="1539"/>
                    <a:pt x="631" y="1539"/>
                  </a:cubicBezTo>
                  <a:cubicBezTo>
                    <a:pt x="844" y="1539"/>
                    <a:pt x="1049" y="1457"/>
                    <a:pt x="1216" y="1338"/>
                  </a:cubicBezTo>
                  <a:cubicBezTo>
                    <a:pt x="1459" y="1186"/>
                    <a:pt x="1642" y="973"/>
                    <a:pt x="1702" y="730"/>
                  </a:cubicBezTo>
                  <a:cubicBezTo>
                    <a:pt x="1824" y="517"/>
                    <a:pt x="1824" y="274"/>
                    <a:pt x="1824" y="92"/>
                  </a:cubicBezTo>
                  <a:lnTo>
                    <a:pt x="18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2;p59"/>
            <p:cNvSpPr/>
            <p:nvPr/>
          </p:nvSpPr>
          <p:spPr>
            <a:xfrm>
              <a:off x="4877135" y="3675034"/>
              <a:ext cx="37472" cy="37513"/>
            </a:xfrm>
            <a:custGeom>
              <a:avLst/>
              <a:gdLst/>
              <a:ahLst/>
              <a:cxnLst/>
              <a:rect l="l" t="t" r="r" b="b"/>
              <a:pathLst>
                <a:path w="1825" h="1827" extrusionOk="0">
                  <a:moveTo>
                    <a:pt x="1239" y="0"/>
                  </a:moveTo>
                  <a:cubicBezTo>
                    <a:pt x="1043" y="0"/>
                    <a:pt x="816" y="67"/>
                    <a:pt x="639" y="185"/>
                  </a:cubicBezTo>
                  <a:cubicBezTo>
                    <a:pt x="396" y="367"/>
                    <a:pt x="122" y="671"/>
                    <a:pt x="31" y="1066"/>
                  </a:cubicBezTo>
                  <a:cubicBezTo>
                    <a:pt x="1" y="1249"/>
                    <a:pt x="1" y="1492"/>
                    <a:pt x="153" y="1674"/>
                  </a:cubicBezTo>
                  <a:cubicBezTo>
                    <a:pt x="244" y="1735"/>
                    <a:pt x="335" y="1826"/>
                    <a:pt x="426" y="1826"/>
                  </a:cubicBezTo>
                  <a:lnTo>
                    <a:pt x="700" y="1826"/>
                  </a:lnTo>
                  <a:cubicBezTo>
                    <a:pt x="1034" y="1735"/>
                    <a:pt x="1247" y="1583"/>
                    <a:pt x="1490" y="1431"/>
                  </a:cubicBezTo>
                  <a:cubicBezTo>
                    <a:pt x="1672" y="1279"/>
                    <a:pt x="1794" y="1097"/>
                    <a:pt x="1824" y="945"/>
                  </a:cubicBezTo>
                  <a:cubicBezTo>
                    <a:pt x="1824" y="884"/>
                    <a:pt x="1824" y="793"/>
                    <a:pt x="1794" y="793"/>
                  </a:cubicBezTo>
                  <a:cubicBezTo>
                    <a:pt x="1764" y="793"/>
                    <a:pt x="1764" y="1127"/>
                    <a:pt x="1368" y="1370"/>
                  </a:cubicBezTo>
                  <a:cubicBezTo>
                    <a:pt x="1186" y="1492"/>
                    <a:pt x="913" y="1644"/>
                    <a:pt x="639" y="1674"/>
                  </a:cubicBezTo>
                  <a:cubicBezTo>
                    <a:pt x="601" y="1682"/>
                    <a:pt x="567" y="1686"/>
                    <a:pt x="535" y="1686"/>
                  </a:cubicBezTo>
                  <a:cubicBezTo>
                    <a:pt x="441" y="1686"/>
                    <a:pt x="373" y="1652"/>
                    <a:pt x="305" y="1583"/>
                  </a:cubicBezTo>
                  <a:cubicBezTo>
                    <a:pt x="244" y="1522"/>
                    <a:pt x="244" y="1340"/>
                    <a:pt x="274" y="1188"/>
                  </a:cubicBezTo>
                  <a:cubicBezTo>
                    <a:pt x="406" y="660"/>
                    <a:pt x="905" y="247"/>
                    <a:pt x="1293" y="247"/>
                  </a:cubicBezTo>
                  <a:cubicBezTo>
                    <a:pt x="1352" y="247"/>
                    <a:pt x="1408" y="256"/>
                    <a:pt x="1460" y="276"/>
                  </a:cubicBezTo>
                  <a:cubicBezTo>
                    <a:pt x="1642" y="337"/>
                    <a:pt x="1703" y="489"/>
                    <a:pt x="1764" y="610"/>
                  </a:cubicBezTo>
                  <a:cubicBezTo>
                    <a:pt x="1794" y="732"/>
                    <a:pt x="1794" y="793"/>
                    <a:pt x="1794" y="793"/>
                  </a:cubicBezTo>
                  <a:cubicBezTo>
                    <a:pt x="1794" y="793"/>
                    <a:pt x="1824" y="732"/>
                    <a:pt x="1824" y="580"/>
                  </a:cubicBezTo>
                  <a:cubicBezTo>
                    <a:pt x="1824" y="459"/>
                    <a:pt x="1794" y="185"/>
                    <a:pt x="1520" y="63"/>
                  </a:cubicBezTo>
                  <a:cubicBezTo>
                    <a:pt x="1445" y="20"/>
                    <a:pt x="1347" y="0"/>
                    <a:pt x="1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73;p59"/>
            <p:cNvSpPr/>
            <p:nvPr/>
          </p:nvSpPr>
          <p:spPr>
            <a:xfrm>
              <a:off x="4935796" y="3758191"/>
              <a:ext cx="38088" cy="37924"/>
            </a:xfrm>
            <a:custGeom>
              <a:avLst/>
              <a:gdLst/>
              <a:ahLst/>
              <a:cxnLst/>
              <a:rect l="l" t="t" r="r" b="b"/>
              <a:pathLst>
                <a:path w="1855" h="1847" extrusionOk="0">
                  <a:moveTo>
                    <a:pt x="1259" y="0"/>
                  </a:moveTo>
                  <a:cubicBezTo>
                    <a:pt x="1143" y="0"/>
                    <a:pt x="1020" y="43"/>
                    <a:pt x="913" y="86"/>
                  </a:cubicBezTo>
                  <a:cubicBezTo>
                    <a:pt x="761" y="147"/>
                    <a:pt x="639" y="269"/>
                    <a:pt x="487" y="390"/>
                  </a:cubicBezTo>
                  <a:cubicBezTo>
                    <a:pt x="366" y="512"/>
                    <a:pt x="214" y="664"/>
                    <a:pt x="153" y="816"/>
                  </a:cubicBezTo>
                  <a:cubicBezTo>
                    <a:pt x="62" y="968"/>
                    <a:pt x="1" y="1150"/>
                    <a:pt x="31" y="1393"/>
                  </a:cubicBezTo>
                  <a:cubicBezTo>
                    <a:pt x="62" y="1576"/>
                    <a:pt x="214" y="1758"/>
                    <a:pt x="426" y="1789"/>
                  </a:cubicBezTo>
                  <a:cubicBezTo>
                    <a:pt x="509" y="1830"/>
                    <a:pt x="585" y="1846"/>
                    <a:pt x="658" y="1846"/>
                  </a:cubicBezTo>
                  <a:cubicBezTo>
                    <a:pt x="746" y="1846"/>
                    <a:pt x="829" y="1822"/>
                    <a:pt x="913" y="1789"/>
                  </a:cubicBezTo>
                  <a:cubicBezTo>
                    <a:pt x="1065" y="1758"/>
                    <a:pt x="1186" y="1697"/>
                    <a:pt x="1247" y="1606"/>
                  </a:cubicBezTo>
                  <a:cubicBezTo>
                    <a:pt x="1642" y="1302"/>
                    <a:pt x="1733" y="998"/>
                    <a:pt x="1703" y="998"/>
                  </a:cubicBezTo>
                  <a:cubicBezTo>
                    <a:pt x="1673" y="998"/>
                    <a:pt x="1551" y="1241"/>
                    <a:pt x="1186" y="1454"/>
                  </a:cubicBezTo>
                  <a:cubicBezTo>
                    <a:pt x="1036" y="1540"/>
                    <a:pt x="870" y="1626"/>
                    <a:pt x="711" y="1626"/>
                  </a:cubicBezTo>
                  <a:cubicBezTo>
                    <a:pt x="645" y="1626"/>
                    <a:pt x="580" y="1611"/>
                    <a:pt x="518" y="1576"/>
                  </a:cubicBezTo>
                  <a:cubicBezTo>
                    <a:pt x="426" y="1545"/>
                    <a:pt x="335" y="1424"/>
                    <a:pt x="305" y="1302"/>
                  </a:cubicBezTo>
                  <a:cubicBezTo>
                    <a:pt x="274" y="1181"/>
                    <a:pt x="305" y="1029"/>
                    <a:pt x="366" y="877"/>
                  </a:cubicBezTo>
                  <a:cubicBezTo>
                    <a:pt x="457" y="725"/>
                    <a:pt x="578" y="634"/>
                    <a:pt x="670" y="542"/>
                  </a:cubicBezTo>
                  <a:cubicBezTo>
                    <a:pt x="791" y="421"/>
                    <a:pt x="913" y="360"/>
                    <a:pt x="1034" y="269"/>
                  </a:cubicBezTo>
                  <a:cubicBezTo>
                    <a:pt x="1111" y="214"/>
                    <a:pt x="1196" y="191"/>
                    <a:pt x="1279" y="191"/>
                  </a:cubicBezTo>
                  <a:cubicBezTo>
                    <a:pt x="1425" y="191"/>
                    <a:pt x="1565" y="263"/>
                    <a:pt x="1642" y="360"/>
                  </a:cubicBezTo>
                  <a:cubicBezTo>
                    <a:pt x="1733" y="512"/>
                    <a:pt x="1794" y="694"/>
                    <a:pt x="1733" y="816"/>
                  </a:cubicBezTo>
                  <a:cubicBezTo>
                    <a:pt x="1703" y="937"/>
                    <a:pt x="1673" y="998"/>
                    <a:pt x="1703" y="998"/>
                  </a:cubicBezTo>
                  <a:cubicBezTo>
                    <a:pt x="1703" y="998"/>
                    <a:pt x="1794" y="968"/>
                    <a:pt x="1825" y="816"/>
                  </a:cubicBezTo>
                  <a:cubicBezTo>
                    <a:pt x="1855" y="694"/>
                    <a:pt x="1855" y="482"/>
                    <a:pt x="1733" y="238"/>
                  </a:cubicBezTo>
                  <a:cubicBezTo>
                    <a:pt x="1673" y="117"/>
                    <a:pt x="1551" y="26"/>
                    <a:pt x="1399" y="26"/>
                  </a:cubicBezTo>
                  <a:cubicBezTo>
                    <a:pt x="1355" y="8"/>
                    <a:pt x="1307" y="0"/>
                    <a:pt x="1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74;p59"/>
            <p:cNvSpPr/>
            <p:nvPr/>
          </p:nvSpPr>
          <p:spPr>
            <a:xfrm>
              <a:off x="5008830" y="3831984"/>
              <a:ext cx="35583" cy="37821"/>
            </a:xfrm>
            <a:custGeom>
              <a:avLst/>
              <a:gdLst/>
              <a:ahLst/>
              <a:cxnLst/>
              <a:rect l="l" t="t" r="r" b="b"/>
              <a:pathLst>
                <a:path w="1733" h="1842" extrusionOk="0">
                  <a:moveTo>
                    <a:pt x="1136" y="0"/>
                  </a:moveTo>
                  <a:cubicBezTo>
                    <a:pt x="1018" y="0"/>
                    <a:pt x="895" y="21"/>
                    <a:pt x="760" y="79"/>
                  </a:cubicBezTo>
                  <a:cubicBezTo>
                    <a:pt x="426" y="261"/>
                    <a:pt x="243" y="565"/>
                    <a:pt x="122" y="839"/>
                  </a:cubicBezTo>
                  <a:cubicBezTo>
                    <a:pt x="0" y="1143"/>
                    <a:pt x="0" y="1447"/>
                    <a:pt x="152" y="1660"/>
                  </a:cubicBezTo>
                  <a:cubicBezTo>
                    <a:pt x="243" y="1781"/>
                    <a:pt x="365" y="1842"/>
                    <a:pt x="426" y="1842"/>
                  </a:cubicBezTo>
                  <a:cubicBezTo>
                    <a:pt x="547" y="1842"/>
                    <a:pt x="608" y="1842"/>
                    <a:pt x="669" y="1812"/>
                  </a:cubicBezTo>
                  <a:cubicBezTo>
                    <a:pt x="851" y="1781"/>
                    <a:pt x="882" y="1690"/>
                    <a:pt x="882" y="1690"/>
                  </a:cubicBezTo>
                  <a:lnTo>
                    <a:pt x="882" y="1690"/>
                  </a:lnTo>
                  <a:cubicBezTo>
                    <a:pt x="882" y="1690"/>
                    <a:pt x="821" y="1690"/>
                    <a:pt x="699" y="1751"/>
                  </a:cubicBezTo>
                  <a:cubicBezTo>
                    <a:pt x="672" y="1758"/>
                    <a:pt x="643" y="1761"/>
                    <a:pt x="614" y="1761"/>
                  </a:cubicBezTo>
                  <a:cubicBezTo>
                    <a:pt x="514" y="1761"/>
                    <a:pt x="412" y="1717"/>
                    <a:pt x="365" y="1599"/>
                  </a:cubicBezTo>
                  <a:cubicBezTo>
                    <a:pt x="213" y="1295"/>
                    <a:pt x="426" y="596"/>
                    <a:pt x="912" y="322"/>
                  </a:cubicBezTo>
                  <a:cubicBezTo>
                    <a:pt x="983" y="287"/>
                    <a:pt x="1065" y="272"/>
                    <a:pt x="1145" y="272"/>
                  </a:cubicBezTo>
                  <a:cubicBezTo>
                    <a:pt x="1201" y="272"/>
                    <a:pt x="1257" y="279"/>
                    <a:pt x="1307" y="292"/>
                  </a:cubicBezTo>
                  <a:cubicBezTo>
                    <a:pt x="1429" y="322"/>
                    <a:pt x="1490" y="383"/>
                    <a:pt x="1490" y="474"/>
                  </a:cubicBezTo>
                  <a:cubicBezTo>
                    <a:pt x="1490" y="717"/>
                    <a:pt x="1368" y="930"/>
                    <a:pt x="1277" y="1143"/>
                  </a:cubicBezTo>
                  <a:cubicBezTo>
                    <a:pt x="1034" y="1508"/>
                    <a:pt x="851" y="1660"/>
                    <a:pt x="882" y="1690"/>
                  </a:cubicBezTo>
                  <a:cubicBezTo>
                    <a:pt x="882" y="1699"/>
                    <a:pt x="887" y="1703"/>
                    <a:pt x="898" y="1703"/>
                  </a:cubicBezTo>
                  <a:cubicBezTo>
                    <a:pt x="960" y="1703"/>
                    <a:pt x="1194" y="1547"/>
                    <a:pt x="1429" y="1234"/>
                  </a:cubicBezTo>
                  <a:cubicBezTo>
                    <a:pt x="1520" y="1052"/>
                    <a:pt x="1672" y="839"/>
                    <a:pt x="1733" y="474"/>
                  </a:cubicBezTo>
                  <a:cubicBezTo>
                    <a:pt x="1733" y="444"/>
                    <a:pt x="1733" y="413"/>
                    <a:pt x="1672" y="322"/>
                  </a:cubicBezTo>
                  <a:cubicBezTo>
                    <a:pt x="1642" y="292"/>
                    <a:pt x="1642" y="231"/>
                    <a:pt x="1611" y="170"/>
                  </a:cubicBezTo>
                  <a:cubicBezTo>
                    <a:pt x="1520" y="109"/>
                    <a:pt x="1459" y="79"/>
                    <a:pt x="1338" y="18"/>
                  </a:cubicBezTo>
                  <a:cubicBezTo>
                    <a:pt x="1271" y="7"/>
                    <a:pt x="1204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2179;p45"/>
          <p:cNvSpPr txBox="1"/>
          <p:nvPr/>
        </p:nvSpPr>
        <p:spPr>
          <a:xfrm>
            <a:off x="533400" y="1116092"/>
            <a:ext cx="8140440" cy="389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1600" b="1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Solusi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/</a:t>
            </a:r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cara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penanganan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lang="en-US" sz="1600" b="1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 algn="ctr"/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Diperlukan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pendekatan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dengan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orang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terdekat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seperti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keluarga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teman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agar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mengawasi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aktivitas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mantan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pemakai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Tanpa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dukungan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penuh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dari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orang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sekitar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keberhasilan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dalam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mengatasi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kecanduan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obat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terlarang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tidak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akan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lancar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Rehabilitasi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secara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medis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meliputi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detoksifikasi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pemeriksaan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kesehatan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penanganan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efek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buruk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dari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penyalahgunaan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narkoba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psiko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terapi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rawat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jalan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lain-lain.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Rehabilitasi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secara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medis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meliputi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seminar,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konseling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individu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terapi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kelompok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static group,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sebagainya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Pemeriksaan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dilakukan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oleh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dokter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terapis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 </a:t>
            </a:r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Mengikuti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kegiatan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kerohanian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59" name="Google Shape;1841;p38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800" dirty="0" smtClean="0">
                <a:latin typeface="Cooper Black" pitchFamily="18" charset="0"/>
              </a:rPr>
              <a:t>3. </a:t>
            </a:r>
            <a:r>
              <a:rPr lang="en-US" sz="2800" dirty="0" err="1">
                <a:latin typeface="Cooper Black" pitchFamily="18" charset="0"/>
              </a:rPr>
              <a:t>Penyalahgunaan</a:t>
            </a:r>
            <a:r>
              <a:rPr lang="en-US" sz="2800" dirty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narkoba</a:t>
            </a:r>
            <a:endParaRPr lang="en-US" sz="2800" dirty="0"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4"/>
          <p:cNvSpPr/>
          <p:nvPr/>
        </p:nvSpPr>
        <p:spPr>
          <a:xfrm>
            <a:off x="3962700" y="802875"/>
            <a:ext cx="1218600" cy="121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4"/>
          <p:cNvSpPr txBox="1">
            <a:spLocks noGrp="1"/>
          </p:cNvSpPr>
          <p:nvPr>
            <p:ph type="title" idx="2"/>
          </p:nvPr>
        </p:nvSpPr>
        <p:spPr>
          <a:xfrm>
            <a:off x="3805800" y="895750"/>
            <a:ext cx="15324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latin typeface="Cooper Black" pitchFamily="18" charset="0"/>
              </a:rPr>
              <a:t>Pembullyan</a:t>
            </a:r>
            <a:endParaRPr lang="en-US" sz="4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38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dirty="0" smtClean="0">
                <a:latin typeface="Cooper Black" pitchFamily="18" charset="0"/>
              </a:rPr>
              <a:t>4. </a:t>
            </a:r>
            <a:r>
              <a:rPr lang="en-US" dirty="0" err="1" smtClean="0">
                <a:latin typeface="Cooper Black" pitchFamily="18" charset="0"/>
              </a:rPr>
              <a:t>Pembullyan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1842" name="Google Shape;1842;p38"/>
          <p:cNvSpPr txBox="1">
            <a:spLocks noGrp="1"/>
          </p:cNvSpPr>
          <p:nvPr>
            <p:ph type="body" idx="1"/>
          </p:nvPr>
        </p:nvSpPr>
        <p:spPr>
          <a:xfrm>
            <a:off x="381000" y="1152475"/>
            <a:ext cx="4315975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600" b="1" dirty="0" err="1">
                <a:solidFill>
                  <a:schemeClr val="bg2"/>
                </a:solidFill>
              </a:rPr>
              <a:t>Fenomena</a:t>
            </a:r>
            <a:r>
              <a:rPr lang="en-US" sz="1600" b="1" dirty="0">
                <a:solidFill>
                  <a:schemeClr val="bg2"/>
                </a:solidFill>
              </a:rPr>
              <a:t> bullying </a:t>
            </a:r>
            <a:r>
              <a:rPr lang="en-US" sz="1600" b="1" dirty="0" err="1">
                <a:solidFill>
                  <a:schemeClr val="bg2"/>
                </a:solidFill>
              </a:rPr>
              <a:t>pada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anak-anak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seringkali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dianggap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biasa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bagi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sebagian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besar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masyarakat</a:t>
            </a:r>
            <a:r>
              <a:rPr lang="en-US" sz="1600" b="1" dirty="0">
                <a:solidFill>
                  <a:schemeClr val="bg2"/>
                </a:solidFill>
              </a:rPr>
              <a:t> Indonesia. </a:t>
            </a:r>
            <a:r>
              <a:rPr lang="en-US" sz="1600" b="1" dirty="0" err="1">
                <a:solidFill>
                  <a:schemeClr val="bg2"/>
                </a:solidFill>
              </a:rPr>
              <a:t>Padahal</a:t>
            </a:r>
            <a:r>
              <a:rPr lang="en-US" sz="1600" b="1" dirty="0">
                <a:solidFill>
                  <a:schemeClr val="bg2"/>
                </a:solidFill>
              </a:rPr>
              <a:t>, bullying </a:t>
            </a:r>
            <a:r>
              <a:rPr lang="en-US" sz="1600" b="1" dirty="0" err="1">
                <a:solidFill>
                  <a:schemeClr val="bg2"/>
                </a:solidFill>
              </a:rPr>
              <a:t>memunyai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dampak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negatif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bagi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anak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karena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bisa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menimbulkan</a:t>
            </a:r>
            <a:r>
              <a:rPr lang="en-US" sz="1600" b="1" dirty="0">
                <a:solidFill>
                  <a:schemeClr val="bg2"/>
                </a:solidFill>
              </a:rPr>
              <a:t> trauma </a:t>
            </a:r>
            <a:r>
              <a:rPr lang="en-US" sz="1600" b="1" dirty="0" err="1">
                <a:solidFill>
                  <a:schemeClr val="bg2"/>
                </a:solidFill>
              </a:rPr>
              <a:t>maupun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tekanan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psikologis</a:t>
            </a:r>
            <a:r>
              <a:rPr lang="en-US" sz="1600" b="1" dirty="0">
                <a:solidFill>
                  <a:schemeClr val="bg2"/>
                </a:solidFill>
              </a:rPr>
              <a:t>. </a:t>
            </a:r>
            <a:r>
              <a:rPr lang="en-US" sz="1600" b="1" dirty="0" err="1">
                <a:solidFill>
                  <a:schemeClr val="bg2"/>
                </a:solidFill>
              </a:rPr>
              <a:t>Korban</a:t>
            </a:r>
            <a:r>
              <a:rPr lang="en-US" sz="1600" b="1" dirty="0">
                <a:solidFill>
                  <a:schemeClr val="bg2"/>
                </a:solidFill>
              </a:rPr>
              <a:t> bullying </a:t>
            </a:r>
            <a:r>
              <a:rPr lang="en-US" sz="1600" b="1" dirty="0" err="1">
                <a:solidFill>
                  <a:schemeClr val="bg2"/>
                </a:solidFill>
              </a:rPr>
              <a:t>cenderung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diam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terhadap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perlakuan</a:t>
            </a:r>
            <a:r>
              <a:rPr lang="en-US" sz="1600" b="1" dirty="0">
                <a:solidFill>
                  <a:schemeClr val="bg2"/>
                </a:solidFill>
              </a:rPr>
              <a:t> yang </a:t>
            </a:r>
            <a:r>
              <a:rPr lang="en-US" sz="1600" b="1" dirty="0" err="1">
                <a:solidFill>
                  <a:schemeClr val="bg2"/>
                </a:solidFill>
              </a:rPr>
              <a:t>mereka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terima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karena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tindakan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ini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masih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dalam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ranah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abu-abu</a:t>
            </a:r>
            <a:r>
              <a:rPr lang="en-US" sz="1600" b="1" dirty="0">
                <a:solidFill>
                  <a:schemeClr val="bg2"/>
                </a:solidFill>
              </a:rPr>
              <a:t>. Bullying </a:t>
            </a:r>
            <a:r>
              <a:rPr lang="en-US" sz="1600" b="1" dirty="0" err="1">
                <a:solidFill>
                  <a:schemeClr val="bg2"/>
                </a:solidFill>
              </a:rPr>
              <a:t>sebagai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tindahkan</a:t>
            </a:r>
            <a:r>
              <a:rPr lang="en-US" sz="1600" b="1" dirty="0">
                <a:solidFill>
                  <a:schemeClr val="bg2"/>
                </a:solidFill>
              </a:rPr>
              <a:t> yang </a:t>
            </a:r>
            <a:r>
              <a:rPr lang="en-US" sz="1600" b="1" dirty="0" err="1">
                <a:solidFill>
                  <a:schemeClr val="bg2"/>
                </a:solidFill>
              </a:rPr>
              <a:t>merendahkan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martabat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pada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anak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secara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psikis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memiliki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tingkatan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hukum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bervariasi</a:t>
            </a:r>
            <a:r>
              <a:rPr lang="en-US" sz="1600" b="1" dirty="0">
                <a:solidFill>
                  <a:schemeClr val="bg2"/>
                </a:solidFill>
              </a:rPr>
              <a:t>. </a:t>
            </a:r>
            <a:r>
              <a:rPr lang="en-US" sz="1600" b="1" dirty="0" err="1">
                <a:solidFill>
                  <a:schemeClr val="bg2"/>
                </a:solidFill>
              </a:rPr>
              <a:t>Jika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sudah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melakukan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penyiksaan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fisik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pendekatannya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termasuk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ranah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hukum</a:t>
            </a:r>
            <a:r>
              <a:rPr lang="en-US" sz="1600" b="1" dirty="0">
                <a:solidFill>
                  <a:schemeClr val="bg2"/>
                </a:solidFill>
              </a:rPr>
              <a:t>. </a:t>
            </a:r>
            <a:endParaRPr sz="16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1"/>
          <a:stretch/>
        </p:blipFill>
        <p:spPr>
          <a:xfrm>
            <a:off x="4648200" y="1047750"/>
            <a:ext cx="43434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45"/>
          <p:cNvSpPr txBox="1"/>
          <p:nvPr/>
        </p:nvSpPr>
        <p:spPr>
          <a:xfrm>
            <a:off x="228599" y="1116092"/>
            <a:ext cx="8445241" cy="389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1600" b="1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r>
              <a:rPr lang="en-US" sz="1600" b="1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Faktor</a:t>
            </a:r>
            <a:r>
              <a:rPr lang="en-US" sz="1600" b="1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penyebab</a:t>
            </a:r>
            <a:r>
              <a:rPr lang="en-US" sz="1600" b="1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lang="en-US" sz="1600" b="1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 algn="ctr"/>
            <a:endParaRPr lang="en-US" sz="1600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Pengaruh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media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sosial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tidak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tepat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Kurangnya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pengawasan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dari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orang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tua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Lingkungan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keluarga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sering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melakukan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kekerasan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Ketidakpedulian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antarsesama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Fenomena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genk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ikut-ikutan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teman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Pernah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jadi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korban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bullying.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Adanya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rasa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iri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hati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endParaRPr lang="en-US" sz="1600" dirty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sz="1600" dirty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214" name="Google Shape;2214;p45"/>
          <p:cNvSpPr/>
          <p:nvPr/>
        </p:nvSpPr>
        <p:spPr>
          <a:xfrm>
            <a:off x="6291957" y="2232459"/>
            <a:ext cx="20903" cy="54971"/>
          </a:xfrm>
          <a:custGeom>
            <a:avLst/>
            <a:gdLst/>
            <a:ahLst/>
            <a:cxnLst/>
            <a:rect l="l" t="t" r="r" b="b"/>
            <a:pathLst>
              <a:path w="632" h="1662" extrusionOk="0">
                <a:moveTo>
                  <a:pt x="0" y="0"/>
                </a:moveTo>
                <a:lnTo>
                  <a:pt x="0" y="100"/>
                </a:lnTo>
                <a:cubicBezTo>
                  <a:pt x="216" y="216"/>
                  <a:pt x="466" y="482"/>
                  <a:pt x="482" y="831"/>
                </a:cubicBezTo>
                <a:cubicBezTo>
                  <a:pt x="499" y="1147"/>
                  <a:pt x="383" y="1413"/>
                  <a:pt x="250" y="1595"/>
                </a:cubicBezTo>
                <a:cubicBezTo>
                  <a:pt x="283" y="1612"/>
                  <a:pt x="316" y="1629"/>
                  <a:pt x="333" y="1662"/>
                </a:cubicBezTo>
                <a:cubicBezTo>
                  <a:pt x="482" y="1446"/>
                  <a:pt x="632" y="1163"/>
                  <a:pt x="615" y="814"/>
                </a:cubicBezTo>
                <a:cubicBezTo>
                  <a:pt x="582" y="598"/>
                  <a:pt x="482" y="399"/>
                  <a:pt x="383" y="266"/>
                </a:cubicBezTo>
                <a:cubicBezTo>
                  <a:pt x="250" y="150"/>
                  <a:pt x="133" y="33"/>
                  <a:pt x="0" y="0"/>
                </a:cubicBezTo>
                <a:close/>
              </a:path>
            </a:pathLst>
          </a:custGeom>
          <a:solidFill>
            <a:srgbClr val="FCE9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3995;p76"/>
          <p:cNvGrpSpPr/>
          <p:nvPr/>
        </p:nvGrpSpPr>
        <p:grpSpPr>
          <a:xfrm>
            <a:off x="7162800" y="310134"/>
            <a:ext cx="1511041" cy="1493298"/>
            <a:chOff x="1667575" y="2135300"/>
            <a:chExt cx="1245500" cy="1230875"/>
          </a:xfrm>
        </p:grpSpPr>
        <p:sp>
          <p:nvSpPr>
            <p:cNvPr id="75" name="Google Shape;3996;p76"/>
            <p:cNvSpPr/>
            <p:nvPr/>
          </p:nvSpPr>
          <p:spPr>
            <a:xfrm>
              <a:off x="1667575" y="2229725"/>
              <a:ext cx="1245500" cy="1026025"/>
            </a:xfrm>
            <a:custGeom>
              <a:avLst/>
              <a:gdLst/>
              <a:ahLst/>
              <a:cxnLst/>
              <a:rect l="l" t="t" r="r" b="b"/>
              <a:pathLst>
                <a:path w="49820" h="41041" extrusionOk="0">
                  <a:moveTo>
                    <a:pt x="34945" y="1"/>
                  </a:moveTo>
                  <a:cubicBezTo>
                    <a:pt x="31726" y="1"/>
                    <a:pt x="28635" y="2138"/>
                    <a:pt x="27157" y="4972"/>
                  </a:cubicBezTo>
                  <a:cubicBezTo>
                    <a:pt x="25982" y="7299"/>
                    <a:pt x="24691" y="9834"/>
                    <a:pt x="22237" y="11020"/>
                  </a:cubicBezTo>
                  <a:cubicBezTo>
                    <a:pt x="20851" y="11705"/>
                    <a:pt x="19294" y="11825"/>
                    <a:pt x="17722" y="11825"/>
                  </a:cubicBezTo>
                  <a:cubicBezTo>
                    <a:pt x="16993" y="11825"/>
                    <a:pt x="16262" y="11800"/>
                    <a:pt x="15543" y="11792"/>
                  </a:cubicBezTo>
                  <a:cubicBezTo>
                    <a:pt x="15372" y="11790"/>
                    <a:pt x="15201" y="11788"/>
                    <a:pt x="15030" y="11788"/>
                  </a:cubicBezTo>
                  <a:cubicBezTo>
                    <a:pt x="12230" y="11788"/>
                    <a:pt x="9449" y="12152"/>
                    <a:pt x="6810" y="13129"/>
                  </a:cubicBezTo>
                  <a:cubicBezTo>
                    <a:pt x="3987" y="14166"/>
                    <a:pt x="2685" y="15260"/>
                    <a:pt x="1602" y="18256"/>
                  </a:cubicBezTo>
                  <a:cubicBezTo>
                    <a:pt x="370" y="21678"/>
                    <a:pt x="1" y="25468"/>
                    <a:pt x="911" y="28994"/>
                  </a:cubicBezTo>
                  <a:cubicBezTo>
                    <a:pt x="3292" y="38176"/>
                    <a:pt x="11790" y="41040"/>
                    <a:pt x="20271" y="41040"/>
                  </a:cubicBezTo>
                  <a:cubicBezTo>
                    <a:pt x="23282" y="41040"/>
                    <a:pt x="26291" y="40679"/>
                    <a:pt x="29023" y="40112"/>
                  </a:cubicBezTo>
                  <a:cubicBezTo>
                    <a:pt x="39703" y="37900"/>
                    <a:pt x="49139" y="30515"/>
                    <a:pt x="49623" y="18901"/>
                  </a:cubicBezTo>
                  <a:cubicBezTo>
                    <a:pt x="49819" y="14673"/>
                    <a:pt x="49093" y="8244"/>
                    <a:pt x="46478" y="4741"/>
                  </a:cubicBezTo>
                  <a:cubicBezTo>
                    <a:pt x="44105" y="1573"/>
                    <a:pt x="38955" y="156"/>
                    <a:pt x="35222" y="6"/>
                  </a:cubicBezTo>
                  <a:cubicBezTo>
                    <a:pt x="35129" y="3"/>
                    <a:pt x="35037" y="1"/>
                    <a:pt x="34945" y="1"/>
                  </a:cubicBezTo>
                  <a:close/>
                </a:path>
              </a:pathLst>
            </a:custGeom>
            <a:solidFill>
              <a:srgbClr val="6FA0A4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97;p76"/>
            <p:cNvSpPr/>
            <p:nvPr/>
          </p:nvSpPr>
          <p:spPr>
            <a:xfrm>
              <a:off x="1859700" y="2189650"/>
              <a:ext cx="1022825" cy="797200"/>
            </a:xfrm>
            <a:custGeom>
              <a:avLst/>
              <a:gdLst/>
              <a:ahLst/>
              <a:cxnLst/>
              <a:rect l="l" t="t" r="r" b="b"/>
              <a:pathLst>
                <a:path w="40913" h="31888" extrusionOk="0">
                  <a:moveTo>
                    <a:pt x="32434" y="0"/>
                  </a:moveTo>
                  <a:cubicBezTo>
                    <a:pt x="30639" y="0"/>
                    <a:pt x="28831" y="611"/>
                    <a:pt x="27421" y="1736"/>
                  </a:cubicBezTo>
                  <a:cubicBezTo>
                    <a:pt x="26189" y="2750"/>
                    <a:pt x="25543" y="3717"/>
                    <a:pt x="25094" y="5273"/>
                  </a:cubicBezTo>
                  <a:cubicBezTo>
                    <a:pt x="24679" y="6736"/>
                    <a:pt x="24460" y="8291"/>
                    <a:pt x="23642" y="9616"/>
                  </a:cubicBezTo>
                  <a:cubicBezTo>
                    <a:pt x="22847" y="10884"/>
                    <a:pt x="21603" y="11817"/>
                    <a:pt x="20267" y="12485"/>
                  </a:cubicBezTo>
                  <a:cubicBezTo>
                    <a:pt x="16972" y="14110"/>
                    <a:pt x="13285" y="14870"/>
                    <a:pt x="9759" y="15838"/>
                  </a:cubicBezTo>
                  <a:cubicBezTo>
                    <a:pt x="6671" y="16690"/>
                    <a:pt x="3503" y="18027"/>
                    <a:pt x="1729" y="20688"/>
                  </a:cubicBezTo>
                  <a:cubicBezTo>
                    <a:pt x="427" y="22682"/>
                    <a:pt x="1" y="25447"/>
                    <a:pt x="726" y="27716"/>
                  </a:cubicBezTo>
                  <a:cubicBezTo>
                    <a:pt x="1389" y="29839"/>
                    <a:pt x="3131" y="31887"/>
                    <a:pt x="5409" y="31887"/>
                  </a:cubicBezTo>
                  <a:cubicBezTo>
                    <a:pt x="5666" y="31887"/>
                    <a:pt x="5930" y="31861"/>
                    <a:pt x="6199" y="31806"/>
                  </a:cubicBezTo>
                  <a:cubicBezTo>
                    <a:pt x="5358" y="31000"/>
                    <a:pt x="4529" y="30182"/>
                    <a:pt x="3964" y="29191"/>
                  </a:cubicBezTo>
                  <a:cubicBezTo>
                    <a:pt x="3399" y="28200"/>
                    <a:pt x="3134" y="26956"/>
                    <a:pt x="3503" y="25873"/>
                  </a:cubicBezTo>
                  <a:cubicBezTo>
                    <a:pt x="3999" y="24490"/>
                    <a:pt x="5416" y="23626"/>
                    <a:pt x="6856" y="23396"/>
                  </a:cubicBezTo>
                  <a:cubicBezTo>
                    <a:pt x="7223" y="23337"/>
                    <a:pt x="7592" y="23312"/>
                    <a:pt x="7961" y="23312"/>
                  </a:cubicBezTo>
                  <a:cubicBezTo>
                    <a:pt x="9044" y="23312"/>
                    <a:pt x="10135" y="23527"/>
                    <a:pt x="11199" y="23742"/>
                  </a:cubicBezTo>
                  <a:cubicBezTo>
                    <a:pt x="14368" y="24375"/>
                    <a:pt x="17559" y="24986"/>
                    <a:pt x="20785" y="25032"/>
                  </a:cubicBezTo>
                  <a:cubicBezTo>
                    <a:pt x="21004" y="25035"/>
                    <a:pt x="21222" y="25036"/>
                    <a:pt x="21440" y="25036"/>
                  </a:cubicBezTo>
                  <a:cubicBezTo>
                    <a:pt x="25796" y="25036"/>
                    <a:pt x="29817" y="24449"/>
                    <a:pt x="33493" y="21771"/>
                  </a:cubicBezTo>
                  <a:cubicBezTo>
                    <a:pt x="35809" y="20078"/>
                    <a:pt x="38136" y="17750"/>
                    <a:pt x="39116" y="15020"/>
                  </a:cubicBezTo>
                  <a:cubicBezTo>
                    <a:pt x="40498" y="11149"/>
                    <a:pt x="40913" y="6863"/>
                    <a:pt x="38793" y="3164"/>
                  </a:cubicBezTo>
                  <a:cubicBezTo>
                    <a:pt x="38148" y="2024"/>
                    <a:pt x="36615" y="1148"/>
                    <a:pt x="35452" y="630"/>
                  </a:cubicBezTo>
                  <a:cubicBezTo>
                    <a:pt x="34503" y="204"/>
                    <a:pt x="33471" y="0"/>
                    <a:pt x="32434" y="0"/>
                  </a:cubicBezTo>
                  <a:close/>
                </a:path>
              </a:pathLst>
            </a:custGeom>
            <a:solidFill>
              <a:srgbClr val="D6D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98;p76"/>
            <p:cNvSpPr/>
            <p:nvPr/>
          </p:nvSpPr>
          <p:spPr>
            <a:xfrm>
              <a:off x="2549550" y="2294925"/>
              <a:ext cx="117525" cy="147775"/>
            </a:xfrm>
            <a:custGeom>
              <a:avLst/>
              <a:gdLst/>
              <a:ahLst/>
              <a:cxnLst/>
              <a:rect l="l" t="t" r="r" b="b"/>
              <a:pathLst>
                <a:path w="4701" h="5911" extrusionOk="0">
                  <a:moveTo>
                    <a:pt x="3305" y="1"/>
                  </a:moveTo>
                  <a:cubicBezTo>
                    <a:pt x="3056" y="1"/>
                    <a:pt x="2802" y="106"/>
                    <a:pt x="2535" y="232"/>
                  </a:cubicBezTo>
                  <a:cubicBezTo>
                    <a:pt x="1659" y="693"/>
                    <a:pt x="1026" y="1592"/>
                    <a:pt x="553" y="2421"/>
                  </a:cubicBezTo>
                  <a:cubicBezTo>
                    <a:pt x="277" y="2905"/>
                    <a:pt x="81" y="3424"/>
                    <a:pt x="35" y="3954"/>
                  </a:cubicBezTo>
                  <a:cubicBezTo>
                    <a:pt x="0" y="4495"/>
                    <a:pt x="162" y="5060"/>
                    <a:pt x="553" y="5451"/>
                  </a:cubicBezTo>
                  <a:cubicBezTo>
                    <a:pt x="869" y="5767"/>
                    <a:pt x="1301" y="5911"/>
                    <a:pt x="1746" y="5911"/>
                  </a:cubicBezTo>
                  <a:cubicBezTo>
                    <a:pt x="2177" y="5911"/>
                    <a:pt x="2621" y="5776"/>
                    <a:pt x="2984" y="5532"/>
                  </a:cubicBezTo>
                  <a:cubicBezTo>
                    <a:pt x="3722" y="5048"/>
                    <a:pt x="4148" y="4230"/>
                    <a:pt x="4413" y="3389"/>
                  </a:cubicBezTo>
                  <a:cubicBezTo>
                    <a:pt x="4586" y="2825"/>
                    <a:pt x="4701" y="2191"/>
                    <a:pt x="4620" y="1592"/>
                  </a:cubicBezTo>
                  <a:cubicBezTo>
                    <a:pt x="4528" y="1039"/>
                    <a:pt x="4252" y="474"/>
                    <a:pt x="3779" y="152"/>
                  </a:cubicBezTo>
                  <a:cubicBezTo>
                    <a:pt x="3622" y="44"/>
                    <a:pt x="3465" y="1"/>
                    <a:pt x="3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99;p76"/>
            <p:cNvSpPr/>
            <p:nvPr/>
          </p:nvSpPr>
          <p:spPr>
            <a:xfrm>
              <a:off x="2715025" y="2308425"/>
              <a:ext cx="117675" cy="143850"/>
            </a:xfrm>
            <a:custGeom>
              <a:avLst/>
              <a:gdLst/>
              <a:ahLst/>
              <a:cxnLst/>
              <a:rect l="l" t="t" r="r" b="b"/>
              <a:pathLst>
                <a:path w="4707" h="5754" extrusionOk="0">
                  <a:moveTo>
                    <a:pt x="1988" y="0"/>
                  </a:moveTo>
                  <a:cubicBezTo>
                    <a:pt x="1" y="0"/>
                    <a:pt x="883" y="3948"/>
                    <a:pt x="1538" y="4865"/>
                  </a:cubicBezTo>
                  <a:cubicBezTo>
                    <a:pt x="1883" y="5332"/>
                    <a:pt x="2415" y="5754"/>
                    <a:pt x="2978" y="5754"/>
                  </a:cubicBezTo>
                  <a:cubicBezTo>
                    <a:pt x="3055" y="5754"/>
                    <a:pt x="3132" y="5746"/>
                    <a:pt x="3209" y="5729"/>
                  </a:cubicBezTo>
                  <a:cubicBezTo>
                    <a:pt x="3762" y="5603"/>
                    <a:pt x="4119" y="5084"/>
                    <a:pt x="4303" y="4566"/>
                  </a:cubicBezTo>
                  <a:cubicBezTo>
                    <a:pt x="4707" y="3425"/>
                    <a:pt x="4534" y="2112"/>
                    <a:pt x="3843" y="1121"/>
                  </a:cubicBezTo>
                  <a:cubicBezTo>
                    <a:pt x="3485" y="602"/>
                    <a:pt x="2967" y="153"/>
                    <a:pt x="2345" y="38"/>
                  </a:cubicBezTo>
                  <a:cubicBezTo>
                    <a:pt x="2217" y="13"/>
                    <a:pt x="2098" y="0"/>
                    <a:pt x="1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00;p76"/>
            <p:cNvSpPr/>
            <p:nvPr/>
          </p:nvSpPr>
          <p:spPr>
            <a:xfrm>
              <a:off x="2649500" y="2397175"/>
              <a:ext cx="79500" cy="78700"/>
            </a:xfrm>
            <a:custGeom>
              <a:avLst/>
              <a:gdLst/>
              <a:ahLst/>
              <a:cxnLst/>
              <a:rect l="l" t="t" r="r" b="b"/>
              <a:pathLst>
                <a:path w="3180" h="3148" extrusionOk="0">
                  <a:moveTo>
                    <a:pt x="1722" y="0"/>
                  </a:moveTo>
                  <a:cubicBezTo>
                    <a:pt x="658" y="0"/>
                    <a:pt x="1" y="2055"/>
                    <a:pt x="46" y="2871"/>
                  </a:cubicBezTo>
                  <a:cubicBezTo>
                    <a:pt x="416" y="2574"/>
                    <a:pt x="873" y="2438"/>
                    <a:pt x="1337" y="2438"/>
                  </a:cubicBezTo>
                  <a:cubicBezTo>
                    <a:pt x="1972" y="2438"/>
                    <a:pt x="2618" y="2694"/>
                    <a:pt x="3065" y="3147"/>
                  </a:cubicBezTo>
                  <a:cubicBezTo>
                    <a:pt x="3180" y="2283"/>
                    <a:pt x="2927" y="1603"/>
                    <a:pt x="2592" y="831"/>
                  </a:cubicBezTo>
                  <a:cubicBezTo>
                    <a:pt x="2431" y="451"/>
                    <a:pt x="2155" y="36"/>
                    <a:pt x="1774" y="2"/>
                  </a:cubicBezTo>
                  <a:cubicBezTo>
                    <a:pt x="1757" y="1"/>
                    <a:pt x="1739" y="0"/>
                    <a:pt x="1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01;p76"/>
            <p:cNvSpPr/>
            <p:nvPr/>
          </p:nvSpPr>
          <p:spPr>
            <a:xfrm>
              <a:off x="1708775" y="2135300"/>
              <a:ext cx="993150" cy="1108475"/>
            </a:xfrm>
            <a:custGeom>
              <a:avLst/>
              <a:gdLst/>
              <a:ahLst/>
              <a:cxnLst/>
              <a:rect l="l" t="t" r="r" b="b"/>
              <a:pathLst>
                <a:path w="39726" h="44339" extrusionOk="0">
                  <a:moveTo>
                    <a:pt x="9456" y="0"/>
                  </a:moveTo>
                  <a:cubicBezTo>
                    <a:pt x="9236" y="0"/>
                    <a:pt x="9014" y="9"/>
                    <a:pt x="8791" y="27"/>
                  </a:cubicBezTo>
                  <a:cubicBezTo>
                    <a:pt x="6049" y="234"/>
                    <a:pt x="3422" y="1709"/>
                    <a:pt x="1925" y="4060"/>
                  </a:cubicBezTo>
                  <a:cubicBezTo>
                    <a:pt x="173" y="6802"/>
                    <a:pt x="0" y="10396"/>
                    <a:pt x="818" y="13472"/>
                  </a:cubicBezTo>
                  <a:cubicBezTo>
                    <a:pt x="1648" y="16583"/>
                    <a:pt x="3054" y="19844"/>
                    <a:pt x="5565" y="21941"/>
                  </a:cubicBezTo>
                  <a:cubicBezTo>
                    <a:pt x="8088" y="24061"/>
                    <a:pt x="11418" y="24971"/>
                    <a:pt x="14667" y="25351"/>
                  </a:cubicBezTo>
                  <a:cubicBezTo>
                    <a:pt x="17939" y="25743"/>
                    <a:pt x="21257" y="25674"/>
                    <a:pt x="24506" y="26088"/>
                  </a:cubicBezTo>
                  <a:cubicBezTo>
                    <a:pt x="27778" y="26503"/>
                    <a:pt x="31073" y="27494"/>
                    <a:pt x="33539" y="29671"/>
                  </a:cubicBezTo>
                  <a:cubicBezTo>
                    <a:pt x="35786" y="31676"/>
                    <a:pt x="37641" y="35040"/>
                    <a:pt x="36419" y="38024"/>
                  </a:cubicBezTo>
                  <a:cubicBezTo>
                    <a:pt x="35774" y="39626"/>
                    <a:pt x="34472" y="40905"/>
                    <a:pt x="32986" y="41803"/>
                  </a:cubicBezTo>
                  <a:cubicBezTo>
                    <a:pt x="31523" y="42702"/>
                    <a:pt x="29852" y="43244"/>
                    <a:pt x="28193" y="43704"/>
                  </a:cubicBezTo>
                  <a:lnTo>
                    <a:pt x="28608" y="44338"/>
                  </a:lnTo>
                  <a:cubicBezTo>
                    <a:pt x="32548" y="43716"/>
                    <a:pt x="36846" y="41976"/>
                    <a:pt x="38620" y="38163"/>
                  </a:cubicBezTo>
                  <a:cubicBezTo>
                    <a:pt x="39726" y="35789"/>
                    <a:pt x="39726" y="32771"/>
                    <a:pt x="38712" y="30351"/>
                  </a:cubicBezTo>
                  <a:cubicBezTo>
                    <a:pt x="37825" y="28254"/>
                    <a:pt x="36235" y="26192"/>
                    <a:pt x="34680" y="24533"/>
                  </a:cubicBezTo>
                  <a:cubicBezTo>
                    <a:pt x="33078" y="22851"/>
                    <a:pt x="30186" y="22021"/>
                    <a:pt x="28089" y="21100"/>
                  </a:cubicBezTo>
                  <a:cubicBezTo>
                    <a:pt x="25244" y="19832"/>
                    <a:pt x="22317" y="18265"/>
                    <a:pt x="20658" y="15627"/>
                  </a:cubicBezTo>
                  <a:cubicBezTo>
                    <a:pt x="19379" y="13565"/>
                    <a:pt x="19045" y="11122"/>
                    <a:pt x="18815" y="8760"/>
                  </a:cubicBezTo>
                  <a:cubicBezTo>
                    <a:pt x="18341" y="4080"/>
                    <a:pt x="14216" y="0"/>
                    <a:pt x="9456" y="0"/>
                  </a:cubicBezTo>
                  <a:close/>
                </a:path>
              </a:pathLst>
            </a:custGeom>
            <a:solidFill>
              <a:srgbClr val="C3C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02;p76"/>
            <p:cNvSpPr/>
            <p:nvPr/>
          </p:nvSpPr>
          <p:spPr>
            <a:xfrm>
              <a:off x="1780200" y="2292025"/>
              <a:ext cx="100850" cy="163425"/>
            </a:xfrm>
            <a:custGeom>
              <a:avLst/>
              <a:gdLst/>
              <a:ahLst/>
              <a:cxnLst/>
              <a:rect l="l" t="t" r="r" b="b"/>
              <a:pathLst>
                <a:path w="4034" h="6537" extrusionOk="0">
                  <a:moveTo>
                    <a:pt x="2279" y="0"/>
                  </a:moveTo>
                  <a:cubicBezTo>
                    <a:pt x="1418" y="0"/>
                    <a:pt x="730" y="1205"/>
                    <a:pt x="450" y="2007"/>
                  </a:cubicBezTo>
                  <a:cubicBezTo>
                    <a:pt x="81" y="3067"/>
                    <a:pt x="1" y="4358"/>
                    <a:pt x="542" y="5395"/>
                  </a:cubicBezTo>
                  <a:cubicBezTo>
                    <a:pt x="862" y="6015"/>
                    <a:pt x="1515" y="6537"/>
                    <a:pt x="2181" y="6537"/>
                  </a:cubicBezTo>
                  <a:cubicBezTo>
                    <a:pt x="2307" y="6537"/>
                    <a:pt x="2434" y="6518"/>
                    <a:pt x="2558" y="6478"/>
                  </a:cubicBezTo>
                  <a:cubicBezTo>
                    <a:pt x="3192" y="6259"/>
                    <a:pt x="3538" y="5579"/>
                    <a:pt x="3722" y="4934"/>
                  </a:cubicBezTo>
                  <a:cubicBezTo>
                    <a:pt x="3964" y="4070"/>
                    <a:pt x="4033" y="3148"/>
                    <a:pt x="3918" y="2261"/>
                  </a:cubicBezTo>
                  <a:cubicBezTo>
                    <a:pt x="3803" y="1523"/>
                    <a:pt x="3572" y="763"/>
                    <a:pt x="3031" y="314"/>
                  </a:cubicBezTo>
                  <a:cubicBezTo>
                    <a:pt x="2770" y="93"/>
                    <a:pt x="2518" y="0"/>
                    <a:pt x="2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003;p76"/>
            <p:cNvSpPr/>
            <p:nvPr/>
          </p:nvSpPr>
          <p:spPr>
            <a:xfrm>
              <a:off x="1960800" y="2234275"/>
              <a:ext cx="135700" cy="133325"/>
            </a:xfrm>
            <a:custGeom>
              <a:avLst/>
              <a:gdLst/>
              <a:ahLst/>
              <a:cxnLst/>
              <a:rect l="l" t="t" r="r" b="b"/>
              <a:pathLst>
                <a:path w="5428" h="5333" extrusionOk="0">
                  <a:moveTo>
                    <a:pt x="1626" y="1"/>
                  </a:moveTo>
                  <a:cubicBezTo>
                    <a:pt x="1130" y="1"/>
                    <a:pt x="663" y="134"/>
                    <a:pt x="427" y="515"/>
                  </a:cubicBezTo>
                  <a:cubicBezTo>
                    <a:pt x="1" y="1218"/>
                    <a:pt x="715" y="2889"/>
                    <a:pt x="1015" y="3522"/>
                  </a:cubicBezTo>
                  <a:cubicBezTo>
                    <a:pt x="1383" y="4271"/>
                    <a:pt x="1982" y="4963"/>
                    <a:pt x="2777" y="5228"/>
                  </a:cubicBezTo>
                  <a:cubicBezTo>
                    <a:pt x="2985" y="5298"/>
                    <a:pt x="3207" y="5332"/>
                    <a:pt x="3430" y="5332"/>
                  </a:cubicBezTo>
                  <a:cubicBezTo>
                    <a:pt x="4052" y="5332"/>
                    <a:pt x="4679" y="5065"/>
                    <a:pt x="5001" y="4548"/>
                  </a:cubicBezTo>
                  <a:cubicBezTo>
                    <a:pt x="5427" y="3868"/>
                    <a:pt x="5277" y="2981"/>
                    <a:pt x="4932" y="2255"/>
                  </a:cubicBezTo>
                  <a:cubicBezTo>
                    <a:pt x="4529" y="1437"/>
                    <a:pt x="3883" y="700"/>
                    <a:pt x="3042" y="308"/>
                  </a:cubicBezTo>
                  <a:cubicBezTo>
                    <a:pt x="2699" y="148"/>
                    <a:pt x="2147" y="1"/>
                    <a:pt x="1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004;p76"/>
            <p:cNvSpPr/>
            <p:nvPr/>
          </p:nvSpPr>
          <p:spPr>
            <a:xfrm>
              <a:off x="1902625" y="2360625"/>
              <a:ext cx="110625" cy="89650"/>
            </a:xfrm>
            <a:custGeom>
              <a:avLst/>
              <a:gdLst/>
              <a:ahLst/>
              <a:cxnLst/>
              <a:rect l="l" t="t" r="r" b="b"/>
              <a:pathLst>
                <a:path w="4425" h="3586" extrusionOk="0">
                  <a:moveTo>
                    <a:pt x="2026" y="0"/>
                  </a:moveTo>
                  <a:cubicBezTo>
                    <a:pt x="1962" y="0"/>
                    <a:pt x="1897" y="4"/>
                    <a:pt x="1832" y="12"/>
                  </a:cubicBezTo>
                  <a:cubicBezTo>
                    <a:pt x="254" y="197"/>
                    <a:pt x="35" y="2155"/>
                    <a:pt x="0" y="3411"/>
                  </a:cubicBezTo>
                  <a:cubicBezTo>
                    <a:pt x="0" y="3480"/>
                    <a:pt x="23" y="3572"/>
                    <a:pt x="92" y="3584"/>
                  </a:cubicBezTo>
                  <a:cubicBezTo>
                    <a:pt x="98" y="3585"/>
                    <a:pt x="102" y="3585"/>
                    <a:pt x="107" y="3585"/>
                  </a:cubicBezTo>
                  <a:cubicBezTo>
                    <a:pt x="158" y="3585"/>
                    <a:pt x="198" y="3533"/>
                    <a:pt x="219" y="3480"/>
                  </a:cubicBezTo>
                  <a:cubicBezTo>
                    <a:pt x="907" y="2299"/>
                    <a:pt x="2583" y="1823"/>
                    <a:pt x="3943" y="1823"/>
                  </a:cubicBezTo>
                  <a:cubicBezTo>
                    <a:pt x="4109" y="1823"/>
                    <a:pt x="4270" y="1830"/>
                    <a:pt x="4425" y="1844"/>
                  </a:cubicBezTo>
                  <a:cubicBezTo>
                    <a:pt x="4113" y="1383"/>
                    <a:pt x="3791" y="899"/>
                    <a:pt x="3376" y="554"/>
                  </a:cubicBezTo>
                  <a:cubicBezTo>
                    <a:pt x="2989" y="227"/>
                    <a:pt x="2520" y="0"/>
                    <a:pt x="2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05;p76"/>
            <p:cNvSpPr/>
            <p:nvPr/>
          </p:nvSpPr>
          <p:spPr>
            <a:xfrm>
              <a:off x="2018700" y="2848275"/>
              <a:ext cx="580400" cy="517900"/>
            </a:xfrm>
            <a:custGeom>
              <a:avLst/>
              <a:gdLst/>
              <a:ahLst/>
              <a:cxnLst/>
              <a:rect l="l" t="t" r="r" b="b"/>
              <a:pathLst>
                <a:path w="23216" h="20716" extrusionOk="0">
                  <a:moveTo>
                    <a:pt x="6571" y="1"/>
                  </a:moveTo>
                  <a:cubicBezTo>
                    <a:pt x="5922" y="1"/>
                    <a:pt x="5270" y="77"/>
                    <a:pt x="4632" y="208"/>
                  </a:cubicBezTo>
                  <a:cubicBezTo>
                    <a:pt x="3192" y="507"/>
                    <a:pt x="1971" y="887"/>
                    <a:pt x="1337" y="2270"/>
                  </a:cubicBezTo>
                  <a:cubicBezTo>
                    <a:pt x="116" y="4978"/>
                    <a:pt x="0" y="8169"/>
                    <a:pt x="1049" y="10946"/>
                  </a:cubicBezTo>
                  <a:cubicBezTo>
                    <a:pt x="1406" y="11902"/>
                    <a:pt x="1901" y="12824"/>
                    <a:pt x="1959" y="13849"/>
                  </a:cubicBezTo>
                  <a:cubicBezTo>
                    <a:pt x="2063" y="15762"/>
                    <a:pt x="565" y="17432"/>
                    <a:pt x="415" y="19345"/>
                  </a:cubicBezTo>
                  <a:cubicBezTo>
                    <a:pt x="3584" y="20271"/>
                    <a:pt x="6885" y="20716"/>
                    <a:pt x="10188" y="20716"/>
                  </a:cubicBezTo>
                  <a:cubicBezTo>
                    <a:pt x="12842" y="20716"/>
                    <a:pt x="15497" y="20429"/>
                    <a:pt x="18089" y="19875"/>
                  </a:cubicBezTo>
                  <a:cubicBezTo>
                    <a:pt x="18607" y="19771"/>
                    <a:pt x="19172" y="19610"/>
                    <a:pt x="19437" y="19149"/>
                  </a:cubicBezTo>
                  <a:cubicBezTo>
                    <a:pt x="19667" y="18746"/>
                    <a:pt x="19587" y="18227"/>
                    <a:pt x="19471" y="17778"/>
                  </a:cubicBezTo>
                  <a:cubicBezTo>
                    <a:pt x="19034" y="15983"/>
                    <a:pt x="18494" y="14222"/>
                    <a:pt x="17804" y="12508"/>
                  </a:cubicBezTo>
                  <a:lnTo>
                    <a:pt x="17804" y="12508"/>
                  </a:lnTo>
                  <a:cubicBezTo>
                    <a:pt x="17825" y="12557"/>
                    <a:pt x="17881" y="12578"/>
                    <a:pt x="17961" y="12578"/>
                  </a:cubicBezTo>
                  <a:cubicBezTo>
                    <a:pt x="18468" y="12578"/>
                    <a:pt x="19965" y="11718"/>
                    <a:pt x="20163" y="11579"/>
                  </a:cubicBezTo>
                  <a:cubicBezTo>
                    <a:pt x="23216" y="9494"/>
                    <a:pt x="21591" y="6130"/>
                    <a:pt x="19921" y="3664"/>
                  </a:cubicBezTo>
                  <a:cubicBezTo>
                    <a:pt x="19863" y="3583"/>
                    <a:pt x="19806" y="3491"/>
                    <a:pt x="19748" y="3422"/>
                  </a:cubicBezTo>
                  <a:cubicBezTo>
                    <a:pt x="18918" y="2235"/>
                    <a:pt x="18112" y="911"/>
                    <a:pt x="16637" y="507"/>
                  </a:cubicBezTo>
                  <a:cubicBezTo>
                    <a:pt x="15925" y="313"/>
                    <a:pt x="15183" y="210"/>
                    <a:pt x="14452" y="210"/>
                  </a:cubicBezTo>
                  <a:cubicBezTo>
                    <a:pt x="13882" y="210"/>
                    <a:pt x="13317" y="272"/>
                    <a:pt x="12778" y="404"/>
                  </a:cubicBezTo>
                  <a:cubicBezTo>
                    <a:pt x="12130" y="564"/>
                    <a:pt x="11440" y="663"/>
                    <a:pt x="10754" y="663"/>
                  </a:cubicBezTo>
                  <a:cubicBezTo>
                    <a:pt x="10110" y="663"/>
                    <a:pt x="9469" y="576"/>
                    <a:pt x="8872" y="369"/>
                  </a:cubicBezTo>
                  <a:cubicBezTo>
                    <a:pt x="8129" y="111"/>
                    <a:pt x="7353" y="1"/>
                    <a:pt x="6571" y="1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006;p76"/>
            <p:cNvSpPr/>
            <p:nvPr/>
          </p:nvSpPr>
          <p:spPr>
            <a:xfrm>
              <a:off x="2200150" y="2849425"/>
              <a:ext cx="165375" cy="70700"/>
            </a:xfrm>
            <a:custGeom>
              <a:avLst/>
              <a:gdLst/>
              <a:ahLst/>
              <a:cxnLst/>
              <a:rect l="l" t="t" r="r" b="b"/>
              <a:pathLst>
                <a:path w="6615" h="2828" extrusionOk="0">
                  <a:moveTo>
                    <a:pt x="1" y="0"/>
                  </a:moveTo>
                  <a:lnTo>
                    <a:pt x="24" y="461"/>
                  </a:lnTo>
                  <a:cubicBezTo>
                    <a:pt x="102" y="1784"/>
                    <a:pt x="1176" y="2827"/>
                    <a:pt x="2493" y="2827"/>
                  </a:cubicBezTo>
                  <a:cubicBezTo>
                    <a:pt x="2541" y="2827"/>
                    <a:pt x="2590" y="2826"/>
                    <a:pt x="2639" y="2823"/>
                  </a:cubicBezTo>
                  <a:lnTo>
                    <a:pt x="4218" y="2754"/>
                  </a:lnTo>
                  <a:cubicBezTo>
                    <a:pt x="5554" y="2673"/>
                    <a:pt x="6614" y="1544"/>
                    <a:pt x="6580" y="208"/>
                  </a:cubicBezTo>
                  <a:lnTo>
                    <a:pt x="6580" y="208"/>
                  </a:lnTo>
                  <a:cubicBezTo>
                    <a:pt x="6222" y="231"/>
                    <a:pt x="5865" y="288"/>
                    <a:pt x="5520" y="381"/>
                  </a:cubicBezTo>
                  <a:cubicBezTo>
                    <a:pt x="4872" y="535"/>
                    <a:pt x="4182" y="634"/>
                    <a:pt x="3496" y="634"/>
                  </a:cubicBezTo>
                  <a:cubicBezTo>
                    <a:pt x="2852" y="634"/>
                    <a:pt x="2211" y="547"/>
                    <a:pt x="1614" y="335"/>
                  </a:cubicBezTo>
                  <a:cubicBezTo>
                    <a:pt x="1095" y="150"/>
                    <a:pt x="542" y="46"/>
                    <a:pt x="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007;p76"/>
            <p:cNvSpPr/>
            <p:nvPr/>
          </p:nvSpPr>
          <p:spPr>
            <a:xfrm>
              <a:off x="2218025" y="2716650"/>
              <a:ext cx="122150" cy="178325"/>
            </a:xfrm>
            <a:custGeom>
              <a:avLst/>
              <a:gdLst/>
              <a:ahLst/>
              <a:cxnLst/>
              <a:rect l="l" t="t" r="r" b="b"/>
              <a:pathLst>
                <a:path w="4886" h="7133" extrusionOk="0">
                  <a:moveTo>
                    <a:pt x="4574" y="0"/>
                  </a:moveTo>
                  <a:lnTo>
                    <a:pt x="0" y="219"/>
                  </a:lnTo>
                  <a:lnTo>
                    <a:pt x="288" y="6256"/>
                  </a:lnTo>
                  <a:cubicBezTo>
                    <a:pt x="322" y="6760"/>
                    <a:pt x="725" y="7133"/>
                    <a:pt x="1212" y="7133"/>
                  </a:cubicBezTo>
                  <a:cubicBezTo>
                    <a:pt x="1227" y="7133"/>
                    <a:pt x="1241" y="7132"/>
                    <a:pt x="1256" y="7132"/>
                  </a:cubicBezTo>
                  <a:lnTo>
                    <a:pt x="3998" y="7005"/>
                  </a:lnTo>
                  <a:cubicBezTo>
                    <a:pt x="4493" y="6970"/>
                    <a:pt x="4885" y="6544"/>
                    <a:pt x="4862" y="6037"/>
                  </a:cubicBezTo>
                  <a:lnTo>
                    <a:pt x="4574" y="0"/>
                  </a:ln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008;p76"/>
            <p:cNvSpPr/>
            <p:nvPr/>
          </p:nvSpPr>
          <p:spPr>
            <a:xfrm>
              <a:off x="1951000" y="2402950"/>
              <a:ext cx="656450" cy="396675"/>
            </a:xfrm>
            <a:custGeom>
              <a:avLst/>
              <a:gdLst/>
              <a:ahLst/>
              <a:cxnLst/>
              <a:rect l="l" t="t" r="r" b="b"/>
              <a:pathLst>
                <a:path w="26258" h="15867" extrusionOk="0">
                  <a:moveTo>
                    <a:pt x="11499" y="0"/>
                  </a:moveTo>
                  <a:cubicBezTo>
                    <a:pt x="10348" y="0"/>
                    <a:pt x="9228" y="200"/>
                    <a:pt x="8112" y="681"/>
                  </a:cubicBezTo>
                  <a:cubicBezTo>
                    <a:pt x="7513" y="923"/>
                    <a:pt x="6787" y="1257"/>
                    <a:pt x="6303" y="1706"/>
                  </a:cubicBezTo>
                  <a:cubicBezTo>
                    <a:pt x="5900" y="2110"/>
                    <a:pt x="5612" y="2720"/>
                    <a:pt x="5370" y="3227"/>
                  </a:cubicBezTo>
                  <a:cubicBezTo>
                    <a:pt x="4667" y="4702"/>
                    <a:pt x="4805" y="6488"/>
                    <a:pt x="4344" y="8066"/>
                  </a:cubicBezTo>
                  <a:cubicBezTo>
                    <a:pt x="4206" y="8585"/>
                    <a:pt x="4079" y="9311"/>
                    <a:pt x="3803" y="9771"/>
                  </a:cubicBezTo>
                  <a:cubicBezTo>
                    <a:pt x="3526" y="10232"/>
                    <a:pt x="2916" y="10347"/>
                    <a:pt x="2420" y="10509"/>
                  </a:cubicBezTo>
                  <a:cubicBezTo>
                    <a:pt x="1764" y="10705"/>
                    <a:pt x="934" y="10947"/>
                    <a:pt x="485" y="11500"/>
                  </a:cubicBezTo>
                  <a:cubicBezTo>
                    <a:pt x="1" y="12099"/>
                    <a:pt x="1" y="13285"/>
                    <a:pt x="59" y="14011"/>
                  </a:cubicBezTo>
                  <a:cubicBezTo>
                    <a:pt x="819" y="14057"/>
                    <a:pt x="1568" y="14103"/>
                    <a:pt x="2328" y="14150"/>
                  </a:cubicBezTo>
                  <a:lnTo>
                    <a:pt x="2593" y="12894"/>
                  </a:lnTo>
                  <a:cubicBezTo>
                    <a:pt x="2685" y="13435"/>
                    <a:pt x="2801" y="13988"/>
                    <a:pt x="2904" y="14553"/>
                  </a:cubicBezTo>
                  <a:lnTo>
                    <a:pt x="6752" y="14380"/>
                  </a:lnTo>
                  <a:cubicBezTo>
                    <a:pt x="6649" y="13401"/>
                    <a:pt x="6822" y="12398"/>
                    <a:pt x="7236" y="11523"/>
                  </a:cubicBezTo>
                  <a:lnTo>
                    <a:pt x="16269" y="12721"/>
                  </a:lnTo>
                  <a:cubicBezTo>
                    <a:pt x="16442" y="13769"/>
                    <a:pt x="16615" y="14806"/>
                    <a:pt x="16776" y="15866"/>
                  </a:cubicBezTo>
                  <a:cubicBezTo>
                    <a:pt x="17790" y="15636"/>
                    <a:pt x="18781" y="15382"/>
                    <a:pt x="19783" y="15152"/>
                  </a:cubicBezTo>
                  <a:cubicBezTo>
                    <a:pt x="19771" y="14438"/>
                    <a:pt x="19737" y="13712"/>
                    <a:pt x="19725" y="12997"/>
                  </a:cubicBezTo>
                  <a:lnTo>
                    <a:pt x="19725" y="12997"/>
                  </a:lnTo>
                  <a:cubicBezTo>
                    <a:pt x="20013" y="13516"/>
                    <a:pt x="20221" y="14080"/>
                    <a:pt x="20301" y="14668"/>
                  </a:cubicBezTo>
                  <a:cubicBezTo>
                    <a:pt x="21154" y="14495"/>
                    <a:pt x="22007" y="14322"/>
                    <a:pt x="22871" y="14150"/>
                  </a:cubicBezTo>
                  <a:cubicBezTo>
                    <a:pt x="22859" y="13366"/>
                    <a:pt x="22825" y="12606"/>
                    <a:pt x="22813" y="11834"/>
                  </a:cubicBezTo>
                  <a:lnTo>
                    <a:pt x="22813" y="11834"/>
                  </a:lnTo>
                  <a:cubicBezTo>
                    <a:pt x="23355" y="12387"/>
                    <a:pt x="23781" y="13078"/>
                    <a:pt x="24046" y="13815"/>
                  </a:cubicBezTo>
                  <a:cubicBezTo>
                    <a:pt x="24772" y="13712"/>
                    <a:pt x="26223" y="13251"/>
                    <a:pt x="26235" y="12318"/>
                  </a:cubicBezTo>
                  <a:cubicBezTo>
                    <a:pt x="26258" y="11050"/>
                    <a:pt x="25163" y="9725"/>
                    <a:pt x="23919" y="9564"/>
                  </a:cubicBezTo>
                  <a:cubicBezTo>
                    <a:pt x="23516" y="9506"/>
                    <a:pt x="23113" y="9553"/>
                    <a:pt x="22721" y="9426"/>
                  </a:cubicBezTo>
                  <a:cubicBezTo>
                    <a:pt x="22226" y="9253"/>
                    <a:pt x="21857" y="8815"/>
                    <a:pt x="21661" y="8331"/>
                  </a:cubicBezTo>
                  <a:cubicBezTo>
                    <a:pt x="21073" y="6949"/>
                    <a:pt x="21223" y="5336"/>
                    <a:pt x="20682" y="3919"/>
                  </a:cubicBezTo>
                  <a:cubicBezTo>
                    <a:pt x="20186" y="2640"/>
                    <a:pt x="19357" y="1395"/>
                    <a:pt x="18078" y="819"/>
                  </a:cubicBezTo>
                  <a:cubicBezTo>
                    <a:pt x="17018" y="347"/>
                    <a:pt x="16062" y="508"/>
                    <a:pt x="14933" y="405"/>
                  </a:cubicBezTo>
                  <a:cubicBezTo>
                    <a:pt x="14460" y="359"/>
                    <a:pt x="13999" y="266"/>
                    <a:pt x="13538" y="186"/>
                  </a:cubicBezTo>
                  <a:cubicBezTo>
                    <a:pt x="12845" y="67"/>
                    <a:pt x="12167" y="0"/>
                    <a:pt x="11499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009;p76"/>
            <p:cNvSpPr/>
            <p:nvPr/>
          </p:nvSpPr>
          <p:spPr>
            <a:xfrm>
              <a:off x="2087550" y="2431925"/>
              <a:ext cx="411900" cy="387525"/>
            </a:xfrm>
            <a:custGeom>
              <a:avLst/>
              <a:gdLst/>
              <a:ahLst/>
              <a:cxnLst/>
              <a:rect l="l" t="t" r="r" b="b"/>
              <a:pathLst>
                <a:path w="16476" h="15501" extrusionOk="0">
                  <a:moveTo>
                    <a:pt x="7786" y="1"/>
                  </a:moveTo>
                  <a:cubicBezTo>
                    <a:pt x="6500" y="1"/>
                    <a:pt x="5215" y="209"/>
                    <a:pt x="4113" y="547"/>
                  </a:cubicBezTo>
                  <a:cubicBezTo>
                    <a:pt x="3088" y="859"/>
                    <a:pt x="2016" y="1204"/>
                    <a:pt x="1406" y="2126"/>
                  </a:cubicBezTo>
                  <a:cubicBezTo>
                    <a:pt x="714" y="3186"/>
                    <a:pt x="242" y="4649"/>
                    <a:pt x="369" y="5905"/>
                  </a:cubicBezTo>
                  <a:cubicBezTo>
                    <a:pt x="484" y="7011"/>
                    <a:pt x="461" y="8152"/>
                    <a:pt x="207" y="9258"/>
                  </a:cubicBezTo>
                  <a:cubicBezTo>
                    <a:pt x="0" y="10272"/>
                    <a:pt x="58" y="11101"/>
                    <a:pt x="69" y="12138"/>
                  </a:cubicBezTo>
                  <a:cubicBezTo>
                    <a:pt x="92" y="14143"/>
                    <a:pt x="1417" y="15110"/>
                    <a:pt x="3307" y="15283"/>
                  </a:cubicBezTo>
                  <a:cubicBezTo>
                    <a:pt x="4442" y="15389"/>
                    <a:pt x="5607" y="15500"/>
                    <a:pt x="6764" y="15500"/>
                  </a:cubicBezTo>
                  <a:cubicBezTo>
                    <a:pt x="8119" y="15500"/>
                    <a:pt x="9464" y="15348"/>
                    <a:pt x="10738" y="14857"/>
                  </a:cubicBezTo>
                  <a:cubicBezTo>
                    <a:pt x="11878" y="14431"/>
                    <a:pt x="12581" y="13555"/>
                    <a:pt x="13019" y="12530"/>
                  </a:cubicBezTo>
                  <a:cubicBezTo>
                    <a:pt x="13130" y="12541"/>
                    <a:pt x="13242" y="12547"/>
                    <a:pt x="13354" y="12547"/>
                  </a:cubicBezTo>
                  <a:cubicBezTo>
                    <a:pt x="14229" y="12547"/>
                    <a:pt x="15107" y="12192"/>
                    <a:pt x="15669" y="11539"/>
                  </a:cubicBezTo>
                  <a:cubicBezTo>
                    <a:pt x="16326" y="10755"/>
                    <a:pt x="16475" y="9546"/>
                    <a:pt x="15934" y="8682"/>
                  </a:cubicBezTo>
                  <a:cubicBezTo>
                    <a:pt x="15565" y="8083"/>
                    <a:pt x="14842" y="7709"/>
                    <a:pt x="14146" y="7709"/>
                  </a:cubicBezTo>
                  <a:cubicBezTo>
                    <a:pt x="14038" y="7709"/>
                    <a:pt x="13931" y="7718"/>
                    <a:pt x="13826" y="7737"/>
                  </a:cubicBezTo>
                  <a:cubicBezTo>
                    <a:pt x="13883" y="6608"/>
                    <a:pt x="13860" y="5502"/>
                    <a:pt x="13745" y="4407"/>
                  </a:cubicBezTo>
                  <a:cubicBezTo>
                    <a:pt x="13653" y="3370"/>
                    <a:pt x="13273" y="1792"/>
                    <a:pt x="12351" y="1181"/>
                  </a:cubicBezTo>
                  <a:cubicBezTo>
                    <a:pt x="11077" y="341"/>
                    <a:pt x="9430" y="1"/>
                    <a:pt x="7786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010;p76"/>
            <p:cNvSpPr/>
            <p:nvPr/>
          </p:nvSpPr>
          <p:spPr>
            <a:xfrm>
              <a:off x="2408975" y="2645775"/>
              <a:ext cx="58175" cy="80675"/>
            </a:xfrm>
            <a:custGeom>
              <a:avLst/>
              <a:gdLst/>
              <a:ahLst/>
              <a:cxnLst/>
              <a:rect l="l" t="t" r="r" b="b"/>
              <a:pathLst>
                <a:path w="2327" h="3227" extrusionOk="0">
                  <a:moveTo>
                    <a:pt x="1830" y="1"/>
                  </a:moveTo>
                  <a:cubicBezTo>
                    <a:pt x="1777" y="1"/>
                    <a:pt x="1720" y="4"/>
                    <a:pt x="1660" y="12"/>
                  </a:cubicBezTo>
                  <a:cubicBezTo>
                    <a:pt x="1222" y="58"/>
                    <a:pt x="646" y="370"/>
                    <a:pt x="335" y="969"/>
                  </a:cubicBezTo>
                  <a:cubicBezTo>
                    <a:pt x="12" y="1556"/>
                    <a:pt x="1" y="2155"/>
                    <a:pt x="24" y="2559"/>
                  </a:cubicBezTo>
                  <a:cubicBezTo>
                    <a:pt x="58" y="2985"/>
                    <a:pt x="128" y="3227"/>
                    <a:pt x="151" y="3227"/>
                  </a:cubicBezTo>
                  <a:cubicBezTo>
                    <a:pt x="185" y="3227"/>
                    <a:pt x="174" y="2962"/>
                    <a:pt x="185" y="2559"/>
                  </a:cubicBezTo>
                  <a:cubicBezTo>
                    <a:pt x="197" y="2155"/>
                    <a:pt x="243" y="1602"/>
                    <a:pt x="519" y="1084"/>
                  </a:cubicBezTo>
                  <a:cubicBezTo>
                    <a:pt x="807" y="565"/>
                    <a:pt x="1291" y="254"/>
                    <a:pt x="1671" y="185"/>
                  </a:cubicBezTo>
                  <a:cubicBezTo>
                    <a:pt x="1824" y="145"/>
                    <a:pt x="1954" y="134"/>
                    <a:pt x="2057" y="134"/>
                  </a:cubicBezTo>
                  <a:cubicBezTo>
                    <a:pt x="2171" y="134"/>
                    <a:pt x="2251" y="147"/>
                    <a:pt x="2290" y="147"/>
                  </a:cubicBezTo>
                  <a:cubicBezTo>
                    <a:pt x="2305" y="147"/>
                    <a:pt x="2315" y="145"/>
                    <a:pt x="2317" y="139"/>
                  </a:cubicBezTo>
                  <a:cubicBezTo>
                    <a:pt x="2326" y="129"/>
                    <a:pt x="2150" y="1"/>
                    <a:pt x="183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011;p76"/>
            <p:cNvSpPr/>
            <p:nvPr/>
          </p:nvSpPr>
          <p:spPr>
            <a:xfrm>
              <a:off x="2422225" y="2663125"/>
              <a:ext cx="23375" cy="50475"/>
            </a:xfrm>
            <a:custGeom>
              <a:avLst/>
              <a:gdLst/>
              <a:ahLst/>
              <a:cxnLst/>
              <a:rect l="l" t="t" r="r" b="b"/>
              <a:pathLst>
                <a:path w="935" h="2019" extrusionOk="0">
                  <a:moveTo>
                    <a:pt x="52" y="0"/>
                  </a:moveTo>
                  <a:cubicBezTo>
                    <a:pt x="32" y="0"/>
                    <a:pt x="18" y="4"/>
                    <a:pt x="12" y="10"/>
                  </a:cubicBezTo>
                  <a:cubicBezTo>
                    <a:pt x="1" y="44"/>
                    <a:pt x="128" y="113"/>
                    <a:pt x="277" y="252"/>
                  </a:cubicBezTo>
                  <a:cubicBezTo>
                    <a:pt x="416" y="401"/>
                    <a:pt x="588" y="632"/>
                    <a:pt x="646" y="931"/>
                  </a:cubicBezTo>
                  <a:cubicBezTo>
                    <a:pt x="704" y="1231"/>
                    <a:pt x="623" y="1519"/>
                    <a:pt x="531" y="1692"/>
                  </a:cubicBezTo>
                  <a:cubicBezTo>
                    <a:pt x="439" y="1888"/>
                    <a:pt x="335" y="1980"/>
                    <a:pt x="358" y="2014"/>
                  </a:cubicBezTo>
                  <a:cubicBezTo>
                    <a:pt x="361" y="2017"/>
                    <a:pt x="365" y="2019"/>
                    <a:pt x="371" y="2019"/>
                  </a:cubicBezTo>
                  <a:cubicBezTo>
                    <a:pt x="415" y="2019"/>
                    <a:pt x="538" y="1946"/>
                    <a:pt x="669" y="1784"/>
                  </a:cubicBezTo>
                  <a:cubicBezTo>
                    <a:pt x="807" y="1600"/>
                    <a:pt x="934" y="1265"/>
                    <a:pt x="876" y="885"/>
                  </a:cubicBezTo>
                  <a:cubicBezTo>
                    <a:pt x="807" y="517"/>
                    <a:pt x="577" y="240"/>
                    <a:pt x="381" y="125"/>
                  </a:cubicBezTo>
                  <a:cubicBezTo>
                    <a:pt x="227" y="31"/>
                    <a:pt x="111" y="0"/>
                    <a:pt x="5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012;p76"/>
            <p:cNvSpPr/>
            <p:nvPr/>
          </p:nvSpPr>
          <p:spPr>
            <a:xfrm>
              <a:off x="2136800" y="2600275"/>
              <a:ext cx="6350" cy="49850"/>
            </a:xfrm>
            <a:custGeom>
              <a:avLst/>
              <a:gdLst/>
              <a:ahLst/>
              <a:cxnLst/>
              <a:rect l="l" t="t" r="r" b="b"/>
              <a:pathLst>
                <a:path w="254" h="1994" extrusionOk="0">
                  <a:moveTo>
                    <a:pt x="115" y="0"/>
                  </a:moveTo>
                  <a:cubicBezTo>
                    <a:pt x="58" y="0"/>
                    <a:pt x="0" y="450"/>
                    <a:pt x="12" y="1003"/>
                  </a:cubicBezTo>
                  <a:cubicBezTo>
                    <a:pt x="12" y="1544"/>
                    <a:pt x="69" y="1994"/>
                    <a:pt x="138" y="1994"/>
                  </a:cubicBezTo>
                  <a:cubicBezTo>
                    <a:pt x="196" y="1994"/>
                    <a:pt x="254" y="1544"/>
                    <a:pt x="242" y="1003"/>
                  </a:cubicBezTo>
                  <a:cubicBezTo>
                    <a:pt x="242" y="450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013;p76"/>
            <p:cNvSpPr/>
            <p:nvPr/>
          </p:nvSpPr>
          <p:spPr>
            <a:xfrm>
              <a:off x="2177125" y="2565700"/>
              <a:ext cx="30250" cy="91800"/>
            </a:xfrm>
            <a:custGeom>
              <a:avLst/>
              <a:gdLst/>
              <a:ahLst/>
              <a:cxnLst/>
              <a:rect l="l" t="t" r="r" b="b"/>
              <a:pathLst>
                <a:path w="1210" h="3672" extrusionOk="0">
                  <a:moveTo>
                    <a:pt x="910" y="1"/>
                  </a:moveTo>
                  <a:cubicBezTo>
                    <a:pt x="876" y="12"/>
                    <a:pt x="910" y="266"/>
                    <a:pt x="945" y="681"/>
                  </a:cubicBezTo>
                  <a:cubicBezTo>
                    <a:pt x="968" y="877"/>
                    <a:pt x="979" y="1142"/>
                    <a:pt x="991" y="1418"/>
                  </a:cubicBezTo>
                  <a:cubicBezTo>
                    <a:pt x="991" y="1695"/>
                    <a:pt x="1026" y="2006"/>
                    <a:pt x="807" y="2167"/>
                  </a:cubicBezTo>
                  <a:cubicBezTo>
                    <a:pt x="703" y="2248"/>
                    <a:pt x="565" y="2294"/>
                    <a:pt x="415" y="2363"/>
                  </a:cubicBezTo>
                  <a:cubicBezTo>
                    <a:pt x="277" y="2443"/>
                    <a:pt x="115" y="2559"/>
                    <a:pt x="58" y="2708"/>
                  </a:cubicBezTo>
                  <a:cubicBezTo>
                    <a:pt x="0" y="2881"/>
                    <a:pt x="23" y="3043"/>
                    <a:pt x="81" y="3169"/>
                  </a:cubicBezTo>
                  <a:cubicBezTo>
                    <a:pt x="138" y="3308"/>
                    <a:pt x="242" y="3400"/>
                    <a:pt x="334" y="3457"/>
                  </a:cubicBezTo>
                  <a:cubicBezTo>
                    <a:pt x="530" y="3596"/>
                    <a:pt x="703" y="3619"/>
                    <a:pt x="818" y="3630"/>
                  </a:cubicBezTo>
                  <a:cubicBezTo>
                    <a:pt x="903" y="3661"/>
                    <a:pt x="967" y="3671"/>
                    <a:pt x="1000" y="3671"/>
                  </a:cubicBezTo>
                  <a:cubicBezTo>
                    <a:pt x="1017" y="3671"/>
                    <a:pt x="1026" y="3669"/>
                    <a:pt x="1026" y="3665"/>
                  </a:cubicBezTo>
                  <a:cubicBezTo>
                    <a:pt x="1026" y="3653"/>
                    <a:pt x="968" y="3619"/>
                    <a:pt x="853" y="3573"/>
                  </a:cubicBezTo>
                  <a:cubicBezTo>
                    <a:pt x="749" y="3538"/>
                    <a:pt x="576" y="3469"/>
                    <a:pt x="426" y="3365"/>
                  </a:cubicBezTo>
                  <a:cubicBezTo>
                    <a:pt x="288" y="3250"/>
                    <a:pt x="173" y="3019"/>
                    <a:pt x="242" y="2812"/>
                  </a:cubicBezTo>
                  <a:cubicBezTo>
                    <a:pt x="288" y="2708"/>
                    <a:pt x="392" y="2639"/>
                    <a:pt x="507" y="2582"/>
                  </a:cubicBezTo>
                  <a:cubicBezTo>
                    <a:pt x="634" y="2524"/>
                    <a:pt x="795" y="2466"/>
                    <a:pt x="933" y="2351"/>
                  </a:cubicBezTo>
                  <a:cubicBezTo>
                    <a:pt x="1095" y="2236"/>
                    <a:pt x="1175" y="2029"/>
                    <a:pt x="1198" y="1879"/>
                  </a:cubicBezTo>
                  <a:cubicBezTo>
                    <a:pt x="1210" y="1706"/>
                    <a:pt x="1210" y="1556"/>
                    <a:pt x="1198" y="1418"/>
                  </a:cubicBezTo>
                  <a:cubicBezTo>
                    <a:pt x="1175" y="1130"/>
                    <a:pt x="1141" y="877"/>
                    <a:pt x="1106" y="669"/>
                  </a:cubicBezTo>
                  <a:cubicBezTo>
                    <a:pt x="1026" y="243"/>
                    <a:pt x="933" y="1"/>
                    <a:pt x="91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014;p76"/>
            <p:cNvSpPr/>
            <p:nvPr/>
          </p:nvSpPr>
          <p:spPr>
            <a:xfrm>
              <a:off x="2212250" y="2643600"/>
              <a:ext cx="10100" cy="9000"/>
            </a:xfrm>
            <a:custGeom>
              <a:avLst/>
              <a:gdLst/>
              <a:ahLst/>
              <a:cxnLst/>
              <a:rect l="l" t="t" r="r" b="b"/>
              <a:pathLst>
                <a:path w="404" h="360" extrusionOk="0">
                  <a:moveTo>
                    <a:pt x="318" y="0"/>
                  </a:moveTo>
                  <a:cubicBezTo>
                    <a:pt x="262" y="0"/>
                    <a:pt x="183" y="41"/>
                    <a:pt x="116" y="99"/>
                  </a:cubicBezTo>
                  <a:cubicBezTo>
                    <a:pt x="35" y="203"/>
                    <a:pt x="1" y="307"/>
                    <a:pt x="47" y="341"/>
                  </a:cubicBezTo>
                  <a:cubicBezTo>
                    <a:pt x="59" y="354"/>
                    <a:pt x="77" y="360"/>
                    <a:pt x="98" y="360"/>
                  </a:cubicBezTo>
                  <a:cubicBezTo>
                    <a:pt x="153" y="360"/>
                    <a:pt x="230" y="319"/>
                    <a:pt x="289" y="261"/>
                  </a:cubicBezTo>
                  <a:cubicBezTo>
                    <a:pt x="381" y="168"/>
                    <a:pt x="404" y="53"/>
                    <a:pt x="369" y="19"/>
                  </a:cubicBezTo>
                  <a:cubicBezTo>
                    <a:pt x="357" y="6"/>
                    <a:pt x="339" y="0"/>
                    <a:pt x="31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015;p76"/>
            <p:cNvSpPr/>
            <p:nvPr/>
          </p:nvSpPr>
          <p:spPr>
            <a:xfrm>
              <a:off x="2276475" y="2600275"/>
              <a:ext cx="7225" cy="49000"/>
            </a:xfrm>
            <a:custGeom>
              <a:avLst/>
              <a:gdLst/>
              <a:ahLst/>
              <a:cxnLst/>
              <a:rect l="l" t="t" r="r" b="b"/>
              <a:pathLst>
                <a:path w="289" h="1960" extrusionOk="0">
                  <a:moveTo>
                    <a:pt x="72" y="0"/>
                  </a:moveTo>
                  <a:cubicBezTo>
                    <a:pt x="72" y="0"/>
                    <a:pt x="71" y="0"/>
                    <a:pt x="70" y="0"/>
                  </a:cubicBezTo>
                  <a:cubicBezTo>
                    <a:pt x="1" y="23"/>
                    <a:pt x="47" y="450"/>
                    <a:pt x="47" y="980"/>
                  </a:cubicBezTo>
                  <a:cubicBezTo>
                    <a:pt x="59" y="1521"/>
                    <a:pt x="24" y="1948"/>
                    <a:pt x="105" y="1959"/>
                  </a:cubicBezTo>
                  <a:cubicBezTo>
                    <a:pt x="106" y="1960"/>
                    <a:pt x="108" y="1960"/>
                    <a:pt x="109" y="1960"/>
                  </a:cubicBezTo>
                  <a:cubicBezTo>
                    <a:pt x="168" y="1960"/>
                    <a:pt x="289" y="1519"/>
                    <a:pt x="278" y="980"/>
                  </a:cubicBezTo>
                  <a:cubicBezTo>
                    <a:pt x="278" y="434"/>
                    <a:pt x="132" y="0"/>
                    <a:pt x="7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016;p76"/>
            <p:cNvSpPr/>
            <p:nvPr/>
          </p:nvSpPr>
          <p:spPr>
            <a:xfrm>
              <a:off x="2118350" y="2542450"/>
              <a:ext cx="44400" cy="32800"/>
            </a:xfrm>
            <a:custGeom>
              <a:avLst/>
              <a:gdLst/>
              <a:ahLst/>
              <a:cxnLst/>
              <a:rect l="l" t="t" r="r" b="b"/>
              <a:pathLst>
                <a:path w="1776" h="1312" extrusionOk="0">
                  <a:moveTo>
                    <a:pt x="1624" y="0"/>
                  </a:moveTo>
                  <a:cubicBezTo>
                    <a:pt x="1490" y="0"/>
                    <a:pt x="1206" y="302"/>
                    <a:pt x="807" y="585"/>
                  </a:cubicBezTo>
                  <a:cubicBezTo>
                    <a:pt x="393" y="919"/>
                    <a:pt x="1" y="1127"/>
                    <a:pt x="35" y="1253"/>
                  </a:cubicBezTo>
                  <a:cubicBezTo>
                    <a:pt x="43" y="1290"/>
                    <a:pt x="101" y="1312"/>
                    <a:pt x="194" y="1312"/>
                  </a:cubicBezTo>
                  <a:cubicBezTo>
                    <a:pt x="394" y="1312"/>
                    <a:pt x="750" y="1213"/>
                    <a:pt x="1095" y="954"/>
                  </a:cubicBezTo>
                  <a:cubicBezTo>
                    <a:pt x="1602" y="574"/>
                    <a:pt x="1775" y="67"/>
                    <a:pt x="1660" y="9"/>
                  </a:cubicBezTo>
                  <a:cubicBezTo>
                    <a:pt x="1649" y="3"/>
                    <a:pt x="1638" y="0"/>
                    <a:pt x="162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017;p76"/>
            <p:cNvSpPr/>
            <p:nvPr/>
          </p:nvSpPr>
          <p:spPr>
            <a:xfrm>
              <a:off x="2251150" y="2540725"/>
              <a:ext cx="52425" cy="28200"/>
            </a:xfrm>
            <a:custGeom>
              <a:avLst/>
              <a:gdLst/>
              <a:ahLst/>
              <a:cxnLst/>
              <a:rect l="l" t="t" r="r" b="b"/>
              <a:pathLst>
                <a:path w="2097" h="1128" extrusionOk="0">
                  <a:moveTo>
                    <a:pt x="92" y="0"/>
                  </a:moveTo>
                  <a:cubicBezTo>
                    <a:pt x="79" y="0"/>
                    <a:pt x="68" y="3"/>
                    <a:pt x="58" y="9"/>
                  </a:cubicBezTo>
                  <a:cubicBezTo>
                    <a:pt x="0" y="44"/>
                    <a:pt x="35" y="193"/>
                    <a:pt x="161" y="389"/>
                  </a:cubicBezTo>
                  <a:cubicBezTo>
                    <a:pt x="288" y="585"/>
                    <a:pt x="519" y="816"/>
                    <a:pt x="853" y="965"/>
                  </a:cubicBezTo>
                  <a:cubicBezTo>
                    <a:pt x="1109" y="1080"/>
                    <a:pt x="1366" y="1127"/>
                    <a:pt x="1575" y="1127"/>
                  </a:cubicBezTo>
                  <a:cubicBezTo>
                    <a:pt x="1639" y="1127"/>
                    <a:pt x="1698" y="1123"/>
                    <a:pt x="1751" y="1115"/>
                  </a:cubicBezTo>
                  <a:cubicBezTo>
                    <a:pt x="1959" y="1104"/>
                    <a:pt x="2097" y="1023"/>
                    <a:pt x="2074" y="965"/>
                  </a:cubicBezTo>
                  <a:cubicBezTo>
                    <a:pt x="2062" y="827"/>
                    <a:pt x="1555" y="804"/>
                    <a:pt x="1037" y="539"/>
                  </a:cubicBezTo>
                  <a:cubicBezTo>
                    <a:pt x="553" y="318"/>
                    <a:pt x="232" y="0"/>
                    <a:pt x="9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018;p76"/>
            <p:cNvSpPr/>
            <p:nvPr/>
          </p:nvSpPr>
          <p:spPr>
            <a:xfrm>
              <a:off x="2172800" y="2682075"/>
              <a:ext cx="76925" cy="34025"/>
            </a:xfrm>
            <a:custGeom>
              <a:avLst/>
              <a:gdLst/>
              <a:ahLst/>
              <a:cxnLst/>
              <a:rect l="l" t="t" r="r" b="b"/>
              <a:pathLst>
                <a:path w="3077" h="1361" extrusionOk="0">
                  <a:moveTo>
                    <a:pt x="1544" y="1"/>
                  </a:moveTo>
                  <a:cubicBezTo>
                    <a:pt x="761" y="1"/>
                    <a:pt x="127" y="588"/>
                    <a:pt x="0" y="1360"/>
                  </a:cubicBezTo>
                  <a:lnTo>
                    <a:pt x="3077" y="1360"/>
                  </a:lnTo>
                  <a:cubicBezTo>
                    <a:pt x="2950" y="577"/>
                    <a:pt x="2305" y="1"/>
                    <a:pt x="1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019;p76"/>
            <p:cNvSpPr/>
            <p:nvPr/>
          </p:nvSpPr>
          <p:spPr>
            <a:xfrm>
              <a:off x="2089275" y="2419900"/>
              <a:ext cx="355450" cy="210475"/>
            </a:xfrm>
            <a:custGeom>
              <a:avLst/>
              <a:gdLst/>
              <a:ahLst/>
              <a:cxnLst/>
              <a:rect l="l" t="t" r="r" b="b"/>
              <a:pathLst>
                <a:path w="14218" h="8419" extrusionOk="0">
                  <a:moveTo>
                    <a:pt x="7491" y="1"/>
                  </a:moveTo>
                  <a:cubicBezTo>
                    <a:pt x="7441" y="1"/>
                    <a:pt x="7391" y="1"/>
                    <a:pt x="7339" y="3"/>
                  </a:cubicBezTo>
                  <a:cubicBezTo>
                    <a:pt x="4367" y="153"/>
                    <a:pt x="1394" y="1282"/>
                    <a:pt x="0" y="4093"/>
                  </a:cubicBezTo>
                  <a:lnTo>
                    <a:pt x="0" y="4427"/>
                  </a:lnTo>
                  <a:cubicBezTo>
                    <a:pt x="461" y="4504"/>
                    <a:pt x="928" y="4541"/>
                    <a:pt x="1396" y="4541"/>
                  </a:cubicBezTo>
                  <a:cubicBezTo>
                    <a:pt x="3671" y="4541"/>
                    <a:pt x="5951" y="3654"/>
                    <a:pt x="7604" y="2077"/>
                  </a:cubicBezTo>
                  <a:cubicBezTo>
                    <a:pt x="7904" y="5049"/>
                    <a:pt x="10254" y="7711"/>
                    <a:pt x="13157" y="8368"/>
                  </a:cubicBezTo>
                  <a:cubicBezTo>
                    <a:pt x="13291" y="8394"/>
                    <a:pt x="13434" y="8418"/>
                    <a:pt x="13571" y="8418"/>
                  </a:cubicBezTo>
                  <a:cubicBezTo>
                    <a:pt x="13730" y="8418"/>
                    <a:pt x="13881" y="8386"/>
                    <a:pt x="13999" y="8287"/>
                  </a:cubicBezTo>
                  <a:cubicBezTo>
                    <a:pt x="14217" y="8103"/>
                    <a:pt x="14217" y="7768"/>
                    <a:pt x="14217" y="7480"/>
                  </a:cubicBezTo>
                  <a:cubicBezTo>
                    <a:pt x="14171" y="6259"/>
                    <a:pt x="14114" y="5003"/>
                    <a:pt x="13768" y="3817"/>
                  </a:cubicBezTo>
                  <a:cubicBezTo>
                    <a:pt x="13422" y="2641"/>
                    <a:pt x="12731" y="1512"/>
                    <a:pt x="11683" y="879"/>
                  </a:cubicBezTo>
                  <a:cubicBezTo>
                    <a:pt x="10957" y="452"/>
                    <a:pt x="10197" y="360"/>
                    <a:pt x="9378" y="234"/>
                  </a:cubicBezTo>
                  <a:cubicBezTo>
                    <a:pt x="8714" y="137"/>
                    <a:pt x="8159" y="1"/>
                    <a:pt x="7491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20;p76"/>
            <p:cNvSpPr/>
            <p:nvPr/>
          </p:nvSpPr>
          <p:spPr>
            <a:xfrm>
              <a:off x="1921925" y="2754075"/>
              <a:ext cx="263850" cy="425850"/>
            </a:xfrm>
            <a:custGeom>
              <a:avLst/>
              <a:gdLst/>
              <a:ahLst/>
              <a:cxnLst/>
              <a:rect l="l" t="t" r="r" b="b"/>
              <a:pathLst>
                <a:path w="10554" h="17034" extrusionOk="0">
                  <a:moveTo>
                    <a:pt x="7109" y="1"/>
                  </a:moveTo>
                  <a:cubicBezTo>
                    <a:pt x="4954" y="2512"/>
                    <a:pt x="2788" y="4759"/>
                    <a:pt x="1510" y="7881"/>
                  </a:cubicBezTo>
                  <a:cubicBezTo>
                    <a:pt x="576" y="10128"/>
                    <a:pt x="0" y="13193"/>
                    <a:pt x="1625" y="15278"/>
                  </a:cubicBezTo>
                  <a:cubicBezTo>
                    <a:pt x="2296" y="16142"/>
                    <a:pt x="3532" y="17033"/>
                    <a:pt x="4676" y="17033"/>
                  </a:cubicBezTo>
                  <a:cubicBezTo>
                    <a:pt x="4828" y="17033"/>
                    <a:pt x="4979" y="17017"/>
                    <a:pt x="5127" y="16983"/>
                  </a:cubicBezTo>
                  <a:cubicBezTo>
                    <a:pt x="6706" y="16626"/>
                    <a:pt x="8250" y="14979"/>
                    <a:pt x="8411" y="13354"/>
                  </a:cubicBezTo>
                  <a:cubicBezTo>
                    <a:pt x="8653" y="10946"/>
                    <a:pt x="8814" y="8607"/>
                    <a:pt x="9425" y="6268"/>
                  </a:cubicBezTo>
                  <a:cubicBezTo>
                    <a:pt x="9505" y="5980"/>
                    <a:pt x="10001" y="4344"/>
                    <a:pt x="10554" y="2766"/>
                  </a:cubicBezTo>
                  <a:cubicBezTo>
                    <a:pt x="9471" y="1775"/>
                    <a:pt x="8307" y="876"/>
                    <a:pt x="7109" y="1"/>
                  </a:cubicBez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21;p76"/>
            <p:cNvSpPr/>
            <p:nvPr/>
          </p:nvSpPr>
          <p:spPr>
            <a:xfrm>
              <a:off x="2067950" y="2706425"/>
              <a:ext cx="175450" cy="193150"/>
            </a:xfrm>
            <a:custGeom>
              <a:avLst/>
              <a:gdLst/>
              <a:ahLst/>
              <a:cxnLst/>
              <a:rect l="l" t="t" r="r" b="b"/>
              <a:pathLst>
                <a:path w="7018" h="7726" extrusionOk="0">
                  <a:moveTo>
                    <a:pt x="4188" y="1"/>
                  </a:moveTo>
                  <a:cubicBezTo>
                    <a:pt x="4128" y="1"/>
                    <a:pt x="4064" y="21"/>
                    <a:pt x="4010" y="52"/>
                  </a:cubicBezTo>
                  <a:cubicBezTo>
                    <a:pt x="3180" y="421"/>
                    <a:pt x="2397" y="962"/>
                    <a:pt x="1706" y="1538"/>
                  </a:cubicBezTo>
                  <a:cubicBezTo>
                    <a:pt x="1026" y="2091"/>
                    <a:pt x="427" y="2782"/>
                    <a:pt x="1" y="3554"/>
                  </a:cubicBezTo>
                  <a:lnTo>
                    <a:pt x="3111" y="7725"/>
                  </a:lnTo>
                  <a:cubicBezTo>
                    <a:pt x="3330" y="7610"/>
                    <a:pt x="3561" y="7610"/>
                    <a:pt x="3780" y="7483"/>
                  </a:cubicBezTo>
                  <a:cubicBezTo>
                    <a:pt x="4010" y="7333"/>
                    <a:pt x="4206" y="7138"/>
                    <a:pt x="4356" y="6907"/>
                  </a:cubicBezTo>
                  <a:cubicBezTo>
                    <a:pt x="4551" y="6573"/>
                    <a:pt x="4667" y="6193"/>
                    <a:pt x="4724" y="5813"/>
                  </a:cubicBezTo>
                  <a:cubicBezTo>
                    <a:pt x="4782" y="5467"/>
                    <a:pt x="4782" y="5121"/>
                    <a:pt x="4851" y="4787"/>
                  </a:cubicBezTo>
                  <a:cubicBezTo>
                    <a:pt x="4955" y="4315"/>
                    <a:pt x="5243" y="3935"/>
                    <a:pt x="5542" y="3566"/>
                  </a:cubicBezTo>
                  <a:cubicBezTo>
                    <a:pt x="5888" y="3163"/>
                    <a:pt x="6268" y="2782"/>
                    <a:pt x="6683" y="2471"/>
                  </a:cubicBezTo>
                  <a:cubicBezTo>
                    <a:pt x="6833" y="2356"/>
                    <a:pt x="7017" y="2149"/>
                    <a:pt x="6902" y="1987"/>
                  </a:cubicBezTo>
                  <a:cubicBezTo>
                    <a:pt x="6856" y="1930"/>
                    <a:pt x="6789" y="1910"/>
                    <a:pt x="6717" y="1910"/>
                  </a:cubicBezTo>
                  <a:cubicBezTo>
                    <a:pt x="6645" y="1910"/>
                    <a:pt x="6568" y="1930"/>
                    <a:pt x="6499" y="1953"/>
                  </a:cubicBezTo>
                  <a:cubicBezTo>
                    <a:pt x="5750" y="2195"/>
                    <a:pt x="5070" y="2598"/>
                    <a:pt x="4494" y="3128"/>
                  </a:cubicBezTo>
                  <a:cubicBezTo>
                    <a:pt x="4678" y="2932"/>
                    <a:pt x="4874" y="2736"/>
                    <a:pt x="5058" y="2552"/>
                  </a:cubicBezTo>
                  <a:cubicBezTo>
                    <a:pt x="5162" y="2437"/>
                    <a:pt x="5231" y="2299"/>
                    <a:pt x="5346" y="2183"/>
                  </a:cubicBezTo>
                  <a:cubicBezTo>
                    <a:pt x="5658" y="1838"/>
                    <a:pt x="6084" y="1584"/>
                    <a:pt x="6395" y="1250"/>
                  </a:cubicBezTo>
                  <a:cubicBezTo>
                    <a:pt x="6452" y="1193"/>
                    <a:pt x="6499" y="1135"/>
                    <a:pt x="6499" y="1054"/>
                  </a:cubicBezTo>
                  <a:cubicBezTo>
                    <a:pt x="6487" y="962"/>
                    <a:pt x="6372" y="881"/>
                    <a:pt x="6268" y="870"/>
                  </a:cubicBezTo>
                  <a:cubicBezTo>
                    <a:pt x="6218" y="860"/>
                    <a:pt x="6167" y="856"/>
                    <a:pt x="6115" y="856"/>
                  </a:cubicBezTo>
                  <a:cubicBezTo>
                    <a:pt x="5618" y="856"/>
                    <a:pt x="5054" y="1275"/>
                    <a:pt x="4678" y="1515"/>
                  </a:cubicBezTo>
                  <a:cubicBezTo>
                    <a:pt x="4340" y="1763"/>
                    <a:pt x="3836" y="2067"/>
                    <a:pt x="3598" y="2415"/>
                  </a:cubicBezTo>
                  <a:lnTo>
                    <a:pt x="3598" y="2415"/>
                  </a:lnTo>
                  <a:cubicBezTo>
                    <a:pt x="4000" y="1813"/>
                    <a:pt x="4513" y="1279"/>
                    <a:pt x="5093" y="858"/>
                  </a:cubicBezTo>
                  <a:cubicBezTo>
                    <a:pt x="5312" y="709"/>
                    <a:pt x="5531" y="570"/>
                    <a:pt x="5669" y="351"/>
                  </a:cubicBezTo>
                  <a:cubicBezTo>
                    <a:pt x="5715" y="294"/>
                    <a:pt x="5750" y="213"/>
                    <a:pt x="5704" y="156"/>
                  </a:cubicBezTo>
                  <a:cubicBezTo>
                    <a:pt x="5673" y="113"/>
                    <a:pt x="5630" y="99"/>
                    <a:pt x="5584" y="99"/>
                  </a:cubicBezTo>
                  <a:cubicBezTo>
                    <a:pt x="5543" y="99"/>
                    <a:pt x="5500" y="110"/>
                    <a:pt x="5462" y="121"/>
                  </a:cubicBezTo>
                  <a:cubicBezTo>
                    <a:pt x="4390" y="455"/>
                    <a:pt x="3515" y="1227"/>
                    <a:pt x="2674" y="1976"/>
                  </a:cubicBezTo>
                  <a:cubicBezTo>
                    <a:pt x="3054" y="1365"/>
                    <a:pt x="3561" y="928"/>
                    <a:pt x="4137" y="501"/>
                  </a:cubicBezTo>
                  <a:cubicBezTo>
                    <a:pt x="4217" y="421"/>
                    <a:pt x="4286" y="363"/>
                    <a:pt x="4333" y="282"/>
                  </a:cubicBezTo>
                  <a:cubicBezTo>
                    <a:pt x="4379" y="190"/>
                    <a:pt x="4367" y="63"/>
                    <a:pt x="4275" y="17"/>
                  </a:cubicBezTo>
                  <a:cubicBezTo>
                    <a:pt x="4248" y="6"/>
                    <a:pt x="4219" y="1"/>
                    <a:pt x="4188" y="1"/>
                  </a:cubicBez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22;p76"/>
            <p:cNvSpPr/>
            <p:nvPr/>
          </p:nvSpPr>
          <p:spPr>
            <a:xfrm>
              <a:off x="2002850" y="2991425"/>
              <a:ext cx="586175" cy="326800"/>
            </a:xfrm>
            <a:custGeom>
              <a:avLst/>
              <a:gdLst/>
              <a:ahLst/>
              <a:cxnLst/>
              <a:rect l="l" t="t" r="r" b="b"/>
              <a:pathLst>
                <a:path w="23447" h="13072" extrusionOk="0">
                  <a:moveTo>
                    <a:pt x="20611" y="1"/>
                  </a:moveTo>
                  <a:cubicBezTo>
                    <a:pt x="19757" y="1"/>
                    <a:pt x="18671" y="422"/>
                    <a:pt x="17939" y="588"/>
                  </a:cubicBezTo>
                  <a:cubicBezTo>
                    <a:pt x="17052" y="807"/>
                    <a:pt x="16073" y="980"/>
                    <a:pt x="15232" y="1371"/>
                  </a:cubicBezTo>
                  <a:cubicBezTo>
                    <a:pt x="15520" y="2408"/>
                    <a:pt x="16661" y="4114"/>
                    <a:pt x="16027" y="5150"/>
                  </a:cubicBezTo>
                  <a:cubicBezTo>
                    <a:pt x="14978" y="6867"/>
                    <a:pt x="11545" y="6533"/>
                    <a:pt x="9759" y="6648"/>
                  </a:cubicBezTo>
                  <a:cubicBezTo>
                    <a:pt x="9633" y="6660"/>
                    <a:pt x="8596" y="6683"/>
                    <a:pt x="7720" y="6683"/>
                  </a:cubicBezTo>
                  <a:cubicBezTo>
                    <a:pt x="7328" y="6660"/>
                    <a:pt x="6937" y="6625"/>
                    <a:pt x="6545" y="6579"/>
                  </a:cubicBezTo>
                  <a:cubicBezTo>
                    <a:pt x="6003" y="6521"/>
                    <a:pt x="5439" y="6487"/>
                    <a:pt x="4897" y="6475"/>
                  </a:cubicBezTo>
                  <a:cubicBezTo>
                    <a:pt x="4629" y="6468"/>
                    <a:pt x="4359" y="6460"/>
                    <a:pt x="4089" y="6460"/>
                  </a:cubicBezTo>
                  <a:cubicBezTo>
                    <a:pt x="3573" y="6460"/>
                    <a:pt x="3058" y="6489"/>
                    <a:pt x="2558" y="6602"/>
                  </a:cubicBezTo>
                  <a:cubicBezTo>
                    <a:pt x="2340" y="6648"/>
                    <a:pt x="2132" y="6717"/>
                    <a:pt x="1925" y="6798"/>
                  </a:cubicBezTo>
                  <a:cubicBezTo>
                    <a:pt x="1740" y="6867"/>
                    <a:pt x="1556" y="6913"/>
                    <a:pt x="1441" y="7086"/>
                  </a:cubicBezTo>
                  <a:cubicBezTo>
                    <a:pt x="1406" y="7109"/>
                    <a:pt x="1395" y="7155"/>
                    <a:pt x="1406" y="7201"/>
                  </a:cubicBezTo>
                  <a:cubicBezTo>
                    <a:pt x="1429" y="7238"/>
                    <a:pt x="1493" y="7249"/>
                    <a:pt x="1566" y="7249"/>
                  </a:cubicBezTo>
                  <a:cubicBezTo>
                    <a:pt x="1676" y="7249"/>
                    <a:pt x="1807" y="7224"/>
                    <a:pt x="1856" y="7224"/>
                  </a:cubicBezTo>
                  <a:cubicBezTo>
                    <a:pt x="2075" y="7201"/>
                    <a:pt x="2305" y="7178"/>
                    <a:pt x="2524" y="7155"/>
                  </a:cubicBezTo>
                  <a:cubicBezTo>
                    <a:pt x="2603" y="7150"/>
                    <a:pt x="2683" y="7147"/>
                    <a:pt x="2764" y="7147"/>
                  </a:cubicBezTo>
                  <a:cubicBezTo>
                    <a:pt x="3185" y="7147"/>
                    <a:pt x="3634" y="7217"/>
                    <a:pt x="4053" y="7311"/>
                  </a:cubicBezTo>
                  <a:lnTo>
                    <a:pt x="4053" y="7311"/>
                  </a:lnTo>
                  <a:cubicBezTo>
                    <a:pt x="4050" y="7310"/>
                    <a:pt x="4046" y="7310"/>
                    <a:pt x="4042" y="7310"/>
                  </a:cubicBezTo>
                  <a:cubicBezTo>
                    <a:pt x="3987" y="7310"/>
                    <a:pt x="3918" y="7342"/>
                    <a:pt x="3872" y="7351"/>
                  </a:cubicBezTo>
                  <a:lnTo>
                    <a:pt x="3676" y="7351"/>
                  </a:lnTo>
                  <a:cubicBezTo>
                    <a:pt x="3503" y="7386"/>
                    <a:pt x="3342" y="7409"/>
                    <a:pt x="3169" y="7443"/>
                  </a:cubicBezTo>
                  <a:cubicBezTo>
                    <a:pt x="2835" y="7512"/>
                    <a:pt x="2501" y="7605"/>
                    <a:pt x="2190" y="7697"/>
                  </a:cubicBezTo>
                  <a:cubicBezTo>
                    <a:pt x="1545" y="7904"/>
                    <a:pt x="911" y="8181"/>
                    <a:pt x="312" y="8492"/>
                  </a:cubicBezTo>
                  <a:cubicBezTo>
                    <a:pt x="174" y="8561"/>
                    <a:pt x="12" y="8699"/>
                    <a:pt x="47" y="8849"/>
                  </a:cubicBezTo>
                  <a:cubicBezTo>
                    <a:pt x="58" y="8987"/>
                    <a:pt x="197" y="9056"/>
                    <a:pt x="335" y="9056"/>
                  </a:cubicBezTo>
                  <a:cubicBezTo>
                    <a:pt x="462" y="9056"/>
                    <a:pt x="577" y="8999"/>
                    <a:pt x="692" y="8952"/>
                  </a:cubicBezTo>
                  <a:cubicBezTo>
                    <a:pt x="1750" y="8502"/>
                    <a:pt x="2897" y="8261"/>
                    <a:pt x="4034" y="8261"/>
                  </a:cubicBezTo>
                  <a:cubicBezTo>
                    <a:pt x="4061" y="8261"/>
                    <a:pt x="4087" y="8261"/>
                    <a:pt x="4114" y="8261"/>
                  </a:cubicBezTo>
                  <a:cubicBezTo>
                    <a:pt x="2789" y="8607"/>
                    <a:pt x="1452" y="8964"/>
                    <a:pt x="346" y="9759"/>
                  </a:cubicBezTo>
                  <a:cubicBezTo>
                    <a:pt x="174" y="9874"/>
                    <a:pt x="1" y="10093"/>
                    <a:pt x="116" y="10266"/>
                  </a:cubicBezTo>
                  <a:cubicBezTo>
                    <a:pt x="173" y="10341"/>
                    <a:pt x="267" y="10369"/>
                    <a:pt x="369" y="10369"/>
                  </a:cubicBezTo>
                  <a:cubicBezTo>
                    <a:pt x="454" y="10369"/>
                    <a:pt x="544" y="10350"/>
                    <a:pt x="623" y="10324"/>
                  </a:cubicBezTo>
                  <a:cubicBezTo>
                    <a:pt x="1752" y="9966"/>
                    <a:pt x="2893" y="9598"/>
                    <a:pt x="4045" y="9241"/>
                  </a:cubicBezTo>
                  <a:lnTo>
                    <a:pt x="4045" y="9241"/>
                  </a:lnTo>
                  <a:cubicBezTo>
                    <a:pt x="3111" y="9655"/>
                    <a:pt x="2144" y="10082"/>
                    <a:pt x="1349" y="10727"/>
                  </a:cubicBezTo>
                  <a:cubicBezTo>
                    <a:pt x="1234" y="10807"/>
                    <a:pt x="1118" y="10923"/>
                    <a:pt x="1061" y="11072"/>
                  </a:cubicBezTo>
                  <a:cubicBezTo>
                    <a:pt x="1026" y="11211"/>
                    <a:pt x="1061" y="11407"/>
                    <a:pt x="1210" y="11441"/>
                  </a:cubicBezTo>
                  <a:cubicBezTo>
                    <a:pt x="1235" y="11449"/>
                    <a:pt x="1261" y="11453"/>
                    <a:pt x="1286" y="11453"/>
                  </a:cubicBezTo>
                  <a:cubicBezTo>
                    <a:pt x="1368" y="11453"/>
                    <a:pt x="1451" y="11416"/>
                    <a:pt x="1522" y="11372"/>
                  </a:cubicBezTo>
                  <a:cubicBezTo>
                    <a:pt x="1982" y="11130"/>
                    <a:pt x="2432" y="10830"/>
                    <a:pt x="2950" y="10784"/>
                  </a:cubicBezTo>
                  <a:cubicBezTo>
                    <a:pt x="2994" y="10781"/>
                    <a:pt x="3038" y="10779"/>
                    <a:pt x="3082" y="10779"/>
                  </a:cubicBezTo>
                  <a:cubicBezTo>
                    <a:pt x="3712" y="10779"/>
                    <a:pt x="4303" y="11150"/>
                    <a:pt x="4863" y="11441"/>
                  </a:cubicBezTo>
                  <a:cubicBezTo>
                    <a:pt x="5289" y="11660"/>
                    <a:pt x="5715" y="11833"/>
                    <a:pt x="6165" y="11960"/>
                  </a:cubicBezTo>
                  <a:cubicBezTo>
                    <a:pt x="6337" y="12040"/>
                    <a:pt x="6533" y="12109"/>
                    <a:pt x="6752" y="12178"/>
                  </a:cubicBezTo>
                  <a:cubicBezTo>
                    <a:pt x="8880" y="12795"/>
                    <a:pt x="11099" y="13071"/>
                    <a:pt x="13316" y="13071"/>
                  </a:cubicBezTo>
                  <a:cubicBezTo>
                    <a:pt x="14040" y="13071"/>
                    <a:pt x="14765" y="13042"/>
                    <a:pt x="15485" y="12985"/>
                  </a:cubicBezTo>
                  <a:cubicBezTo>
                    <a:pt x="19264" y="12685"/>
                    <a:pt x="23401" y="10508"/>
                    <a:pt x="23435" y="6233"/>
                  </a:cubicBezTo>
                  <a:cubicBezTo>
                    <a:pt x="23447" y="5531"/>
                    <a:pt x="23343" y="4793"/>
                    <a:pt x="23170" y="4079"/>
                  </a:cubicBezTo>
                  <a:cubicBezTo>
                    <a:pt x="23101" y="3756"/>
                    <a:pt x="23009" y="3445"/>
                    <a:pt x="22917" y="3123"/>
                  </a:cubicBezTo>
                  <a:cubicBezTo>
                    <a:pt x="22536" y="1924"/>
                    <a:pt x="22467" y="346"/>
                    <a:pt x="21050" y="47"/>
                  </a:cubicBezTo>
                  <a:cubicBezTo>
                    <a:pt x="20914" y="15"/>
                    <a:pt x="20766" y="1"/>
                    <a:pt x="20611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23;p76"/>
            <p:cNvSpPr/>
            <p:nvPr/>
          </p:nvSpPr>
          <p:spPr>
            <a:xfrm>
              <a:off x="2354825" y="2855375"/>
              <a:ext cx="250900" cy="272275"/>
            </a:xfrm>
            <a:custGeom>
              <a:avLst/>
              <a:gdLst/>
              <a:ahLst/>
              <a:cxnLst/>
              <a:rect l="l" t="t" r="r" b="b"/>
              <a:pathLst>
                <a:path w="10036" h="10891" extrusionOk="0">
                  <a:moveTo>
                    <a:pt x="2952" y="1"/>
                  </a:moveTo>
                  <a:cubicBezTo>
                    <a:pt x="2414" y="1"/>
                    <a:pt x="1904" y="167"/>
                    <a:pt x="1464" y="569"/>
                  </a:cubicBezTo>
                  <a:cubicBezTo>
                    <a:pt x="197" y="1710"/>
                    <a:pt x="1" y="3887"/>
                    <a:pt x="116" y="5465"/>
                  </a:cubicBezTo>
                  <a:cubicBezTo>
                    <a:pt x="243" y="7274"/>
                    <a:pt x="773" y="9026"/>
                    <a:pt x="946" y="10846"/>
                  </a:cubicBezTo>
                  <a:cubicBezTo>
                    <a:pt x="1389" y="10876"/>
                    <a:pt x="1834" y="10891"/>
                    <a:pt x="2280" y="10891"/>
                  </a:cubicBezTo>
                  <a:cubicBezTo>
                    <a:pt x="4934" y="10891"/>
                    <a:pt x="7599" y="10364"/>
                    <a:pt x="10036" y="9348"/>
                  </a:cubicBezTo>
                  <a:cubicBezTo>
                    <a:pt x="9598" y="6906"/>
                    <a:pt x="8895" y="4463"/>
                    <a:pt x="7317" y="2574"/>
                  </a:cubicBezTo>
                  <a:cubicBezTo>
                    <a:pt x="6426" y="1501"/>
                    <a:pt x="4568" y="1"/>
                    <a:pt x="295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24;p76"/>
            <p:cNvSpPr/>
            <p:nvPr/>
          </p:nvSpPr>
          <p:spPr>
            <a:xfrm>
              <a:off x="2374425" y="3056225"/>
              <a:ext cx="226125" cy="48325"/>
            </a:xfrm>
            <a:custGeom>
              <a:avLst/>
              <a:gdLst/>
              <a:ahLst/>
              <a:cxnLst/>
              <a:rect l="l" t="t" r="r" b="b"/>
              <a:pathLst>
                <a:path w="9045" h="1933" extrusionOk="0">
                  <a:moveTo>
                    <a:pt x="8987" y="1"/>
                  </a:moveTo>
                  <a:cubicBezTo>
                    <a:pt x="8883" y="47"/>
                    <a:pt x="8768" y="104"/>
                    <a:pt x="8664" y="139"/>
                  </a:cubicBezTo>
                  <a:cubicBezTo>
                    <a:pt x="7743" y="519"/>
                    <a:pt x="6706" y="876"/>
                    <a:pt x="5600" y="1164"/>
                  </a:cubicBezTo>
                  <a:cubicBezTo>
                    <a:pt x="4482" y="1429"/>
                    <a:pt x="3399" y="1579"/>
                    <a:pt x="2408" y="1671"/>
                  </a:cubicBezTo>
                  <a:cubicBezTo>
                    <a:pt x="1901" y="1694"/>
                    <a:pt x="1440" y="1729"/>
                    <a:pt x="991" y="1729"/>
                  </a:cubicBezTo>
                  <a:cubicBezTo>
                    <a:pt x="845" y="1729"/>
                    <a:pt x="704" y="1734"/>
                    <a:pt x="562" y="1734"/>
                  </a:cubicBezTo>
                  <a:cubicBezTo>
                    <a:pt x="491" y="1734"/>
                    <a:pt x="419" y="1733"/>
                    <a:pt x="346" y="1729"/>
                  </a:cubicBezTo>
                  <a:cubicBezTo>
                    <a:pt x="231" y="1729"/>
                    <a:pt x="115" y="1717"/>
                    <a:pt x="0" y="1717"/>
                  </a:cubicBezTo>
                  <a:cubicBezTo>
                    <a:pt x="12" y="1775"/>
                    <a:pt x="12" y="1833"/>
                    <a:pt x="23" y="1890"/>
                  </a:cubicBezTo>
                  <a:cubicBezTo>
                    <a:pt x="127" y="1902"/>
                    <a:pt x="231" y="1902"/>
                    <a:pt x="346" y="1913"/>
                  </a:cubicBezTo>
                  <a:cubicBezTo>
                    <a:pt x="542" y="1925"/>
                    <a:pt x="761" y="1925"/>
                    <a:pt x="991" y="1925"/>
                  </a:cubicBezTo>
                  <a:cubicBezTo>
                    <a:pt x="1099" y="1930"/>
                    <a:pt x="1209" y="1933"/>
                    <a:pt x="1319" y="1933"/>
                  </a:cubicBezTo>
                  <a:cubicBezTo>
                    <a:pt x="1670" y="1933"/>
                    <a:pt x="2035" y="1910"/>
                    <a:pt x="2420" y="1902"/>
                  </a:cubicBezTo>
                  <a:cubicBezTo>
                    <a:pt x="3422" y="1833"/>
                    <a:pt x="4517" y="1671"/>
                    <a:pt x="5657" y="1406"/>
                  </a:cubicBezTo>
                  <a:cubicBezTo>
                    <a:pt x="6786" y="1141"/>
                    <a:pt x="7835" y="761"/>
                    <a:pt x="8756" y="358"/>
                  </a:cubicBezTo>
                  <a:cubicBezTo>
                    <a:pt x="8849" y="312"/>
                    <a:pt x="8941" y="277"/>
                    <a:pt x="9044" y="231"/>
                  </a:cubicBezTo>
                  <a:cubicBezTo>
                    <a:pt x="9010" y="127"/>
                    <a:pt x="8998" y="58"/>
                    <a:pt x="8987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841;p38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dirty="0" smtClean="0">
                <a:latin typeface="Cooper Black" pitchFamily="18" charset="0"/>
              </a:rPr>
              <a:t>4. </a:t>
            </a:r>
            <a:r>
              <a:rPr lang="en-US" dirty="0" err="1" smtClean="0">
                <a:latin typeface="Cooper Black" pitchFamily="18" charset="0"/>
              </a:rPr>
              <a:t>Pembullyan</a:t>
            </a:r>
            <a:endParaRPr lang="en-US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127;p59"/>
          <p:cNvGrpSpPr/>
          <p:nvPr/>
        </p:nvGrpSpPr>
        <p:grpSpPr>
          <a:xfrm>
            <a:off x="7073101" y="2883632"/>
            <a:ext cx="2018015" cy="2259868"/>
            <a:chOff x="2936825" y="1377125"/>
            <a:chExt cx="3270293" cy="2967005"/>
          </a:xfrm>
        </p:grpSpPr>
        <p:sp>
          <p:nvSpPr>
            <p:cNvPr id="7" name="Google Shape;3128;p59"/>
            <p:cNvSpPr/>
            <p:nvPr/>
          </p:nvSpPr>
          <p:spPr>
            <a:xfrm>
              <a:off x="2936825" y="1377125"/>
              <a:ext cx="3270293" cy="2778704"/>
            </a:xfrm>
            <a:custGeom>
              <a:avLst/>
              <a:gdLst/>
              <a:ahLst/>
              <a:cxnLst/>
              <a:rect l="l" t="t" r="r" b="b"/>
              <a:pathLst>
                <a:path w="159274" h="135332" extrusionOk="0">
                  <a:moveTo>
                    <a:pt x="103272" y="0"/>
                  </a:moveTo>
                  <a:cubicBezTo>
                    <a:pt x="93365" y="0"/>
                    <a:pt x="83532" y="3497"/>
                    <a:pt x="76841" y="10671"/>
                  </a:cubicBezTo>
                  <a:cubicBezTo>
                    <a:pt x="72555" y="15230"/>
                    <a:pt x="69698" y="20914"/>
                    <a:pt x="66202" y="26112"/>
                  </a:cubicBezTo>
                  <a:cubicBezTo>
                    <a:pt x="62676" y="31340"/>
                    <a:pt x="58147" y="36264"/>
                    <a:pt x="52129" y="38057"/>
                  </a:cubicBezTo>
                  <a:cubicBezTo>
                    <a:pt x="50201" y="38637"/>
                    <a:pt x="48239" y="38853"/>
                    <a:pt x="46254" y="38853"/>
                  </a:cubicBezTo>
                  <a:cubicBezTo>
                    <a:pt x="40361" y="38853"/>
                    <a:pt x="34269" y="36942"/>
                    <a:pt x="28269" y="36942"/>
                  </a:cubicBezTo>
                  <a:cubicBezTo>
                    <a:pt x="27914" y="36942"/>
                    <a:pt x="27559" y="36949"/>
                    <a:pt x="27205" y="36963"/>
                  </a:cubicBezTo>
                  <a:cubicBezTo>
                    <a:pt x="18755" y="37237"/>
                    <a:pt x="10912" y="43073"/>
                    <a:pt x="6748" y="50276"/>
                  </a:cubicBezTo>
                  <a:cubicBezTo>
                    <a:pt x="5411" y="52617"/>
                    <a:pt x="4377" y="55079"/>
                    <a:pt x="3587" y="57632"/>
                  </a:cubicBezTo>
                  <a:cubicBezTo>
                    <a:pt x="152" y="68362"/>
                    <a:pt x="0" y="79912"/>
                    <a:pt x="3040" y="90763"/>
                  </a:cubicBezTo>
                  <a:cubicBezTo>
                    <a:pt x="8207" y="109092"/>
                    <a:pt x="20183" y="123074"/>
                    <a:pt x="38238" y="129822"/>
                  </a:cubicBezTo>
                  <a:cubicBezTo>
                    <a:pt x="46164" y="132771"/>
                    <a:pt x="56005" y="135332"/>
                    <a:pt x="64898" y="135332"/>
                  </a:cubicBezTo>
                  <a:cubicBezTo>
                    <a:pt x="66271" y="135332"/>
                    <a:pt x="67621" y="135271"/>
                    <a:pt x="68938" y="135141"/>
                  </a:cubicBezTo>
                  <a:cubicBezTo>
                    <a:pt x="72129" y="134776"/>
                    <a:pt x="75047" y="133347"/>
                    <a:pt x="78209" y="132770"/>
                  </a:cubicBezTo>
                  <a:cubicBezTo>
                    <a:pt x="83710" y="131828"/>
                    <a:pt x="89333" y="131585"/>
                    <a:pt x="94835" y="130429"/>
                  </a:cubicBezTo>
                  <a:cubicBezTo>
                    <a:pt x="110914" y="127086"/>
                    <a:pt x="126112" y="121311"/>
                    <a:pt x="138088" y="109700"/>
                  </a:cubicBezTo>
                  <a:cubicBezTo>
                    <a:pt x="153134" y="95110"/>
                    <a:pt x="159274" y="72830"/>
                    <a:pt x="155748" y="52191"/>
                  </a:cubicBezTo>
                  <a:cubicBezTo>
                    <a:pt x="154380" y="44319"/>
                    <a:pt x="151584" y="36750"/>
                    <a:pt x="147693" y="29851"/>
                  </a:cubicBezTo>
                  <a:cubicBezTo>
                    <a:pt x="140702" y="17419"/>
                    <a:pt x="129942" y="6628"/>
                    <a:pt x="116386" y="2099"/>
                  </a:cubicBezTo>
                  <a:cubicBezTo>
                    <a:pt x="112184" y="705"/>
                    <a:pt x="107721" y="0"/>
                    <a:pt x="103272" y="0"/>
                  </a:cubicBezTo>
                  <a:close/>
                </a:path>
              </a:pathLst>
            </a:custGeom>
            <a:solidFill>
              <a:srgbClr val="6FA0A4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29;p59"/>
            <p:cNvSpPr/>
            <p:nvPr/>
          </p:nvSpPr>
          <p:spPr>
            <a:xfrm>
              <a:off x="3529082" y="1533603"/>
              <a:ext cx="2306087" cy="1932437"/>
            </a:xfrm>
            <a:custGeom>
              <a:avLst/>
              <a:gdLst/>
              <a:ahLst/>
              <a:cxnLst/>
              <a:rect l="l" t="t" r="r" b="b"/>
              <a:pathLst>
                <a:path w="112314" h="94116" extrusionOk="0">
                  <a:moveTo>
                    <a:pt x="59919" y="1"/>
                  </a:moveTo>
                  <a:cubicBezTo>
                    <a:pt x="59094" y="1"/>
                    <a:pt x="58277" y="18"/>
                    <a:pt x="57479" y="41"/>
                  </a:cubicBezTo>
                  <a:cubicBezTo>
                    <a:pt x="54592" y="102"/>
                    <a:pt x="51491" y="375"/>
                    <a:pt x="48816" y="1682"/>
                  </a:cubicBezTo>
                  <a:cubicBezTo>
                    <a:pt x="48573" y="1834"/>
                    <a:pt x="48300" y="1925"/>
                    <a:pt x="47996" y="1986"/>
                  </a:cubicBezTo>
                  <a:cubicBezTo>
                    <a:pt x="47922" y="1994"/>
                    <a:pt x="47849" y="1998"/>
                    <a:pt x="47776" y="1998"/>
                  </a:cubicBezTo>
                  <a:cubicBezTo>
                    <a:pt x="47578" y="1998"/>
                    <a:pt x="47383" y="1970"/>
                    <a:pt x="47205" y="1925"/>
                  </a:cubicBezTo>
                  <a:cubicBezTo>
                    <a:pt x="46654" y="1846"/>
                    <a:pt x="46111" y="1807"/>
                    <a:pt x="45578" y="1807"/>
                  </a:cubicBezTo>
                  <a:cubicBezTo>
                    <a:pt x="40000" y="1807"/>
                    <a:pt x="35505" y="6008"/>
                    <a:pt x="33619" y="11196"/>
                  </a:cubicBezTo>
                  <a:cubicBezTo>
                    <a:pt x="32798" y="13536"/>
                    <a:pt x="32646" y="16576"/>
                    <a:pt x="30792" y="18339"/>
                  </a:cubicBezTo>
                  <a:cubicBezTo>
                    <a:pt x="28877" y="20163"/>
                    <a:pt x="25624" y="20406"/>
                    <a:pt x="23132" y="20771"/>
                  </a:cubicBezTo>
                  <a:cubicBezTo>
                    <a:pt x="22524" y="20892"/>
                    <a:pt x="21916" y="20983"/>
                    <a:pt x="21308" y="21135"/>
                  </a:cubicBezTo>
                  <a:cubicBezTo>
                    <a:pt x="16992" y="22199"/>
                    <a:pt x="13101" y="26151"/>
                    <a:pt x="13497" y="30588"/>
                  </a:cubicBezTo>
                  <a:cubicBezTo>
                    <a:pt x="13861" y="34753"/>
                    <a:pt x="15837" y="37701"/>
                    <a:pt x="11734" y="40923"/>
                  </a:cubicBezTo>
                  <a:cubicBezTo>
                    <a:pt x="9728" y="42503"/>
                    <a:pt x="7265" y="43172"/>
                    <a:pt x="5411" y="45026"/>
                  </a:cubicBezTo>
                  <a:cubicBezTo>
                    <a:pt x="3952" y="46424"/>
                    <a:pt x="2889" y="48127"/>
                    <a:pt x="2129" y="50011"/>
                  </a:cubicBezTo>
                  <a:cubicBezTo>
                    <a:pt x="700" y="53537"/>
                    <a:pt x="1" y="58552"/>
                    <a:pt x="2919" y="61561"/>
                  </a:cubicBezTo>
                  <a:cubicBezTo>
                    <a:pt x="5738" y="64451"/>
                    <a:pt x="9103" y="67995"/>
                    <a:pt x="13054" y="67995"/>
                  </a:cubicBezTo>
                  <a:cubicBezTo>
                    <a:pt x="14214" y="67995"/>
                    <a:pt x="15425" y="67689"/>
                    <a:pt x="16688" y="66972"/>
                  </a:cubicBezTo>
                  <a:lnTo>
                    <a:pt x="68574" y="94115"/>
                  </a:lnTo>
                  <a:cubicBezTo>
                    <a:pt x="67783" y="93021"/>
                    <a:pt x="67875" y="91440"/>
                    <a:pt x="68513" y="90285"/>
                  </a:cubicBezTo>
                  <a:cubicBezTo>
                    <a:pt x="69151" y="89100"/>
                    <a:pt x="70337" y="88249"/>
                    <a:pt x="71583" y="87762"/>
                  </a:cubicBezTo>
                  <a:cubicBezTo>
                    <a:pt x="72802" y="87268"/>
                    <a:pt x="74064" y="87056"/>
                    <a:pt x="75339" y="87056"/>
                  </a:cubicBezTo>
                  <a:cubicBezTo>
                    <a:pt x="78612" y="87056"/>
                    <a:pt x="81974" y="88454"/>
                    <a:pt x="84927" y="90072"/>
                  </a:cubicBezTo>
                  <a:cubicBezTo>
                    <a:pt x="86825" y="91111"/>
                    <a:pt x="88781" y="92294"/>
                    <a:pt x="90908" y="92294"/>
                  </a:cubicBezTo>
                  <a:cubicBezTo>
                    <a:pt x="90961" y="92294"/>
                    <a:pt x="91014" y="92293"/>
                    <a:pt x="91066" y="92291"/>
                  </a:cubicBezTo>
                  <a:cubicBezTo>
                    <a:pt x="94045" y="92200"/>
                    <a:pt x="96386" y="89920"/>
                    <a:pt x="98361" y="87732"/>
                  </a:cubicBezTo>
                  <a:cubicBezTo>
                    <a:pt x="99881" y="86030"/>
                    <a:pt x="101492" y="84145"/>
                    <a:pt x="103620" y="83203"/>
                  </a:cubicBezTo>
                  <a:cubicBezTo>
                    <a:pt x="105596" y="82322"/>
                    <a:pt x="107085" y="82261"/>
                    <a:pt x="108787" y="80619"/>
                  </a:cubicBezTo>
                  <a:cubicBezTo>
                    <a:pt x="110884" y="78613"/>
                    <a:pt x="112252" y="75574"/>
                    <a:pt x="111492" y="72747"/>
                  </a:cubicBezTo>
                  <a:cubicBezTo>
                    <a:pt x="110884" y="70376"/>
                    <a:pt x="108848" y="68400"/>
                    <a:pt x="108909" y="65908"/>
                  </a:cubicBezTo>
                  <a:cubicBezTo>
                    <a:pt x="108909" y="64358"/>
                    <a:pt x="109851" y="63112"/>
                    <a:pt x="110489" y="61774"/>
                  </a:cubicBezTo>
                  <a:cubicBezTo>
                    <a:pt x="111097" y="60528"/>
                    <a:pt x="111280" y="59160"/>
                    <a:pt x="111644" y="57792"/>
                  </a:cubicBezTo>
                  <a:cubicBezTo>
                    <a:pt x="112313" y="54966"/>
                    <a:pt x="111036" y="52321"/>
                    <a:pt x="109061" y="50315"/>
                  </a:cubicBezTo>
                  <a:cubicBezTo>
                    <a:pt x="107146" y="48370"/>
                    <a:pt x="104684" y="48218"/>
                    <a:pt x="102678" y="46698"/>
                  </a:cubicBezTo>
                  <a:cubicBezTo>
                    <a:pt x="100550" y="45057"/>
                    <a:pt x="101158" y="42321"/>
                    <a:pt x="100945" y="40011"/>
                  </a:cubicBezTo>
                  <a:cubicBezTo>
                    <a:pt x="100702" y="36637"/>
                    <a:pt x="99547" y="33050"/>
                    <a:pt x="96446" y="31318"/>
                  </a:cubicBezTo>
                  <a:cubicBezTo>
                    <a:pt x="93802" y="29828"/>
                    <a:pt x="90823" y="29585"/>
                    <a:pt x="88179" y="28035"/>
                  </a:cubicBezTo>
                  <a:cubicBezTo>
                    <a:pt x="84683" y="25999"/>
                    <a:pt x="82981" y="24084"/>
                    <a:pt x="82312" y="19980"/>
                  </a:cubicBezTo>
                  <a:cubicBezTo>
                    <a:pt x="81917" y="17670"/>
                    <a:pt x="81735" y="15299"/>
                    <a:pt x="81127" y="13020"/>
                  </a:cubicBezTo>
                  <a:cubicBezTo>
                    <a:pt x="79303" y="6576"/>
                    <a:pt x="73528" y="2320"/>
                    <a:pt x="67297" y="770"/>
                  </a:cubicBezTo>
                  <a:cubicBezTo>
                    <a:pt x="64949" y="155"/>
                    <a:pt x="62396" y="1"/>
                    <a:pt x="5991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30;p59"/>
            <p:cNvSpPr/>
            <p:nvPr/>
          </p:nvSpPr>
          <p:spPr>
            <a:xfrm>
              <a:off x="3697591" y="1760343"/>
              <a:ext cx="1165835" cy="1290427"/>
            </a:xfrm>
            <a:custGeom>
              <a:avLst/>
              <a:gdLst/>
              <a:ahLst/>
              <a:cxnLst/>
              <a:rect l="l" t="t" r="r" b="b"/>
              <a:pathLst>
                <a:path w="56780" h="62848" extrusionOk="0">
                  <a:moveTo>
                    <a:pt x="33862" y="1"/>
                  </a:moveTo>
                  <a:cubicBezTo>
                    <a:pt x="30275" y="275"/>
                    <a:pt x="27752" y="3709"/>
                    <a:pt x="26597" y="7083"/>
                  </a:cubicBezTo>
                  <a:cubicBezTo>
                    <a:pt x="25928" y="9089"/>
                    <a:pt x="25533" y="11247"/>
                    <a:pt x="24165" y="12858"/>
                  </a:cubicBezTo>
                  <a:cubicBezTo>
                    <a:pt x="22433" y="14895"/>
                    <a:pt x="19576" y="15472"/>
                    <a:pt x="16992" y="16202"/>
                  </a:cubicBezTo>
                  <a:cubicBezTo>
                    <a:pt x="11399" y="17782"/>
                    <a:pt x="9241" y="21947"/>
                    <a:pt x="10730" y="27509"/>
                  </a:cubicBezTo>
                  <a:cubicBezTo>
                    <a:pt x="11247" y="29454"/>
                    <a:pt x="12189" y="32220"/>
                    <a:pt x="11217" y="34135"/>
                  </a:cubicBezTo>
                  <a:cubicBezTo>
                    <a:pt x="10214" y="36111"/>
                    <a:pt x="7478" y="37631"/>
                    <a:pt x="5806" y="38998"/>
                  </a:cubicBezTo>
                  <a:cubicBezTo>
                    <a:pt x="3496" y="40944"/>
                    <a:pt x="1521" y="43406"/>
                    <a:pt x="761" y="46293"/>
                  </a:cubicBezTo>
                  <a:cubicBezTo>
                    <a:pt x="1" y="49211"/>
                    <a:pt x="609" y="52585"/>
                    <a:pt x="2828" y="54622"/>
                  </a:cubicBezTo>
                  <a:cubicBezTo>
                    <a:pt x="4606" y="56223"/>
                    <a:pt x="7165" y="56811"/>
                    <a:pt x="9575" y="56811"/>
                  </a:cubicBezTo>
                  <a:cubicBezTo>
                    <a:pt x="9636" y="56811"/>
                    <a:pt x="9697" y="56811"/>
                    <a:pt x="9758" y="56810"/>
                  </a:cubicBezTo>
                  <a:cubicBezTo>
                    <a:pt x="12281" y="56780"/>
                    <a:pt x="14712" y="56233"/>
                    <a:pt x="17205" y="56020"/>
                  </a:cubicBezTo>
                  <a:cubicBezTo>
                    <a:pt x="18023" y="55944"/>
                    <a:pt x="18846" y="55906"/>
                    <a:pt x="19669" y="55906"/>
                  </a:cubicBezTo>
                  <a:cubicBezTo>
                    <a:pt x="23127" y="55906"/>
                    <a:pt x="26597" y="56573"/>
                    <a:pt x="29789" y="57874"/>
                  </a:cubicBezTo>
                  <a:cubicBezTo>
                    <a:pt x="32707" y="59060"/>
                    <a:pt x="35412" y="60671"/>
                    <a:pt x="38391" y="61795"/>
                  </a:cubicBezTo>
                  <a:cubicBezTo>
                    <a:pt x="40096" y="62428"/>
                    <a:pt x="41933" y="62847"/>
                    <a:pt x="43738" y="62847"/>
                  </a:cubicBezTo>
                  <a:cubicBezTo>
                    <a:pt x="45054" y="62847"/>
                    <a:pt x="46353" y="62625"/>
                    <a:pt x="47570" y="62099"/>
                  </a:cubicBezTo>
                  <a:cubicBezTo>
                    <a:pt x="50002" y="61035"/>
                    <a:pt x="51825" y="58847"/>
                    <a:pt x="53041" y="56476"/>
                  </a:cubicBezTo>
                  <a:cubicBezTo>
                    <a:pt x="56780" y="49242"/>
                    <a:pt x="55595" y="40518"/>
                    <a:pt x="53224" y="32767"/>
                  </a:cubicBezTo>
                  <a:cubicBezTo>
                    <a:pt x="52464" y="30214"/>
                    <a:pt x="51552" y="27509"/>
                    <a:pt x="52129" y="24925"/>
                  </a:cubicBezTo>
                  <a:lnTo>
                    <a:pt x="33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31;p59"/>
            <p:cNvSpPr/>
            <p:nvPr/>
          </p:nvSpPr>
          <p:spPr>
            <a:xfrm>
              <a:off x="4658075" y="1908258"/>
              <a:ext cx="1017303" cy="1252175"/>
            </a:xfrm>
            <a:custGeom>
              <a:avLst/>
              <a:gdLst/>
              <a:ahLst/>
              <a:cxnLst/>
              <a:rect l="l" t="t" r="r" b="b"/>
              <a:pathLst>
                <a:path w="49546" h="60985" extrusionOk="0">
                  <a:moveTo>
                    <a:pt x="21126" y="1"/>
                  </a:moveTo>
                  <a:lnTo>
                    <a:pt x="1" y="15077"/>
                  </a:lnTo>
                  <a:cubicBezTo>
                    <a:pt x="548" y="17569"/>
                    <a:pt x="2797" y="19272"/>
                    <a:pt x="4287" y="21399"/>
                  </a:cubicBezTo>
                  <a:cubicBezTo>
                    <a:pt x="7053" y="25442"/>
                    <a:pt x="6809" y="30761"/>
                    <a:pt x="6232" y="35594"/>
                  </a:cubicBezTo>
                  <a:cubicBezTo>
                    <a:pt x="5928" y="38026"/>
                    <a:pt x="5594" y="40609"/>
                    <a:pt x="6505" y="42919"/>
                  </a:cubicBezTo>
                  <a:cubicBezTo>
                    <a:pt x="7357" y="45017"/>
                    <a:pt x="9119" y="46597"/>
                    <a:pt x="10852" y="48056"/>
                  </a:cubicBezTo>
                  <a:cubicBezTo>
                    <a:pt x="15472" y="51916"/>
                    <a:pt x="20275" y="55655"/>
                    <a:pt x="25807" y="58117"/>
                  </a:cubicBezTo>
                  <a:cubicBezTo>
                    <a:pt x="29740" y="59877"/>
                    <a:pt x="34045" y="60985"/>
                    <a:pt x="38335" y="60985"/>
                  </a:cubicBezTo>
                  <a:cubicBezTo>
                    <a:pt x="40046" y="60985"/>
                    <a:pt x="41755" y="60808"/>
                    <a:pt x="43436" y="60427"/>
                  </a:cubicBezTo>
                  <a:cubicBezTo>
                    <a:pt x="45290" y="60032"/>
                    <a:pt x="47266" y="59211"/>
                    <a:pt x="48087" y="57509"/>
                  </a:cubicBezTo>
                  <a:cubicBezTo>
                    <a:pt x="49546" y="54622"/>
                    <a:pt x="46993" y="51308"/>
                    <a:pt x="46962" y="48087"/>
                  </a:cubicBezTo>
                  <a:cubicBezTo>
                    <a:pt x="46932" y="45624"/>
                    <a:pt x="48391" y="43345"/>
                    <a:pt x="48330" y="40883"/>
                  </a:cubicBezTo>
                  <a:cubicBezTo>
                    <a:pt x="48239" y="38208"/>
                    <a:pt x="46385" y="36080"/>
                    <a:pt x="44348" y="34560"/>
                  </a:cubicBezTo>
                  <a:cubicBezTo>
                    <a:pt x="42737" y="33345"/>
                    <a:pt x="40579" y="33375"/>
                    <a:pt x="39211" y="31946"/>
                  </a:cubicBezTo>
                  <a:cubicBezTo>
                    <a:pt x="36780" y="29363"/>
                    <a:pt x="37874" y="25077"/>
                    <a:pt x="36506" y="22038"/>
                  </a:cubicBezTo>
                  <a:cubicBezTo>
                    <a:pt x="34743" y="18086"/>
                    <a:pt x="29667" y="17113"/>
                    <a:pt x="26263" y="14499"/>
                  </a:cubicBezTo>
                  <a:cubicBezTo>
                    <a:pt x="22007" y="11247"/>
                    <a:pt x="20518" y="5320"/>
                    <a:pt x="2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32;p59"/>
            <p:cNvSpPr/>
            <p:nvPr/>
          </p:nvSpPr>
          <p:spPr>
            <a:xfrm>
              <a:off x="3907288" y="1781573"/>
              <a:ext cx="464363" cy="1181440"/>
            </a:xfrm>
            <a:custGeom>
              <a:avLst/>
              <a:gdLst/>
              <a:ahLst/>
              <a:cxnLst/>
              <a:rect l="l" t="t" r="r" b="b"/>
              <a:pathLst>
                <a:path w="22616" h="57540" extrusionOk="0">
                  <a:moveTo>
                    <a:pt x="22615" y="0"/>
                  </a:moveTo>
                  <a:lnTo>
                    <a:pt x="22615" y="0"/>
                  </a:lnTo>
                  <a:cubicBezTo>
                    <a:pt x="22615" y="0"/>
                    <a:pt x="22585" y="31"/>
                    <a:pt x="22463" y="122"/>
                  </a:cubicBezTo>
                  <a:cubicBezTo>
                    <a:pt x="22402" y="183"/>
                    <a:pt x="22250" y="304"/>
                    <a:pt x="22098" y="487"/>
                  </a:cubicBezTo>
                  <a:cubicBezTo>
                    <a:pt x="21794" y="851"/>
                    <a:pt x="21369" y="1399"/>
                    <a:pt x="20974" y="2219"/>
                  </a:cubicBezTo>
                  <a:cubicBezTo>
                    <a:pt x="20609" y="3010"/>
                    <a:pt x="20275" y="4043"/>
                    <a:pt x="20031" y="5259"/>
                  </a:cubicBezTo>
                  <a:cubicBezTo>
                    <a:pt x="19819" y="6475"/>
                    <a:pt x="19667" y="7873"/>
                    <a:pt x="19424" y="9423"/>
                  </a:cubicBezTo>
                  <a:cubicBezTo>
                    <a:pt x="19211" y="10943"/>
                    <a:pt x="18846" y="12645"/>
                    <a:pt x="17934" y="14226"/>
                  </a:cubicBezTo>
                  <a:cubicBezTo>
                    <a:pt x="17478" y="14985"/>
                    <a:pt x="16840" y="15685"/>
                    <a:pt x="16080" y="16232"/>
                  </a:cubicBezTo>
                  <a:cubicBezTo>
                    <a:pt x="15290" y="16748"/>
                    <a:pt x="14378" y="17144"/>
                    <a:pt x="13436" y="17569"/>
                  </a:cubicBezTo>
                  <a:cubicBezTo>
                    <a:pt x="12463" y="17964"/>
                    <a:pt x="11551" y="18542"/>
                    <a:pt x="10700" y="19241"/>
                  </a:cubicBezTo>
                  <a:cubicBezTo>
                    <a:pt x="10274" y="19575"/>
                    <a:pt x="9849" y="20001"/>
                    <a:pt x="9515" y="20396"/>
                  </a:cubicBezTo>
                  <a:cubicBezTo>
                    <a:pt x="9180" y="20852"/>
                    <a:pt x="8815" y="21308"/>
                    <a:pt x="8572" y="21855"/>
                  </a:cubicBezTo>
                  <a:cubicBezTo>
                    <a:pt x="8056" y="22888"/>
                    <a:pt x="7843" y="24134"/>
                    <a:pt x="8116" y="25320"/>
                  </a:cubicBezTo>
                  <a:cubicBezTo>
                    <a:pt x="8329" y="26475"/>
                    <a:pt x="8937" y="27539"/>
                    <a:pt x="9515" y="28603"/>
                  </a:cubicBezTo>
                  <a:cubicBezTo>
                    <a:pt x="10092" y="29666"/>
                    <a:pt x="10609" y="30700"/>
                    <a:pt x="10852" y="31794"/>
                  </a:cubicBezTo>
                  <a:cubicBezTo>
                    <a:pt x="11095" y="32919"/>
                    <a:pt x="11095" y="34043"/>
                    <a:pt x="10913" y="35107"/>
                  </a:cubicBezTo>
                  <a:cubicBezTo>
                    <a:pt x="10730" y="36202"/>
                    <a:pt x="10305" y="37205"/>
                    <a:pt x="9727" y="38116"/>
                  </a:cubicBezTo>
                  <a:cubicBezTo>
                    <a:pt x="9180" y="39028"/>
                    <a:pt x="8451" y="39788"/>
                    <a:pt x="7721" y="40518"/>
                  </a:cubicBezTo>
                  <a:cubicBezTo>
                    <a:pt x="6232" y="41916"/>
                    <a:pt x="4651" y="43101"/>
                    <a:pt x="3344" y="44378"/>
                  </a:cubicBezTo>
                  <a:cubicBezTo>
                    <a:pt x="2706" y="45016"/>
                    <a:pt x="2068" y="45685"/>
                    <a:pt x="1612" y="46384"/>
                  </a:cubicBezTo>
                  <a:cubicBezTo>
                    <a:pt x="1338" y="46749"/>
                    <a:pt x="1156" y="47114"/>
                    <a:pt x="973" y="47509"/>
                  </a:cubicBezTo>
                  <a:cubicBezTo>
                    <a:pt x="882" y="47691"/>
                    <a:pt x="821" y="47873"/>
                    <a:pt x="700" y="48056"/>
                  </a:cubicBezTo>
                  <a:lnTo>
                    <a:pt x="578" y="48329"/>
                  </a:lnTo>
                  <a:cubicBezTo>
                    <a:pt x="548" y="48421"/>
                    <a:pt x="517" y="48512"/>
                    <a:pt x="517" y="48633"/>
                  </a:cubicBezTo>
                  <a:cubicBezTo>
                    <a:pt x="1" y="50153"/>
                    <a:pt x="92" y="51642"/>
                    <a:pt x="396" y="52858"/>
                  </a:cubicBezTo>
                  <a:cubicBezTo>
                    <a:pt x="700" y="54074"/>
                    <a:pt x="1217" y="55016"/>
                    <a:pt x="1764" y="55746"/>
                  </a:cubicBezTo>
                  <a:cubicBezTo>
                    <a:pt x="2280" y="56415"/>
                    <a:pt x="2828" y="56871"/>
                    <a:pt x="3192" y="57144"/>
                  </a:cubicBezTo>
                  <a:cubicBezTo>
                    <a:pt x="3405" y="57296"/>
                    <a:pt x="3557" y="57387"/>
                    <a:pt x="3648" y="57448"/>
                  </a:cubicBezTo>
                  <a:cubicBezTo>
                    <a:pt x="3770" y="57539"/>
                    <a:pt x="3800" y="57539"/>
                    <a:pt x="3800" y="57539"/>
                  </a:cubicBezTo>
                  <a:cubicBezTo>
                    <a:pt x="3861" y="57478"/>
                    <a:pt x="2949" y="57023"/>
                    <a:pt x="1916" y="55624"/>
                  </a:cubicBezTo>
                  <a:cubicBezTo>
                    <a:pt x="1429" y="54956"/>
                    <a:pt x="913" y="53983"/>
                    <a:pt x="609" y="52767"/>
                  </a:cubicBezTo>
                  <a:cubicBezTo>
                    <a:pt x="365" y="51612"/>
                    <a:pt x="274" y="50153"/>
                    <a:pt x="761" y="48725"/>
                  </a:cubicBezTo>
                  <a:cubicBezTo>
                    <a:pt x="821" y="48633"/>
                    <a:pt x="852" y="48512"/>
                    <a:pt x="852" y="48451"/>
                  </a:cubicBezTo>
                  <a:lnTo>
                    <a:pt x="973" y="48177"/>
                  </a:lnTo>
                  <a:cubicBezTo>
                    <a:pt x="1034" y="47995"/>
                    <a:pt x="1125" y="47843"/>
                    <a:pt x="1186" y="47661"/>
                  </a:cubicBezTo>
                  <a:cubicBezTo>
                    <a:pt x="1429" y="47296"/>
                    <a:pt x="1581" y="46931"/>
                    <a:pt x="1824" y="46627"/>
                  </a:cubicBezTo>
                  <a:cubicBezTo>
                    <a:pt x="2280" y="45928"/>
                    <a:pt x="2888" y="45290"/>
                    <a:pt x="3587" y="44652"/>
                  </a:cubicBezTo>
                  <a:cubicBezTo>
                    <a:pt x="4925" y="43405"/>
                    <a:pt x="6475" y="42220"/>
                    <a:pt x="7995" y="40761"/>
                  </a:cubicBezTo>
                  <a:cubicBezTo>
                    <a:pt x="8755" y="40062"/>
                    <a:pt x="9484" y="39241"/>
                    <a:pt x="10092" y="38329"/>
                  </a:cubicBezTo>
                  <a:cubicBezTo>
                    <a:pt x="10639" y="37387"/>
                    <a:pt x="11095" y="36354"/>
                    <a:pt x="11308" y="35229"/>
                  </a:cubicBezTo>
                  <a:cubicBezTo>
                    <a:pt x="11490" y="34074"/>
                    <a:pt x="11490" y="32919"/>
                    <a:pt x="11217" y="31733"/>
                  </a:cubicBezTo>
                  <a:cubicBezTo>
                    <a:pt x="10943" y="30548"/>
                    <a:pt x="10426" y="29484"/>
                    <a:pt x="9849" y="28420"/>
                  </a:cubicBezTo>
                  <a:cubicBezTo>
                    <a:pt x="9271" y="27356"/>
                    <a:pt x="8724" y="26323"/>
                    <a:pt x="8481" y="25229"/>
                  </a:cubicBezTo>
                  <a:cubicBezTo>
                    <a:pt x="8268" y="24134"/>
                    <a:pt x="8451" y="22979"/>
                    <a:pt x="8907" y="22037"/>
                  </a:cubicBezTo>
                  <a:cubicBezTo>
                    <a:pt x="9119" y="21551"/>
                    <a:pt x="9423" y="21095"/>
                    <a:pt x="9788" y="20669"/>
                  </a:cubicBezTo>
                  <a:cubicBezTo>
                    <a:pt x="10122" y="20244"/>
                    <a:pt x="10487" y="19879"/>
                    <a:pt x="10913" y="19545"/>
                  </a:cubicBezTo>
                  <a:cubicBezTo>
                    <a:pt x="11703" y="18846"/>
                    <a:pt x="12615" y="18329"/>
                    <a:pt x="13527" y="17903"/>
                  </a:cubicBezTo>
                  <a:cubicBezTo>
                    <a:pt x="14439" y="17478"/>
                    <a:pt x="15411" y="17052"/>
                    <a:pt x="16232" y="16536"/>
                  </a:cubicBezTo>
                  <a:cubicBezTo>
                    <a:pt x="17083" y="15958"/>
                    <a:pt x="17752" y="15229"/>
                    <a:pt x="18208" y="14408"/>
                  </a:cubicBezTo>
                  <a:cubicBezTo>
                    <a:pt x="18664" y="13618"/>
                    <a:pt x="18998" y="12736"/>
                    <a:pt x="19241" y="11885"/>
                  </a:cubicBezTo>
                  <a:cubicBezTo>
                    <a:pt x="19454" y="11064"/>
                    <a:pt x="19606" y="10274"/>
                    <a:pt x="19728" y="9453"/>
                  </a:cubicBezTo>
                  <a:cubicBezTo>
                    <a:pt x="19910" y="7903"/>
                    <a:pt x="20031" y="6505"/>
                    <a:pt x="20275" y="5289"/>
                  </a:cubicBezTo>
                  <a:cubicBezTo>
                    <a:pt x="20487" y="4073"/>
                    <a:pt x="20791" y="3040"/>
                    <a:pt x="21126" y="2250"/>
                  </a:cubicBezTo>
                  <a:cubicBezTo>
                    <a:pt x="21490" y="1459"/>
                    <a:pt x="21855" y="882"/>
                    <a:pt x="22159" y="548"/>
                  </a:cubicBezTo>
                  <a:cubicBezTo>
                    <a:pt x="22463" y="183"/>
                    <a:pt x="22615" y="1"/>
                    <a:pt x="22615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33;p59"/>
            <p:cNvSpPr/>
            <p:nvPr/>
          </p:nvSpPr>
          <p:spPr>
            <a:xfrm>
              <a:off x="4193119" y="2084262"/>
              <a:ext cx="262775" cy="814052"/>
            </a:xfrm>
            <a:custGeom>
              <a:avLst/>
              <a:gdLst/>
              <a:ahLst/>
              <a:cxnLst/>
              <a:rect l="l" t="t" r="r" b="b"/>
              <a:pathLst>
                <a:path w="12798" h="39647" extrusionOk="0">
                  <a:moveTo>
                    <a:pt x="12767" y="0"/>
                  </a:moveTo>
                  <a:cubicBezTo>
                    <a:pt x="12767" y="0"/>
                    <a:pt x="12554" y="31"/>
                    <a:pt x="12250" y="122"/>
                  </a:cubicBezTo>
                  <a:cubicBezTo>
                    <a:pt x="11946" y="243"/>
                    <a:pt x="11491" y="395"/>
                    <a:pt x="10943" y="639"/>
                  </a:cubicBezTo>
                  <a:cubicBezTo>
                    <a:pt x="9788" y="1186"/>
                    <a:pt x="8238" y="2219"/>
                    <a:pt x="6840" y="3982"/>
                  </a:cubicBezTo>
                  <a:cubicBezTo>
                    <a:pt x="6141" y="4894"/>
                    <a:pt x="5503" y="5958"/>
                    <a:pt x="5107" y="7265"/>
                  </a:cubicBezTo>
                  <a:cubicBezTo>
                    <a:pt x="4712" y="8511"/>
                    <a:pt x="4469" y="9970"/>
                    <a:pt x="4560" y="11429"/>
                  </a:cubicBezTo>
                  <a:cubicBezTo>
                    <a:pt x="4621" y="12918"/>
                    <a:pt x="4955" y="14529"/>
                    <a:pt x="5685" y="15958"/>
                  </a:cubicBezTo>
                  <a:cubicBezTo>
                    <a:pt x="6384" y="17447"/>
                    <a:pt x="7326" y="18846"/>
                    <a:pt x="7752" y="20456"/>
                  </a:cubicBezTo>
                  <a:cubicBezTo>
                    <a:pt x="7965" y="21247"/>
                    <a:pt x="8056" y="22067"/>
                    <a:pt x="7934" y="22888"/>
                  </a:cubicBezTo>
                  <a:cubicBezTo>
                    <a:pt x="7813" y="23678"/>
                    <a:pt x="7448" y="24347"/>
                    <a:pt x="6931" y="24955"/>
                  </a:cubicBezTo>
                  <a:cubicBezTo>
                    <a:pt x="5867" y="26140"/>
                    <a:pt x="4469" y="26840"/>
                    <a:pt x="3253" y="27660"/>
                  </a:cubicBezTo>
                  <a:cubicBezTo>
                    <a:pt x="2645" y="28086"/>
                    <a:pt x="2068" y="28572"/>
                    <a:pt x="1612" y="29119"/>
                  </a:cubicBezTo>
                  <a:cubicBezTo>
                    <a:pt x="1156" y="29666"/>
                    <a:pt x="822" y="30274"/>
                    <a:pt x="548" y="30882"/>
                  </a:cubicBezTo>
                  <a:cubicBezTo>
                    <a:pt x="62" y="32159"/>
                    <a:pt x="1" y="33435"/>
                    <a:pt x="183" y="34590"/>
                  </a:cubicBezTo>
                  <a:cubicBezTo>
                    <a:pt x="366" y="35715"/>
                    <a:pt x="913" y="36627"/>
                    <a:pt x="1430" y="37356"/>
                  </a:cubicBezTo>
                  <a:cubicBezTo>
                    <a:pt x="2007" y="38086"/>
                    <a:pt x="2615" y="38572"/>
                    <a:pt x="3132" y="38876"/>
                  </a:cubicBezTo>
                  <a:cubicBezTo>
                    <a:pt x="3679" y="39211"/>
                    <a:pt x="4135" y="39393"/>
                    <a:pt x="4469" y="39484"/>
                  </a:cubicBezTo>
                  <a:cubicBezTo>
                    <a:pt x="4681" y="39602"/>
                    <a:pt x="4820" y="39647"/>
                    <a:pt x="4886" y="39647"/>
                  </a:cubicBezTo>
                  <a:cubicBezTo>
                    <a:pt x="4905" y="39647"/>
                    <a:pt x="4918" y="39643"/>
                    <a:pt x="4925" y="39636"/>
                  </a:cubicBezTo>
                  <a:cubicBezTo>
                    <a:pt x="4925" y="39606"/>
                    <a:pt x="4256" y="39454"/>
                    <a:pt x="3223" y="38755"/>
                  </a:cubicBezTo>
                  <a:cubicBezTo>
                    <a:pt x="2706" y="38420"/>
                    <a:pt x="2129" y="37934"/>
                    <a:pt x="1582" y="37235"/>
                  </a:cubicBezTo>
                  <a:cubicBezTo>
                    <a:pt x="1065" y="36566"/>
                    <a:pt x="609" y="35654"/>
                    <a:pt x="396" y="34530"/>
                  </a:cubicBezTo>
                  <a:cubicBezTo>
                    <a:pt x="214" y="33466"/>
                    <a:pt x="335" y="32220"/>
                    <a:pt x="822" y="31034"/>
                  </a:cubicBezTo>
                  <a:cubicBezTo>
                    <a:pt x="1065" y="30426"/>
                    <a:pt x="1399" y="29879"/>
                    <a:pt x="1855" y="29362"/>
                  </a:cubicBezTo>
                  <a:cubicBezTo>
                    <a:pt x="2311" y="28846"/>
                    <a:pt x="2858" y="28420"/>
                    <a:pt x="3436" y="27995"/>
                  </a:cubicBezTo>
                  <a:cubicBezTo>
                    <a:pt x="4621" y="27174"/>
                    <a:pt x="6080" y="26475"/>
                    <a:pt x="7205" y="25229"/>
                  </a:cubicBezTo>
                  <a:cubicBezTo>
                    <a:pt x="7752" y="24621"/>
                    <a:pt x="8147" y="23830"/>
                    <a:pt x="8299" y="22949"/>
                  </a:cubicBezTo>
                  <a:cubicBezTo>
                    <a:pt x="8451" y="22067"/>
                    <a:pt x="8360" y="21216"/>
                    <a:pt x="8117" y="20365"/>
                  </a:cubicBezTo>
                  <a:cubicBezTo>
                    <a:pt x="7661" y="18663"/>
                    <a:pt x="6718" y="17265"/>
                    <a:pt x="6019" y="15806"/>
                  </a:cubicBezTo>
                  <a:cubicBezTo>
                    <a:pt x="5351" y="14377"/>
                    <a:pt x="4955" y="12888"/>
                    <a:pt x="4895" y="11429"/>
                  </a:cubicBezTo>
                  <a:cubicBezTo>
                    <a:pt x="4803" y="10000"/>
                    <a:pt x="5016" y="8602"/>
                    <a:pt x="5411" y="7386"/>
                  </a:cubicBezTo>
                  <a:cubicBezTo>
                    <a:pt x="5807" y="6110"/>
                    <a:pt x="6414" y="5046"/>
                    <a:pt x="7053" y="4195"/>
                  </a:cubicBezTo>
                  <a:cubicBezTo>
                    <a:pt x="8390" y="2402"/>
                    <a:pt x="9910" y="1368"/>
                    <a:pt x="11004" y="791"/>
                  </a:cubicBezTo>
                  <a:cubicBezTo>
                    <a:pt x="12098" y="243"/>
                    <a:pt x="12798" y="31"/>
                    <a:pt x="1276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34;p59"/>
            <p:cNvSpPr/>
            <p:nvPr/>
          </p:nvSpPr>
          <p:spPr>
            <a:xfrm>
              <a:off x="4457741" y="2274598"/>
              <a:ext cx="104244" cy="557355"/>
            </a:xfrm>
            <a:custGeom>
              <a:avLst/>
              <a:gdLst/>
              <a:ahLst/>
              <a:cxnLst/>
              <a:rect l="l" t="t" r="r" b="b"/>
              <a:pathLst>
                <a:path w="5077" h="27145" extrusionOk="0">
                  <a:moveTo>
                    <a:pt x="5077" y="1"/>
                  </a:moveTo>
                  <a:cubicBezTo>
                    <a:pt x="5077" y="1"/>
                    <a:pt x="4955" y="31"/>
                    <a:pt x="4803" y="153"/>
                  </a:cubicBezTo>
                  <a:cubicBezTo>
                    <a:pt x="4742" y="183"/>
                    <a:pt x="4621" y="274"/>
                    <a:pt x="4499" y="335"/>
                  </a:cubicBezTo>
                  <a:cubicBezTo>
                    <a:pt x="4408" y="457"/>
                    <a:pt x="4256" y="578"/>
                    <a:pt x="4135" y="639"/>
                  </a:cubicBezTo>
                  <a:cubicBezTo>
                    <a:pt x="3831" y="913"/>
                    <a:pt x="3527" y="1217"/>
                    <a:pt x="3192" y="1673"/>
                  </a:cubicBezTo>
                  <a:cubicBezTo>
                    <a:pt x="2888" y="2129"/>
                    <a:pt x="2493" y="2615"/>
                    <a:pt x="2220" y="3284"/>
                  </a:cubicBezTo>
                  <a:cubicBezTo>
                    <a:pt x="1672" y="4530"/>
                    <a:pt x="1277" y="6202"/>
                    <a:pt x="1672" y="8025"/>
                  </a:cubicBezTo>
                  <a:cubicBezTo>
                    <a:pt x="1733" y="8481"/>
                    <a:pt x="1885" y="8937"/>
                    <a:pt x="2037" y="9363"/>
                  </a:cubicBezTo>
                  <a:cubicBezTo>
                    <a:pt x="2220" y="9819"/>
                    <a:pt x="2432" y="10214"/>
                    <a:pt x="2676" y="10639"/>
                  </a:cubicBezTo>
                  <a:cubicBezTo>
                    <a:pt x="3131" y="11521"/>
                    <a:pt x="3679" y="12342"/>
                    <a:pt x="4013" y="13314"/>
                  </a:cubicBezTo>
                  <a:cubicBezTo>
                    <a:pt x="4347" y="14256"/>
                    <a:pt x="4439" y="15229"/>
                    <a:pt x="4256" y="16141"/>
                  </a:cubicBezTo>
                  <a:cubicBezTo>
                    <a:pt x="4043" y="17053"/>
                    <a:pt x="3679" y="17934"/>
                    <a:pt x="3253" y="18694"/>
                  </a:cubicBezTo>
                  <a:cubicBezTo>
                    <a:pt x="2432" y="20244"/>
                    <a:pt x="1521" y="21582"/>
                    <a:pt x="913" y="22828"/>
                  </a:cubicBezTo>
                  <a:cubicBezTo>
                    <a:pt x="609" y="23436"/>
                    <a:pt x="365" y="24013"/>
                    <a:pt x="213" y="24561"/>
                  </a:cubicBezTo>
                  <a:cubicBezTo>
                    <a:pt x="62" y="25077"/>
                    <a:pt x="31" y="25533"/>
                    <a:pt x="1" y="25928"/>
                  </a:cubicBezTo>
                  <a:cubicBezTo>
                    <a:pt x="1" y="26293"/>
                    <a:pt x="1" y="26597"/>
                    <a:pt x="31" y="26779"/>
                  </a:cubicBezTo>
                  <a:cubicBezTo>
                    <a:pt x="31" y="27023"/>
                    <a:pt x="62" y="27144"/>
                    <a:pt x="62" y="27144"/>
                  </a:cubicBezTo>
                  <a:cubicBezTo>
                    <a:pt x="92" y="27144"/>
                    <a:pt x="31" y="26719"/>
                    <a:pt x="92" y="25959"/>
                  </a:cubicBezTo>
                  <a:cubicBezTo>
                    <a:pt x="183" y="25199"/>
                    <a:pt x="457" y="24165"/>
                    <a:pt x="1095" y="22980"/>
                  </a:cubicBezTo>
                  <a:cubicBezTo>
                    <a:pt x="1703" y="21825"/>
                    <a:pt x="2645" y="20488"/>
                    <a:pt x="3527" y="18937"/>
                  </a:cubicBezTo>
                  <a:cubicBezTo>
                    <a:pt x="3952" y="18117"/>
                    <a:pt x="4347" y="17266"/>
                    <a:pt x="4560" y="16263"/>
                  </a:cubicBezTo>
                  <a:cubicBezTo>
                    <a:pt x="4773" y="15290"/>
                    <a:pt x="4712" y="14226"/>
                    <a:pt x="4317" y="13193"/>
                  </a:cubicBezTo>
                  <a:cubicBezTo>
                    <a:pt x="3952" y="12190"/>
                    <a:pt x="3405" y="11338"/>
                    <a:pt x="2949" y="10487"/>
                  </a:cubicBezTo>
                  <a:cubicBezTo>
                    <a:pt x="2706" y="10062"/>
                    <a:pt x="2493" y="9667"/>
                    <a:pt x="2341" y="9241"/>
                  </a:cubicBezTo>
                  <a:cubicBezTo>
                    <a:pt x="2189" y="8816"/>
                    <a:pt x="2037" y="8390"/>
                    <a:pt x="1946" y="7934"/>
                  </a:cubicBezTo>
                  <a:cubicBezTo>
                    <a:pt x="1612" y="6232"/>
                    <a:pt x="1916" y="4591"/>
                    <a:pt x="2463" y="3375"/>
                  </a:cubicBezTo>
                  <a:cubicBezTo>
                    <a:pt x="2706" y="2767"/>
                    <a:pt x="3040" y="2250"/>
                    <a:pt x="3344" y="1825"/>
                  </a:cubicBezTo>
                  <a:cubicBezTo>
                    <a:pt x="3648" y="1399"/>
                    <a:pt x="3952" y="1065"/>
                    <a:pt x="4195" y="791"/>
                  </a:cubicBezTo>
                  <a:cubicBezTo>
                    <a:pt x="4317" y="700"/>
                    <a:pt x="4439" y="578"/>
                    <a:pt x="4590" y="457"/>
                  </a:cubicBezTo>
                  <a:cubicBezTo>
                    <a:pt x="4712" y="396"/>
                    <a:pt x="4773" y="305"/>
                    <a:pt x="4864" y="244"/>
                  </a:cubicBezTo>
                  <a:cubicBezTo>
                    <a:pt x="4986" y="122"/>
                    <a:pt x="5077" y="31"/>
                    <a:pt x="5077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35;p59"/>
            <p:cNvSpPr/>
            <p:nvPr/>
          </p:nvSpPr>
          <p:spPr>
            <a:xfrm>
              <a:off x="4932675" y="2124814"/>
              <a:ext cx="615400" cy="948663"/>
            </a:xfrm>
            <a:custGeom>
              <a:avLst/>
              <a:gdLst/>
              <a:ahLst/>
              <a:cxnLst/>
              <a:rect l="l" t="t" r="r" b="b"/>
              <a:pathLst>
                <a:path w="29972" h="46203" extrusionOk="0">
                  <a:moveTo>
                    <a:pt x="62" y="1"/>
                  </a:moveTo>
                  <a:cubicBezTo>
                    <a:pt x="62" y="1"/>
                    <a:pt x="62" y="31"/>
                    <a:pt x="31" y="153"/>
                  </a:cubicBezTo>
                  <a:cubicBezTo>
                    <a:pt x="31" y="275"/>
                    <a:pt x="1" y="427"/>
                    <a:pt x="1" y="609"/>
                  </a:cubicBezTo>
                  <a:cubicBezTo>
                    <a:pt x="1" y="1034"/>
                    <a:pt x="62" y="1642"/>
                    <a:pt x="366" y="2402"/>
                  </a:cubicBezTo>
                  <a:cubicBezTo>
                    <a:pt x="670" y="3132"/>
                    <a:pt x="1247" y="3952"/>
                    <a:pt x="2068" y="4682"/>
                  </a:cubicBezTo>
                  <a:cubicBezTo>
                    <a:pt x="2919" y="5442"/>
                    <a:pt x="4104" y="6050"/>
                    <a:pt x="5381" y="6536"/>
                  </a:cubicBezTo>
                  <a:cubicBezTo>
                    <a:pt x="6688" y="7083"/>
                    <a:pt x="8147" y="7478"/>
                    <a:pt x="9636" y="8208"/>
                  </a:cubicBezTo>
                  <a:cubicBezTo>
                    <a:pt x="11126" y="8907"/>
                    <a:pt x="12645" y="9819"/>
                    <a:pt x="13922" y="11095"/>
                  </a:cubicBezTo>
                  <a:cubicBezTo>
                    <a:pt x="14591" y="11734"/>
                    <a:pt x="15108" y="12494"/>
                    <a:pt x="15533" y="13345"/>
                  </a:cubicBezTo>
                  <a:cubicBezTo>
                    <a:pt x="15898" y="14226"/>
                    <a:pt x="16141" y="15168"/>
                    <a:pt x="16141" y="16141"/>
                  </a:cubicBezTo>
                  <a:cubicBezTo>
                    <a:pt x="16171" y="17144"/>
                    <a:pt x="16019" y="18178"/>
                    <a:pt x="15989" y="19181"/>
                  </a:cubicBezTo>
                  <a:cubicBezTo>
                    <a:pt x="15898" y="20214"/>
                    <a:pt x="15898" y="21308"/>
                    <a:pt x="16263" y="22372"/>
                  </a:cubicBezTo>
                  <a:cubicBezTo>
                    <a:pt x="16597" y="23436"/>
                    <a:pt x="17266" y="24348"/>
                    <a:pt x="18117" y="25047"/>
                  </a:cubicBezTo>
                  <a:cubicBezTo>
                    <a:pt x="18937" y="25716"/>
                    <a:pt x="19849" y="26232"/>
                    <a:pt x="20761" y="26627"/>
                  </a:cubicBezTo>
                  <a:cubicBezTo>
                    <a:pt x="21673" y="27053"/>
                    <a:pt x="22646" y="27387"/>
                    <a:pt x="23558" y="27752"/>
                  </a:cubicBezTo>
                  <a:cubicBezTo>
                    <a:pt x="24469" y="28086"/>
                    <a:pt x="25290" y="28451"/>
                    <a:pt x="26080" y="28907"/>
                  </a:cubicBezTo>
                  <a:cubicBezTo>
                    <a:pt x="26901" y="29363"/>
                    <a:pt x="27570" y="29910"/>
                    <a:pt x="28117" y="30579"/>
                  </a:cubicBezTo>
                  <a:cubicBezTo>
                    <a:pt x="28664" y="31248"/>
                    <a:pt x="29029" y="32008"/>
                    <a:pt x="29211" y="32798"/>
                  </a:cubicBezTo>
                  <a:cubicBezTo>
                    <a:pt x="29637" y="34348"/>
                    <a:pt x="29485" y="35898"/>
                    <a:pt x="29272" y="37266"/>
                  </a:cubicBezTo>
                  <a:cubicBezTo>
                    <a:pt x="29059" y="38634"/>
                    <a:pt x="28755" y="39910"/>
                    <a:pt x="28573" y="40974"/>
                  </a:cubicBezTo>
                  <a:cubicBezTo>
                    <a:pt x="28360" y="42068"/>
                    <a:pt x="28269" y="43011"/>
                    <a:pt x="28269" y="43801"/>
                  </a:cubicBezTo>
                  <a:cubicBezTo>
                    <a:pt x="28269" y="44622"/>
                    <a:pt x="28360" y="45230"/>
                    <a:pt x="28451" y="45594"/>
                  </a:cubicBezTo>
                  <a:cubicBezTo>
                    <a:pt x="28482" y="45777"/>
                    <a:pt x="28573" y="45929"/>
                    <a:pt x="28573" y="46050"/>
                  </a:cubicBezTo>
                  <a:cubicBezTo>
                    <a:pt x="28725" y="46172"/>
                    <a:pt x="28725" y="46202"/>
                    <a:pt x="28725" y="46202"/>
                  </a:cubicBezTo>
                  <a:cubicBezTo>
                    <a:pt x="28755" y="46202"/>
                    <a:pt x="28451" y="45382"/>
                    <a:pt x="28482" y="43801"/>
                  </a:cubicBezTo>
                  <a:cubicBezTo>
                    <a:pt x="28482" y="43041"/>
                    <a:pt x="28603" y="42099"/>
                    <a:pt x="28846" y="41005"/>
                  </a:cubicBezTo>
                  <a:cubicBezTo>
                    <a:pt x="29029" y="39910"/>
                    <a:pt x="29363" y="38695"/>
                    <a:pt x="29606" y="37327"/>
                  </a:cubicBezTo>
                  <a:cubicBezTo>
                    <a:pt x="29819" y="35959"/>
                    <a:pt x="29971" y="34348"/>
                    <a:pt x="29545" y="32707"/>
                  </a:cubicBezTo>
                  <a:cubicBezTo>
                    <a:pt x="29333" y="31916"/>
                    <a:pt x="28968" y="31096"/>
                    <a:pt x="28360" y="30397"/>
                  </a:cubicBezTo>
                  <a:cubicBezTo>
                    <a:pt x="27813" y="29667"/>
                    <a:pt x="27083" y="29120"/>
                    <a:pt x="26232" y="28664"/>
                  </a:cubicBezTo>
                  <a:cubicBezTo>
                    <a:pt x="25442" y="28147"/>
                    <a:pt x="24530" y="27783"/>
                    <a:pt x="23649" y="27448"/>
                  </a:cubicBezTo>
                  <a:cubicBezTo>
                    <a:pt x="22737" y="27083"/>
                    <a:pt x="21825" y="26749"/>
                    <a:pt x="20913" y="26324"/>
                  </a:cubicBezTo>
                  <a:cubicBezTo>
                    <a:pt x="20001" y="25928"/>
                    <a:pt x="19150" y="25412"/>
                    <a:pt x="18329" y="24773"/>
                  </a:cubicBezTo>
                  <a:cubicBezTo>
                    <a:pt x="17570" y="24135"/>
                    <a:pt x="16931" y="23284"/>
                    <a:pt x="16627" y="22311"/>
                  </a:cubicBezTo>
                  <a:cubicBezTo>
                    <a:pt x="16323" y="21308"/>
                    <a:pt x="16323" y="20305"/>
                    <a:pt x="16354" y="19272"/>
                  </a:cubicBezTo>
                  <a:cubicBezTo>
                    <a:pt x="16445" y="18238"/>
                    <a:pt x="16567" y="17205"/>
                    <a:pt x="16506" y="16202"/>
                  </a:cubicBezTo>
                  <a:cubicBezTo>
                    <a:pt x="16506" y="15168"/>
                    <a:pt x="16293" y="14135"/>
                    <a:pt x="15867" y="13223"/>
                  </a:cubicBezTo>
                  <a:cubicBezTo>
                    <a:pt x="15442" y="12311"/>
                    <a:pt x="14834" y="11551"/>
                    <a:pt x="14196" y="10883"/>
                  </a:cubicBezTo>
                  <a:cubicBezTo>
                    <a:pt x="12858" y="9545"/>
                    <a:pt x="11308" y="8633"/>
                    <a:pt x="9788" y="7934"/>
                  </a:cubicBezTo>
                  <a:cubicBezTo>
                    <a:pt x="8268" y="7266"/>
                    <a:pt x="6779" y="6840"/>
                    <a:pt x="5502" y="6323"/>
                  </a:cubicBezTo>
                  <a:cubicBezTo>
                    <a:pt x="4195" y="5807"/>
                    <a:pt x="3071" y="5259"/>
                    <a:pt x="2220" y="4530"/>
                  </a:cubicBezTo>
                  <a:cubicBezTo>
                    <a:pt x="1399" y="3831"/>
                    <a:pt x="822" y="3041"/>
                    <a:pt x="518" y="2311"/>
                  </a:cubicBezTo>
                  <a:cubicBezTo>
                    <a:pt x="183" y="1642"/>
                    <a:pt x="92" y="1034"/>
                    <a:pt x="62" y="609"/>
                  </a:cubicBezTo>
                  <a:lnTo>
                    <a:pt x="62" y="153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36;p59"/>
            <p:cNvSpPr/>
            <p:nvPr/>
          </p:nvSpPr>
          <p:spPr>
            <a:xfrm>
              <a:off x="4860915" y="2218442"/>
              <a:ext cx="342646" cy="643468"/>
            </a:xfrm>
            <a:custGeom>
              <a:avLst/>
              <a:gdLst/>
              <a:ahLst/>
              <a:cxnLst/>
              <a:rect l="l" t="t" r="r" b="b"/>
              <a:pathLst>
                <a:path w="16688" h="31339" extrusionOk="0">
                  <a:moveTo>
                    <a:pt x="304" y="0"/>
                  </a:moveTo>
                  <a:cubicBezTo>
                    <a:pt x="304" y="0"/>
                    <a:pt x="213" y="122"/>
                    <a:pt x="152" y="335"/>
                  </a:cubicBezTo>
                  <a:cubicBezTo>
                    <a:pt x="61" y="578"/>
                    <a:pt x="0" y="943"/>
                    <a:pt x="0" y="1429"/>
                  </a:cubicBezTo>
                  <a:cubicBezTo>
                    <a:pt x="31" y="2432"/>
                    <a:pt x="578" y="3830"/>
                    <a:pt x="1794" y="5137"/>
                  </a:cubicBezTo>
                  <a:cubicBezTo>
                    <a:pt x="2402" y="5775"/>
                    <a:pt x="3070" y="6414"/>
                    <a:pt x="3861" y="7052"/>
                  </a:cubicBezTo>
                  <a:cubicBezTo>
                    <a:pt x="4681" y="7721"/>
                    <a:pt x="5502" y="8389"/>
                    <a:pt x="6383" y="9119"/>
                  </a:cubicBezTo>
                  <a:cubicBezTo>
                    <a:pt x="7265" y="9848"/>
                    <a:pt x="8116" y="10669"/>
                    <a:pt x="8815" y="11672"/>
                  </a:cubicBezTo>
                  <a:cubicBezTo>
                    <a:pt x="9180" y="12159"/>
                    <a:pt x="9453" y="12675"/>
                    <a:pt x="9727" y="13253"/>
                  </a:cubicBezTo>
                  <a:cubicBezTo>
                    <a:pt x="9940" y="13830"/>
                    <a:pt x="10092" y="14469"/>
                    <a:pt x="10183" y="15077"/>
                  </a:cubicBezTo>
                  <a:cubicBezTo>
                    <a:pt x="10304" y="16384"/>
                    <a:pt x="10153" y="17630"/>
                    <a:pt x="10001" y="18876"/>
                  </a:cubicBezTo>
                  <a:cubicBezTo>
                    <a:pt x="9849" y="20092"/>
                    <a:pt x="9636" y="21308"/>
                    <a:pt x="9727" y="22493"/>
                  </a:cubicBezTo>
                  <a:cubicBezTo>
                    <a:pt x="9727" y="23071"/>
                    <a:pt x="9849" y="23618"/>
                    <a:pt x="9940" y="24165"/>
                  </a:cubicBezTo>
                  <a:cubicBezTo>
                    <a:pt x="10031" y="24438"/>
                    <a:pt x="10092" y="24682"/>
                    <a:pt x="10213" y="24925"/>
                  </a:cubicBezTo>
                  <a:cubicBezTo>
                    <a:pt x="10244" y="25046"/>
                    <a:pt x="10335" y="25198"/>
                    <a:pt x="10365" y="25289"/>
                  </a:cubicBezTo>
                  <a:cubicBezTo>
                    <a:pt x="10456" y="25411"/>
                    <a:pt x="10487" y="25533"/>
                    <a:pt x="10548" y="25654"/>
                  </a:cubicBezTo>
                  <a:cubicBezTo>
                    <a:pt x="11004" y="26566"/>
                    <a:pt x="11672" y="27326"/>
                    <a:pt x="12280" y="27964"/>
                  </a:cubicBezTo>
                  <a:cubicBezTo>
                    <a:pt x="13496" y="29210"/>
                    <a:pt x="14712" y="29970"/>
                    <a:pt x="15502" y="30517"/>
                  </a:cubicBezTo>
                  <a:cubicBezTo>
                    <a:pt x="15752" y="30660"/>
                    <a:pt x="15960" y="30793"/>
                    <a:pt x="16133" y="30909"/>
                  </a:cubicBezTo>
                  <a:lnTo>
                    <a:pt x="16133" y="30909"/>
                  </a:lnTo>
                  <a:cubicBezTo>
                    <a:pt x="15954" y="30778"/>
                    <a:pt x="15733" y="30617"/>
                    <a:pt x="15472" y="30426"/>
                  </a:cubicBezTo>
                  <a:cubicBezTo>
                    <a:pt x="14712" y="29879"/>
                    <a:pt x="13526" y="29058"/>
                    <a:pt x="12341" y="27812"/>
                  </a:cubicBezTo>
                  <a:cubicBezTo>
                    <a:pt x="11763" y="27204"/>
                    <a:pt x="11156" y="26444"/>
                    <a:pt x="10760" y="25563"/>
                  </a:cubicBezTo>
                  <a:cubicBezTo>
                    <a:pt x="10700" y="25441"/>
                    <a:pt x="10639" y="25350"/>
                    <a:pt x="10608" y="25229"/>
                  </a:cubicBezTo>
                  <a:cubicBezTo>
                    <a:pt x="10548" y="25107"/>
                    <a:pt x="10517" y="24985"/>
                    <a:pt x="10456" y="24894"/>
                  </a:cubicBezTo>
                  <a:cubicBezTo>
                    <a:pt x="10335" y="24651"/>
                    <a:pt x="10304" y="24378"/>
                    <a:pt x="10213" y="24134"/>
                  </a:cubicBezTo>
                  <a:cubicBezTo>
                    <a:pt x="10092" y="23587"/>
                    <a:pt x="10031" y="23071"/>
                    <a:pt x="10031" y="22493"/>
                  </a:cubicBezTo>
                  <a:cubicBezTo>
                    <a:pt x="10001" y="21338"/>
                    <a:pt x="10153" y="20183"/>
                    <a:pt x="10335" y="18967"/>
                  </a:cubicBezTo>
                  <a:cubicBezTo>
                    <a:pt x="10487" y="17751"/>
                    <a:pt x="10669" y="16414"/>
                    <a:pt x="10548" y="15077"/>
                  </a:cubicBezTo>
                  <a:cubicBezTo>
                    <a:pt x="10487" y="14408"/>
                    <a:pt x="10335" y="13739"/>
                    <a:pt x="10092" y="13131"/>
                  </a:cubicBezTo>
                  <a:cubicBezTo>
                    <a:pt x="9849" y="12523"/>
                    <a:pt x="9545" y="11976"/>
                    <a:pt x="9149" y="11429"/>
                  </a:cubicBezTo>
                  <a:cubicBezTo>
                    <a:pt x="8390" y="10396"/>
                    <a:pt x="7508" y="9575"/>
                    <a:pt x="6596" y="8845"/>
                  </a:cubicBezTo>
                  <a:cubicBezTo>
                    <a:pt x="5745" y="8116"/>
                    <a:pt x="4864" y="7478"/>
                    <a:pt x="4073" y="6839"/>
                  </a:cubicBezTo>
                  <a:cubicBezTo>
                    <a:pt x="3253" y="6201"/>
                    <a:pt x="2584" y="5593"/>
                    <a:pt x="1976" y="4985"/>
                  </a:cubicBezTo>
                  <a:cubicBezTo>
                    <a:pt x="791" y="3769"/>
                    <a:pt x="213" y="2432"/>
                    <a:pt x="152" y="1490"/>
                  </a:cubicBezTo>
                  <a:cubicBezTo>
                    <a:pt x="61" y="517"/>
                    <a:pt x="335" y="31"/>
                    <a:pt x="304" y="0"/>
                  </a:cubicBezTo>
                  <a:close/>
                  <a:moveTo>
                    <a:pt x="16133" y="30909"/>
                  </a:moveTo>
                  <a:lnTo>
                    <a:pt x="16133" y="30909"/>
                  </a:lnTo>
                  <a:cubicBezTo>
                    <a:pt x="16272" y="31010"/>
                    <a:pt x="16386" y="31094"/>
                    <a:pt x="16473" y="31160"/>
                  </a:cubicBezTo>
                  <a:lnTo>
                    <a:pt x="16473" y="31160"/>
                  </a:lnTo>
                  <a:cubicBezTo>
                    <a:pt x="16464" y="31149"/>
                    <a:pt x="16454" y="31137"/>
                    <a:pt x="16444" y="31125"/>
                  </a:cubicBezTo>
                  <a:cubicBezTo>
                    <a:pt x="16357" y="31063"/>
                    <a:pt x="16254" y="30990"/>
                    <a:pt x="16133" y="30909"/>
                  </a:cubicBezTo>
                  <a:close/>
                  <a:moveTo>
                    <a:pt x="16473" y="31160"/>
                  </a:moveTo>
                  <a:cubicBezTo>
                    <a:pt x="16585" y="31287"/>
                    <a:pt x="16688" y="31338"/>
                    <a:pt x="16688" y="31338"/>
                  </a:cubicBezTo>
                  <a:cubicBezTo>
                    <a:pt x="16688" y="31326"/>
                    <a:pt x="16615" y="31266"/>
                    <a:pt x="16473" y="3116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37;p59"/>
            <p:cNvSpPr/>
            <p:nvPr/>
          </p:nvSpPr>
          <p:spPr>
            <a:xfrm>
              <a:off x="4581325" y="2412535"/>
              <a:ext cx="344515" cy="352974"/>
            </a:xfrm>
            <a:custGeom>
              <a:avLst/>
              <a:gdLst/>
              <a:ahLst/>
              <a:cxnLst/>
              <a:rect l="l" t="t" r="r" b="b"/>
              <a:pathLst>
                <a:path w="16779" h="17191" extrusionOk="0">
                  <a:moveTo>
                    <a:pt x="14438" y="0"/>
                  </a:moveTo>
                  <a:lnTo>
                    <a:pt x="912" y="1976"/>
                  </a:lnTo>
                  <a:lnTo>
                    <a:pt x="1307" y="9453"/>
                  </a:lnTo>
                  <a:cubicBezTo>
                    <a:pt x="1337" y="10274"/>
                    <a:pt x="760" y="10912"/>
                    <a:pt x="0" y="11034"/>
                  </a:cubicBezTo>
                  <a:cubicBezTo>
                    <a:pt x="760" y="12888"/>
                    <a:pt x="1976" y="14529"/>
                    <a:pt x="3617" y="15654"/>
                  </a:cubicBezTo>
                  <a:cubicBezTo>
                    <a:pt x="5047" y="16642"/>
                    <a:pt x="6804" y="17190"/>
                    <a:pt x="8538" y="17190"/>
                  </a:cubicBezTo>
                  <a:cubicBezTo>
                    <a:pt x="9791" y="17190"/>
                    <a:pt x="11032" y="16904"/>
                    <a:pt x="12128" y="16292"/>
                  </a:cubicBezTo>
                  <a:cubicBezTo>
                    <a:pt x="14438" y="15016"/>
                    <a:pt x="15867" y="12706"/>
                    <a:pt x="16779" y="10122"/>
                  </a:cubicBezTo>
                  <a:cubicBezTo>
                    <a:pt x="16262" y="9940"/>
                    <a:pt x="15867" y="9514"/>
                    <a:pt x="15775" y="8937"/>
                  </a:cubicBezTo>
                  <a:lnTo>
                    <a:pt x="14438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38;p59"/>
            <p:cNvSpPr/>
            <p:nvPr/>
          </p:nvSpPr>
          <p:spPr>
            <a:xfrm>
              <a:off x="4839684" y="3493589"/>
              <a:ext cx="792021" cy="386340"/>
            </a:xfrm>
            <a:custGeom>
              <a:avLst/>
              <a:gdLst/>
              <a:ahLst/>
              <a:cxnLst/>
              <a:rect l="l" t="t" r="r" b="b"/>
              <a:pathLst>
                <a:path w="38574" h="18816" extrusionOk="0">
                  <a:moveTo>
                    <a:pt x="10195" y="0"/>
                  </a:moveTo>
                  <a:cubicBezTo>
                    <a:pt x="9973" y="0"/>
                    <a:pt x="9747" y="8"/>
                    <a:pt x="9515" y="25"/>
                  </a:cubicBezTo>
                  <a:cubicBezTo>
                    <a:pt x="7569" y="177"/>
                    <a:pt x="5442" y="815"/>
                    <a:pt x="4074" y="2244"/>
                  </a:cubicBezTo>
                  <a:cubicBezTo>
                    <a:pt x="3983" y="2335"/>
                    <a:pt x="3861" y="2457"/>
                    <a:pt x="3861" y="2548"/>
                  </a:cubicBezTo>
                  <a:cubicBezTo>
                    <a:pt x="3831" y="2791"/>
                    <a:pt x="3983" y="3064"/>
                    <a:pt x="4226" y="3125"/>
                  </a:cubicBezTo>
                  <a:cubicBezTo>
                    <a:pt x="4368" y="3206"/>
                    <a:pt x="4523" y="3220"/>
                    <a:pt x="4683" y="3220"/>
                  </a:cubicBezTo>
                  <a:cubicBezTo>
                    <a:pt x="4763" y="3220"/>
                    <a:pt x="4844" y="3216"/>
                    <a:pt x="4925" y="3216"/>
                  </a:cubicBezTo>
                  <a:cubicBezTo>
                    <a:pt x="6261" y="3152"/>
                    <a:pt x="7750" y="2919"/>
                    <a:pt x="9153" y="2919"/>
                  </a:cubicBezTo>
                  <a:cubicBezTo>
                    <a:pt x="9729" y="2919"/>
                    <a:pt x="10291" y="2958"/>
                    <a:pt x="10822" y="3064"/>
                  </a:cubicBezTo>
                  <a:cubicBezTo>
                    <a:pt x="12342" y="3368"/>
                    <a:pt x="14044" y="3885"/>
                    <a:pt x="15472" y="4523"/>
                  </a:cubicBezTo>
                  <a:cubicBezTo>
                    <a:pt x="11916" y="5283"/>
                    <a:pt x="8329" y="4797"/>
                    <a:pt x="5047" y="6590"/>
                  </a:cubicBezTo>
                  <a:cubicBezTo>
                    <a:pt x="4256" y="7016"/>
                    <a:pt x="1" y="9903"/>
                    <a:pt x="1521" y="11058"/>
                  </a:cubicBezTo>
                  <a:cubicBezTo>
                    <a:pt x="1748" y="11253"/>
                    <a:pt x="1967" y="11328"/>
                    <a:pt x="2179" y="11328"/>
                  </a:cubicBezTo>
                  <a:cubicBezTo>
                    <a:pt x="2562" y="11328"/>
                    <a:pt x="2920" y="11081"/>
                    <a:pt x="3253" y="10846"/>
                  </a:cubicBezTo>
                  <a:cubicBezTo>
                    <a:pt x="6435" y="8534"/>
                    <a:pt x="10323" y="7585"/>
                    <a:pt x="14198" y="7585"/>
                  </a:cubicBezTo>
                  <a:cubicBezTo>
                    <a:pt x="14653" y="7585"/>
                    <a:pt x="15109" y="7598"/>
                    <a:pt x="15563" y="7624"/>
                  </a:cubicBezTo>
                  <a:cubicBezTo>
                    <a:pt x="15168" y="7867"/>
                    <a:pt x="14652" y="7989"/>
                    <a:pt x="14165" y="8110"/>
                  </a:cubicBezTo>
                  <a:cubicBezTo>
                    <a:pt x="12585" y="8475"/>
                    <a:pt x="10974" y="8779"/>
                    <a:pt x="9484" y="9478"/>
                  </a:cubicBezTo>
                  <a:cubicBezTo>
                    <a:pt x="7600" y="10299"/>
                    <a:pt x="5746" y="11788"/>
                    <a:pt x="4469" y="13460"/>
                  </a:cubicBezTo>
                  <a:cubicBezTo>
                    <a:pt x="4317" y="13703"/>
                    <a:pt x="4135" y="13916"/>
                    <a:pt x="4104" y="14189"/>
                  </a:cubicBezTo>
                  <a:cubicBezTo>
                    <a:pt x="4013" y="14463"/>
                    <a:pt x="4104" y="14797"/>
                    <a:pt x="4317" y="14949"/>
                  </a:cubicBezTo>
                  <a:cubicBezTo>
                    <a:pt x="4469" y="15071"/>
                    <a:pt x="4621" y="15101"/>
                    <a:pt x="4834" y="15101"/>
                  </a:cubicBezTo>
                  <a:cubicBezTo>
                    <a:pt x="4865" y="15103"/>
                    <a:pt x="4896" y="15104"/>
                    <a:pt x="4927" y="15104"/>
                  </a:cubicBezTo>
                  <a:cubicBezTo>
                    <a:pt x="5379" y="15104"/>
                    <a:pt x="5805" y="14903"/>
                    <a:pt x="6232" y="14676"/>
                  </a:cubicBezTo>
                  <a:cubicBezTo>
                    <a:pt x="7904" y="13855"/>
                    <a:pt x="9393" y="12700"/>
                    <a:pt x="11095" y="12031"/>
                  </a:cubicBezTo>
                  <a:cubicBezTo>
                    <a:pt x="12541" y="11429"/>
                    <a:pt x="14081" y="11075"/>
                    <a:pt x="15657" y="11075"/>
                  </a:cubicBezTo>
                  <a:cubicBezTo>
                    <a:pt x="16070" y="11075"/>
                    <a:pt x="16485" y="11099"/>
                    <a:pt x="16901" y="11150"/>
                  </a:cubicBezTo>
                  <a:cubicBezTo>
                    <a:pt x="15047" y="11727"/>
                    <a:pt x="13223" y="12487"/>
                    <a:pt x="11551" y="13460"/>
                  </a:cubicBezTo>
                  <a:cubicBezTo>
                    <a:pt x="9758" y="14493"/>
                    <a:pt x="7904" y="16135"/>
                    <a:pt x="7995" y="18201"/>
                  </a:cubicBezTo>
                  <a:cubicBezTo>
                    <a:pt x="7995" y="18323"/>
                    <a:pt x="7995" y="18475"/>
                    <a:pt x="8056" y="18597"/>
                  </a:cubicBezTo>
                  <a:cubicBezTo>
                    <a:pt x="8154" y="18753"/>
                    <a:pt x="8296" y="18815"/>
                    <a:pt x="8457" y="18815"/>
                  </a:cubicBezTo>
                  <a:cubicBezTo>
                    <a:pt x="8798" y="18815"/>
                    <a:pt x="9226" y="18540"/>
                    <a:pt x="9515" y="18293"/>
                  </a:cubicBezTo>
                  <a:cubicBezTo>
                    <a:pt x="10974" y="16834"/>
                    <a:pt x="12858" y="15770"/>
                    <a:pt x="14864" y="15314"/>
                  </a:cubicBezTo>
                  <a:cubicBezTo>
                    <a:pt x="15341" y="15208"/>
                    <a:pt x="15770" y="15154"/>
                    <a:pt x="16177" y="15154"/>
                  </a:cubicBezTo>
                  <a:cubicBezTo>
                    <a:pt x="16940" y="15154"/>
                    <a:pt x="17629" y="15343"/>
                    <a:pt x="18421" y="15739"/>
                  </a:cubicBezTo>
                  <a:cubicBezTo>
                    <a:pt x="19788" y="16438"/>
                    <a:pt x="21247" y="16986"/>
                    <a:pt x="22767" y="17229"/>
                  </a:cubicBezTo>
                  <a:cubicBezTo>
                    <a:pt x="23198" y="17284"/>
                    <a:pt x="23621" y="17310"/>
                    <a:pt x="24038" y="17310"/>
                  </a:cubicBezTo>
                  <a:cubicBezTo>
                    <a:pt x="26364" y="17310"/>
                    <a:pt x="28510" y="16506"/>
                    <a:pt x="30701" y="15527"/>
                  </a:cubicBezTo>
                  <a:cubicBezTo>
                    <a:pt x="33497" y="14250"/>
                    <a:pt x="36202" y="12639"/>
                    <a:pt x="38573" y="10603"/>
                  </a:cubicBezTo>
                  <a:lnTo>
                    <a:pt x="28451" y="86"/>
                  </a:lnTo>
                  <a:cubicBezTo>
                    <a:pt x="26533" y="1746"/>
                    <a:pt x="24129" y="3111"/>
                    <a:pt x="21595" y="3111"/>
                  </a:cubicBezTo>
                  <a:cubicBezTo>
                    <a:pt x="21439" y="3111"/>
                    <a:pt x="21283" y="3105"/>
                    <a:pt x="21126" y="3095"/>
                  </a:cubicBezTo>
                  <a:cubicBezTo>
                    <a:pt x="19788" y="3034"/>
                    <a:pt x="18542" y="2578"/>
                    <a:pt x="17326" y="2092"/>
                  </a:cubicBezTo>
                  <a:cubicBezTo>
                    <a:pt x="14804" y="1111"/>
                    <a:pt x="12824" y="0"/>
                    <a:pt x="10195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39;p59"/>
            <p:cNvSpPr/>
            <p:nvPr/>
          </p:nvSpPr>
          <p:spPr>
            <a:xfrm>
              <a:off x="3526597" y="2613753"/>
              <a:ext cx="2488293" cy="1647795"/>
            </a:xfrm>
            <a:custGeom>
              <a:avLst/>
              <a:gdLst/>
              <a:ahLst/>
              <a:cxnLst/>
              <a:rect l="l" t="t" r="r" b="b"/>
              <a:pathLst>
                <a:path w="121188" h="80253" extrusionOk="0">
                  <a:moveTo>
                    <a:pt x="73309" y="0"/>
                  </a:moveTo>
                  <a:cubicBezTo>
                    <a:pt x="71411" y="0"/>
                    <a:pt x="69875" y="181"/>
                    <a:pt x="68847" y="352"/>
                  </a:cubicBezTo>
                  <a:cubicBezTo>
                    <a:pt x="68781" y="361"/>
                    <a:pt x="68716" y="364"/>
                    <a:pt x="68652" y="364"/>
                  </a:cubicBezTo>
                  <a:cubicBezTo>
                    <a:pt x="68475" y="364"/>
                    <a:pt x="68303" y="336"/>
                    <a:pt x="68148" y="292"/>
                  </a:cubicBezTo>
                  <a:cubicBezTo>
                    <a:pt x="67236" y="2875"/>
                    <a:pt x="65868" y="5216"/>
                    <a:pt x="63497" y="6462"/>
                  </a:cubicBezTo>
                  <a:cubicBezTo>
                    <a:pt x="62397" y="7063"/>
                    <a:pt x="61152" y="7347"/>
                    <a:pt x="59895" y="7347"/>
                  </a:cubicBezTo>
                  <a:cubicBezTo>
                    <a:pt x="58164" y="7347"/>
                    <a:pt x="56412" y="6810"/>
                    <a:pt x="54986" y="5824"/>
                  </a:cubicBezTo>
                  <a:cubicBezTo>
                    <a:pt x="53345" y="4699"/>
                    <a:pt x="52129" y="3058"/>
                    <a:pt x="51369" y="1204"/>
                  </a:cubicBezTo>
                  <a:lnTo>
                    <a:pt x="51035" y="1204"/>
                  </a:lnTo>
                  <a:cubicBezTo>
                    <a:pt x="48567" y="895"/>
                    <a:pt x="43943" y="392"/>
                    <a:pt x="40300" y="392"/>
                  </a:cubicBezTo>
                  <a:cubicBezTo>
                    <a:pt x="37841" y="392"/>
                    <a:pt x="35829" y="621"/>
                    <a:pt x="35229" y="1295"/>
                  </a:cubicBezTo>
                  <a:cubicBezTo>
                    <a:pt x="35229" y="1295"/>
                    <a:pt x="0" y="53484"/>
                    <a:pt x="29454" y="71265"/>
                  </a:cubicBezTo>
                  <a:cubicBezTo>
                    <a:pt x="40824" y="78141"/>
                    <a:pt x="52420" y="80252"/>
                    <a:pt x="62374" y="80252"/>
                  </a:cubicBezTo>
                  <a:cubicBezTo>
                    <a:pt x="78205" y="80252"/>
                    <a:pt x="89880" y="74913"/>
                    <a:pt x="89880" y="74913"/>
                  </a:cubicBezTo>
                  <a:cubicBezTo>
                    <a:pt x="90032" y="63241"/>
                    <a:pt x="82768" y="44092"/>
                    <a:pt x="82768" y="44092"/>
                  </a:cubicBezTo>
                  <a:cubicBezTo>
                    <a:pt x="84774" y="37010"/>
                    <a:pt x="83862" y="27982"/>
                    <a:pt x="83862" y="27982"/>
                  </a:cubicBezTo>
                  <a:lnTo>
                    <a:pt x="83862" y="27982"/>
                  </a:lnTo>
                  <a:lnTo>
                    <a:pt x="95412" y="35551"/>
                  </a:lnTo>
                  <a:lnTo>
                    <a:pt x="86142" y="44426"/>
                  </a:lnTo>
                  <a:lnTo>
                    <a:pt x="94926" y="59654"/>
                  </a:lnTo>
                  <a:cubicBezTo>
                    <a:pt x="94926" y="59654"/>
                    <a:pt x="112829" y="49411"/>
                    <a:pt x="116993" y="41052"/>
                  </a:cubicBezTo>
                  <a:cubicBezTo>
                    <a:pt x="121188" y="32693"/>
                    <a:pt x="104987" y="16249"/>
                    <a:pt x="92494" y="6675"/>
                  </a:cubicBezTo>
                  <a:cubicBezTo>
                    <a:pt x="85335" y="1175"/>
                    <a:pt x="78145" y="0"/>
                    <a:pt x="73309" y="0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0;p59"/>
            <p:cNvSpPr/>
            <p:nvPr/>
          </p:nvSpPr>
          <p:spPr>
            <a:xfrm>
              <a:off x="4529522" y="2615355"/>
              <a:ext cx="457485" cy="233557"/>
            </a:xfrm>
            <a:custGeom>
              <a:avLst/>
              <a:gdLst/>
              <a:ahLst/>
              <a:cxnLst/>
              <a:rect l="l" t="t" r="r" b="b"/>
              <a:pathLst>
                <a:path w="22281" h="11375" extrusionOk="0">
                  <a:moveTo>
                    <a:pt x="22280" y="1"/>
                  </a:moveTo>
                  <a:lnTo>
                    <a:pt x="22280" y="1"/>
                  </a:lnTo>
                  <a:cubicBezTo>
                    <a:pt x="21368" y="92"/>
                    <a:pt x="20609" y="214"/>
                    <a:pt x="20001" y="274"/>
                  </a:cubicBezTo>
                  <a:cubicBezTo>
                    <a:pt x="19935" y="283"/>
                    <a:pt x="19870" y="286"/>
                    <a:pt x="19806" y="286"/>
                  </a:cubicBezTo>
                  <a:cubicBezTo>
                    <a:pt x="19629" y="286"/>
                    <a:pt x="19457" y="258"/>
                    <a:pt x="19302" y="214"/>
                  </a:cubicBezTo>
                  <a:cubicBezTo>
                    <a:pt x="18390" y="2797"/>
                    <a:pt x="17022" y="5138"/>
                    <a:pt x="14651" y="6384"/>
                  </a:cubicBezTo>
                  <a:cubicBezTo>
                    <a:pt x="13551" y="6985"/>
                    <a:pt x="12306" y="7269"/>
                    <a:pt x="11049" y="7269"/>
                  </a:cubicBezTo>
                  <a:cubicBezTo>
                    <a:pt x="9318" y="7269"/>
                    <a:pt x="7566" y="6732"/>
                    <a:pt x="6140" y="5746"/>
                  </a:cubicBezTo>
                  <a:cubicBezTo>
                    <a:pt x="4499" y="4621"/>
                    <a:pt x="3283" y="2980"/>
                    <a:pt x="2523" y="1126"/>
                  </a:cubicBezTo>
                  <a:lnTo>
                    <a:pt x="2189" y="1126"/>
                  </a:lnTo>
                  <a:cubicBezTo>
                    <a:pt x="1581" y="1034"/>
                    <a:pt x="821" y="974"/>
                    <a:pt x="0" y="852"/>
                  </a:cubicBezTo>
                  <a:lnTo>
                    <a:pt x="0" y="852"/>
                  </a:lnTo>
                  <a:cubicBezTo>
                    <a:pt x="395" y="2797"/>
                    <a:pt x="1094" y="4621"/>
                    <a:pt x="2158" y="6293"/>
                  </a:cubicBezTo>
                  <a:cubicBezTo>
                    <a:pt x="3830" y="8907"/>
                    <a:pt x="6566" y="10913"/>
                    <a:pt x="9636" y="11308"/>
                  </a:cubicBezTo>
                  <a:cubicBezTo>
                    <a:pt x="9990" y="11353"/>
                    <a:pt x="10342" y="11374"/>
                    <a:pt x="10693" y="11374"/>
                  </a:cubicBezTo>
                  <a:cubicBezTo>
                    <a:pt x="14652" y="11374"/>
                    <a:pt x="18355" y="8628"/>
                    <a:pt x="20365" y="5138"/>
                  </a:cubicBezTo>
                  <a:cubicBezTo>
                    <a:pt x="21247" y="3557"/>
                    <a:pt x="21885" y="1825"/>
                    <a:pt x="22280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1;p59"/>
            <p:cNvSpPr/>
            <p:nvPr/>
          </p:nvSpPr>
          <p:spPr>
            <a:xfrm>
              <a:off x="5136131" y="2630343"/>
              <a:ext cx="141079" cy="576676"/>
            </a:xfrm>
            <a:custGeom>
              <a:avLst/>
              <a:gdLst/>
              <a:ahLst/>
              <a:cxnLst/>
              <a:rect l="l" t="t" r="r" b="b"/>
              <a:pathLst>
                <a:path w="6871" h="28086" extrusionOk="0">
                  <a:moveTo>
                    <a:pt x="2250" y="0"/>
                  </a:moveTo>
                  <a:cubicBezTo>
                    <a:pt x="2068" y="365"/>
                    <a:pt x="1855" y="760"/>
                    <a:pt x="1703" y="1216"/>
                  </a:cubicBezTo>
                  <a:cubicBezTo>
                    <a:pt x="1399" y="2006"/>
                    <a:pt x="1065" y="2918"/>
                    <a:pt x="882" y="3861"/>
                  </a:cubicBezTo>
                  <a:cubicBezTo>
                    <a:pt x="761" y="4377"/>
                    <a:pt x="609" y="4864"/>
                    <a:pt x="548" y="5380"/>
                  </a:cubicBezTo>
                  <a:cubicBezTo>
                    <a:pt x="457" y="5928"/>
                    <a:pt x="335" y="6444"/>
                    <a:pt x="274" y="7022"/>
                  </a:cubicBezTo>
                  <a:cubicBezTo>
                    <a:pt x="1" y="9271"/>
                    <a:pt x="1" y="11824"/>
                    <a:pt x="396" y="14408"/>
                  </a:cubicBezTo>
                  <a:cubicBezTo>
                    <a:pt x="761" y="17113"/>
                    <a:pt x="1490" y="19514"/>
                    <a:pt x="2402" y="21581"/>
                  </a:cubicBezTo>
                  <a:cubicBezTo>
                    <a:pt x="3314" y="23679"/>
                    <a:pt x="4378" y="25411"/>
                    <a:pt x="5381" y="26779"/>
                  </a:cubicBezTo>
                  <a:cubicBezTo>
                    <a:pt x="5533" y="27022"/>
                    <a:pt x="5746" y="27204"/>
                    <a:pt x="5898" y="27448"/>
                  </a:cubicBezTo>
                  <a:lnTo>
                    <a:pt x="6870" y="28086"/>
                  </a:lnTo>
                  <a:cubicBezTo>
                    <a:pt x="6506" y="27630"/>
                    <a:pt x="6110" y="27083"/>
                    <a:pt x="5746" y="26505"/>
                  </a:cubicBezTo>
                  <a:cubicBezTo>
                    <a:pt x="4803" y="25107"/>
                    <a:pt x="3770" y="23375"/>
                    <a:pt x="2919" y="21308"/>
                  </a:cubicBezTo>
                  <a:cubicBezTo>
                    <a:pt x="2068" y="19271"/>
                    <a:pt x="1338" y="16900"/>
                    <a:pt x="943" y="14347"/>
                  </a:cubicBezTo>
                  <a:cubicBezTo>
                    <a:pt x="578" y="11824"/>
                    <a:pt x="548" y="9332"/>
                    <a:pt x="791" y="7143"/>
                  </a:cubicBezTo>
                  <a:cubicBezTo>
                    <a:pt x="882" y="6596"/>
                    <a:pt x="943" y="6049"/>
                    <a:pt x="1034" y="5532"/>
                  </a:cubicBezTo>
                  <a:cubicBezTo>
                    <a:pt x="1095" y="5016"/>
                    <a:pt x="1247" y="4529"/>
                    <a:pt x="1338" y="4013"/>
                  </a:cubicBezTo>
                  <a:cubicBezTo>
                    <a:pt x="1521" y="3040"/>
                    <a:pt x="1794" y="2158"/>
                    <a:pt x="2098" y="1368"/>
                  </a:cubicBezTo>
                  <a:cubicBezTo>
                    <a:pt x="2250" y="912"/>
                    <a:pt x="2433" y="487"/>
                    <a:pt x="2615" y="122"/>
                  </a:cubicBezTo>
                  <a:cubicBezTo>
                    <a:pt x="2524" y="61"/>
                    <a:pt x="2372" y="31"/>
                    <a:pt x="2250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2;p59"/>
            <p:cNvSpPr/>
            <p:nvPr/>
          </p:nvSpPr>
          <p:spPr>
            <a:xfrm>
              <a:off x="5415741" y="3202583"/>
              <a:ext cx="310184" cy="207892"/>
            </a:xfrm>
            <a:custGeom>
              <a:avLst/>
              <a:gdLst/>
              <a:ahLst/>
              <a:cxnLst/>
              <a:rect l="l" t="t" r="r" b="b"/>
              <a:pathLst>
                <a:path w="15107" h="10125" extrusionOk="0">
                  <a:moveTo>
                    <a:pt x="15062" y="1"/>
                  </a:moveTo>
                  <a:cubicBezTo>
                    <a:pt x="14930" y="1"/>
                    <a:pt x="13924" y="249"/>
                    <a:pt x="12402" y="824"/>
                  </a:cubicBezTo>
                  <a:cubicBezTo>
                    <a:pt x="11611" y="1128"/>
                    <a:pt x="10699" y="1523"/>
                    <a:pt x="9666" y="2040"/>
                  </a:cubicBezTo>
                  <a:cubicBezTo>
                    <a:pt x="8693" y="2556"/>
                    <a:pt x="7599" y="3164"/>
                    <a:pt x="6535" y="3894"/>
                  </a:cubicBezTo>
                  <a:cubicBezTo>
                    <a:pt x="5471" y="4623"/>
                    <a:pt x="4468" y="5383"/>
                    <a:pt x="3587" y="6082"/>
                  </a:cubicBezTo>
                  <a:cubicBezTo>
                    <a:pt x="3404" y="6295"/>
                    <a:pt x="3222" y="6447"/>
                    <a:pt x="3040" y="6599"/>
                  </a:cubicBezTo>
                  <a:lnTo>
                    <a:pt x="3404" y="6842"/>
                  </a:lnTo>
                  <a:lnTo>
                    <a:pt x="0" y="10125"/>
                  </a:lnTo>
                  <a:cubicBezTo>
                    <a:pt x="790" y="9456"/>
                    <a:pt x="3252" y="6781"/>
                    <a:pt x="6870" y="4380"/>
                  </a:cubicBezTo>
                  <a:cubicBezTo>
                    <a:pt x="11125" y="1493"/>
                    <a:pt x="15107" y="216"/>
                    <a:pt x="15076" y="3"/>
                  </a:cubicBezTo>
                  <a:cubicBezTo>
                    <a:pt x="15075" y="1"/>
                    <a:pt x="15070" y="1"/>
                    <a:pt x="15062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43;p59"/>
            <p:cNvSpPr/>
            <p:nvPr/>
          </p:nvSpPr>
          <p:spPr>
            <a:xfrm>
              <a:off x="4102633" y="4052646"/>
              <a:ext cx="1264453" cy="104244"/>
            </a:xfrm>
            <a:custGeom>
              <a:avLst/>
              <a:gdLst/>
              <a:ahLst/>
              <a:cxnLst/>
              <a:rect l="l" t="t" r="r" b="b"/>
              <a:pathLst>
                <a:path w="61583" h="5077" extrusionOk="0">
                  <a:moveTo>
                    <a:pt x="61521" y="1"/>
                  </a:moveTo>
                  <a:cubicBezTo>
                    <a:pt x="58056" y="1369"/>
                    <a:pt x="54014" y="2554"/>
                    <a:pt x="49546" y="3314"/>
                  </a:cubicBezTo>
                  <a:cubicBezTo>
                    <a:pt x="46628" y="3831"/>
                    <a:pt x="43527" y="4135"/>
                    <a:pt x="40305" y="4317"/>
                  </a:cubicBezTo>
                  <a:cubicBezTo>
                    <a:pt x="38470" y="4438"/>
                    <a:pt x="36596" y="4490"/>
                    <a:pt x="34688" y="4490"/>
                  </a:cubicBezTo>
                  <a:cubicBezTo>
                    <a:pt x="33245" y="4490"/>
                    <a:pt x="31784" y="4461"/>
                    <a:pt x="30305" y="4408"/>
                  </a:cubicBezTo>
                  <a:cubicBezTo>
                    <a:pt x="26901" y="4287"/>
                    <a:pt x="23557" y="4013"/>
                    <a:pt x="20335" y="3709"/>
                  </a:cubicBezTo>
                  <a:cubicBezTo>
                    <a:pt x="17083" y="3405"/>
                    <a:pt x="14013" y="3040"/>
                    <a:pt x="11065" y="2585"/>
                  </a:cubicBezTo>
                  <a:cubicBezTo>
                    <a:pt x="8116" y="2129"/>
                    <a:pt x="5350" y="1581"/>
                    <a:pt x="2767" y="1004"/>
                  </a:cubicBezTo>
                  <a:cubicBezTo>
                    <a:pt x="1824" y="822"/>
                    <a:pt x="912" y="548"/>
                    <a:pt x="1" y="335"/>
                  </a:cubicBezTo>
                  <a:lnTo>
                    <a:pt x="1" y="335"/>
                  </a:lnTo>
                  <a:cubicBezTo>
                    <a:pt x="426" y="609"/>
                    <a:pt x="821" y="913"/>
                    <a:pt x="1277" y="1156"/>
                  </a:cubicBezTo>
                  <a:lnTo>
                    <a:pt x="2645" y="1521"/>
                  </a:lnTo>
                  <a:cubicBezTo>
                    <a:pt x="5229" y="2129"/>
                    <a:pt x="8025" y="2676"/>
                    <a:pt x="10973" y="3132"/>
                  </a:cubicBezTo>
                  <a:cubicBezTo>
                    <a:pt x="13922" y="3588"/>
                    <a:pt x="17022" y="4013"/>
                    <a:pt x="20244" y="4317"/>
                  </a:cubicBezTo>
                  <a:cubicBezTo>
                    <a:pt x="23466" y="4621"/>
                    <a:pt x="26810" y="4895"/>
                    <a:pt x="30275" y="5016"/>
                  </a:cubicBezTo>
                  <a:cubicBezTo>
                    <a:pt x="31710" y="5054"/>
                    <a:pt x="33124" y="5076"/>
                    <a:pt x="34520" y="5076"/>
                  </a:cubicBezTo>
                  <a:cubicBezTo>
                    <a:pt x="36494" y="5076"/>
                    <a:pt x="38430" y="5032"/>
                    <a:pt x="40336" y="4925"/>
                  </a:cubicBezTo>
                  <a:cubicBezTo>
                    <a:pt x="43558" y="4743"/>
                    <a:pt x="46719" y="4408"/>
                    <a:pt x="49637" y="3831"/>
                  </a:cubicBezTo>
                  <a:cubicBezTo>
                    <a:pt x="54105" y="3040"/>
                    <a:pt x="58117" y="1855"/>
                    <a:pt x="61582" y="457"/>
                  </a:cubicBezTo>
                  <a:cubicBezTo>
                    <a:pt x="61552" y="305"/>
                    <a:pt x="61552" y="153"/>
                    <a:pt x="61521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44;p59"/>
            <p:cNvSpPr/>
            <p:nvPr/>
          </p:nvSpPr>
          <p:spPr>
            <a:xfrm>
              <a:off x="5353322" y="3464125"/>
              <a:ext cx="202861" cy="332668"/>
            </a:xfrm>
            <a:custGeom>
              <a:avLst/>
              <a:gdLst/>
              <a:ahLst/>
              <a:cxnLst/>
              <a:rect l="l" t="t" r="r" b="b"/>
              <a:pathLst>
                <a:path w="9880" h="16202" extrusionOk="0">
                  <a:moveTo>
                    <a:pt x="335" y="1"/>
                  </a:moveTo>
                  <a:lnTo>
                    <a:pt x="1" y="335"/>
                  </a:lnTo>
                  <a:cubicBezTo>
                    <a:pt x="1368" y="2949"/>
                    <a:pt x="3192" y="6202"/>
                    <a:pt x="5320" y="9697"/>
                  </a:cubicBezTo>
                  <a:cubicBezTo>
                    <a:pt x="6748" y="12068"/>
                    <a:pt x="8147" y="14256"/>
                    <a:pt x="9423" y="16202"/>
                  </a:cubicBezTo>
                  <a:cubicBezTo>
                    <a:pt x="9575" y="16050"/>
                    <a:pt x="9727" y="15959"/>
                    <a:pt x="9879" y="15867"/>
                  </a:cubicBezTo>
                  <a:cubicBezTo>
                    <a:pt x="8663" y="13922"/>
                    <a:pt x="7235" y="11703"/>
                    <a:pt x="5806" y="9363"/>
                  </a:cubicBezTo>
                  <a:cubicBezTo>
                    <a:pt x="3678" y="5837"/>
                    <a:pt x="1764" y="2554"/>
                    <a:pt x="335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45;p59"/>
            <p:cNvSpPr/>
            <p:nvPr/>
          </p:nvSpPr>
          <p:spPr>
            <a:xfrm>
              <a:off x="3345604" y="2489614"/>
              <a:ext cx="1592727" cy="1854516"/>
            </a:xfrm>
            <a:custGeom>
              <a:avLst/>
              <a:gdLst/>
              <a:ahLst/>
              <a:cxnLst/>
              <a:rect l="l" t="t" r="r" b="b"/>
              <a:pathLst>
                <a:path w="77571" h="90321" extrusionOk="0">
                  <a:moveTo>
                    <a:pt x="38767" y="0"/>
                  </a:moveTo>
                  <a:cubicBezTo>
                    <a:pt x="38185" y="0"/>
                    <a:pt x="37600" y="198"/>
                    <a:pt x="37114" y="593"/>
                  </a:cubicBezTo>
                  <a:cubicBezTo>
                    <a:pt x="32980" y="4088"/>
                    <a:pt x="22068" y="11718"/>
                    <a:pt x="3131" y="15517"/>
                  </a:cubicBezTo>
                  <a:cubicBezTo>
                    <a:pt x="1976" y="15760"/>
                    <a:pt x="1095" y="16733"/>
                    <a:pt x="1064" y="17918"/>
                  </a:cubicBezTo>
                  <a:cubicBezTo>
                    <a:pt x="608" y="27706"/>
                    <a:pt x="1" y="70229"/>
                    <a:pt x="21764" y="81901"/>
                  </a:cubicBezTo>
                  <a:cubicBezTo>
                    <a:pt x="28390" y="85427"/>
                    <a:pt x="33436" y="87220"/>
                    <a:pt x="37357" y="89865"/>
                  </a:cubicBezTo>
                  <a:cubicBezTo>
                    <a:pt x="37798" y="90169"/>
                    <a:pt x="38299" y="90321"/>
                    <a:pt x="38801" y="90321"/>
                  </a:cubicBezTo>
                  <a:cubicBezTo>
                    <a:pt x="39302" y="90321"/>
                    <a:pt x="39804" y="90169"/>
                    <a:pt x="40244" y="89865"/>
                  </a:cubicBezTo>
                  <a:cubicBezTo>
                    <a:pt x="44135" y="87220"/>
                    <a:pt x="49211" y="85427"/>
                    <a:pt x="55837" y="81901"/>
                  </a:cubicBezTo>
                  <a:cubicBezTo>
                    <a:pt x="77570" y="70229"/>
                    <a:pt x="76963" y="27706"/>
                    <a:pt x="76537" y="17918"/>
                  </a:cubicBezTo>
                  <a:cubicBezTo>
                    <a:pt x="76415" y="16733"/>
                    <a:pt x="75534" y="15760"/>
                    <a:pt x="74409" y="15517"/>
                  </a:cubicBezTo>
                  <a:cubicBezTo>
                    <a:pt x="55412" y="11718"/>
                    <a:pt x="44530" y="4088"/>
                    <a:pt x="40396" y="593"/>
                  </a:cubicBezTo>
                  <a:cubicBezTo>
                    <a:pt x="39925" y="198"/>
                    <a:pt x="39348" y="0"/>
                    <a:pt x="38767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46;p59"/>
            <p:cNvSpPr/>
            <p:nvPr/>
          </p:nvSpPr>
          <p:spPr>
            <a:xfrm>
              <a:off x="3419254" y="2562935"/>
              <a:ext cx="1444810" cy="1707544"/>
            </a:xfrm>
            <a:custGeom>
              <a:avLst/>
              <a:gdLst/>
              <a:ahLst/>
              <a:cxnLst/>
              <a:rect l="l" t="t" r="r" b="b"/>
              <a:pathLst>
                <a:path w="70367" h="83163" extrusionOk="0">
                  <a:moveTo>
                    <a:pt x="35168" y="700"/>
                  </a:moveTo>
                  <a:cubicBezTo>
                    <a:pt x="35624" y="700"/>
                    <a:pt x="36080" y="882"/>
                    <a:pt x="36536" y="1156"/>
                  </a:cubicBezTo>
                  <a:cubicBezTo>
                    <a:pt x="40031" y="4134"/>
                    <a:pt x="50123" y="11338"/>
                    <a:pt x="67722" y="14864"/>
                  </a:cubicBezTo>
                  <a:cubicBezTo>
                    <a:pt x="68634" y="15077"/>
                    <a:pt x="69302" y="15837"/>
                    <a:pt x="69333" y="16718"/>
                  </a:cubicBezTo>
                  <a:cubicBezTo>
                    <a:pt x="69515" y="21247"/>
                    <a:pt x="69758" y="33101"/>
                    <a:pt x="67479" y="45199"/>
                  </a:cubicBezTo>
                  <a:cubicBezTo>
                    <a:pt x="64591" y="60336"/>
                    <a:pt x="58938" y="70306"/>
                    <a:pt x="50609" y="74774"/>
                  </a:cubicBezTo>
                  <a:cubicBezTo>
                    <a:pt x="48056" y="76142"/>
                    <a:pt x="45746" y="77266"/>
                    <a:pt x="43679" y="78208"/>
                  </a:cubicBezTo>
                  <a:cubicBezTo>
                    <a:pt x="40882" y="79546"/>
                    <a:pt x="38420" y="80671"/>
                    <a:pt x="36354" y="82069"/>
                  </a:cubicBezTo>
                  <a:cubicBezTo>
                    <a:pt x="36034" y="82297"/>
                    <a:pt x="35647" y="82411"/>
                    <a:pt x="35252" y="82411"/>
                  </a:cubicBezTo>
                  <a:cubicBezTo>
                    <a:pt x="34857" y="82411"/>
                    <a:pt x="34454" y="82297"/>
                    <a:pt x="34104" y="82069"/>
                  </a:cubicBezTo>
                  <a:cubicBezTo>
                    <a:pt x="32037" y="80671"/>
                    <a:pt x="29575" y="79546"/>
                    <a:pt x="26779" y="78208"/>
                  </a:cubicBezTo>
                  <a:cubicBezTo>
                    <a:pt x="24742" y="77266"/>
                    <a:pt x="22402" y="76142"/>
                    <a:pt x="19879" y="74774"/>
                  </a:cubicBezTo>
                  <a:cubicBezTo>
                    <a:pt x="11551" y="70306"/>
                    <a:pt x="5836" y="60336"/>
                    <a:pt x="3009" y="45199"/>
                  </a:cubicBezTo>
                  <a:cubicBezTo>
                    <a:pt x="730" y="33132"/>
                    <a:pt x="943" y="21247"/>
                    <a:pt x="1125" y="16718"/>
                  </a:cubicBezTo>
                  <a:cubicBezTo>
                    <a:pt x="1186" y="15837"/>
                    <a:pt x="1824" y="15077"/>
                    <a:pt x="2736" y="14864"/>
                  </a:cubicBezTo>
                  <a:cubicBezTo>
                    <a:pt x="20335" y="11338"/>
                    <a:pt x="30396" y="4134"/>
                    <a:pt x="33922" y="1156"/>
                  </a:cubicBezTo>
                  <a:cubicBezTo>
                    <a:pt x="34256" y="852"/>
                    <a:pt x="34712" y="700"/>
                    <a:pt x="35168" y="700"/>
                  </a:cubicBezTo>
                  <a:close/>
                  <a:moveTo>
                    <a:pt x="35168" y="1"/>
                  </a:moveTo>
                  <a:cubicBezTo>
                    <a:pt x="34560" y="1"/>
                    <a:pt x="33952" y="213"/>
                    <a:pt x="33466" y="609"/>
                  </a:cubicBezTo>
                  <a:cubicBezTo>
                    <a:pt x="30001" y="3557"/>
                    <a:pt x="20031" y="10700"/>
                    <a:pt x="2584" y="14195"/>
                  </a:cubicBezTo>
                  <a:cubicBezTo>
                    <a:pt x="1368" y="14408"/>
                    <a:pt x="456" y="15472"/>
                    <a:pt x="426" y="16688"/>
                  </a:cubicBezTo>
                  <a:cubicBezTo>
                    <a:pt x="213" y="21247"/>
                    <a:pt x="0" y="33193"/>
                    <a:pt x="2280" y="45351"/>
                  </a:cubicBezTo>
                  <a:cubicBezTo>
                    <a:pt x="5168" y="60731"/>
                    <a:pt x="10973" y="70883"/>
                    <a:pt x="19484" y="75442"/>
                  </a:cubicBezTo>
                  <a:cubicBezTo>
                    <a:pt x="22037" y="76810"/>
                    <a:pt x="24378" y="77905"/>
                    <a:pt x="26445" y="78847"/>
                  </a:cubicBezTo>
                  <a:cubicBezTo>
                    <a:pt x="29211" y="80184"/>
                    <a:pt x="31642" y="81339"/>
                    <a:pt x="33648" y="82707"/>
                  </a:cubicBezTo>
                  <a:cubicBezTo>
                    <a:pt x="34104" y="83011"/>
                    <a:pt x="34651" y="83163"/>
                    <a:pt x="35168" y="83163"/>
                  </a:cubicBezTo>
                  <a:cubicBezTo>
                    <a:pt x="35715" y="83163"/>
                    <a:pt x="36232" y="83011"/>
                    <a:pt x="36688" y="82677"/>
                  </a:cubicBezTo>
                  <a:cubicBezTo>
                    <a:pt x="38724" y="81278"/>
                    <a:pt x="41095" y="80184"/>
                    <a:pt x="43922" y="78847"/>
                  </a:cubicBezTo>
                  <a:cubicBezTo>
                    <a:pt x="45959" y="77905"/>
                    <a:pt x="48329" y="76810"/>
                    <a:pt x="50883" y="75442"/>
                  </a:cubicBezTo>
                  <a:cubicBezTo>
                    <a:pt x="59393" y="70822"/>
                    <a:pt x="65199" y="60731"/>
                    <a:pt x="68087" y="45351"/>
                  </a:cubicBezTo>
                  <a:cubicBezTo>
                    <a:pt x="70366" y="33193"/>
                    <a:pt x="70123" y="21247"/>
                    <a:pt x="69941" y="16688"/>
                  </a:cubicBezTo>
                  <a:cubicBezTo>
                    <a:pt x="69880" y="15472"/>
                    <a:pt x="68999" y="14408"/>
                    <a:pt x="67783" y="14195"/>
                  </a:cubicBezTo>
                  <a:cubicBezTo>
                    <a:pt x="50336" y="10700"/>
                    <a:pt x="40335" y="3557"/>
                    <a:pt x="36870" y="609"/>
                  </a:cubicBezTo>
                  <a:cubicBezTo>
                    <a:pt x="36414" y="244"/>
                    <a:pt x="35806" y="1"/>
                    <a:pt x="35168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7;p59"/>
            <p:cNvSpPr/>
            <p:nvPr/>
          </p:nvSpPr>
          <p:spPr>
            <a:xfrm>
              <a:off x="3779351" y="2989189"/>
              <a:ext cx="723976" cy="723976"/>
            </a:xfrm>
            <a:custGeom>
              <a:avLst/>
              <a:gdLst/>
              <a:ahLst/>
              <a:cxnLst/>
              <a:rect l="l" t="t" r="r" b="b"/>
              <a:pathLst>
                <a:path w="35260" h="35260" extrusionOk="0">
                  <a:moveTo>
                    <a:pt x="17326" y="1"/>
                  </a:moveTo>
                  <a:cubicBezTo>
                    <a:pt x="15198" y="1"/>
                    <a:pt x="13466" y="1764"/>
                    <a:pt x="13466" y="3891"/>
                  </a:cubicBezTo>
                  <a:lnTo>
                    <a:pt x="13466" y="13436"/>
                  </a:lnTo>
                  <a:lnTo>
                    <a:pt x="3891" y="13436"/>
                  </a:lnTo>
                  <a:cubicBezTo>
                    <a:pt x="1764" y="13436"/>
                    <a:pt x="1" y="15199"/>
                    <a:pt x="1" y="17326"/>
                  </a:cubicBezTo>
                  <a:lnTo>
                    <a:pt x="1" y="17934"/>
                  </a:lnTo>
                  <a:cubicBezTo>
                    <a:pt x="1" y="20062"/>
                    <a:pt x="1764" y="21825"/>
                    <a:pt x="3891" y="21825"/>
                  </a:cubicBezTo>
                  <a:lnTo>
                    <a:pt x="13435" y="21825"/>
                  </a:lnTo>
                  <a:lnTo>
                    <a:pt x="13435" y="31399"/>
                  </a:lnTo>
                  <a:cubicBezTo>
                    <a:pt x="13435" y="33527"/>
                    <a:pt x="15168" y="35260"/>
                    <a:pt x="17296" y="35260"/>
                  </a:cubicBezTo>
                  <a:lnTo>
                    <a:pt x="17904" y="35260"/>
                  </a:lnTo>
                  <a:cubicBezTo>
                    <a:pt x="20031" y="35260"/>
                    <a:pt x="21794" y="33497"/>
                    <a:pt x="21794" y="31399"/>
                  </a:cubicBezTo>
                  <a:lnTo>
                    <a:pt x="21794" y="21825"/>
                  </a:lnTo>
                  <a:lnTo>
                    <a:pt x="31369" y="21825"/>
                  </a:lnTo>
                  <a:cubicBezTo>
                    <a:pt x="33497" y="21825"/>
                    <a:pt x="35229" y="20062"/>
                    <a:pt x="35229" y="17934"/>
                  </a:cubicBezTo>
                  <a:lnTo>
                    <a:pt x="35229" y="17326"/>
                  </a:lnTo>
                  <a:cubicBezTo>
                    <a:pt x="35260" y="15199"/>
                    <a:pt x="33527" y="13436"/>
                    <a:pt x="31399" y="13436"/>
                  </a:cubicBezTo>
                  <a:lnTo>
                    <a:pt x="21825" y="13436"/>
                  </a:lnTo>
                  <a:lnTo>
                    <a:pt x="21825" y="3891"/>
                  </a:lnTo>
                  <a:cubicBezTo>
                    <a:pt x="21825" y="1733"/>
                    <a:pt x="20062" y="1"/>
                    <a:pt x="179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48;p59"/>
            <p:cNvSpPr/>
            <p:nvPr/>
          </p:nvSpPr>
          <p:spPr>
            <a:xfrm>
              <a:off x="3345604" y="2719577"/>
              <a:ext cx="1492877" cy="1624552"/>
            </a:xfrm>
            <a:custGeom>
              <a:avLst/>
              <a:gdLst/>
              <a:ahLst/>
              <a:cxnLst/>
              <a:rect l="l" t="t" r="r" b="b"/>
              <a:pathLst>
                <a:path w="72708" h="79121" extrusionOk="0">
                  <a:moveTo>
                    <a:pt x="18208" y="1"/>
                  </a:moveTo>
                  <a:cubicBezTo>
                    <a:pt x="13922" y="1612"/>
                    <a:pt x="8907" y="3132"/>
                    <a:pt x="3131" y="4287"/>
                  </a:cubicBezTo>
                  <a:cubicBezTo>
                    <a:pt x="1976" y="4500"/>
                    <a:pt x="1125" y="5503"/>
                    <a:pt x="1064" y="6688"/>
                  </a:cubicBezTo>
                  <a:cubicBezTo>
                    <a:pt x="608" y="16506"/>
                    <a:pt x="1" y="59029"/>
                    <a:pt x="21734" y="70701"/>
                  </a:cubicBezTo>
                  <a:cubicBezTo>
                    <a:pt x="28360" y="74227"/>
                    <a:pt x="33405" y="76020"/>
                    <a:pt x="37327" y="78665"/>
                  </a:cubicBezTo>
                  <a:cubicBezTo>
                    <a:pt x="37767" y="78969"/>
                    <a:pt x="38269" y="79121"/>
                    <a:pt x="38770" y="79121"/>
                  </a:cubicBezTo>
                  <a:cubicBezTo>
                    <a:pt x="39272" y="79121"/>
                    <a:pt x="39773" y="78969"/>
                    <a:pt x="40214" y="78665"/>
                  </a:cubicBezTo>
                  <a:cubicBezTo>
                    <a:pt x="44074" y="76020"/>
                    <a:pt x="49181" y="74227"/>
                    <a:pt x="55777" y="70701"/>
                  </a:cubicBezTo>
                  <a:cubicBezTo>
                    <a:pt x="64591" y="65990"/>
                    <a:pt x="69728" y="56172"/>
                    <a:pt x="72707" y="45534"/>
                  </a:cubicBezTo>
                  <a:cubicBezTo>
                    <a:pt x="65564" y="41856"/>
                    <a:pt x="57600" y="40032"/>
                    <a:pt x="49667" y="38664"/>
                  </a:cubicBezTo>
                  <a:cubicBezTo>
                    <a:pt x="45412" y="37935"/>
                    <a:pt x="41004" y="37296"/>
                    <a:pt x="37357" y="35017"/>
                  </a:cubicBezTo>
                  <a:cubicBezTo>
                    <a:pt x="32433" y="31886"/>
                    <a:pt x="29697" y="26263"/>
                    <a:pt x="27569" y="20822"/>
                  </a:cubicBezTo>
                  <a:cubicBezTo>
                    <a:pt x="24925" y="14074"/>
                    <a:pt x="22797" y="7083"/>
                    <a:pt x="18907" y="1004"/>
                  </a:cubicBezTo>
                  <a:lnTo>
                    <a:pt x="18208" y="1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49;p59"/>
            <p:cNvSpPr/>
            <p:nvPr/>
          </p:nvSpPr>
          <p:spPr>
            <a:xfrm>
              <a:off x="4600030" y="2412535"/>
              <a:ext cx="302095" cy="215016"/>
            </a:xfrm>
            <a:custGeom>
              <a:avLst/>
              <a:gdLst/>
              <a:ahLst/>
              <a:cxnLst/>
              <a:rect l="l" t="t" r="r" b="b"/>
              <a:pathLst>
                <a:path w="14713" h="10472" extrusionOk="0">
                  <a:moveTo>
                    <a:pt x="13527" y="0"/>
                  </a:moveTo>
                  <a:lnTo>
                    <a:pt x="1" y="1976"/>
                  </a:lnTo>
                  <a:lnTo>
                    <a:pt x="396" y="9453"/>
                  </a:lnTo>
                  <a:cubicBezTo>
                    <a:pt x="396" y="9818"/>
                    <a:pt x="305" y="10122"/>
                    <a:pt x="123" y="10365"/>
                  </a:cubicBezTo>
                  <a:cubicBezTo>
                    <a:pt x="950" y="10436"/>
                    <a:pt x="1780" y="10471"/>
                    <a:pt x="2610" y="10471"/>
                  </a:cubicBezTo>
                  <a:cubicBezTo>
                    <a:pt x="6778" y="10471"/>
                    <a:pt x="10935" y="9576"/>
                    <a:pt x="14712" y="7751"/>
                  </a:cubicBezTo>
                  <a:lnTo>
                    <a:pt x="13527" y="0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50;p59"/>
            <p:cNvSpPr/>
            <p:nvPr/>
          </p:nvSpPr>
          <p:spPr>
            <a:xfrm>
              <a:off x="4212482" y="2004227"/>
              <a:ext cx="139806" cy="286695"/>
            </a:xfrm>
            <a:custGeom>
              <a:avLst/>
              <a:gdLst/>
              <a:ahLst/>
              <a:cxnLst/>
              <a:rect l="l" t="t" r="r" b="b"/>
              <a:pathLst>
                <a:path w="6809" h="13963" extrusionOk="0">
                  <a:moveTo>
                    <a:pt x="5201" y="0"/>
                  </a:moveTo>
                  <a:cubicBezTo>
                    <a:pt x="3548" y="0"/>
                    <a:pt x="1759" y="903"/>
                    <a:pt x="942" y="2318"/>
                  </a:cubicBezTo>
                  <a:cubicBezTo>
                    <a:pt x="31" y="3868"/>
                    <a:pt x="0" y="5844"/>
                    <a:pt x="335" y="7576"/>
                  </a:cubicBezTo>
                  <a:cubicBezTo>
                    <a:pt x="639" y="9217"/>
                    <a:pt x="1338" y="10768"/>
                    <a:pt x="2432" y="11983"/>
                  </a:cubicBezTo>
                  <a:cubicBezTo>
                    <a:pt x="3488" y="13157"/>
                    <a:pt x="5054" y="13962"/>
                    <a:pt x="6637" y="13962"/>
                  </a:cubicBezTo>
                  <a:cubicBezTo>
                    <a:pt x="6695" y="13962"/>
                    <a:pt x="6752" y="13961"/>
                    <a:pt x="6809" y="13959"/>
                  </a:cubicBezTo>
                  <a:lnTo>
                    <a:pt x="5775" y="38"/>
                  </a:lnTo>
                  <a:cubicBezTo>
                    <a:pt x="5587" y="12"/>
                    <a:pt x="5395" y="0"/>
                    <a:pt x="5201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51;p59"/>
            <p:cNvSpPr/>
            <p:nvPr/>
          </p:nvSpPr>
          <p:spPr>
            <a:xfrm>
              <a:off x="4250549" y="2045312"/>
              <a:ext cx="94881" cy="213086"/>
            </a:xfrm>
            <a:custGeom>
              <a:avLst/>
              <a:gdLst/>
              <a:ahLst/>
              <a:cxnLst/>
              <a:rect l="l" t="t" r="r" b="b"/>
              <a:pathLst>
                <a:path w="4621" h="10378" extrusionOk="0">
                  <a:moveTo>
                    <a:pt x="95" y="1"/>
                  </a:moveTo>
                  <a:cubicBezTo>
                    <a:pt x="73" y="1"/>
                    <a:pt x="61" y="5"/>
                    <a:pt x="61" y="13"/>
                  </a:cubicBezTo>
                  <a:cubicBezTo>
                    <a:pt x="0" y="74"/>
                    <a:pt x="669" y="317"/>
                    <a:pt x="1459" y="1016"/>
                  </a:cubicBezTo>
                  <a:cubicBezTo>
                    <a:pt x="2250" y="1715"/>
                    <a:pt x="3131" y="2961"/>
                    <a:pt x="3648" y="4481"/>
                  </a:cubicBezTo>
                  <a:cubicBezTo>
                    <a:pt x="4165" y="6031"/>
                    <a:pt x="4256" y="7520"/>
                    <a:pt x="4347" y="8615"/>
                  </a:cubicBezTo>
                  <a:cubicBezTo>
                    <a:pt x="4377" y="9739"/>
                    <a:pt x="4377" y="10378"/>
                    <a:pt x="4469" y="10378"/>
                  </a:cubicBezTo>
                  <a:cubicBezTo>
                    <a:pt x="4499" y="10378"/>
                    <a:pt x="4560" y="9679"/>
                    <a:pt x="4621" y="8615"/>
                  </a:cubicBezTo>
                  <a:cubicBezTo>
                    <a:pt x="4621" y="7520"/>
                    <a:pt x="4529" y="6001"/>
                    <a:pt x="4043" y="4359"/>
                  </a:cubicBezTo>
                  <a:cubicBezTo>
                    <a:pt x="3496" y="2748"/>
                    <a:pt x="2523" y="1472"/>
                    <a:pt x="1642" y="803"/>
                  </a:cubicBezTo>
                  <a:cubicBezTo>
                    <a:pt x="875" y="195"/>
                    <a:pt x="245" y="1"/>
                    <a:pt x="9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52;p59"/>
            <p:cNvSpPr/>
            <p:nvPr/>
          </p:nvSpPr>
          <p:spPr>
            <a:xfrm>
              <a:off x="4304836" y="2095494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53;p59"/>
            <p:cNvSpPr/>
            <p:nvPr/>
          </p:nvSpPr>
          <p:spPr>
            <a:xfrm>
              <a:off x="4282990" y="2103522"/>
              <a:ext cx="40593" cy="105126"/>
            </a:xfrm>
            <a:custGeom>
              <a:avLst/>
              <a:gdLst/>
              <a:ahLst/>
              <a:cxnLst/>
              <a:rect l="l" t="t" r="r" b="b"/>
              <a:pathLst>
                <a:path w="1977" h="5120" extrusionOk="0">
                  <a:moveTo>
                    <a:pt x="1662" y="0"/>
                  </a:moveTo>
                  <a:cubicBezTo>
                    <a:pt x="1597" y="0"/>
                    <a:pt x="1237" y="136"/>
                    <a:pt x="852" y="521"/>
                  </a:cubicBezTo>
                  <a:cubicBezTo>
                    <a:pt x="457" y="916"/>
                    <a:pt x="1" y="1737"/>
                    <a:pt x="62" y="2679"/>
                  </a:cubicBezTo>
                  <a:cubicBezTo>
                    <a:pt x="92" y="3622"/>
                    <a:pt x="639" y="4351"/>
                    <a:pt x="1095" y="4716"/>
                  </a:cubicBezTo>
                  <a:cubicBezTo>
                    <a:pt x="1472" y="5042"/>
                    <a:pt x="1765" y="5120"/>
                    <a:pt x="1873" y="5120"/>
                  </a:cubicBezTo>
                  <a:cubicBezTo>
                    <a:pt x="1896" y="5120"/>
                    <a:pt x="1911" y="5116"/>
                    <a:pt x="1916" y="5111"/>
                  </a:cubicBezTo>
                  <a:cubicBezTo>
                    <a:pt x="1977" y="5020"/>
                    <a:pt x="1612" y="4868"/>
                    <a:pt x="1247" y="4503"/>
                  </a:cubicBezTo>
                  <a:cubicBezTo>
                    <a:pt x="852" y="4108"/>
                    <a:pt x="457" y="3439"/>
                    <a:pt x="396" y="2649"/>
                  </a:cubicBezTo>
                  <a:cubicBezTo>
                    <a:pt x="366" y="1828"/>
                    <a:pt x="700" y="1129"/>
                    <a:pt x="1065" y="704"/>
                  </a:cubicBezTo>
                  <a:cubicBezTo>
                    <a:pt x="1399" y="278"/>
                    <a:pt x="1703" y="65"/>
                    <a:pt x="1673" y="5"/>
                  </a:cubicBezTo>
                  <a:cubicBezTo>
                    <a:pt x="1673" y="2"/>
                    <a:pt x="1669" y="0"/>
                    <a:pt x="166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54;p59"/>
            <p:cNvSpPr/>
            <p:nvPr/>
          </p:nvSpPr>
          <p:spPr>
            <a:xfrm>
              <a:off x="5016304" y="2003200"/>
              <a:ext cx="194751" cy="292670"/>
            </a:xfrm>
            <a:custGeom>
              <a:avLst/>
              <a:gdLst/>
              <a:ahLst/>
              <a:cxnLst/>
              <a:rect l="l" t="t" r="r" b="b"/>
              <a:pathLst>
                <a:path w="9485" h="14254" extrusionOk="0">
                  <a:moveTo>
                    <a:pt x="4020" y="1"/>
                  </a:moveTo>
                  <a:cubicBezTo>
                    <a:pt x="3433" y="1"/>
                    <a:pt x="2864" y="82"/>
                    <a:pt x="2433" y="270"/>
                  </a:cubicBezTo>
                  <a:lnTo>
                    <a:pt x="1" y="14100"/>
                  </a:lnTo>
                  <a:cubicBezTo>
                    <a:pt x="445" y="14204"/>
                    <a:pt x="931" y="14254"/>
                    <a:pt x="1438" y="14254"/>
                  </a:cubicBezTo>
                  <a:cubicBezTo>
                    <a:pt x="3464" y="14254"/>
                    <a:pt x="5813" y="13456"/>
                    <a:pt x="7053" y="12094"/>
                  </a:cubicBezTo>
                  <a:cubicBezTo>
                    <a:pt x="8147" y="10878"/>
                    <a:pt x="8846" y="9298"/>
                    <a:pt x="9150" y="7687"/>
                  </a:cubicBezTo>
                  <a:cubicBezTo>
                    <a:pt x="9484" y="5924"/>
                    <a:pt x="9454" y="3948"/>
                    <a:pt x="8542" y="2398"/>
                  </a:cubicBezTo>
                  <a:cubicBezTo>
                    <a:pt x="7965" y="1456"/>
                    <a:pt x="7083" y="696"/>
                    <a:pt x="6080" y="331"/>
                  </a:cubicBezTo>
                  <a:cubicBezTo>
                    <a:pt x="5522" y="128"/>
                    <a:pt x="4757" y="1"/>
                    <a:pt x="4020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55;p59"/>
            <p:cNvSpPr/>
            <p:nvPr/>
          </p:nvSpPr>
          <p:spPr>
            <a:xfrm>
              <a:off x="4327935" y="1654724"/>
              <a:ext cx="769538" cy="875259"/>
            </a:xfrm>
            <a:custGeom>
              <a:avLst/>
              <a:gdLst/>
              <a:ahLst/>
              <a:cxnLst/>
              <a:rect l="l" t="t" r="r" b="b"/>
              <a:pathLst>
                <a:path w="37479" h="42628" extrusionOk="0">
                  <a:moveTo>
                    <a:pt x="17404" y="0"/>
                  </a:moveTo>
                  <a:cubicBezTo>
                    <a:pt x="13225" y="0"/>
                    <a:pt x="8781" y="796"/>
                    <a:pt x="5502" y="3564"/>
                  </a:cubicBezTo>
                  <a:cubicBezTo>
                    <a:pt x="3344" y="5388"/>
                    <a:pt x="1946" y="7972"/>
                    <a:pt x="1095" y="10677"/>
                  </a:cubicBezTo>
                  <a:cubicBezTo>
                    <a:pt x="304" y="13352"/>
                    <a:pt x="92" y="16209"/>
                    <a:pt x="31" y="19066"/>
                  </a:cubicBezTo>
                  <a:cubicBezTo>
                    <a:pt x="0" y="21589"/>
                    <a:pt x="92" y="24142"/>
                    <a:pt x="304" y="26695"/>
                  </a:cubicBezTo>
                  <a:cubicBezTo>
                    <a:pt x="730" y="31103"/>
                    <a:pt x="1672" y="35784"/>
                    <a:pt x="4894" y="38793"/>
                  </a:cubicBezTo>
                  <a:cubicBezTo>
                    <a:pt x="8308" y="42005"/>
                    <a:pt x="13155" y="42627"/>
                    <a:pt x="17677" y="42627"/>
                  </a:cubicBezTo>
                  <a:cubicBezTo>
                    <a:pt x="17905" y="42627"/>
                    <a:pt x="18133" y="42626"/>
                    <a:pt x="18359" y="42623"/>
                  </a:cubicBezTo>
                  <a:cubicBezTo>
                    <a:pt x="21764" y="42592"/>
                    <a:pt x="25320" y="42136"/>
                    <a:pt x="28390" y="40525"/>
                  </a:cubicBezTo>
                  <a:cubicBezTo>
                    <a:pt x="33892" y="37638"/>
                    <a:pt x="35533" y="30981"/>
                    <a:pt x="36202" y="25297"/>
                  </a:cubicBezTo>
                  <a:cubicBezTo>
                    <a:pt x="36901" y="19218"/>
                    <a:pt x="37478" y="12288"/>
                    <a:pt x="34074" y="6878"/>
                  </a:cubicBezTo>
                  <a:cubicBezTo>
                    <a:pt x="32919" y="4963"/>
                    <a:pt x="31308" y="3443"/>
                    <a:pt x="29363" y="2470"/>
                  </a:cubicBezTo>
                  <a:cubicBezTo>
                    <a:pt x="26262" y="859"/>
                    <a:pt x="22463" y="190"/>
                    <a:pt x="19028" y="39"/>
                  </a:cubicBezTo>
                  <a:cubicBezTo>
                    <a:pt x="18493" y="14"/>
                    <a:pt x="17951" y="0"/>
                    <a:pt x="17404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56;p59"/>
            <p:cNvSpPr/>
            <p:nvPr/>
          </p:nvSpPr>
          <p:spPr>
            <a:xfrm>
              <a:off x="5089953" y="2095494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525" cap="flat" cmpd="sng">
              <a:solidFill>
                <a:srgbClr val="1B8880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57;p59"/>
            <p:cNvSpPr/>
            <p:nvPr/>
          </p:nvSpPr>
          <p:spPr>
            <a:xfrm>
              <a:off x="4490203" y="2052437"/>
              <a:ext cx="46814" cy="96749"/>
            </a:xfrm>
            <a:custGeom>
              <a:avLst/>
              <a:gdLst/>
              <a:ahLst/>
              <a:cxnLst/>
              <a:rect l="l" t="t" r="r" b="b"/>
              <a:pathLst>
                <a:path w="2280" h="4712" extrusionOk="0">
                  <a:moveTo>
                    <a:pt x="1155" y="0"/>
                  </a:moveTo>
                  <a:cubicBezTo>
                    <a:pt x="547" y="0"/>
                    <a:pt x="0" y="1064"/>
                    <a:pt x="0" y="2341"/>
                  </a:cubicBezTo>
                  <a:cubicBezTo>
                    <a:pt x="0" y="3648"/>
                    <a:pt x="487" y="4711"/>
                    <a:pt x="1155" y="4711"/>
                  </a:cubicBezTo>
                  <a:cubicBezTo>
                    <a:pt x="1763" y="4711"/>
                    <a:pt x="2280" y="3648"/>
                    <a:pt x="2280" y="2341"/>
                  </a:cubicBezTo>
                  <a:cubicBezTo>
                    <a:pt x="2280" y="1064"/>
                    <a:pt x="1794" y="0"/>
                    <a:pt x="115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58;p59"/>
            <p:cNvSpPr/>
            <p:nvPr/>
          </p:nvSpPr>
          <p:spPr>
            <a:xfrm>
              <a:off x="4748582" y="2052437"/>
              <a:ext cx="46814" cy="96749"/>
            </a:xfrm>
            <a:custGeom>
              <a:avLst/>
              <a:gdLst/>
              <a:ahLst/>
              <a:cxnLst/>
              <a:rect l="l" t="t" r="r" b="b"/>
              <a:pathLst>
                <a:path w="2280" h="4712" extrusionOk="0">
                  <a:moveTo>
                    <a:pt x="1125" y="0"/>
                  </a:moveTo>
                  <a:cubicBezTo>
                    <a:pt x="517" y="0"/>
                    <a:pt x="0" y="1064"/>
                    <a:pt x="0" y="2341"/>
                  </a:cubicBezTo>
                  <a:cubicBezTo>
                    <a:pt x="0" y="3648"/>
                    <a:pt x="486" y="4711"/>
                    <a:pt x="1125" y="4711"/>
                  </a:cubicBezTo>
                  <a:cubicBezTo>
                    <a:pt x="1733" y="4711"/>
                    <a:pt x="2280" y="3648"/>
                    <a:pt x="2280" y="2341"/>
                  </a:cubicBezTo>
                  <a:cubicBezTo>
                    <a:pt x="2280" y="1064"/>
                    <a:pt x="1733" y="0"/>
                    <a:pt x="112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59;p59"/>
            <p:cNvSpPr/>
            <p:nvPr/>
          </p:nvSpPr>
          <p:spPr>
            <a:xfrm>
              <a:off x="4424047" y="1893187"/>
              <a:ext cx="134816" cy="75190"/>
            </a:xfrm>
            <a:custGeom>
              <a:avLst/>
              <a:gdLst/>
              <a:ahLst/>
              <a:cxnLst/>
              <a:rect l="l" t="t" r="r" b="b"/>
              <a:pathLst>
                <a:path w="6566" h="3662" extrusionOk="0">
                  <a:moveTo>
                    <a:pt x="4536" y="0"/>
                  </a:moveTo>
                  <a:cubicBezTo>
                    <a:pt x="4002" y="0"/>
                    <a:pt x="3391" y="108"/>
                    <a:pt x="2766" y="340"/>
                  </a:cubicBezTo>
                  <a:cubicBezTo>
                    <a:pt x="1095" y="917"/>
                    <a:pt x="0" y="2042"/>
                    <a:pt x="304" y="2893"/>
                  </a:cubicBezTo>
                  <a:cubicBezTo>
                    <a:pt x="473" y="3398"/>
                    <a:pt x="1137" y="3661"/>
                    <a:pt x="2005" y="3661"/>
                  </a:cubicBezTo>
                  <a:cubicBezTo>
                    <a:pt x="2547" y="3661"/>
                    <a:pt x="3169" y="3559"/>
                    <a:pt x="3800" y="3349"/>
                  </a:cubicBezTo>
                  <a:cubicBezTo>
                    <a:pt x="5472" y="2771"/>
                    <a:pt x="6566" y="1616"/>
                    <a:pt x="6262" y="796"/>
                  </a:cubicBezTo>
                  <a:cubicBezTo>
                    <a:pt x="6074" y="287"/>
                    <a:pt x="5407" y="0"/>
                    <a:pt x="453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60;p59"/>
            <p:cNvSpPr/>
            <p:nvPr/>
          </p:nvSpPr>
          <p:spPr>
            <a:xfrm>
              <a:off x="4756056" y="1893187"/>
              <a:ext cx="135453" cy="75190"/>
            </a:xfrm>
            <a:custGeom>
              <a:avLst/>
              <a:gdLst/>
              <a:ahLst/>
              <a:cxnLst/>
              <a:rect l="l" t="t" r="r" b="b"/>
              <a:pathLst>
                <a:path w="6597" h="3662" extrusionOk="0">
                  <a:moveTo>
                    <a:pt x="2036" y="0"/>
                  </a:moveTo>
                  <a:cubicBezTo>
                    <a:pt x="1157" y="0"/>
                    <a:pt x="474" y="287"/>
                    <a:pt x="305" y="796"/>
                  </a:cubicBezTo>
                  <a:cubicBezTo>
                    <a:pt x="1" y="1616"/>
                    <a:pt x="1126" y="2771"/>
                    <a:pt x="2797" y="3349"/>
                  </a:cubicBezTo>
                  <a:cubicBezTo>
                    <a:pt x="3416" y="3559"/>
                    <a:pt x="4035" y="3661"/>
                    <a:pt x="4578" y="3661"/>
                  </a:cubicBezTo>
                  <a:cubicBezTo>
                    <a:pt x="5449" y="3661"/>
                    <a:pt x="6124" y="3398"/>
                    <a:pt x="6293" y="2893"/>
                  </a:cubicBezTo>
                  <a:cubicBezTo>
                    <a:pt x="6597" y="2042"/>
                    <a:pt x="5472" y="917"/>
                    <a:pt x="3800" y="340"/>
                  </a:cubicBezTo>
                  <a:cubicBezTo>
                    <a:pt x="3188" y="108"/>
                    <a:pt x="2575" y="0"/>
                    <a:pt x="203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61;p59"/>
            <p:cNvSpPr/>
            <p:nvPr/>
          </p:nvSpPr>
          <p:spPr>
            <a:xfrm>
              <a:off x="4517654" y="2289156"/>
              <a:ext cx="259654" cy="75334"/>
            </a:xfrm>
            <a:custGeom>
              <a:avLst/>
              <a:gdLst/>
              <a:ahLst/>
              <a:cxnLst/>
              <a:rect l="l" t="t" r="r" b="b"/>
              <a:pathLst>
                <a:path w="12646" h="3669" extrusionOk="0">
                  <a:moveTo>
                    <a:pt x="5336" y="1"/>
                  </a:moveTo>
                  <a:cubicBezTo>
                    <a:pt x="2828" y="1"/>
                    <a:pt x="718" y="798"/>
                    <a:pt x="1" y="1967"/>
                  </a:cubicBezTo>
                  <a:cubicBezTo>
                    <a:pt x="4226" y="2453"/>
                    <a:pt x="8420" y="2970"/>
                    <a:pt x="12645" y="3669"/>
                  </a:cubicBezTo>
                  <a:cubicBezTo>
                    <a:pt x="12585" y="1967"/>
                    <a:pt x="9879" y="356"/>
                    <a:pt x="6445" y="52"/>
                  </a:cubicBezTo>
                  <a:cubicBezTo>
                    <a:pt x="6069" y="17"/>
                    <a:pt x="5698" y="1"/>
                    <a:pt x="5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62;p59"/>
            <p:cNvSpPr/>
            <p:nvPr/>
          </p:nvSpPr>
          <p:spPr>
            <a:xfrm>
              <a:off x="4840321" y="3493712"/>
              <a:ext cx="536124" cy="386216"/>
            </a:xfrm>
            <a:custGeom>
              <a:avLst/>
              <a:gdLst/>
              <a:ahLst/>
              <a:cxnLst/>
              <a:rect l="l" t="t" r="r" b="b"/>
              <a:pathLst>
                <a:path w="26111" h="18810" extrusionOk="0">
                  <a:moveTo>
                    <a:pt x="10113" y="1"/>
                  </a:moveTo>
                  <a:cubicBezTo>
                    <a:pt x="9918" y="1"/>
                    <a:pt x="9718" y="7"/>
                    <a:pt x="9514" y="19"/>
                  </a:cubicBezTo>
                  <a:cubicBezTo>
                    <a:pt x="7569" y="171"/>
                    <a:pt x="5441" y="809"/>
                    <a:pt x="4073" y="2268"/>
                  </a:cubicBezTo>
                  <a:cubicBezTo>
                    <a:pt x="4013" y="2329"/>
                    <a:pt x="3891" y="2451"/>
                    <a:pt x="3891" y="2572"/>
                  </a:cubicBezTo>
                  <a:cubicBezTo>
                    <a:pt x="3830" y="2785"/>
                    <a:pt x="4013" y="3058"/>
                    <a:pt x="4225" y="3119"/>
                  </a:cubicBezTo>
                  <a:cubicBezTo>
                    <a:pt x="4387" y="3200"/>
                    <a:pt x="4536" y="3214"/>
                    <a:pt x="4698" y="3214"/>
                  </a:cubicBezTo>
                  <a:cubicBezTo>
                    <a:pt x="4779" y="3214"/>
                    <a:pt x="4864" y="3210"/>
                    <a:pt x="4955" y="3210"/>
                  </a:cubicBezTo>
                  <a:cubicBezTo>
                    <a:pt x="6275" y="3145"/>
                    <a:pt x="7765" y="2926"/>
                    <a:pt x="9172" y="2926"/>
                  </a:cubicBezTo>
                  <a:cubicBezTo>
                    <a:pt x="9741" y="2926"/>
                    <a:pt x="10296" y="2962"/>
                    <a:pt x="10821" y="3058"/>
                  </a:cubicBezTo>
                  <a:cubicBezTo>
                    <a:pt x="12341" y="3362"/>
                    <a:pt x="14074" y="3879"/>
                    <a:pt x="15472" y="4548"/>
                  </a:cubicBezTo>
                  <a:cubicBezTo>
                    <a:pt x="11946" y="5308"/>
                    <a:pt x="8329" y="4791"/>
                    <a:pt x="5046" y="6584"/>
                  </a:cubicBezTo>
                  <a:cubicBezTo>
                    <a:pt x="4256" y="7010"/>
                    <a:pt x="0" y="9897"/>
                    <a:pt x="1520" y="11083"/>
                  </a:cubicBezTo>
                  <a:cubicBezTo>
                    <a:pt x="1746" y="11265"/>
                    <a:pt x="1964" y="11338"/>
                    <a:pt x="2175" y="11338"/>
                  </a:cubicBezTo>
                  <a:cubicBezTo>
                    <a:pt x="2563" y="11338"/>
                    <a:pt x="2929" y="11095"/>
                    <a:pt x="3283" y="10840"/>
                  </a:cubicBezTo>
                  <a:cubicBezTo>
                    <a:pt x="6438" y="8528"/>
                    <a:pt x="10323" y="7579"/>
                    <a:pt x="14219" y="7579"/>
                  </a:cubicBezTo>
                  <a:cubicBezTo>
                    <a:pt x="14677" y="7579"/>
                    <a:pt x="15136" y="7592"/>
                    <a:pt x="15593" y="7618"/>
                  </a:cubicBezTo>
                  <a:cubicBezTo>
                    <a:pt x="15168" y="7891"/>
                    <a:pt x="14681" y="7983"/>
                    <a:pt x="14165" y="8104"/>
                  </a:cubicBezTo>
                  <a:cubicBezTo>
                    <a:pt x="12584" y="8499"/>
                    <a:pt x="11004" y="8803"/>
                    <a:pt x="9514" y="9472"/>
                  </a:cubicBezTo>
                  <a:cubicBezTo>
                    <a:pt x="7599" y="10323"/>
                    <a:pt x="5745" y="11782"/>
                    <a:pt x="4499" y="13454"/>
                  </a:cubicBezTo>
                  <a:cubicBezTo>
                    <a:pt x="4347" y="13697"/>
                    <a:pt x="4165" y="13910"/>
                    <a:pt x="4104" y="14183"/>
                  </a:cubicBezTo>
                  <a:cubicBezTo>
                    <a:pt x="4043" y="14457"/>
                    <a:pt x="4104" y="14791"/>
                    <a:pt x="4347" y="14943"/>
                  </a:cubicBezTo>
                  <a:cubicBezTo>
                    <a:pt x="4499" y="15065"/>
                    <a:pt x="4651" y="15095"/>
                    <a:pt x="4833" y="15095"/>
                  </a:cubicBezTo>
                  <a:cubicBezTo>
                    <a:pt x="4864" y="15097"/>
                    <a:pt x="4896" y="15098"/>
                    <a:pt x="4927" y="15098"/>
                  </a:cubicBezTo>
                  <a:cubicBezTo>
                    <a:pt x="5378" y="15098"/>
                    <a:pt x="5805" y="14897"/>
                    <a:pt x="6231" y="14670"/>
                  </a:cubicBezTo>
                  <a:cubicBezTo>
                    <a:pt x="7903" y="13849"/>
                    <a:pt x="9393" y="12694"/>
                    <a:pt x="11095" y="12025"/>
                  </a:cubicBezTo>
                  <a:cubicBezTo>
                    <a:pt x="12556" y="11416"/>
                    <a:pt x="14115" y="11081"/>
                    <a:pt x="15724" y="11081"/>
                  </a:cubicBezTo>
                  <a:cubicBezTo>
                    <a:pt x="16123" y="11081"/>
                    <a:pt x="16526" y="11101"/>
                    <a:pt x="16931" y="11144"/>
                  </a:cubicBezTo>
                  <a:cubicBezTo>
                    <a:pt x="15046" y="11721"/>
                    <a:pt x="13222" y="12481"/>
                    <a:pt x="11551" y="13454"/>
                  </a:cubicBezTo>
                  <a:cubicBezTo>
                    <a:pt x="9788" y="14487"/>
                    <a:pt x="7903" y="16129"/>
                    <a:pt x="7994" y="18226"/>
                  </a:cubicBezTo>
                  <a:cubicBezTo>
                    <a:pt x="7994" y="18317"/>
                    <a:pt x="7994" y="18469"/>
                    <a:pt x="8055" y="18591"/>
                  </a:cubicBezTo>
                  <a:cubicBezTo>
                    <a:pt x="8153" y="18747"/>
                    <a:pt x="8295" y="18809"/>
                    <a:pt x="8457" y="18809"/>
                  </a:cubicBezTo>
                  <a:cubicBezTo>
                    <a:pt x="8797" y="18809"/>
                    <a:pt x="9226" y="18534"/>
                    <a:pt x="9514" y="18287"/>
                  </a:cubicBezTo>
                  <a:cubicBezTo>
                    <a:pt x="11004" y="16828"/>
                    <a:pt x="12858" y="15764"/>
                    <a:pt x="14864" y="15308"/>
                  </a:cubicBezTo>
                  <a:cubicBezTo>
                    <a:pt x="15340" y="15202"/>
                    <a:pt x="15773" y="15148"/>
                    <a:pt x="16185" y="15148"/>
                  </a:cubicBezTo>
                  <a:cubicBezTo>
                    <a:pt x="16957" y="15148"/>
                    <a:pt x="17658" y="15337"/>
                    <a:pt x="18450" y="15733"/>
                  </a:cubicBezTo>
                  <a:cubicBezTo>
                    <a:pt x="19818" y="16432"/>
                    <a:pt x="21247" y="17010"/>
                    <a:pt x="22767" y="17223"/>
                  </a:cubicBezTo>
                  <a:cubicBezTo>
                    <a:pt x="23245" y="17284"/>
                    <a:pt x="23708" y="17316"/>
                    <a:pt x="24160" y="17316"/>
                  </a:cubicBezTo>
                  <a:cubicBezTo>
                    <a:pt x="24829" y="17316"/>
                    <a:pt x="25475" y="17246"/>
                    <a:pt x="26110" y="17101"/>
                  </a:cubicBezTo>
                  <a:cubicBezTo>
                    <a:pt x="25472" y="15429"/>
                    <a:pt x="24894" y="13727"/>
                    <a:pt x="24256" y="12025"/>
                  </a:cubicBezTo>
                  <a:cubicBezTo>
                    <a:pt x="23101" y="9016"/>
                    <a:pt x="21824" y="5703"/>
                    <a:pt x="20001" y="2937"/>
                  </a:cubicBezTo>
                  <a:cubicBezTo>
                    <a:pt x="19089" y="2754"/>
                    <a:pt x="18207" y="2451"/>
                    <a:pt x="17326" y="2116"/>
                  </a:cubicBezTo>
                  <a:cubicBezTo>
                    <a:pt x="14776" y="1124"/>
                    <a:pt x="12807" y="1"/>
                    <a:pt x="10113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63;p59"/>
            <p:cNvSpPr/>
            <p:nvPr/>
          </p:nvSpPr>
          <p:spPr>
            <a:xfrm>
              <a:off x="4542622" y="1603926"/>
              <a:ext cx="579817" cy="419828"/>
            </a:xfrm>
            <a:custGeom>
              <a:avLst/>
              <a:gdLst/>
              <a:ahLst/>
              <a:cxnLst/>
              <a:rect l="l" t="t" r="r" b="b"/>
              <a:pathLst>
                <a:path w="28239" h="20447" extrusionOk="0">
                  <a:moveTo>
                    <a:pt x="7977" y="0"/>
                  </a:moveTo>
                  <a:cubicBezTo>
                    <a:pt x="7262" y="0"/>
                    <a:pt x="6547" y="27"/>
                    <a:pt x="5837" y="81"/>
                  </a:cubicBezTo>
                  <a:cubicBezTo>
                    <a:pt x="3830" y="233"/>
                    <a:pt x="1794" y="598"/>
                    <a:pt x="153" y="1813"/>
                  </a:cubicBezTo>
                  <a:lnTo>
                    <a:pt x="335" y="2604"/>
                  </a:lnTo>
                  <a:cubicBezTo>
                    <a:pt x="1" y="7254"/>
                    <a:pt x="2128" y="12026"/>
                    <a:pt x="5837" y="14884"/>
                  </a:cubicBezTo>
                  <a:cubicBezTo>
                    <a:pt x="7071" y="15841"/>
                    <a:pt x="8577" y="16631"/>
                    <a:pt x="10130" y="16631"/>
                  </a:cubicBezTo>
                  <a:cubicBezTo>
                    <a:pt x="10450" y="16631"/>
                    <a:pt x="10773" y="16598"/>
                    <a:pt x="11095" y="16525"/>
                  </a:cubicBezTo>
                  <a:cubicBezTo>
                    <a:pt x="12767" y="16130"/>
                    <a:pt x="14043" y="14823"/>
                    <a:pt x="15077" y="13455"/>
                  </a:cubicBezTo>
                  <a:cubicBezTo>
                    <a:pt x="16431" y="17517"/>
                    <a:pt x="20584" y="20447"/>
                    <a:pt x="24855" y="20447"/>
                  </a:cubicBezTo>
                  <a:cubicBezTo>
                    <a:pt x="24898" y="20447"/>
                    <a:pt x="24942" y="20447"/>
                    <a:pt x="24986" y="20446"/>
                  </a:cubicBezTo>
                  <a:cubicBezTo>
                    <a:pt x="25533" y="20446"/>
                    <a:pt x="26110" y="20355"/>
                    <a:pt x="26566" y="20142"/>
                  </a:cubicBezTo>
                  <a:cubicBezTo>
                    <a:pt x="27661" y="19564"/>
                    <a:pt x="27965" y="18166"/>
                    <a:pt x="28025" y="16950"/>
                  </a:cubicBezTo>
                  <a:cubicBezTo>
                    <a:pt x="28238" y="11692"/>
                    <a:pt x="25229" y="6646"/>
                    <a:pt x="20882" y="3668"/>
                  </a:cubicBezTo>
                  <a:cubicBezTo>
                    <a:pt x="17150" y="1118"/>
                    <a:pt x="12553" y="0"/>
                    <a:pt x="797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64;p59"/>
            <p:cNvSpPr/>
            <p:nvPr/>
          </p:nvSpPr>
          <p:spPr>
            <a:xfrm>
              <a:off x="4261780" y="1624993"/>
              <a:ext cx="347636" cy="227151"/>
            </a:xfrm>
            <a:custGeom>
              <a:avLst/>
              <a:gdLst/>
              <a:ahLst/>
              <a:cxnLst/>
              <a:rect l="l" t="t" r="r" b="b"/>
              <a:pathLst>
                <a:path w="16931" h="11063" extrusionOk="0">
                  <a:moveTo>
                    <a:pt x="14661" y="1"/>
                  </a:moveTo>
                  <a:cubicBezTo>
                    <a:pt x="13845" y="1"/>
                    <a:pt x="13005" y="147"/>
                    <a:pt x="12189" y="331"/>
                  </a:cubicBezTo>
                  <a:cubicBezTo>
                    <a:pt x="10244" y="787"/>
                    <a:pt x="8359" y="1547"/>
                    <a:pt x="6596" y="2550"/>
                  </a:cubicBezTo>
                  <a:cubicBezTo>
                    <a:pt x="5198" y="3341"/>
                    <a:pt x="3830" y="4404"/>
                    <a:pt x="3344" y="5924"/>
                  </a:cubicBezTo>
                  <a:lnTo>
                    <a:pt x="0" y="10028"/>
                  </a:lnTo>
                  <a:cubicBezTo>
                    <a:pt x="620" y="10830"/>
                    <a:pt x="1672" y="11062"/>
                    <a:pt x="2713" y="11062"/>
                  </a:cubicBezTo>
                  <a:cubicBezTo>
                    <a:pt x="3051" y="11062"/>
                    <a:pt x="3388" y="11038"/>
                    <a:pt x="3709" y="11000"/>
                  </a:cubicBezTo>
                  <a:cubicBezTo>
                    <a:pt x="9575" y="10240"/>
                    <a:pt x="14894" y="6076"/>
                    <a:pt x="16931" y="514"/>
                  </a:cubicBezTo>
                  <a:cubicBezTo>
                    <a:pt x="16226" y="139"/>
                    <a:pt x="15455" y="1"/>
                    <a:pt x="14661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65;p59"/>
            <p:cNvSpPr/>
            <p:nvPr/>
          </p:nvSpPr>
          <p:spPr>
            <a:xfrm>
              <a:off x="5052502" y="2044799"/>
              <a:ext cx="140442" cy="222408"/>
            </a:xfrm>
            <a:custGeom>
              <a:avLst/>
              <a:gdLst/>
              <a:ahLst/>
              <a:cxnLst/>
              <a:rect l="l" t="t" r="r" b="b"/>
              <a:pathLst>
                <a:path w="6840" h="10832" extrusionOk="0">
                  <a:moveTo>
                    <a:pt x="4885" y="1"/>
                  </a:moveTo>
                  <a:cubicBezTo>
                    <a:pt x="4182" y="1"/>
                    <a:pt x="3459" y="477"/>
                    <a:pt x="2949" y="1010"/>
                  </a:cubicBezTo>
                  <a:cubicBezTo>
                    <a:pt x="426" y="3594"/>
                    <a:pt x="1" y="7333"/>
                    <a:pt x="305" y="10737"/>
                  </a:cubicBezTo>
                  <a:cubicBezTo>
                    <a:pt x="315" y="10803"/>
                    <a:pt x="373" y="10831"/>
                    <a:pt x="464" y="10831"/>
                  </a:cubicBezTo>
                  <a:cubicBezTo>
                    <a:pt x="914" y="10831"/>
                    <a:pt x="2164" y="10149"/>
                    <a:pt x="2341" y="10099"/>
                  </a:cubicBezTo>
                  <a:cubicBezTo>
                    <a:pt x="3040" y="9764"/>
                    <a:pt x="3648" y="9217"/>
                    <a:pt x="4195" y="8640"/>
                  </a:cubicBezTo>
                  <a:cubicBezTo>
                    <a:pt x="5320" y="7424"/>
                    <a:pt x="6171" y="5965"/>
                    <a:pt x="6536" y="4324"/>
                  </a:cubicBezTo>
                  <a:cubicBezTo>
                    <a:pt x="6809" y="3168"/>
                    <a:pt x="6840" y="1953"/>
                    <a:pt x="6293" y="950"/>
                  </a:cubicBezTo>
                  <a:cubicBezTo>
                    <a:pt x="6080" y="585"/>
                    <a:pt x="5776" y="251"/>
                    <a:pt x="5411" y="99"/>
                  </a:cubicBezTo>
                  <a:cubicBezTo>
                    <a:pt x="5240" y="31"/>
                    <a:pt x="5063" y="1"/>
                    <a:pt x="4885" y="1"/>
                  </a:cubicBez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66;p59"/>
            <p:cNvSpPr/>
            <p:nvPr/>
          </p:nvSpPr>
          <p:spPr>
            <a:xfrm>
              <a:off x="5057492" y="2045312"/>
              <a:ext cx="94265" cy="213086"/>
            </a:xfrm>
            <a:custGeom>
              <a:avLst/>
              <a:gdLst/>
              <a:ahLst/>
              <a:cxnLst/>
              <a:rect l="l" t="t" r="r" b="b"/>
              <a:pathLst>
                <a:path w="4591" h="10378" extrusionOk="0">
                  <a:moveTo>
                    <a:pt x="4525" y="1"/>
                  </a:moveTo>
                  <a:cubicBezTo>
                    <a:pt x="4369" y="1"/>
                    <a:pt x="3717" y="195"/>
                    <a:pt x="2949" y="803"/>
                  </a:cubicBezTo>
                  <a:cubicBezTo>
                    <a:pt x="2098" y="1472"/>
                    <a:pt x="1095" y="2748"/>
                    <a:pt x="579" y="4359"/>
                  </a:cubicBezTo>
                  <a:cubicBezTo>
                    <a:pt x="31" y="6001"/>
                    <a:pt x="1" y="7520"/>
                    <a:pt x="1" y="8615"/>
                  </a:cubicBezTo>
                  <a:cubicBezTo>
                    <a:pt x="1" y="9739"/>
                    <a:pt x="62" y="10378"/>
                    <a:pt x="123" y="10378"/>
                  </a:cubicBezTo>
                  <a:cubicBezTo>
                    <a:pt x="183" y="10378"/>
                    <a:pt x="183" y="9679"/>
                    <a:pt x="275" y="8615"/>
                  </a:cubicBezTo>
                  <a:cubicBezTo>
                    <a:pt x="335" y="7551"/>
                    <a:pt x="457" y="6031"/>
                    <a:pt x="943" y="4481"/>
                  </a:cubicBezTo>
                  <a:cubicBezTo>
                    <a:pt x="1430" y="2931"/>
                    <a:pt x="2341" y="1715"/>
                    <a:pt x="3162" y="1016"/>
                  </a:cubicBezTo>
                  <a:cubicBezTo>
                    <a:pt x="3952" y="317"/>
                    <a:pt x="4591" y="74"/>
                    <a:pt x="4560" y="13"/>
                  </a:cubicBezTo>
                  <a:cubicBezTo>
                    <a:pt x="4560" y="5"/>
                    <a:pt x="4548" y="1"/>
                    <a:pt x="452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67;p59"/>
            <p:cNvSpPr/>
            <p:nvPr/>
          </p:nvSpPr>
          <p:spPr>
            <a:xfrm>
              <a:off x="5078722" y="2102885"/>
              <a:ext cx="40593" cy="105722"/>
            </a:xfrm>
            <a:custGeom>
              <a:avLst/>
              <a:gdLst/>
              <a:ahLst/>
              <a:cxnLst/>
              <a:rect l="l" t="t" r="r" b="b"/>
              <a:pathLst>
                <a:path w="1977" h="5149" extrusionOk="0">
                  <a:moveTo>
                    <a:pt x="345" y="1"/>
                  </a:moveTo>
                  <a:cubicBezTo>
                    <a:pt x="338" y="1"/>
                    <a:pt x="335" y="2"/>
                    <a:pt x="335" y="5"/>
                  </a:cubicBezTo>
                  <a:cubicBezTo>
                    <a:pt x="274" y="36"/>
                    <a:pt x="578" y="279"/>
                    <a:pt x="943" y="704"/>
                  </a:cubicBezTo>
                  <a:cubicBezTo>
                    <a:pt x="1277" y="1099"/>
                    <a:pt x="1611" y="1829"/>
                    <a:pt x="1581" y="2619"/>
                  </a:cubicBezTo>
                  <a:cubicBezTo>
                    <a:pt x="1551" y="3440"/>
                    <a:pt x="1125" y="4109"/>
                    <a:pt x="760" y="4504"/>
                  </a:cubicBezTo>
                  <a:cubicBezTo>
                    <a:pt x="335" y="4899"/>
                    <a:pt x="0" y="5112"/>
                    <a:pt x="31" y="5142"/>
                  </a:cubicBezTo>
                  <a:cubicBezTo>
                    <a:pt x="31" y="5146"/>
                    <a:pt x="38" y="5149"/>
                    <a:pt x="52" y="5149"/>
                  </a:cubicBezTo>
                  <a:cubicBezTo>
                    <a:pt x="136" y="5149"/>
                    <a:pt x="468" y="5056"/>
                    <a:pt x="912" y="4716"/>
                  </a:cubicBezTo>
                  <a:cubicBezTo>
                    <a:pt x="1368" y="4352"/>
                    <a:pt x="1885" y="3622"/>
                    <a:pt x="1915" y="2680"/>
                  </a:cubicBezTo>
                  <a:cubicBezTo>
                    <a:pt x="1976" y="1707"/>
                    <a:pt x="1551" y="917"/>
                    <a:pt x="1125" y="491"/>
                  </a:cubicBezTo>
                  <a:cubicBezTo>
                    <a:pt x="741" y="134"/>
                    <a:pt x="406" y="1"/>
                    <a:pt x="34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68;p59"/>
            <p:cNvSpPr/>
            <p:nvPr/>
          </p:nvSpPr>
          <p:spPr>
            <a:xfrm>
              <a:off x="4581325" y="2059295"/>
              <a:ext cx="112354" cy="147423"/>
            </a:xfrm>
            <a:custGeom>
              <a:avLst/>
              <a:gdLst/>
              <a:ahLst/>
              <a:cxnLst/>
              <a:rect l="l" t="t" r="r" b="b"/>
              <a:pathLst>
                <a:path w="5472" h="7180" extrusionOk="0">
                  <a:moveTo>
                    <a:pt x="3131" y="0"/>
                  </a:moveTo>
                  <a:cubicBezTo>
                    <a:pt x="3040" y="852"/>
                    <a:pt x="2371" y="1520"/>
                    <a:pt x="1733" y="2067"/>
                  </a:cubicBezTo>
                  <a:cubicBezTo>
                    <a:pt x="1064" y="2614"/>
                    <a:pt x="365" y="3192"/>
                    <a:pt x="122" y="3982"/>
                  </a:cubicBezTo>
                  <a:cubicBezTo>
                    <a:pt x="61" y="4256"/>
                    <a:pt x="0" y="4560"/>
                    <a:pt x="61" y="4864"/>
                  </a:cubicBezTo>
                  <a:cubicBezTo>
                    <a:pt x="61" y="5198"/>
                    <a:pt x="91" y="5563"/>
                    <a:pt x="243" y="5897"/>
                  </a:cubicBezTo>
                  <a:cubicBezTo>
                    <a:pt x="547" y="6657"/>
                    <a:pt x="1337" y="7143"/>
                    <a:pt x="2189" y="7174"/>
                  </a:cubicBezTo>
                  <a:cubicBezTo>
                    <a:pt x="2244" y="7178"/>
                    <a:pt x="2300" y="7180"/>
                    <a:pt x="2356" y="7180"/>
                  </a:cubicBezTo>
                  <a:cubicBezTo>
                    <a:pt x="3116" y="7180"/>
                    <a:pt x="3839" y="6800"/>
                    <a:pt x="4377" y="6262"/>
                  </a:cubicBezTo>
                  <a:cubicBezTo>
                    <a:pt x="4955" y="5654"/>
                    <a:pt x="5259" y="4864"/>
                    <a:pt x="5380" y="4073"/>
                  </a:cubicBezTo>
                  <a:cubicBezTo>
                    <a:pt x="5471" y="3283"/>
                    <a:pt x="5380" y="2432"/>
                    <a:pt x="4985" y="1703"/>
                  </a:cubicBezTo>
                  <a:cubicBezTo>
                    <a:pt x="4620" y="1003"/>
                    <a:pt x="3952" y="426"/>
                    <a:pt x="3192" y="183"/>
                  </a:cubicBezTo>
                  <a:lnTo>
                    <a:pt x="3131" y="0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69;p59"/>
            <p:cNvSpPr/>
            <p:nvPr/>
          </p:nvSpPr>
          <p:spPr>
            <a:xfrm>
              <a:off x="4573194" y="1929468"/>
              <a:ext cx="79297" cy="280885"/>
            </a:xfrm>
            <a:custGeom>
              <a:avLst/>
              <a:gdLst/>
              <a:ahLst/>
              <a:cxnLst/>
              <a:rect l="l" t="t" r="r" b="b"/>
              <a:pathLst>
                <a:path w="3862" h="13680" extrusionOk="0">
                  <a:moveTo>
                    <a:pt x="2498" y="0"/>
                  </a:moveTo>
                  <a:cubicBezTo>
                    <a:pt x="2497" y="0"/>
                    <a:pt x="2495" y="1"/>
                    <a:pt x="2493" y="1"/>
                  </a:cubicBezTo>
                  <a:cubicBezTo>
                    <a:pt x="2433" y="62"/>
                    <a:pt x="2615" y="974"/>
                    <a:pt x="2889" y="2433"/>
                  </a:cubicBezTo>
                  <a:cubicBezTo>
                    <a:pt x="2980" y="3162"/>
                    <a:pt x="3101" y="4074"/>
                    <a:pt x="3192" y="5077"/>
                  </a:cubicBezTo>
                  <a:cubicBezTo>
                    <a:pt x="3223" y="5564"/>
                    <a:pt x="3253" y="6080"/>
                    <a:pt x="3192" y="6536"/>
                  </a:cubicBezTo>
                  <a:cubicBezTo>
                    <a:pt x="3132" y="6779"/>
                    <a:pt x="3071" y="6992"/>
                    <a:pt x="2949" y="7235"/>
                  </a:cubicBezTo>
                  <a:cubicBezTo>
                    <a:pt x="2828" y="7418"/>
                    <a:pt x="2676" y="7600"/>
                    <a:pt x="2463" y="7813"/>
                  </a:cubicBezTo>
                  <a:cubicBezTo>
                    <a:pt x="2037" y="8147"/>
                    <a:pt x="1551" y="8421"/>
                    <a:pt x="1095" y="8785"/>
                  </a:cubicBezTo>
                  <a:cubicBezTo>
                    <a:pt x="639" y="9181"/>
                    <a:pt x="274" y="9697"/>
                    <a:pt x="123" y="10184"/>
                  </a:cubicBezTo>
                  <a:cubicBezTo>
                    <a:pt x="1" y="10731"/>
                    <a:pt x="1" y="11278"/>
                    <a:pt x="123" y="11764"/>
                  </a:cubicBezTo>
                  <a:cubicBezTo>
                    <a:pt x="244" y="12220"/>
                    <a:pt x="518" y="12615"/>
                    <a:pt x="822" y="12889"/>
                  </a:cubicBezTo>
                  <a:cubicBezTo>
                    <a:pt x="1399" y="13466"/>
                    <a:pt x="2068" y="13649"/>
                    <a:pt x="2524" y="13679"/>
                  </a:cubicBezTo>
                  <a:cubicBezTo>
                    <a:pt x="2980" y="13618"/>
                    <a:pt x="3223" y="13558"/>
                    <a:pt x="3223" y="13497"/>
                  </a:cubicBezTo>
                  <a:cubicBezTo>
                    <a:pt x="3223" y="13466"/>
                    <a:pt x="2980" y="13466"/>
                    <a:pt x="2585" y="13375"/>
                  </a:cubicBezTo>
                  <a:cubicBezTo>
                    <a:pt x="2189" y="13314"/>
                    <a:pt x="1612" y="13071"/>
                    <a:pt x="1156" y="12555"/>
                  </a:cubicBezTo>
                  <a:cubicBezTo>
                    <a:pt x="943" y="12281"/>
                    <a:pt x="761" y="11947"/>
                    <a:pt x="670" y="11582"/>
                  </a:cubicBezTo>
                  <a:cubicBezTo>
                    <a:pt x="609" y="11187"/>
                    <a:pt x="609" y="10731"/>
                    <a:pt x="761" y="10305"/>
                  </a:cubicBezTo>
                  <a:cubicBezTo>
                    <a:pt x="882" y="9910"/>
                    <a:pt x="1126" y="9515"/>
                    <a:pt x="1551" y="9181"/>
                  </a:cubicBezTo>
                  <a:cubicBezTo>
                    <a:pt x="1916" y="8877"/>
                    <a:pt x="2433" y="8603"/>
                    <a:pt x="2919" y="8178"/>
                  </a:cubicBezTo>
                  <a:cubicBezTo>
                    <a:pt x="3132" y="7995"/>
                    <a:pt x="3375" y="7722"/>
                    <a:pt x="3527" y="7448"/>
                  </a:cubicBezTo>
                  <a:cubicBezTo>
                    <a:pt x="3679" y="7144"/>
                    <a:pt x="3740" y="6840"/>
                    <a:pt x="3800" y="6597"/>
                  </a:cubicBezTo>
                  <a:cubicBezTo>
                    <a:pt x="3861" y="5989"/>
                    <a:pt x="3800" y="5442"/>
                    <a:pt x="3740" y="4956"/>
                  </a:cubicBezTo>
                  <a:cubicBezTo>
                    <a:pt x="3648" y="3953"/>
                    <a:pt x="3496" y="3041"/>
                    <a:pt x="3284" y="2342"/>
                  </a:cubicBezTo>
                  <a:cubicBezTo>
                    <a:pt x="2955" y="877"/>
                    <a:pt x="2597" y="0"/>
                    <a:pt x="249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70;p59"/>
            <p:cNvSpPr/>
            <p:nvPr/>
          </p:nvSpPr>
          <p:spPr>
            <a:xfrm>
              <a:off x="4652470" y="2171382"/>
              <a:ext cx="22483" cy="22360"/>
            </a:xfrm>
            <a:custGeom>
              <a:avLst/>
              <a:gdLst/>
              <a:ahLst/>
              <a:cxnLst/>
              <a:rect l="l" t="t" r="r" b="b"/>
              <a:pathLst>
                <a:path w="1095" h="1089" extrusionOk="0">
                  <a:moveTo>
                    <a:pt x="959" y="1"/>
                  </a:moveTo>
                  <a:cubicBezTo>
                    <a:pt x="842" y="1"/>
                    <a:pt x="607" y="173"/>
                    <a:pt x="395" y="438"/>
                  </a:cubicBezTo>
                  <a:cubicBezTo>
                    <a:pt x="152" y="742"/>
                    <a:pt x="0" y="1046"/>
                    <a:pt x="122" y="1076"/>
                  </a:cubicBezTo>
                  <a:cubicBezTo>
                    <a:pt x="130" y="1084"/>
                    <a:pt x="141" y="1088"/>
                    <a:pt x="156" y="1088"/>
                  </a:cubicBezTo>
                  <a:cubicBezTo>
                    <a:pt x="253" y="1088"/>
                    <a:pt x="491" y="916"/>
                    <a:pt x="730" y="651"/>
                  </a:cubicBezTo>
                  <a:cubicBezTo>
                    <a:pt x="942" y="408"/>
                    <a:pt x="1094" y="104"/>
                    <a:pt x="1003" y="13"/>
                  </a:cubicBezTo>
                  <a:cubicBezTo>
                    <a:pt x="991" y="5"/>
                    <a:pt x="977" y="1"/>
                    <a:pt x="959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1;p59"/>
            <p:cNvSpPr/>
            <p:nvPr/>
          </p:nvSpPr>
          <p:spPr>
            <a:xfrm>
              <a:off x="4920828" y="3514060"/>
              <a:ext cx="37472" cy="31620"/>
            </a:xfrm>
            <a:custGeom>
              <a:avLst/>
              <a:gdLst/>
              <a:ahLst/>
              <a:cxnLst/>
              <a:rect l="l" t="t" r="r" b="b"/>
              <a:pathLst>
                <a:path w="1825" h="1540" extrusionOk="0">
                  <a:moveTo>
                    <a:pt x="1824" y="1"/>
                  </a:moveTo>
                  <a:cubicBezTo>
                    <a:pt x="1794" y="61"/>
                    <a:pt x="1763" y="61"/>
                    <a:pt x="1672" y="92"/>
                  </a:cubicBezTo>
                  <a:cubicBezTo>
                    <a:pt x="1642" y="426"/>
                    <a:pt x="1490" y="882"/>
                    <a:pt x="1064" y="1156"/>
                  </a:cubicBezTo>
                  <a:cubicBezTo>
                    <a:pt x="882" y="1277"/>
                    <a:pt x="639" y="1338"/>
                    <a:pt x="426" y="1338"/>
                  </a:cubicBezTo>
                  <a:cubicBezTo>
                    <a:pt x="304" y="1338"/>
                    <a:pt x="183" y="1308"/>
                    <a:pt x="122" y="1277"/>
                  </a:cubicBezTo>
                  <a:lnTo>
                    <a:pt x="92" y="1308"/>
                  </a:lnTo>
                  <a:cubicBezTo>
                    <a:pt x="31" y="1338"/>
                    <a:pt x="0" y="1368"/>
                    <a:pt x="0" y="1429"/>
                  </a:cubicBezTo>
                  <a:lnTo>
                    <a:pt x="456" y="1520"/>
                  </a:lnTo>
                  <a:cubicBezTo>
                    <a:pt x="515" y="1533"/>
                    <a:pt x="573" y="1539"/>
                    <a:pt x="631" y="1539"/>
                  </a:cubicBezTo>
                  <a:cubicBezTo>
                    <a:pt x="844" y="1539"/>
                    <a:pt x="1049" y="1457"/>
                    <a:pt x="1216" y="1338"/>
                  </a:cubicBezTo>
                  <a:cubicBezTo>
                    <a:pt x="1459" y="1186"/>
                    <a:pt x="1642" y="973"/>
                    <a:pt x="1702" y="730"/>
                  </a:cubicBezTo>
                  <a:cubicBezTo>
                    <a:pt x="1824" y="517"/>
                    <a:pt x="1824" y="274"/>
                    <a:pt x="1824" y="92"/>
                  </a:cubicBezTo>
                  <a:lnTo>
                    <a:pt x="18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2;p59"/>
            <p:cNvSpPr/>
            <p:nvPr/>
          </p:nvSpPr>
          <p:spPr>
            <a:xfrm>
              <a:off x="4877135" y="3675034"/>
              <a:ext cx="37472" cy="37513"/>
            </a:xfrm>
            <a:custGeom>
              <a:avLst/>
              <a:gdLst/>
              <a:ahLst/>
              <a:cxnLst/>
              <a:rect l="l" t="t" r="r" b="b"/>
              <a:pathLst>
                <a:path w="1825" h="1827" extrusionOk="0">
                  <a:moveTo>
                    <a:pt x="1239" y="0"/>
                  </a:moveTo>
                  <a:cubicBezTo>
                    <a:pt x="1043" y="0"/>
                    <a:pt x="816" y="67"/>
                    <a:pt x="639" y="185"/>
                  </a:cubicBezTo>
                  <a:cubicBezTo>
                    <a:pt x="396" y="367"/>
                    <a:pt x="122" y="671"/>
                    <a:pt x="31" y="1066"/>
                  </a:cubicBezTo>
                  <a:cubicBezTo>
                    <a:pt x="1" y="1249"/>
                    <a:pt x="1" y="1492"/>
                    <a:pt x="153" y="1674"/>
                  </a:cubicBezTo>
                  <a:cubicBezTo>
                    <a:pt x="244" y="1735"/>
                    <a:pt x="335" y="1826"/>
                    <a:pt x="426" y="1826"/>
                  </a:cubicBezTo>
                  <a:lnTo>
                    <a:pt x="700" y="1826"/>
                  </a:lnTo>
                  <a:cubicBezTo>
                    <a:pt x="1034" y="1735"/>
                    <a:pt x="1247" y="1583"/>
                    <a:pt x="1490" y="1431"/>
                  </a:cubicBezTo>
                  <a:cubicBezTo>
                    <a:pt x="1672" y="1279"/>
                    <a:pt x="1794" y="1097"/>
                    <a:pt x="1824" y="945"/>
                  </a:cubicBezTo>
                  <a:cubicBezTo>
                    <a:pt x="1824" y="884"/>
                    <a:pt x="1824" y="793"/>
                    <a:pt x="1794" y="793"/>
                  </a:cubicBezTo>
                  <a:cubicBezTo>
                    <a:pt x="1764" y="793"/>
                    <a:pt x="1764" y="1127"/>
                    <a:pt x="1368" y="1370"/>
                  </a:cubicBezTo>
                  <a:cubicBezTo>
                    <a:pt x="1186" y="1492"/>
                    <a:pt x="913" y="1644"/>
                    <a:pt x="639" y="1674"/>
                  </a:cubicBezTo>
                  <a:cubicBezTo>
                    <a:pt x="601" y="1682"/>
                    <a:pt x="567" y="1686"/>
                    <a:pt x="535" y="1686"/>
                  </a:cubicBezTo>
                  <a:cubicBezTo>
                    <a:pt x="441" y="1686"/>
                    <a:pt x="373" y="1652"/>
                    <a:pt x="305" y="1583"/>
                  </a:cubicBezTo>
                  <a:cubicBezTo>
                    <a:pt x="244" y="1522"/>
                    <a:pt x="244" y="1340"/>
                    <a:pt x="274" y="1188"/>
                  </a:cubicBezTo>
                  <a:cubicBezTo>
                    <a:pt x="406" y="660"/>
                    <a:pt x="905" y="247"/>
                    <a:pt x="1293" y="247"/>
                  </a:cubicBezTo>
                  <a:cubicBezTo>
                    <a:pt x="1352" y="247"/>
                    <a:pt x="1408" y="256"/>
                    <a:pt x="1460" y="276"/>
                  </a:cubicBezTo>
                  <a:cubicBezTo>
                    <a:pt x="1642" y="337"/>
                    <a:pt x="1703" y="489"/>
                    <a:pt x="1764" y="610"/>
                  </a:cubicBezTo>
                  <a:cubicBezTo>
                    <a:pt x="1794" y="732"/>
                    <a:pt x="1794" y="793"/>
                    <a:pt x="1794" y="793"/>
                  </a:cubicBezTo>
                  <a:cubicBezTo>
                    <a:pt x="1794" y="793"/>
                    <a:pt x="1824" y="732"/>
                    <a:pt x="1824" y="580"/>
                  </a:cubicBezTo>
                  <a:cubicBezTo>
                    <a:pt x="1824" y="459"/>
                    <a:pt x="1794" y="185"/>
                    <a:pt x="1520" y="63"/>
                  </a:cubicBezTo>
                  <a:cubicBezTo>
                    <a:pt x="1445" y="20"/>
                    <a:pt x="1347" y="0"/>
                    <a:pt x="1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73;p59"/>
            <p:cNvSpPr/>
            <p:nvPr/>
          </p:nvSpPr>
          <p:spPr>
            <a:xfrm>
              <a:off x="4935796" y="3758191"/>
              <a:ext cx="38088" cy="37924"/>
            </a:xfrm>
            <a:custGeom>
              <a:avLst/>
              <a:gdLst/>
              <a:ahLst/>
              <a:cxnLst/>
              <a:rect l="l" t="t" r="r" b="b"/>
              <a:pathLst>
                <a:path w="1855" h="1847" extrusionOk="0">
                  <a:moveTo>
                    <a:pt x="1259" y="0"/>
                  </a:moveTo>
                  <a:cubicBezTo>
                    <a:pt x="1143" y="0"/>
                    <a:pt x="1020" y="43"/>
                    <a:pt x="913" y="86"/>
                  </a:cubicBezTo>
                  <a:cubicBezTo>
                    <a:pt x="761" y="147"/>
                    <a:pt x="639" y="269"/>
                    <a:pt x="487" y="390"/>
                  </a:cubicBezTo>
                  <a:cubicBezTo>
                    <a:pt x="366" y="512"/>
                    <a:pt x="214" y="664"/>
                    <a:pt x="153" y="816"/>
                  </a:cubicBezTo>
                  <a:cubicBezTo>
                    <a:pt x="62" y="968"/>
                    <a:pt x="1" y="1150"/>
                    <a:pt x="31" y="1393"/>
                  </a:cubicBezTo>
                  <a:cubicBezTo>
                    <a:pt x="62" y="1576"/>
                    <a:pt x="214" y="1758"/>
                    <a:pt x="426" y="1789"/>
                  </a:cubicBezTo>
                  <a:cubicBezTo>
                    <a:pt x="509" y="1830"/>
                    <a:pt x="585" y="1846"/>
                    <a:pt x="658" y="1846"/>
                  </a:cubicBezTo>
                  <a:cubicBezTo>
                    <a:pt x="746" y="1846"/>
                    <a:pt x="829" y="1822"/>
                    <a:pt x="913" y="1789"/>
                  </a:cubicBezTo>
                  <a:cubicBezTo>
                    <a:pt x="1065" y="1758"/>
                    <a:pt x="1186" y="1697"/>
                    <a:pt x="1247" y="1606"/>
                  </a:cubicBezTo>
                  <a:cubicBezTo>
                    <a:pt x="1642" y="1302"/>
                    <a:pt x="1733" y="998"/>
                    <a:pt x="1703" y="998"/>
                  </a:cubicBezTo>
                  <a:cubicBezTo>
                    <a:pt x="1673" y="998"/>
                    <a:pt x="1551" y="1241"/>
                    <a:pt x="1186" y="1454"/>
                  </a:cubicBezTo>
                  <a:cubicBezTo>
                    <a:pt x="1036" y="1540"/>
                    <a:pt x="870" y="1626"/>
                    <a:pt x="711" y="1626"/>
                  </a:cubicBezTo>
                  <a:cubicBezTo>
                    <a:pt x="645" y="1626"/>
                    <a:pt x="580" y="1611"/>
                    <a:pt x="518" y="1576"/>
                  </a:cubicBezTo>
                  <a:cubicBezTo>
                    <a:pt x="426" y="1545"/>
                    <a:pt x="335" y="1424"/>
                    <a:pt x="305" y="1302"/>
                  </a:cubicBezTo>
                  <a:cubicBezTo>
                    <a:pt x="274" y="1181"/>
                    <a:pt x="305" y="1029"/>
                    <a:pt x="366" y="877"/>
                  </a:cubicBezTo>
                  <a:cubicBezTo>
                    <a:pt x="457" y="725"/>
                    <a:pt x="578" y="634"/>
                    <a:pt x="670" y="542"/>
                  </a:cubicBezTo>
                  <a:cubicBezTo>
                    <a:pt x="791" y="421"/>
                    <a:pt x="913" y="360"/>
                    <a:pt x="1034" y="269"/>
                  </a:cubicBezTo>
                  <a:cubicBezTo>
                    <a:pt x="1111" y="214"/>
                    <a:pt x="1196" y="191"/>
                    <a:pt x="1279" y="191"/>
                  </a:cubicBezTo>
                  <a:cubicBezTo>
                    <a:pt x="1425" y="191"/>
                    <a:pt x="1565" y="263"/>
                    <a:pt x="1642" y="360"/>
                  </a:cubicBezTo>
                  <a:cubicBezTo>
                    <a:pt x="1733" y="512"/>
                    <a:pt x="1794" y="694"/>
                    <a:pt x="1733" y="816"/>
                  </a:cubicBezTo>
                  <a:cubicBezTo>
                    <a:pt x="1703" y="937"/>
                    <a:pt x="1673" y="998"/>
                    <a:pt x="1703" y="998"/>
                  </a:cubicBezTo>
                  <a:cubicBezTo>
                    <a:pt x="1703" y="998"/>
                    <a:pt x="1794" y="968"/>
                    <a:pt x="1825" y="816"/>
                  </a:cubicBezTo>
                  <a:cubicBezTo>
                    <a:pt x="1855" y="694"/>
                    <a:pt x="1855" y="482"/>
                    <a:pt x="1733" y="238"/>
                  </a:cubicBezTo>
                  <a:cubicBezTo>
                    <a:pt x="1673" y="117"/>
                    <a:pt x="1551" y="26"/>
                    <a:pt x="1399" y="26"/>
                  </a:cubicBezTo>
                  <a:cubicBezTo>
                    <a:pt x="1355" y="8"/>
                    <a:pt x="1307" y="0"/>
                    <a:pt x="1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74;p59"/>
            <p:cNvSpPr/>
            <p:nvPr/>
          </p:nvSpPr>
          <p:spPr>
            <a:xfrm>
              <a:off x="5008830" y="3831984"/>
              <a:ext cx="35583" cy="37821"/>
            </a:xfrm>
            <a:custGeom>
              <a:avLst/>
              <a:gdLst/>
              <a:ahLst/>
              <a:cxnLst/>
              <a:rect l="l" t="t" r="r" b="b"/>
              <a:pathLst>
                <a:path w="1733" h="1842" extrusionOk="0">
                  <a:moveTo>
                    <a:pt x="1136" y="0"/>
                  </a:moveTo>
                  <a:cubicBezTo>
                    <a:pt x="1018" y="0"/>
                    <a:pt x="895" y="21"/>
                    <a:pt x="760" y="79"/>
                  </a:cubicBezTo>
                  <a:cubicBezTo>
                    <a:pt x="426" y="261"/>
                    <a:pt x="243" y="565"/>
                    <a:pt x="122" y="839"/>
                  </a:cubicBezTo>
                  <a:cubicBezTo>
                    <a:pt x="0" y="1143"/>
                    <a:pt x="0" y="1447"/>
                    <a:pt x="152" y="1660"/>
                  </a:cubicBezTo>
                  <a:cubicBezTo>
                    <a:pt x="243" y="1781"/>
                    <a:pt x="365" y="1842"/>
                    <a:pt x="426" y="1842"/>
                  </a:cubicBezTo>
                  <a:cubicBezTo>
                    <a:pt x="547" y="1842"/>
                    <a:pt x="608" y="1842"/>
                    <a:pt x="669" y="1812"/>
                  </a:cubicBezTo>
                  <a:cubicBezTo>
                    <a:pt x="851" y="1781"/>
                    <a:pt x="882" y="1690"/>
                    <a:pt x="882" y="1690"/>
                  </a:cubicBezTo>
                  <a:lnTo>
                    <a:pt x="882" y="1690"/>
                  </a:lnTo>
                  <a:cubicBezTo>
                    <a:pt x="882" y="1690"/>
                    <a:pt x="821" y="1690"/>
                    <a:pt x="699" y="1751"/>
                  </a:cubicBezTo>
                  <a:cubicBezTo>
                    <a:pt x="672" y="1758"/>
                    <a:pt x="643" y="1761"/>
                    <a:pt x="614" y="1761"/>
                  </a:cubicBezTo>
                  <a:cubicBezTo>
                    <a:pt x="514" y="1761"/>
                    <a:pt x="412" y="1717"/>
                    <a:pt x="365" y="1599"/>
                  </a:cubicBezTo>
                  <a:cubicBezTo>
                    <a:pt x="213" y="1295"/>
                    <a:pt x="426" y="596"/>
                    <a:pt x="912" y="322"/>
                  </a:cubicBezTo>
                  <a:cubicBezTo>
                    <a:pt x="983" y="287"/>
                    <a:pt x="1065" y="272"/>
                    <a:pt x="1145" y="272"/>
                  </a:cubicBezTo>
                  <a:cubicBezTo>
                    <a:pt x="1201" y="272"/>
                    <a:pt x="1257" y="279"/>
                    <a:pt x="1307" y="292"/>
                  </a:cubicBezTo>
                  <a:cubicBezTo>
                    <a:pt x="1429" y="322"/>
                    <a:pt x="1490" y="383"/>
                    <a:pt x="1490" y="474"/>
                  </a:cubicBezTo>
                  <a:cubicBezTo>
                    <a:pt x="1490" y="717"/>
                    <a:pt x="1368" y="930"/>
                    <a:pt x="1277" y="1143"/>
                  </a:cubicBezTo>
                  <a:cubicBezTo>
                    <a:pt x="1034" y="1508"/>
                    <a:pt x="851" y="1660"/>
                    <a:pt x="882" y="1690"/>
                  </a:cubicBezTo>
                  <a:cubicBezTo>
                    <a:pt x="882" y="1699"/>
                    <a:pt x="887" y="1703"/>
                    <a:pt x="898" y="1703"/>
                  </a:cubicBezTo>
                  <a:cubicBezTo>
                    <a:pt x="960" y="1703"/>
                    <a:pt x="1194" y="1547"/>
                    <a:pt x="1429" y="1234"/>
                  </a:cubicBezTo>
                  <a:cubicBezTo>
                    <a:pt x="1520" y="1052"/>
                    <a:pt x="1672" y="839"/>
                    <a:pt x="1733" y="474"/>
                  </a:cubicBezTo>
                  <a:cubicBezTo>
                    <a:pt x="1733" y="444"/>
                    <a:pt x="1733" y="413"/>
                    <a:pt x="1672" y="322"/>
                  </a:cubicBezTo>
                  <a:cubicBezTo>
                    <a:pt x="1642" y="292"/>
                    <a:pt x="1642" y="231"/>
                    <a:pt x="1611" y="170"/>
                  </a:cubicBezTo>
                  <a:cubicBezTo>
                    <a:pt x="1520" y="109"/>
                    <a:pt x="1459" y="79"/>
                    <a:pt x="1338" y="18"/>
                  </a:cubicBezTo>
                  <a:cubicBezTo>
                    <a:pt x="1271" y="7"/>
                    <a:pt x="1204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1841;p38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800" dirty="0" smtClean="0">
                <a:latin typeface="Cooper Black" pitchFamily="18" charset="0"/>
              </a:rPr>
              <a:t>4. </a:t>
            </a:r>
            <a:r>
              <a:rPr lang="en-US" sz="2800" dirty="0" err="1" smtClean="0">
                <a:latin typeface="Cooper Black" pitchFamily="18" charset="0"/>
              </a:rPr>
              <a:t>Pembullyan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57" name="Google Shape;2179;p45"/>
          <p:cNvSpPr txBox="1"/>
          <p:nvPr/>
        </p:nvSpPr>
        <p:spPr>
          <a:xfrm>
            <a:off x="533400" y="1116092"/>
            <a:ext cx="8140440" cy="389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1600" b="1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Solusi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/</a:t>
            </a:r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cara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penanganan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lang="en-US" sz="1600" b="1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 algn="ctr"/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Tingkatkan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kesadaran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di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antara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anak-anak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Tekankan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 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perilaku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baik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empati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capaian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prestasi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bersama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di </a:t>
            </a: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sekolah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Latihlah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guru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staf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sekolah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tentang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bagaimana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mengatasi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 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bullying.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Libatkan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orang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tua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&amp;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siswa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dalam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meningkatkan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kesadaran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cara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mengambil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tindakan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disepakati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terhadap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 bullying.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19917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72"/>
          <p:cNvSpPr/>
          <p:nvPr/>
        </p:nvSpPr>
        <p:spPr>
          <a:xfrm>
            <a:off x="2438250" y="1665850"/>
            <a:ext cx="4267500" cy="2556300"/>
          </a:xfrm>
          <a:prstGeom prst="roundRect">
            <a:avLst>
              <a:gd name="adj" fmla="val 1282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72"/>
          <p:cNvSpPr txBox="1">
            <a:spLocks noGrp="1"/>
          </p:cNvSpPr>
          <p:nvPr>
            <p:ph type="subTitle" idx="1"/>
          </p:nvPr>
        </p:nvSpPr>
        <p:spPr>
          <a:xfrm>
            <a:off x="2866050" y="2357041"/>
            <a:ext cx="34119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latin typeface="Cooper Black" pitchFamily="18" charset="0"/>
              </a:rPr>
              <a:t>TERIMA KASIH</a:t>
            </a:r>
            <a:endParaRPr sz="5400" dirty="0">
              <a:latin typeface="Cooper Black" pitchFamily="18" charset="0"/>
            </a:endParaRPr>
          </a:p>
        </p:txBody>
      </p:sp>
      <p:grpSp>
        <p:nvGrpSpPr>
          <p:cNvPr id="3924" name="Google Shape;3924;p72"/>
          <p:cNvGrpSpPr/>
          <p:nvPr/>
        </p:nvGrpSpPr>
        <p:grpSpPr>
          <a:xfrm rot="-730486" flipH="1">
            <a:off x="1091409" y="1648710"/>
            <a:ext cx="680819" cy="444933"/>
            <a:chOff x="713225" y="901338"/>
            <a:chExt cx="1204537" cy="787197"/>
          </a:xfrm>
        </p:grpSpPr>
        <p:sp>
          <p:nvSpPr>
            <p:cNvPr id="3925" name="Google Shape;3925;p72"/>
            <p:cNvSpPr/>
            <p:nvPr/>
          </p:nvSpPr>
          <p:spPr>
            <a:xfrm>
              <a:off x="713225" y="901338"/>
              <a:ext cx="1204537" cy="787197"/>
            </a:xfrm>
            <a:custGeom>
              <a:avLst/>
              <a:gdLst/>
              <a:ahLst/>
              <a:cxnLst/>
              <a:rect l="l" t="t" r="r" b="b"/>
              <a:pathLst>
                <a:path w="19736" h="12898" extrusionOk="0">
                  <a:moveTo>
                    <a:pt x="8387" y="0"/>
                  </a:moveTo>
                  <a:cubicBezTo>
                    <a:pt x="7405" y="0"/>
                    <a:pt x="6377" y="208"/>
                    <a:pt x="5708" y="909"/>
                  </a:cubicBezTo>
                  <a:cubicBezTo>
                    <a:pt x="4673" y="1976"/>
                    <a:pt x="4054" y="3491"/>
                    <a:pt x="3702" y="5027"/>
                  </a:cubicBezTo>
                  <a:cubicBezTo>
                    <a:pt x="2984" y="5271"/>
                    <a:pt x="2231" y="5395"/>
                    <a:pt x="1480" y="5395"/>
                  </a:cubicBezTo>
                  <a:cubicBezTo>
                    <a:pt x="982" y="5395"/>
                    <a:pt x="485" y="5340"/>
                    <a:pt x="1" y="5229"/>
                  </a:cubicBezTo>
                  <a:lnTo>
                    <a:pt x="1" y="5229"/>
                  </a:lnTo>
                  <a:cubicBezTo>
                    <a:pt x="43" y="5645"/>
                    <a:pt x="459" y="5891"/>
                    <a:pt x="833" y="6051"/>
                  </a:cubicBezTo>
                  <a:cubicBezTo>
                    <a:pt x="1462" y="6316"/>
                    <a:pt x="2149" y="6446"/>
                    <a:pt x="2839" y="6446"/>
                  </a:cubicBezTo>
                  <a:cubicBezTo>
                    <a:pt x="3038" y="6446"/>
                    <a:pt x="3237" y="6435"/>
                    <a:pt x="3435" y="6414"/>
                  </a:cubicBezTo>
                  <a:lnTo>
                    <a:pt x="3435" y="6414"/>
                  </a:lnTo>
                  <a:cubicBezTo>
                    <a:pt x="3393" y="6659"/>
                    <a:pt x="3361" y="6894"/>
                    <a:pt x="3339" y="7139"/>
                  </a:cubicBezTo>
                  <a:cubicBezTo>
                    <a:pt x="3286" y="7640"/>
                    <a:pt x="3254" y="8163"/>
                    <a:pt x="3457" y="8632"/>
                  </a:cubicBezTo>
                  <a:cubicBezTo>
                    <a:pt x="3756" y="9326"/>
                    <a:pt x="4481" y="9710"/>
                    <a:pt x="5174" y="10019"/>
                  </a:cubicBezTo>
                  <a:cubicBezTo>
                    <a:pt x="8087" y="11310"/>
                    <a:pt x="11009" y="12281"/>
                    <a:pt x="14124" y="12857"/>
                  </a:cubicBezTo>
                  <a:cubicBezTo>
                    <a:pt x="14292" y="12887"/>
                    <a:pt x="14462" y="12897"/>
                    <a:pt x="14632" y="12897"/>
                  </a:cubicBezTo>
                  <a:cubicBezTo>
                    <a:pt x="14942" y="12897"/>
                    <a:pt x="15254" y="12864"/>
                    <a:pt x="15556" y="12864"/>
                  </a:cubicBezTo>
                  <a:cubicBezTo>
                    <a:pt x="15606" y="12864"/>
                    <a:pt x="15654" y="12865"/>
                    <a:pt x="15703" y="12867"/>
                  </a:cubicBezTo>
                  <a:cubicBezTo>
                    <a:pt x="15752" y="12870"/>
                    <a:pt x="15800" y="12872"/>
                    <a:pt x="15847" y="12872"/>
                  </a:cubicBezTo>
                  <a:cubicBezTo>
                    <a:pt x="16338" y="12872"/>
                    <a:pt x="16756" y="12719"/>
                    <a:pt x="17165" y="12398"/>
                  </a:cubicBezTo>
                  <a:cubicBezTo>
                    <a:pt x="18157" y="11619"/>
                    <a:pt x="18509" y="10670"/>
                    <a:pt x="18925" y="9539"/>
                  </a:cubicBezTo>
                  <a:cubicBezTo>
                    <a:pt x="19351" y="8334"/>
                    <a:pt x="19735" y="7118"/>
                    <a:pt x="19714" y="5859"/>
                  </a:cubicBezTo>
                  <a:cubicBezTo>
                    <a:pt x="19714" y="5784"/>
                    <a:pt x="19714" y="5731"/>
                    <a:pt x="19703" y="5667"/>
                  </a:cubicBezTo>
                  <a:cubicBezTo>
                    <a:pt x="19661" y="5037"/>
                    <a:pt x="19458" y="4408"/>
                    <a:pt x="19063" y="3949"/>
                  </a:cubicBezTo>
                  <a:cubicBezTo>
                    <a:pt x="18007" y="2733"/>
                    <a:pt x="16204" y="2147"/>
                    <a:pt x="14754" y="1624"/>
                  </a:cubicBezTo>
                  <a:cubicBezTo>
                    <a:pt x="12972" y="994"/>
                    <a:pt x="11201" y="269"/>
                    <a:pt x="9313" y="56"/>
                  </a:cubicBezTo>
                  <a:cubicBezTo>
                    <a:pt x="9018" y="22"/>
                    <a:pt x="8705" y="0"/>
                    <a:pt x="8387" y="0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72"/>
            <p:cNvSpPr/>
            <p:nvPr/>
          </p:nvSpPr>
          <p:spPr>
            <a:xfrm>
              <a:off x="1132523" y="1090845"/>
              <a:ext cx="552161" cy="474955"/>
            </a:xfrm>
            <a:custGeom>
              <a:avLst/>
              <a:gdLst/>
              <a:ahLst/>
              <a:cxnLst/>
              <a:rect l="l" t="t" r="r" b="b"/>
              <a:pathLst>
                <a:path w="9047" h="7782" extrusionOk="0">
                  <a:moveTo>
                    <a:pt x="4753" y="1002"/>
                  </a:moveTo>
                  <a:cubicBezTo>
                    <a:pt x="5254" y="1002"/>
                    <a:pt x="5753" y="1052"/>
                    <a:pt x="6241" y="1132"/>
                  </a:cubicBezTo>
                  <a:cubicBezTo>
                    <a:pt x="6892" y="1250"/>
                    <a:pt x="7681" y="1442"/>
                    <a:pt x="8182" y="1879"/>
                  </a:cubicBezTo>
                  <a:cubicBezTo>
                    <a:pt x="8513" y="2199"/>
                    <a:pt x="8417" y="2508"/>
                    <a:pt x="7916" y="2775"/>
                  </a:cubicBezTo>
                  <a:cubicBezTo>
                    <a:pt x="7857" y="2781"/>
                    <a:pt x="7798" y="2783"/>
                    <a:pt x="7740" y="2783"/>
                  </a:cubicBezTo>
                  <a:cubicBezTo>
                    <a:pt x="7681" y="2783"/>
                    <a:pt x="7622" y="2781"/>
                    <a:pt x="7564" y="2775"/>
                  </a:cubicBezTo>
                  <a:cubicBezTo>
                    <a:pt x="7190" y="2775"/>
                    <a:pt x="6817" y="2733"/>
                    <a:pt x="6444" y="2679"/>
                  </a:cubicBezTo>
                  <a:cubicBezTo>
                    <a:pt x="5868" y="2583"/>
                    <a:pt x="5291" y="2423"/>
                    <a:pt x="4747" y="2210"/>
                  </a:cubicBezTo>
                  <a:cubicBezTo>
                    <a:pt x="4105" y="1986"/>
                    <a:pt x="3503" y="1654"/>
                    <a:pt x="2952" y="1248"/>
                  </a:cubicBezTo>
                  <a:lnTo>
                    <a:pt x="2952" y="1248"/>
                  </a:lnTo>
                  <a:cubicBezTo>
                    <a:pt x="3316" y="1150"/>
                    <a:pt x="3689" y="1086"/>
                    <a:pt x="4054" y="1036"/>
                  </a:cubicBezTo>
                  <a:cubicBezTo>
                    <a:pt x="4287" y="1013"/>
                    <a:pt x="4520" y="1002"/>
                    <a:pt x="4753" y="1002"/>
                  </a:cubicBezTo>
                  <a:close/>
                  <a:moveTo>
                    <a:pt x="4767" y="4769"/>
                  </a:moveTo>
                  <a:cubicBezTo>
                    <a:pt x="4954" y="4769"/>
                    <a:pt x="5141" y="4786"/>
                    <a:pt x="5323" y="4813"/>
                  </a:cubicBezTo>
                  <a:cubicBezTo>
                    <a:pt x="5612" y="4866"/>
                    <a:pt x="6614" y="5218"/>
                    <a:pt x="5910" y="5463"/>
                  </a:cubicBezTo>
                  <a:cubicBezTo>
                    <a:pt x="5663" y="5549"/>
                    <a:pt x="5386" y="5579"/>
                    <a:pt x="5103" y="5579"/>
                  </a:cubicBezTo>
                  <a:cubicBezTo>
                    <a:pt x="4677" y="5579"/>
                    <a:pt x="4235" y="5510"/>
                    <a:pt x="3851" y="5453"/>
                  </a:cubicBezTo>
                  <a:cubicBezTo>
                    <a:pt x="3695" y="5429"/>
                    <a:pt x="3516" y="5395"/>
                    <a:pt x="3324" y="5348"/>
                  </a:cubicBezTo>
                  <a:lnTo>
                    <a:pt x="3324" y="5348"/>
                  </a:lnTo>
                  <a:cubicBezTo>
                    <a:pt x="3472" y="5196"/>
                    <a:pt x="3636" y="5068"/>
                    <a:pt x="3787" y="4983"/>
                  </a:cubicBezTo>
                  <a:cubicBezTo>
                    <a:pt x="4090" y="4825"/>
                    <a:pt x="4428" y="4769"/>
                    <a:pt x="4767" y="4769"/>
                  </a:cubicBezTo>
                  <a:close/>
                  <a:moveTo>
                    <a:pt x="1535" y="0"/>
                  </a:moveTo>
                  <a:cubicBezTo>
                    <a:pt x="1395" y="0"/>
                    <a:pt x="1263" y="190"/>
                    <a:pt x="1387" y="322"/>
                  </a:cubicBezTo>
                  <a:cubicBezTo>
                    <a:pt x="1642" y="611"/>
                    <a:pt x="1913" y="878"/>
                    <a:pt x="2200" y="1125"/>
                  </a:cubicBezTo>
                  <a:lnTo>
                    <a:pt x="2200" y="1125"/>
                  </a:lnTo>
                  <a:cubicBezTo>
                    <a:pt x="1872" y="1261"/>
                    <a:pt x="1556" y="1426"/>
                    <a:pt x="1259" y="1623"/>
                  </a:cubicBezTo>
                  <a:cubicBezTo>
                    <a:pt x="747" y="1975"/>
                    <a:pt x="320" y="2444"/>
                    <a:pt x="160" y="3042"/>
                  </a:cubicBezTo>
                  <a:cubicBezTo>
                    <a:pt x="0" y="3650"/>
                    <a:pt x="427" y="4183"/>
                    <a:pt x="864" y="4546"/>
                  </a:cubicBezTo>
                  <a:cubicBezTo>
                    <a:pt x="1402" y="5003"/>
                    <a:pt x="2030" y="5322"/>
                    <a:pt x="2695" y="5538"/>
                  </a:cubicBezTo>
                  <a:lnTo>
                    <a:pt x="2695" y="5538"/>
                  </a:lnTo>
                  <a:cubicBezTo>
                    <a:pt x="2567" y="5783"/>
                    <a:pt x="2494" y="6059"/>
                    <a:pt x="2497" y="6359"/>
                  </a:cubicBezTo>
                  <a:cubicBezTo>
                    <a:pt x="2507" y="7545"/>
                    <a:pt x="4424" y="7782"/>
                    <a:pt x="5390" y="7782"/>
                  </a:cubicBezTo>
                  <a:cubicBezTo>
                    <a:pt x="5458" y="7782"/>
                    <a:pt x="5522" y="7780"/>
                    <a:pt x="5580" y="7778"/>
                  </a:cubicBezTo>
                  <a:cubicBezTo>
                    <a:pt x="5814" y="7757"/>
                    <a:pt x="5814" y="7405"/>
                    <a:pt x="5580" y="7405"/>
                  </a:cubicBezTo>
                  <a:cubicBezTo>
                    <a:pt x="5524" y="7406"/>
                    <a:pt x="5469" y="7407"/>
                    <a:pt x="5414" y="7407"/>
                  </a:cubicBezTo>
                  <a:cubicBezTo>
                    <a:pt x="4685" y="7407"/>
                    <a:pt x="3994" y="7273"/>
                    <a:pt x="3339" y="6946"/>
                  </a:cubicBezTo>
                  <a:cubicBezTo>
                    <a:pt x="2697" y="6638"/>
                    <a:pt x="2775" y="6101"/>
                    <a:pt x="3077" y="5651"/>
                  </a:cubicBezTo>
                  <a:lnTo>
                    <a:pt x="3077" y="5651"/>
                  </a:lnTo>
                  <a:cubicBezTo>
                    <a:pt x="3536" y="5771"/>
                    <a:pt x="4006" y="5848"/>
                    <a:pt x="4470" y="5890"/>
                  </a:cubicBezTo>
                  <a:cubicBezTo>
                    <a:pt x="4665" y="5909"/>
                    <a:pt x="4947" y="5939"/>
                    <a:pt x="5241" y="5939"/>
                  </a:cubicBezTo>
                  <a:cubicBezTo>
                    <a:pt x="5787" y="5939"/>
                    <a:pt x="6373" y="5835"/>
                    <a:pt x="6518" y="5357"/>
                  </a:cubicBezTo>
                  <a:cubicBezTo>
                    <a:pt x="6764" y="4546"/>
                    <a:pt x="5206" y="4397"/>
                    <a:pt x="4737" y="4397"/>
                  </a:cubicBezTo>
                  <a:cubicBezTo>
                    <a:pt x="4729" y="4397"/>
                    <a:pt x="4722" y="4397"/>
                    <a:pt x="4715" y="4397"/>
                  </a:cubicBezTo>
                  <a:cubicBezTo>
                    <a:pt x="4023" y="4397"/>
                    <a:pt x="3322" y="4710"/>
                    <a:pt x="2898" y="5232"/>
                  </a:cubicBezTo>
                  <a:lnTo>
                    <a:pt x="2898" y="5232"/>
                  </a:lnTo>
                  <a:cubicBezTo>
                    <a:pt x="1831" y="4905"/>
                    <a:pt x="595" y="4260"/>
                    <a:pt x="523" y="3266"/>
                  </a:cubicBezTo>
                  <a:cubicBezTo>
                    <a:pt x="470" y="2519"/>
                    <a:pt x="1419" y="1932"/>
                    <a:pt x="1974" y="1623"/>
                  </a:cubicBezTo>
                  <a:cubicBezTo>
                    <a:pt x="2149" y="1530"/>
                    <a:pt x="2330" y="1451"/>
                    <a:pt x="2517" y="1384"/>
                  </a:cubicBezTo>
                  <a:lnTo>
                    <a:pt x="2517" y="1384"/>
                  </a:lnTo>
                  <a:cubicBezTo>
                    <a:pt x="3311" y="2001"/>
                    <a:pt x="4210" y="2468"/>
                    <a:pt x="5185" y="2786"/>
                  </a:cubicBezTo>
                  <a:cubicBezTo>
                    <a:pt x="5878" y="3021"/>
                    <a:pt x="6614" y="3127"/>
                    <a:pt x="7350" y="3159"/>
                  </a:cubicBezTo>
                  <a:cubicBezTo>
                    <a:pt x="7446" y="3166"/>
                    <a:pt x="7557" y="3173"/>
                    <a:pt x="7675" y="3173"/>
                  </a:cubicBezTo>
                  <a:cubicBezTo>
                    <a:pt x="8096" y="3173"/>
                    <a:pt x="8594" y="3089"/>
                    <a:pt x="8694" y="2647"/>
                  </a:cubicBezTo>
                  <a:cubicBezTo>
                    <a:pt x="9046" y="1218"/>
                    <a:pt x="6828" y="855"/>
                    <a:pt x="5878" y="716"/>
                  </a:cubicBezTo>
                  <a:cubicBezTo>
                    <a:pt x="5519" y="665"/>
                    <a:pt x="5152" y="638"/>
                    <a:pt x="4783" y="638"/>
                  </a:cubicBezTo>
                  <a:cubicBezTo>
                    <a:pt x="4046" y="638"/>
                    <a:pt x="3302" y="745"/>
                    <a:pt x="2604" y="976"/>
                  </a:cubicBezTo>
                  <a:lnTo>
                    <a:pt x="2604" y="976"/>
                  </a:lnTo>
                  <a:cubicBezTo>
                    <a:pt x="2264" y="694"/>
                    <a:pt x="1946" y="384"/>
                    <a:pt x="1654" y="55"/>
                  </a:cubicBezTo>
                  <a:cubicBezTo>
                    <a:pt x="1618" y="16"/>
                    <a:pt x="1576" y="0"/>
                    <a:pt x="153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72"/>
            <p:cNvSpPr/>
            <p:nvPr/>
          </p:nvSpPr>
          <p:spPr>
            <a:xfrm>
              <a:off x="713225" y="902131"/>
              <a:ext cx="1141369" cy="786404"/>
            </a:xfrm>
            <a:custGeom>
              <a:avLst/>
              <a:gdLst/>
              <a:ahLst/>
              <a:cxnLst/>
              <a:rect l="l" t="t" r="r" b="b"/>
              <a:pathLst>
                <a:path w="18701" h="12885" extrusionOk="0">
                  <a:moveTo>
                    <a:pt x="7841" y="0"/>
                  </a:moveTo>
                  <a:cubicBezTo>
                    <a:pt x="7041" y="64"/>
                    <a:pt x="6252" y="320"/>
                    <a:pt x="5708" y="885"/>
                  </a:cubicBezTo>
                  <a:cubicBezTo>
                    <a:pt x="4673" y="1963"/>
                    <a:pt x="4054" y="3478"/>
                    <a:pt x="3702" y="5014"/>
                  </a:cubicBezTo>
                  <a:cubicBezTo>
                    <a:pt x="2984" y="5258"/>
                    <a:pt x="2231" y="5382"/>
                    <a:pt x="1480" y="5382"/>
                  </a:cubicBezTo>
                  <a:cubicBezTo>
                    <a:pt x="982" y="5382"/>
                    <a:pt x="485" y="5327"/>
                    <a:pt x="1" y="5216"/>
                  </a:cubicBezTo>
                  <a:lnTo>
                    <a:pt x="1" y="5216"/>
                  </a:lnTo>
                  <a:cubicBezTo>
                    <a:pt x="43" y="5632"/>
                    <a:pt x="459" y="5878"/>
                    <a:pt x="833" y="6038"/>
                  </a:cubicBezTo>
                  <a:cubicBezTo>
                    <a:pt x="1462" y="6303"/>
                    <a:pt x="2149" y="6433"/>
                    <a:pt x="2839" y="6433"/>
                  </a:cubicBezTo>
                  <a:cubicBezTo>
                    <a:pt x="3038" y="6433"/>
                    <a:pt x="3237" y="6422"/>
                    <a:pt x="3435" y="6401"/>
                  </a:cubicBezTo>
                  <a:lnTo>
                    <a:pt x="3435" y="6401"/>
                  </a:lnTo>
                  <a:cubicBezTo>
                    <a:pt x="3393" y="6646"/>
                    <a:pt x="3361" y="6881"/>
                    <a:pt x="3339" y="7126"/>
                  </a:cubicBezTo>
                  <a:cubicBezTo>
                    <a:pt x="3286" y="7627"/>
                    <a:pt x="3254" y="8150"/>
                    <a:pt x="3457" y="8619"/>
                  </a:cubicBezTo>
                  <a:cubicBezTo>
                    <a:pt x="3756" y="9313"/>
                    <a:pt x="4481" y="9697"/>
                    <a:pt x="5174" y="10006"/>
                  </a:cubicBezTo>
                  <a:cubicBezTo>
                    <a:pt x="8087" y="11297"/>
                    <a:pt x="11009" y="12268"/>
                    <a:pt x="14124" y="12844"/>
                  </a:cubicBezTo>
                  <a:cubicBezTo>
                    <a:pt x="14292" y="12874"/>
                    <a:pt x="14462" y="12884"/>
                    <a:pt x="14632" y="12884"/>
                  </a:cubicBezTo>
                  <a:cubicBezTo>
                    <a:pt x="14942" y="12884"/>
                    <a:pt x="15254" y="12851"/>
                    <a:pt x="15556" y="12851"/>
                  </a:cubicBezTo>
                  <a:cubicBezTo>
                    <a:pt x="15606" y="12851"/>
                    <a:pt x="15654" y="12852"/>
                    <a:pt x="15703" y="12854"/>
                  </a:cubicBezTo>
                  <a:cubicBezTo>
                    <a:pt x="15752" y="12857"/>
                    <a:pt x="15800" y="12859"/>
                    <a:pt x="15847" y="12859"/>
                  </a:cubicBezTo>
                  <a:cubicBezTo>
                    <a:pt x="16338" y="12859"/>
                    <a:pt x="16756" y="12706"/>
                    <a:pt x="17165" y="12385"/>
                  </a:cubicBezTo>
                  <a:cubicBezTo>
                    <a:pt x="17975" y="11745"/>
                    <a:pt x="18370" y="10998"/>
                    <a:pt x="18701" y="10123"/>
                  </a:cubicBezTo>
                  <a:cubicBezTo>
                    <a:pt x="17602" y="9931"/>
                    <a:pt x="16471" y="9931"/>
                    <a:pt x="15362" y="9857"/>
                  </a:cubicBezTo>
                  <a:cubicBezTo>
                    <a:pt x="14252" y="9761"/>
                    <a:pt x="13100" y="9579"/>
                    <a:pt x="12215" y="8886"/>
                  </a:cubicBezTo>
                  <a:cubicBezTo>
                    <a:pt x="11255" y="8118"/>
                    <a:pt x="10796" y="6913"/>
                    <a:pt x="10508" y="5718"/>
                  </a:cubicBezTo>
                  <a:cubicBezTo>
                    <a:pt x="10231" y="4523"/>
                    <a:pt x="10081" y="3286"/>
                    <a:pt x="9580" y="2166"/>
                  </a:cubicBezTo>
                  <a:cubicBezTo>
                    <a:pt x="9185" y="1312"/>
                    <a:pt x="8588" y="576"/>
                    <a:pt x="784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8" name="Google Shape;3928;p72"/>
          <p:cNvGrpSpPr/>
          <p:nvPr/>
        </p:nvGrpSpPr>
        <p:grpSpPr>
          <a:xfrm rot="-730486">
            <a:off x="1721647" y="1253627"/>
            <a:ext cx="525172" cy="428790"/>
            <a:chOff x="767239" y="2435280"/>
            <a:chExt cx="929159" cy="758634"/>
          </a:xfrm>
        </p:grpSpPr>
        <p:sp>
          <p:nvSpPr>
            <p:cNvPr id="3929" name="Google Shape;3929;p72"/>
            <p:cNvSpPr/>
            <p:nvPr/>
          </p:nvSpPr>
          <p:spPr>
            <a:xfrm>
              <a:off x="767239" y="2435280"/>
              <a:ext cx="929159" cy="758634"/>
            </a:xfrm>
            <a:custGeom>
              <a:avLst/>
              <a:gdLst/>
              <a:ahLst/>
              <a:cxnLst/>
              <a:rect l="l" t="t" r="r" b="b"/>
              <a:pathLst>
                <a:path w="15224" h="12430" extrusionOk="0">
                  <a:moveTo>
                    <a:pt x="8295" y="1"/>
                  </a:moveTo>
                  <a:cubicBezTo>
                    <a:pt x="7303" y="1"/>
                    <a:pt x="6312" y="86"/>
                    <a:pt x="5345" y="247"/>
                  </a:cubicBezTo>
                  <a:cubicBezTo>
                    <a:pt x="3905" y="471"/>
                    <a:pt x="2689" y="1282"/>
                    <a:pt x="2145" y="2701"/>
                  </a:cubicBezTo>
                  <a:cubicBezTo>
                    <a:pt x="1569" y="4194"/>
                    <a:pt x="1452" y="5816"/>
                    <a:pt x="1676" y="7394"/>
                  </a:cubicBezTo>
                  <a:cubicBezTo>
                    <a:pt x="1729" y="7725"/>
                    <a:pt x="1782" y="8067"/>
                    <a:pt x="1878" y="8408"/>
                  </a:cubicBezTo>
                  <a:cubicBezTo>
                    <a:pt x="1356" y="8835"/>
                    <a:pt x="897" y="9293"/>
                    <a:pt x="577" y="9869"/>
                  </a:cubicBezTo>
                  <a:cubicBezTo>
                    <a:pt x="129" y="10648"/>
                    <a:pt x="1" y="11661"/>
                    <a:pt x="438" y="12430"/>
                  </a:cubicBezTo>
                  <a:cubicBezTo>
                    <a:pt x="801" y="11320"/>
                    <a:pt x="1590" y="10349"/>
                    <a:pt x="2582" y="9752"/>
                  </a:cubicBezTo>
                  <a:cubicBezTo>
                    <a:pt x="2657" y="9827"/>
                    <a:pt x="2732" y="9901"/>
                    <a:pt x="2817" y="9965"/>
                  </a:cubicBezTo>
                  <a:cubicBezTo>
                    <a:pt x="4012" y="10936"/>
                    <a:pt x="5388" y="11480"/>
                    <a:pt x="6924" y="11640"/>
                  </a:cubicBezTo>
                  <a:cubicBezTo>
                    <a:pt x="7447" y="11698"/>
                    <a:pt x="7984" y="11727"/>
                    <a:pt x="8524" y="11727"/>
                  </a:cubicBezTo>
                  <a:cubicBezTo>
                    <a:pt x="9668" y="11727"/>
                    <a:pt x="10829" y="11599"/>
                    <a:pt x="11917" y="11352"/>
                  </a:cubicBezTo>
                  <a:cubicBezTo>
                    <a:pt x="14039" y="10872"/>
                    <a:pt x="14871" y="9261"/>
                    <a:pt x="15149" y="7256"/>
                  </a:cubicBezTo>
                  <a:cubicBezTo>
                    <a:pt x="15213" y="6808"/>
                    <a:pt x="15223" y="6338"/>
                    <a:pt x="15213" y="5869"/>
                  </a:cubicBezTo>
                  <a:cubicBezTo>
                    <a:pt x="15191" y="4994"/>
                    <a:pt x="15202" y="3874"/>
                    <a:pt x="14893" y="3042"/>
                  </a:cubicBezTo>
                  <a:cubicBezTo>
                    <a:pt x="14551" y="2114"/>
                    <a:pt x="13890" y="1293"/>
                    <a:pt x="13058" y="759"/>
                  </a:cubicBezTo>
                  <a:cubicBezTo>
                    <a:pt x="12205" y="215"/>
                    <a:pt x="10658" y="151"/>
                    <a:pt x="9655" y="55"/>
                  </a:cubicBezTo>
                  <a:cubicBezTo>
                    <a:pt x="9203" y="18"/>
                    <a:pt x="8749" y="1"/>
                    <a:pt x="8295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72"/>
            <p:cNvSpPr/>
            <p:nvPr/>
          </p:nvSpPr>
          <p:spPr>
            <a:xfrm>
              <a:off x="1025104" y="2552647"/>
              <a:ext cx="524025" cy="468974"/>
            </a:xfrm>
            <a:custGeom>
              <a:avLst/>
              <a:gdLst/>
              <a:ahLst/>
              <a:cxnLst/>
              <a:rect l="l" t="t" r="r" b="b"/>
              <a:pathLst>
                <a:path w="8586" h="7684" extrusionOk="0">
                  <a:moveTo>
                    <a:pt x="4368" y="1"/>
                  </a:moveTo>
                  <a:cubicBezTo>
                    <a:pt x="3721" y="1"/>
                    <a:pt x="3071" y="120"/>
                    <a:pt x="2518" y="319"/>
                  </a:cubicBezTo>
                  <a:cubicBezTo>
                    <a:pt x="1344" y="746"/>
                    <a:pt x="544" y="1599"/>
                    <a:pt x="203" y="2773"/>
                  </a:cubicBezTo>
                  <a:cubicBezTo>
                    <a:pt x="0" y="3455"/>
                    <a:pt x="54" y="4191"/>
                    <a:pt x="214" y="4885"/>
                  </a:cubicBezTo>
                  <a:cubicBezTo>
                    <a:pt x="310" y="5279"/>
                    <a:pt x="427" y="5685"/>
                    <a:pt x="640" y="6037"/>
                  </a:cubicBezTo>
                  <a:cubicBezTo>
                    <a:pt x="1003" y="6624"/>
                    <a:pt x="1590" y="7082"/>
                    <a:pt x="2230" y="7349"/>
                  </a:cubicBezTo>
                  <a:cubicBezTo>
                    <a:pt x="2765" y="7577"/>
                    <a:pt x="3330" y="7683"/>
                    <a:pt x="3889" y="7683"/>
                  </a:cubicBezTo>
                  <a:cubicBezTo>
                    <a:pt x="6283" y="7683"/>
                    <a:pt x="8585" y="5737"/>
                    <a:pt x="8118" y="3082"/>
                  </a:cubicBezTo>
                  <a:cubicBezTo>
                    <a:pt x="7948" y="2111"/>
                    <a:pt x="7361" y="1162"/>
                    <a:pt x="6518" y="586"/>
                  </a:cubicBezTo>
                  <a:cubicBezTo>
                    <a:pt x="5919" y="173"/>
                    <a:pt x="5145" y="1"/>
                    <a:pt x="4368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72"/>
            <p:cNvSpPr/>
            <p:nvPr/>
          </p:nvSpPr>
          <p:spPr>
            <a:xfrm>
              <a:off x="1133194" y="2746426"/>
              <a:ext cx="24108" cy="67990"/>
            </a:xfrm>
            <a:custGeom>
              <a:avLst/>
              <a:gdLst/>
              <a:ahLst/>
              <a:cxnLst/>
              <a:rect l="l" t="t" r="r" b="b"/>
              <a:pathLst>
                <a:path w="395" h="1114" extrusionOk="0">
                  <a:moveTo>
                    <a:pt x="78" y="0"/>
                  </a:moveTo>
                  <a:cubicBezTo>
                    <a:pt x="73" y="0"/>
                    <a:pt x="68" y="1"/>
                    <a:pt x="64" y="3"/>
                  </a:cubicBezTo>
                  <a:cubicBezTo>
                    <a:pt x="0" y="14"/>
                    <a:pt x="11" y="280"/>
                    <a:pt x="85" y="579"/>
                  </a:cubicBezTo>
                  <a:cubicBezTo>
                    <a:pt x="147" y="866"/>
                    <a:pt x="218" y="1114"/>
                    <a:pt x="290" y="1114"/>
                  </a:cubicBezTo>
                  <a:cubicBezTo>
                    <a:pt x="293" y="1114"/>
                    <a:pt x="296" y="1113"/>
                    <a:pt x="299" y="1112"/>
                  </a:cubicBezTo>
                  <a:cubicBezTo>
                    <a:pt x="363" y="1102"/>
                    <a:pt x="395" y="846"/>
                    <a:pt x="320" y="536"/>
                  </a:cubicBezTo>
                  <a:cubicBezTo>
                    <a:pt x="260" y="235"/>
                    <a:pt x="152" y="0"/>
                    <a:pt x="7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72"/>
            <p:cNvSpPr/>
            <p:nvPr/>
          </p:nvSpPr>
          <p:spPr>
            <a:xfrm>
              <a:off x="1368843" y="2708769"/>
              <a:ext cx="21544" cy="63962"/>
            </a:xfrm>
            <a:custGeom>
              <a:avLst/>
              <a:gdLst/>
              <a:ahLst/>
              <a:cxnLst/>
              <a:rect l="l" t="t" r="r" b="b"/>
              <a:pathLst>
                <a:path w="353" h="1048" extrusionOk="0">
                  <a:moveTo>
                    <a:pt x="69" y="1"/>
                  </a:moveTo>
                  <a:cubicBezTo>
                    <a:pt x="67" y="1"/>
                    <a:pt x="66" y="1"/>
                    <a:pt x="65" y="1"/>
                  </a:cubicBezTo>
                  <a:cubicBezTo>
                    <a:pt x="1" y="23"/>
                    <a:pt x="22" y="257"/>
                    <a:pt x="65" y="535"/>
                  </a:cubicBezTo>
                  <a:cubicBezTo>
                    <a:pt x="117" y="827"/>
                    <a:pt x="169" y="1047"/>
                    <a:pt x="241" y="1047"/>
                  </a:cubicBezTo>
                  <a:cubicBezTo>
                    <a:pt x="243" y="1047"/>
                    <a:pt x="244" y="1047"/>
                    <a:pt x="246" y="1047"/>
                  </a:cubicBezTo>
                  <a:cubicBezTo>
                    <a:pt x="321" y="1047"/>
                    <a:pt x="353" y="791"/>
                    <a:pt x="299" y="492"/>
                  </a:cubicBezTo>
                  <a:cubicBezTo>
                    <a:pt x="247" y="211"/>
                    <a:pt x="124" y="1"/>
                    <a:pt x="69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72"/>
            <p:cNvSpPr/>
            <p:nvPr/>
          </p:nvSpPr>
          <p:spPr>
            <a:xfrm>
              <a:off x="1094133" y="2691009"/>
              <a:ext cx="87948" cy="33568"/>
            </a:xfrm>
            <a:custGeom>
              <a:avLst/>
              <a:gdLst/>
              <a:ahLst/>
              <a:cxnLst/>
              <a:rect l="l" t="t" r="r" b="b"/>
              <a:pathLst>
                <a:path w="1441" h="550" extrusionOk="0">
                  <a:moveTo>
                    <a:pt x="111" y="1"/>
                  </a:moveTo>
                  <a:cubicBezTo>
                    <a:pt x="66" y="1"/>
                    <a:pt x="38" y="9"/>
                    <a:pt x="32" y="26"/>
                  </a:cubicBezTo>
                  <a:cubicBezTo>
                    <a:pt x="0" y="90"/>
                    <a:pt x="299" y="250"/>
                    <a:pt x="683" y="388"/>
                  </a:cubicBezTo>
                  <a:cubicBezTo>
                    <a:pt x="950" y="492"/>
                    <a:pt x="1187" y="550"/>
                    <a:pt x="1317" y="550"/>
                  </a:cubicBezTo>
                  <a:cubicBezTo>
                    <a:pt x="1373" y="550"/>
                    <a:pt x="1409" y="539"/>
                    <a:pt x="1419" y="516"/>
                  </a:cubicBezTo>
                  <a:cubicBezTo>
                    <a:pt x="1440" y="452"/>
                    <a:pt x="1152" y="292"/>
                    <a:pt x="768" y="164"/>
                  </a:cubicBezTo>
                  <a:cubicBezTo>
                    <a:pt x="494" y="62"/>
                    <a:pt x="236" y="1"/>
                    <a:pt x="111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72"/>
            <p:cNvSpPr/>
            <p:nvPr/>
          </p:nvSpPr>
          <p:spPr>
            <a:xfrm>
              <a:off x="1336984" y="2640107"/>
              <a:ext cx="44981" cy="64328"/>
            </a:xfrm>
            <a:custGeom>
              <a:avLst/>
              <a:gdLst/>
              <a:ahLst/>
              <a:cxnLst/>
              <a:rect l="l" t="t" r="r" b="b"/>
              <a:pathLst>
                <a:path w="737" h="1054" extrusionOk="0">
                  <a:moveTo>
                    <a:pt x="664" y="0"/>
                  </a:moveTo>
                  <a:cubicBezTo>
                    <a:pt x="590" y="0"/>
                    <a:pt x="399" y="182"/>
                    <a:pt x="235" y="444"/>
                  </a:cubicBezTo>
                  <a:cubicBezTo>
                    <a:pt x="64" y="742"/>
                    <a:pt x="0" y="1009"/>
                    <a:pt x="53" y="1052"/>
                  </a:cubicBezTo>
                  <a:cubicBezTo>
                    <a:pt x="56" y="1053"/>
                    <a:pt x="59" y="1053"/>
                    <a:pt x="63" y="1053"/>
                  </a:cubicBezTo>
                  <a:cubicBezTo>
                    <a:pt x="132" y="1053"/>
                    <a:pt x="285" y="847"/>
                    <a:pt x="437" y="582"/>
                  </a:cubicBezTo>
                  <a:cubicBezTo>
                    <a:pt x="608" y="284"/>
                    <a:pt x="736" y="49"/>
                    <a:pt x="683" y="6"/>
                  </a:cubicBezTo>
                  <a:cubicBezTo>
                    <a:pt x="678" y="2"/>
                    <a:pt x="671" y="0"/>
                    <a:pt x="66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72"/>
            <p:cNvSpPr/>
            <p:nvPr/>
          </p:nvSpPr>
          <p:spPr>
            <a:xfrm>
              <a:off x="1196974" y="2773281"/>
              <a:ext cx="169365" cy="119868"/>
            </a:xfrm>
            <a:custGeom>
              <a:avLst/>
              <a:gdLst/>
              <a:ahLst/>
              <a:cxnLst/>
              <a:rect l="l" t="t" r="r" b="b"/>
              <a:pathLst>
                <a:path w="2775" h="1964" extrusionOk="0">
                  <a:moveTo>
                    <a:pt x="1387" y="0"/>
                  </a:moveTo>
                  <a:cubicBezTo>
                    <a:pt x="630" y="0"/>
                    <a:pt x="0" y="662"/>
                    <a:pt x="0" y="1483"/>
                  </a:cubicBezTo>
                  <a:cubicBezTo>
                    <a:pt x="0" y="1654"/>
                    <a:pt x="22" y="1814"/>
                    <a:pt x="75" y="1963"/>
                  </a:cubicBezTo>
                  <a:cubicBezTo>
                    <a:pt x="107" y="1931"/>
                    <a:pt x="150" y="1921"/>
                    <a:pt x="171" y="1910"/>
                  </a:cubicBezTo>
                  <a:cubicBezTo>
                    <a:pt x="705" y="1536"/>
                    <a:pt x="1494" y="1408"/>
                    <a:pt x="2091" y="1376"/>
                  </a:cubicBezTo>
                  <a:cubicBezTo>
                    <a:pt x="2203" y="1366"/>
                    <a:pt x="2318" y="1360"/>
                    <a:pt x="2433" y="1360"/>
                  </a:cubicBezTo>
                  <a:cubicBezTo>
                    <a:pt x="2547" y="1360"/>
                    <a:pt x="2662" y="1366"/>
                    <a:pt x="2774" y="1376"/>
                  </a:cubicBezTo>
                  <a:cubicBezTo>
                    <a:pt x="2721" y="598"/>
                    <a:pt x="2123" y="0"/>
                    <a:pt x="1387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72"/>
            <p:cNvSpPr/>
            <p:nvPr/>
          </p:nvSpPr>
          <p:spPr>
            <a:xfrm>
              <a:off x="1213270" y="2810389"/>
              <a:ext cx="143915" cy="74948"/>
            </a:xfrm>
            <a:custGeom>
              <a:avLst/>
              <a:gdLst/>
              <a:ahLst/>
              <a:cxnLst/>
              <a:rect l="l" t="t" r="r" b="b"/>
              <a:pathLst>
                <a:path w="2358" h="1228" extrusionOk="0">
                  <a:moveTo>
                    <a:pt x="1227" y="0"/>
                  </a:moveTo>
                  <a:cubicBezTo>
                    <a:pt x="555" y="22"/>
                    <a:pt x="11" y="566"/>
                    <a:pt x="0" y="1227"/>
                  </a:cubicBezTo>
                  <a:cubicBezTo>
                    <a:pt x="523" y="907"/>
                    <a:pt x="1248" y="790"/>
                    <a:pt x="1824" y="747"/>
                  </a:cubicBezTo>
                  <a:cubicBezTo>
                    <a:pt x="1910" y="742"/>
                    <a:pt x="2000" y="739"/>
                    <a:pt x="2091" y="739"/>
                  </a:cubicBezTo>
                  <a:cubicBezTo>
                    <a:pt x="2182" y="739"/>
                    <a:pt x="2272" y="742"/>
                    <a:pt x="2358" y="747"/>
                  </a:cubicBezTo>
                  <a:cubicBezTo>
                    <a:pt x="2176" y="310"/>
                    <a:pt x="1728" y="0"/>
                    <a:pt x="1227" y="0"/>
                  </a:cubicBezTo>
                  <a:close/>
                </a:path>
              </a:pathLst>
            </a:custGeom>
            <a:solidFill>
              <a:srgbClr val="4C6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72"/>
            <p:cNvSpPr/>
            <p:nvPr/>
          </p:nvSpPr>
          <p:spPr>
            <a:xfrm>
              <a:off x="767911" y="2497229"/>
              <a:ext cx="918051" cy="696686"/>
            </a:xfrm>
            <a:custGeom>
              <a:avLst/>
              <a:gdLst/>
              <a:ahLst/>
              <a:cxnLst/>
              <a:rect l="l" t="t" r="r" b="b"/>
              <a:pathLst>
                <a:path w="15042" h="11415" extrusionOk="0">
                  <a:moveTo>
                    <a:pt x="3425" y="0"/>
                  </a:moveTo>
                  <a:cubicBezTo>
                    <a:pt x="2870" y="416"/>
                    <a:pt x="2433" y="971"/>
                    <a:pt x="2145" y="1675"/>
                  </a:cubicBezTo>
                  <a:cubicBezTo>
                    <a:pt x="1579" y="3179"/>
                    <a:pt x="1451" y="4801"/>
                    <a:pt x="1686" y="6379"/>
                  </a:cubicBezTo>
                  <a:cubicBezTo>
                    <a:pt x="1739" y="6710"/>
                    <a:pt x="1793" y="7052"/>
                    <a:pt x="1878" y="7393"/>
                  </a:cubicBezTo>
                  <a:cubicBezTo>
                    <a:pt x="1366" y="7820"/>
                    <a:pt x="897" y="8278"/>
                    <a:pt x="577" y="8854"/>
                  </a:cubicBezTo>
                  <a:cubicBezTo>
                    <a:pt x="139" y="9633"/>
                    <a:pt x="1" y="10646"/>
                    <a:pt x="438" y="11415"/>
                  </a:cubicBezTo>
                  <a:cubicBezTo>
                    <a:pt x="801" y="10305"/>
                    <a:pt x="1590" y="9334"/>
                    <a:pt x="2593" y="8737"/>
                  </a:cubicBezTo>
                  <a:cubicBezTo>
                    <a:pt x="2657" y="8812"/>
                    <a:pt x="2731" y="8886"/>
                    <a:pt x="2817" y="8950"/>
                  </a:cubicBezTo>
                  <a:cubicBezTo>
                    <a:pt x="4012" y="9921"/>
                    <a:pt x="5388" y="10465"/>
                    <a:pt x="6924" y="10625"/>
                  </a:cubicBezTo>
                  <a:cubicBezTo>
                    <a:pt x="7450" y="10683"/>
                    <a:pt x="7989" y="10712"/>
                    <a:pt x="8531" y="10712"/>
                  </a:cubicBezTo>
                  <a:cubicBezTo>
                    <a:pt x="9679" y="10712"/>
                    <a:pt x="10840" y="10584"/>
                    <a:pt x="11927" y="10337"/>
                  </a:cubicBezTo>
                  <a:cubicBezTo>
                    <a:pt x="13826" y="9910"/>
                    <a:pt x="14700" y="8545"/>
                    <a:pt x="15042" y="6817"/>
                  </a:cubicBezTo>
                  <a:cubicBezTo>
                    <a:pt x="14251" y="6317"/>
                    <a:pt x="13312" y="6128"/>
                    <a:pt x="12349" y="6128"/>
                  </a:cubicBezTo>
                  <a:cubicBezTo>
                    <a:pt x="11543" y="6128"/>
                    <a:pt x="10721" y="6260"/>
                    <a:pt x="9953" y="6454"/>
                  </a:cubicBezTo>
                  <a:cubicBezTo>
                    <a:pt x="9489" y="6574"/>
                    <a:pt x="9004" y="6710"/>
                    <a:pt x="8534" y="6710"/>
                  </a:cubicBezTo>
                  <a:cubicBezTo>
                    <a:pt x="8335" y="6710"/>
                    <a:pt x="8139" y="6685"/>
                    <a:pt x="7948" y="6625"/>
                  </a:cubicBezTo>
                  <a:cubicBezTo>
                    <a:pt x="7393" y="6454"/>
                    <a:pt x="6945" y="6006"/>
                    <a:pt x="6668" y="5483"/>
                  </a:cubicBezTo>
                  <a:cubicBezTo>
                    <a:pt x="6390" y="4971"/>
                    <a:pt x="6230" y="4395"/>
                    <a:pt x="6060" y="3841"/>
                  </a:cubicBezTo>
                  <a:cubicBezTo>
                    <a:pt x="5793" y="2945"/>
                    <a:pt x="5452" y="2070"/>
                    <a:pt x="4908" y="1312"/>
                  </a:cubicBezTo>
                  <a:cubicBezTo>
                    <a:pt x="4513" y="779"/>
                    <a:pt x="4001" y="331"/>
                    <a:pt x="3425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4"/>
          <p:cNvSpPr/>
          <p:nvPr/>
        </p:nvSpPr>
        <p:spPr>
          <a:xfrm>
            <a:off x="3962700" y="802875"/>
            <a:ext cx="1218600" cy="121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4"/>
          <p:cNvSpPr txBox="1">
            <a:spLocks noGrp="1"/>
          </p:cNvSpPr>
          <p:nvPr>
            <p:ph type="title" idx="2"/>
          </p:nvPr>
        </p:nvSpPr>
        <p:spPr>
          <a:xfrm>
            <a:off x="3805800" y="895750"/>
            <a:ext cx="15324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>
                <a:latin typeface="Cooper Black" pitchFamily="18" charset="0"/>
              </a:rPr>
              <a:t>Pemerkosaan</a:t>
            </a:r>
            <a:r>
              <a:rPr lang="en-US" sz="4800" dirty="0" smtClean="0">
                <a:latin typeface="Cooper Black" pitchFamily="18" charset="0"/>
              </a:rPr>
              <a:t>/</a:t>
            </a:r>
            <a:br>
              <a:rPr lang="en-US" sz="4800" dirty="0" smtClean="0">
                <a:latin typeface="Cooper Black" pitchFamily="18" charset="0"/>
              </a:rPr>
            </a:br>
            <a:r>
              <a:rPr lang="en-US" sz="4800" dirty="0" err="1" smtClean="0">
                <a:latin typeface="Cooper Black" pitchFamily="18" charset="0"/>
              </a:rPr>
              <a:t>pelecehan</a:t>
            </a:r>
            <a:r>
              <a:rPr lang="en-US" sz="4800" dirty="0" smtClean="0">
                <a:latin typeface="Cooper Black" pitchFamily="18" charset="0"/>
              </a:rPr>
              <a:t> </a:t>
            </a:r>
            <a:r>
              <a:rPr lang="en-US" sz="4800" dirty="0" err="1">
                <a:latin typeface="Cooper Black" pitchFamily="18" charset="0"/>
              </a:rPr>
              <a:t>seksual</a:t>
            </a:r>
            <a:endParaRPr lang="en-US" sz="4800" dirty="0"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38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dirty="0" smtClean="0">
                <a:latin typeface="Cooper Black" pitchFamily="18" charset="0"/>
              </a:rPr>
              <a:t>1. </a:t>
            </a:r>
            <a:r>
              <a:rPr lang="en-US" dirty="0" err="1" smtClean="0">
                <a:latin typeface="Cooper Black" pitchFamily="18" charset="0"/>
              </a:rPr>
              <a:t>Pemerkosaan</a:t>
            </a:r>
            <a:r>
              <a:rPr lang="en-US" dirty="0" smtClean="0">
                <a:latin typeface="Cooper Black" pitchFamily="18" charset="0"/>
              </a:rPr>
              <a:t>/</a:t>
            </a:r>
            <a:r>
              <a:rPr lang="en-US" dirty="0" err="1" smtClean="0">
                <a:latin typeface="Cooper Black" pitchFamily="18" charset="0"/>
              </a:rPr>
              <a:t>pelecehan</a:t>
            </a:r>
            <a:r>
              <a:rPr lang="en-US" dirty="0" smtClean="0">
                <a:latin typeface="Cooper Black" pitchFamily="18" charset="0"/>
              </a:rPr>
              <a:t> </a:t>
            </a:r>
            <a:r>
              <a:rPr lang="en-US" dirty="0" err="1">
                <a:latin typeface="Cooper Black" pitchFamily="18" charset="0"/>
              </a:rPr>
              <a:t>seksual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1842" name="Google Shape;1842;p38"/>
          <p:cNvSpPr txBox="1">
            <a:spLocks noGrp="1"/>
          </p:cNvSpPr>
          <p:nvPr>
            <p:ph type="body" idx="1"/>
          </p:nvPr>
        </p:nvSpPr>
        <p:spPr>
          <a:xfrm>
            <a:off x="381000" y="1168350"/>
            <a:ext cx="4315975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600" b="1" dirty="0" err="1">
                <a:solidFill>
                  <a:schemeClr val="bg2"/>
                </a:solidFill>
              </a:rPr>
              <a:t>Permasalahan</a:t>
            </a:r>
            <a:r>
              <a:rPr lang="en-US" sz="1600" b="1" dirty="0">
                <a:solidFill>
                  <a:schemeClr val="bg2"/>
                </a:solidFill>
              </a:rPr>
              <a:t> moral </a:t>
            </a:r>
            <a:r>
              <a:rPr lang="en-US" sz="1600" b="1" dirty="0" err="1">
                <a:solidFill>
                  <a:schemeClr val="bg2"/>
                </a:solidFill>
              </a:rPr>
              <a:t>seperti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pemerkosaan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pelecehan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seksual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saat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ini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sering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terjadi</a:t>
            </a:r>
            <a:r>
              <a:rPr lang="en-US" sz="1600" b="1" dirty="0">
                <a:solidFill>
                  <a:schemeClr val="bg2"/>
                </a:solidFill>
              </a:rPr>
              <a:t>. </a:t>
            </a:r>
            <a:r>
              <a:rPr lang="en-US" sz="1600" b="1" dirty="0" err="1">
                <a:solidFill>
                  <a:schemeClr val="bg2"/>
                </a:solidFill>
              </a:rPr>
              <a:t>Banyak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sekali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wanita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baik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dewasa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maupun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anak-anak</a:t>
            </a:r>
            <a:r>
              <a:rPr lang="en-US" sz="1600" b="1" dirty="0">
                <a:solidFill>
                  <a:schemeClr val="bg2"/>
                </a:solidFill>
              </a:rPr>
              <a:t> yang </a:t>
            </a:r>
            <a:r>
              <a:rPr lang="en-US" sz="1600" b="1" dirty="0" err="1">
                <a:solidFill>
                  <a:schemeClr val="bg2"/>
                </a:solidFill>
              </a:rPr>
              <a:t>menjadi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korban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pelecehan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seksual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atau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pemerkosaan</a:t>
            </a:r>
            <a:r>
              <a:rPr lang="en-US" sz="1600" b="1" dirty="0">
                <a:solidFill>
                  <a:schemeClr val="bg2"/>
                </a:solidFill>
              </a:rPr>
              <a:t>. </a:t>
            </a:r>
            <a:r>
              <a:rPr lang="en-US" sz="1600" b="1" dirty="0" err="1">
                <a:solidFill>
                  <a:schemeClr val="bg2"/>
                </a:solidFill>
              </a:rPr>
              <a:t>Selain</a:t>
            </a:r>
            <a:r>
              <a:rPr lang="en-US" sz="1600" b="1" dirty="0">
                <a:solidFill>
                  <a:schemeClr val="bg2"/>
                </a:solidFill>
              </a:rPr>
              <a:t> orang </a:t>
            </a:r>
            <a:r>
              <a:rPr lang="en-US" sz="1600" b="1" dirty="0" err="1">
                <a:solidFill>
                  <a:schemeClr val="bg2"/>
                </a:solidFill>
              </a:rPr>
              <a:t>asing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pelaku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kebanyakan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adalah</a:t>
            </a:r>
            <a:r>
              <a:rPr lang="en-US" sz="1600" b="1" dirty="0">
                <a:solidFill>
                  <a:schemeClr val="bg2"/>
                </a:solidFill>
              </a:rPr>
              <a:t> orang yang </a:t>
            </a:r>
            <a:r>
              <a:rPr lang="en-US" sz="1600" b="1" dirty="0" err="1">
                <a:solidFill>
                  <a:schemeClr val="bg2"/>
                </a:solidFill>
              </a:rPr>
              <a:t>dikenal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seperti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sauadara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dekat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bahkan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anggota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keluarga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sendiri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seperti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teman</a:t>
            </a:r>
            <a:r>
              <a:rPr lang="en-US" sz="1600" b="1" dirty="0">
                <a:solidFill>
                  <a:schemeClr val="bg2"/>
                </a:solidFill>
              </a:rPr>
              <a:t>, orang </a:t>
            </a:r>
            <a:r>
              <a:rPr lang="en-US" sz="1600" b="1" dirty="0" err="1">
                <a:solidFill>
                  <a:schemeClr val="bg2"/>
                </a:solidFill>
              </a:rPr>
              <a:t>tua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tiri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majikan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atau</a:t>
            </a:r>
            <a:r>
              <a:rPr lang="en-US" sz="1600" b="1" dirty="0">
                <a:solidFill>
                  <a:schemeClr val="bg2"/>
                </a:solidFill>
              </a:rPr>
              <a:t> guru.</a:t>
            </a:r>
            <a:endParaRPr sz="1600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3950"/>
            <a:ext cx="4352925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45"/>
          <p:cNvSpPr txBox="1"/>
          <p:nvPr/>
        </p:nvSpPr>
        <p:spPr>
          <a:xfrm>
            <a:off x="228599" y="1116092"/>
            <a:ext cx="8445241" cy="389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1600" b="1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r>
              <a:rPr lang="en-US" sz="1600" b="1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Faktor</a:t>
            </a:r>
            <a:r>
              <a:rPr lang="en-US" sz="1600" b="1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penyebab</a:t>
            </a:r>
            <a:r>
              <a:rPr lang="en-US" sz="1600" b="1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lang="en-US" sz="1600" b="1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 algn="ctr"/>
            <a:endParaRPr lang="en-US" sz="1600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Hasrat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seks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tidak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bisa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disalurkan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dengan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pasangannya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Mempunyai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riwayat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kekerasan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seksual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saat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masih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kecil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Pria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menganggap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bahwa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wanita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lebih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lemah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sehingga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ditempatkan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dalam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posisi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subordinasi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harus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dikuasai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Pernah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menyaksikan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kekerasan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seksual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terhadap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anggota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keluarga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lain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saat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masih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kecil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Pelaku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memiliki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otoritas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atas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korban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Misalnya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pelaku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merupakan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atasan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korban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Pelaku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berada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dalam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keluarga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lingkungan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dengan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ideologi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patriarki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kuat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Ketergantungan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obat-obatan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terlarang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minuman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keras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Memiliki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fantasi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seksual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mendukung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adanya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kekerasan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seksual</a:t>
            </a:r>
            <a:endParaRPr lang="en-US" sz="1600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Sering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membaca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menonton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konten-konten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porno.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Tidak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dekat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secara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emosional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dengan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keluarga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Faktor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kemiskinan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sz="1600" dirty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214" name="Google Shape;2214;p45"/>
          <p:cNvSpPr/>
          <p:nvPr/>
        </p:nvSpPr>
        <p:spPr>
          <a:xfrm>
            <a:off x="6291957" y="2232459"/>
            <a:ext cx="20903" cy="54971"/>
          </a:xfrm>
          <a:custGeom>
            <a:avLst/>
            <a:gdLst/>
            <a:ahLst/>
            <a:cxnLst/>
            <a:rect l="l" t="t" r="r" b="b"/>
            <a:pathLst>
              <a:path w="632" h="1662" extrusionOk="0">
                <a:moveTo>
                  <a:pt x="0" y="0"/>
                </a:moveTo>
                <a:lnTo>
                  <a:pt x="0" y="100"/>
                </a:lnTo>
                <a:cubicBezTo>
                  <a:pt x="216" y="216"/>
                  <a:pt x="466" y="482"/>
                  <a:pt x="482" y="831"/>
                </a:cubicBezTo>
                <a:cubicBezTo>
                  <a:pt x="499" y="1147"/>
                  <a:pt x="383" y="1413"/>
                  <a:pt x="250" y="1595"/>
                </a:cubicBezTo>
                <a:cubicBezTo>
                  <a:pt x="283" y="1612"/>
                  <a:pt x="316" y="1629"/>
                  <a:pt x="333" y="1662"/>
                </a:cubicBezTo>
                <a:cubicBezTo>
                  <a:pt x="482" y="1446"/>
                  <a:pt x="632" y="1163"/>
                  <a:pt x="615" y="814"/>
                </a:cubicBezTo>
                <a:cubicBezTo>
                  <a:pt x="582" y="598"/>
                  <a:pt x="482" y="399"/>
                  <a:pt x="383" y="266"/>
                </a:cubicBezTo>
                <a:cubicBezTo>
                  <a:pt x="250" y="150"/>
                  <a:pt x="133" y="33"/>
                  <a:pt x="0" y="0"/>
                </a:cubicBezTo>
                <a:close/>
              </a:path>
            </a:pathLst>
          </a:custGeom>
          <a:solidFill>
            <a:srgbClr val="FCE9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841;p38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dirty="0" smtClean="0">
                <a:latin typeface="Cooper Black" pitchFamily="18" charset="0"/>
              </a:rPr>
              <a:t>1. </a:t>
            </a:r>
            <a:r>
              <a:rPr lang="en-US" dirty="0" err="1" smtClean="0">
                <a:latin typeface="Cooper Black" pitchFamily="18" charset="0"/>
              </a:rPr>
              <a:t>Pemerkosaan</a:t>
            </a:r>
            <a:r>
              <a:rPr lang="en-US" dirty="0" smtClean="0">
                <a:latin typeface="Cooper Black" pitchFamily="18" charset="0"/>
              </a:rPr>
              <a:t>/</a:t>
            </a:r>
            <a:r>
              <a:rPr lang="en-US" dirty="0" err="1" smtClean="0">
                <a:latin typeface="Cooper Black" pitchFamily="18" charset="0"/>
              </a:rPr>
              <a:t>pelecehan</a:t>
            </a:r>
            <a:r>
              <a:rPr lang="en-US" dirty="0" smtClean="0">
                <a:latin typeface="Cooper Black" pitchFamily="18" charset="0"/>
              </a:rPr>
              <a:t> </a:t>
            </a:r>
            <a:r>
              <a:rPr lang="en-US" dirty="0" err="1">
                <a:latin typeface="Cooper Black" pitchFamily="18" charset="0"/>
              </a:rPr>
              <a:t>seksual</a:t>
            </a:r>
            <a:endParaRPr lang="en-US" dirty="0">
              <a:latin typeface="Cooper Black" pitchFamily="18" charset="0"/>
            </a:endParaRPr>
          </a:p>
        </p:txBody>
      </p:sp>
      <p:grpSp>
        <p:nvGrpSpPr>
          <p:cNvPr id="74" name="Google Shape;3995;p76"/>
          <p:cNvGrpSpPr/>
          <p:nvPr/>
        </p:nvGrpSpPr>
        <p:grpSpPr>
          <a:xfrm>
            <a:off x="7162800" y="310134"/>
            <a:ext cx="1511041" cy="1493298"/>
            <a:chOff x="1667575" y="2135300"/>
            <a:chExt cx="1245500" cy="1230875"/>
          </a:xfrm>
        </p:grpSpPr>
        <p:sp>
          <p:nvSpPr>
            <p:cNvPr id="75" name="Google Shape;3996;p76"/>
            <p:cNvSpPr/>
            <p:nvPr/>
          </p:nvSpPr>
          <p:spPr>
            <a:xfrm>
              <a:off x="1667575" y="2229725"/>
              <a:ext cx="1245500" cy="1026025"/>
            </a:xfrm>
            <a:custGeom>
              <a:avLst/>
              <a:gdLst/>
              <a:ahLst/>
              <a:cxnLst/>
              <a:rect l="l" t="t" r="r" b="b"/>
              <a:pathLst>
                <a:path w="49820" h="41041" extrusionOk="0">
                  <a:moveTo>
                    <a:pt x="34945" y="1"/>
                  </a:moveTo>
                  <a:cubicBezTo>
                    <a:pt x="31726" y="1"/>
                    <a:pt x="28635" y="2138"/>
                    <a:pt x="27157" y="4972"/>
                  </a:cubicBezTo>
                  <a:cubicBezTo>
                    <a:pt x="25982" y="7299"/>
                    <a:pt x="24691" y="9834"/>
                    <a:pt x="22237" y="11020"/>
                  </a:cubicBezTo>
                  <a:cubicBezTo>
                    <a:pt x="20851" y="11705"/>
                    <a:pt x="19294" y="11825"/>
                    <a:pt x="17722" y="11825"/>
                  </a:cubicBezTo>
                  <a:cubicBezTo>
                    <a:pt x="16993" y="11825"/>
                    <a:pt x="16262" y="11800"/>
                    <a:pt x="15543" y="11792"/>
                  </a:cubicBezTo>
                  <a:cubicBezTo>
                    <a:pt x="15372" y="11790"/>
                    <a:pt x="15201" y="11788"/>
                    <a:pt x="15030" y="11788"/>
                  </a:cubicBezTo>
                  <a:cubicBezTo>
                    <a:pt x="12230" y="11788"/>
                    <a:pt x="9449" y="12152"/>
                    <a:pt x="6810" y="13129"/>
                  </a:cubicBezTo>
                  <a:cubicBezTo>
                    <a:pt x="3987" y="14166"/>
                    <a:pt x="2685" y="15260"/>
                    <a:pt x="1602" y="18256"/>
                  </a:cubicBezTo>
                  <a:cubicBezTo>
                    <a:pt x="370" y="21678"/>
                    <a:pt x="1" y="25468"/>
                    <a:pt x="911" y="28994"/>
                  </a:cubicBezTo>
                  <a:cubicBezTo>
                    <a:pt x="3292" y="38176"/>
                    <a:pt x="11790" y="41040"/>
                    <a:pt x="20271" y="41040"/>
                  </a:cubicBezTo>
                  <a:cubicBezTo>
                    <a:pt x="23282" y="41040"/>
                    <a:pt x="26291" y="40679"/>
                    <a:pt x="29023" y="40112"/>
                  </a:cubicBezTo>
                  <a:cubicBezTo>
                    <a:pt x="39703" y="37900"/>
                    <a:pt x="49139" y="30515"/>
                    <a:pt x="49623" y="18901"/>
                  </a:cubicBezTo>
                  <a:cubicBezTo>
                    <a:pt x="49819" y="14673"/>
                    <a:pt x="49093" y="8244"/>
                    <a:pt x="46478" y="4741"/>
                  </a:cubicBezTo>
                  <a:cubicBezTo>
                    <a:pt x="44105" y="1573"/>
                    <a:pt x="38955" y="156"/>
                    <a:pt x="35222" y="6"/>
                  </a:cubicBezTo>
                  <a:cubicBezTo>
                    <a:pt x="35129" y="3"/>
                    <a:pt x="35037" y="1"/>
                    <a:pt x="34945" y="1"/>
                  </a:cubicBezTo>
                  <a:close/>
                </a:path>
              </a:pathLst>
            </a:custGeom>
            <a:solidFill>
              <a:srgbClr val="6FA0A4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97;p76"/>
            <p:cNvSpPr/>
            <p:nvPr/>
          </p:nvSpPr>
          <p:spPr>
            <a:xfrm>
              <a:off x="1859700" y="2189650"/>
              <a:ext cx="1022825" cy="797200"/>
            </a:xfrm>
            <a:custGeom>
              <a:avLst/>
              <a:gdLst/>
              <a:ahLst/>
              <a:cxnLst/>
              <a:rect l="l" t="t" r="r" b="b"/>
              <a:pathLst>
                <a:path w="40913" h="31888" extrusionOk="0">
                  <a:moveTo>
                    <a:pt x="32434" y="0"/>
                  </a:moveTo>
                  <a:cubicBezTo>
                    <a:pt x="30639" y="0"/>
                    <a:pt x="28831" y="611"/>
                    <a:pt x="27421" y="1736"/>
                  </a:cubicBezTo>
                  <a:cubicBezTo>
                    <a:pt x="26189" y="2750"/>
                    <a:pt x="25543" y="3717"/>
                    <a:pt x="25094" y="5273"/>
                  </a:cubicBezTo>
                  <a:cubicBezTo>
                    <a:pt x="24679" y="6736"/>
                    <a:pt x="24460" y="8291"/>
                    <a:pt x="23642" y="9616"/>
                  </a:cubicBezTo>
                  <a:cubicBezTo>
                    <a:pt x="22847" y="10884"/>
                    <a:pt x="21603" y="11817"/>
                    <a:pt x="20267" y="12485"/>
                  </a:cubicBezTo>
                  <a:cubicBezTo>
                    <a:pt x="16972" y="14110"/>
                    <a:pt x="13285" y="14870"/>
                    <a:pt x="9759" y="15838"/>
                  </a:cubicBezTo>
                  <a:cubicBezTo>
                    <a:pt x="6671" y="16690"/>
                    <a:pt x="3503" y="18027"/>
                    <a:pt x="1729" y="20688"/>
                  </a:cubicBezTo>
                  <a:cubicBezTo>
                    <a:pt x="427" y="22682"/>
                    <a:pt x="1" y="25447"/>
                    <a:pt x="726" y="27716"/>
                  </a:cubicBezTo>
                  <a:cubicBezTo>
                    <a:pt x="1389" y="29839"/>
                    <a:pt x="3131" y="31887"/>
                    <a:pt x="5409" y="31887"/>
                  </a:cubicBezTo>
                  <a:cubicBezTo>
                    <a:pt x="5666" y="31887"/>
                    <a:pt x="5930" y="31861"/>
                    <a:pt x="6199" y="31806"/>
                  </a:cubicBezTo>
                  <a:cubicBezTo>
                    <a:pt x="5358" y="31000"/>
                    <a:pt x="4529" y="30182"/>
                    <a:pt x="3964" y="29191"/>
                  </a:cubicBezTo>
                  <a:cubicBezTo>
                    <a:pt x="3399" y="28200"/>
                    <a:pt x="3134" y="26956"/>
                    <a:pt x="3503" y="25873"/>
                  </a:cubicBezTo>
                  <a:cubicBezTo>
                    <a:pt x="3999" y="24490"/>
                    <a:pt x="5416" y="23626"/>
                    <a:pt x="6856" y="23396"/>
                  </a:cubicBezTo>
                  <a:cubicBezTo>
                    <a:pt x="7223" y="23337"/>
                    <a:pt x="7592" y="23312"/>
                    <a:pt x="7961" y="23312"/>
                  </a:cubicBezTo>
                  <a:cubicBezTo>
                    <a:pt x="9044" y="23312"/>
                    <a:pt x="10135" y="23527"/>
                    <a:pt x="11199" y="23742"/>
                  </a:cubicBezTo>
                  <a:cubicBezTo>
                    <a:pt x="14368" y="24375"/>
                    <a:pt x="17559" y="24986"/>
                    <a:pt x="20785" y="25032"/>
                  </a:cubicBezTo>
                  <a:cubicBezTo>
                    <a:pt x="21004" y="25035"/>
                    <a:pt x="21222" y="25036"/>
                    <a:pt x="21440" y="25036"/>
                  </a:cubicBezTo>
                  <a:cubicBezTo>
                    <a:pt x="25796" y="25036"/>
                    <a:pt x="29817" y="24449"/>
                    <a:pt x="33493" y="21771"/>
                  </a:cubicBezTo>
                  <a:cubicBezTo>
                    <a:pt x="35809" y="20078"/>
                    <a:pt x="38136" y="17750"/>
                    <a:pt x="39116" y="15020"/>
                  </a:cubicBezTo>
                  <a:cubicBezTo>
                    <a:pt x="40498" y="11149"/>
                    <a:pt x="40913" y="6863"/>
                    <a:pt x="38793" y="3164"/>
                  </a:cubicBezTo>
                  <a:cubicBezTo>
                    <a:pt x="38148" y="2024"/>
                    <a:pt x="36615" y="1148"/>
                    <a:pt x="35452" y="630"/>
                  </a:cubicBezTo>
                  <a:cubicBezTo>
                    <a:pt x="34503" y="204"/>
                    <a:pt x="33471" y="0"/>
                    <a:pt x="32434" y="0"/>
                  </a:cubicBezTo>
                  <a:close/>
                </a:path>
              </a:pathLst>
            </a:custGeom>
            <a:solidFill>
              <a:srgbClr val="D6D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98;p76"/>
            <p:cNvSpPr/>
            <p:nvPr/>
          </p:nvSpPr>
          <p:spPr>
            <a:xfrm>
              <a:off x="2549550" y="2294925"/>
              <a:ext cx="117525" cy="147775"/>
            </a:xfrm>
            <a:custGeom>
              <a:avLst/>
              <a:gdLst/>
              <a:ahLst/>
              <a:cxnLst/>
              <a:rect l="l" t="t" r="r" b="b"/>
              <a:pathLst>
                <a:path w="4701" h="5911" extrusionOk="0">
                  <a:moveTo>
                    <a:pt x="3305" y="1"/>
                  </a:moveTo>
                  <a:cubicBezTo>
                    <a:pt x="3056" y="1"/>
                    <a:pt x="2802" y="106"/>
                    <a:pt x="2535" y="232"/>
                  </a:cubicBezTo>
                  <a:cubicBezTo>
                    <a:pt x="1659" y="693"/>
                    <a:pt x="1026" y="1592"/>
                    <a:pt x="553" y="2421"/>
                  </a:cubicBezTo>
                  <a:cubicBezTo>
                    <a:pt x="277" y="2905"/>
                    <a:pt x="81" y="3424"/>
                    <a:pt x="35" y="3954"/>
                  </a:cubicBezTo>
                  <a:cubicBezTo>
                    <a:pt x="0" y="4495"/>
                    <a:pt x="162" y="5060"/>
                    <a:pt x="553" y="5451"/>
                  </a:cubicBezTo>
                  <a:cubicBezTo>
                    <a:pt x="869" y="5767"/>
                    <a:pt x="1301" y="5911"/>
                    <a:pt x="1746" y="5911"/>
                  </a:cubicBezTo>
                  <a:cubicBezTo>
                    <a:pt x="2177" y="5911"/>
                    <a:pt x="2621" y="5776"/>
                    <a:pt x="2984" y="5532"/>
                  </a:cubicBezTo>
                  <a:cubicBezTo>
                    <a:pt x="3722" y="5048"/>
                    <a:pt x="4148" y="4230"/>
                    <a:pt x="4413" y="3389"/>
                  </a:cubicBezTo>
                  <a:cubicBezTo>
                    <a:pt x="4586" y="2825"/>
                    <a:pt x="4701" y="2191"/>
                    <a:pt x="4620" y="1592"/>
                  </a:cubicBezTo>
                  <a:cubicBezTo>
                    <a:pt x="4528" y="1039"/>
                    <a:pt x="4252" y="474"/>
                    <a:pt x="3779" y="152"/>
                  </a:cubicBezTo>
                  <a:cubicBezTo>
                    <a:pt x="3622" y="44"/>
                    <a:pt x="3465" y="1"/>
                    <a:pt x="3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99;p76"/>
            <p:cNvSpPr/>
            <p:nvPr/>
          </p:nvSpPr>
          <p:spPr>
            <a:xfrm>
              <a:off x="2715025" y="2308425"/>
              <a:ext cx="117675" cy="143850"/>
            </a:xfrm>
            <a:custGeom>
              <a:avLst/>
              <a:gdLst/>
              <a:ahLst/>
              <a:cxnLst/>
              <a:rect l="l" t="t" r="r" b="b"/>
              <a:pathLst>
                <a:path w="4707" h="5754" extrusionOk="0">
                  <a:moveTo>
                    <a:pt x="1988" y="0"/>
                  </a:moveTo>
                  <a:cubicBezTo>
                    <a:pt x="1" y="0"/>
                    <a:pt x="883" y="3948"/>
                    <a:pt x="1538" y="4865"/>
                  </a:cubicBezTo>
                  <a:cubicBezTo>
                    <a:pt x="1883" y="5332"/>
                    <a:pt x="2415" y="5754"/>
                    <a:pt x="2978" y="5754"/>
                  </a:cubicBezTo>
                  <a:cubicBezTo>
                    <a:pt x="3055" y="5754"/>
                    <a:pt x="3132" y="5746"/>
                    <a:pt x="3209" y="5729"/>
                  </a:cubicBezTo>
                  <a:cubicBezTo>
                    <a:pt x="3762" y="5603"/>
                    <a:pt x="4119" y="5084"/>
                    <a:pt x="4303" y="4566"/>
                  </a:cubicBezTo>
                  <a:cubicBezTo>
                    <a:pt x="4707" y="3425"/>
                    <a:pt x="4534" y="2112"/>
                    <a:pt x="3843" y="1121"/>
                  </a:cubicBezTo>
                  <a:cubicBezTo>
                    <a:pt x="3485" y="602"/>
                    <a:pt x="2967" y="153"/>
                    <a:pt x="2345" y="38"/>
                  </a:cubicBezTo>
                  <a:cubicBezTo>
                    <a:pt x="2217" y="13"/>
                    <a:pt x="2098" y="0"/>
                    <a:pt x="1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00;p76"/>
            <p:cNvSpPr/>
            <p:nvPr/>
          </p:nvSpPr>
          <p:spPr>
            <a:xfrm>
              <a:off x="2649500" y="2397175"/>
              <a:ext cx="79500" cy="78700"/>
            </a:xfrm>
            <a:custGeom>
              <a:avLst/>
              <a:gdLst/>
              <a:ahLst/>
              <a:cxnLst/>
              <a:rect l="l" t="t" r="r" b="b"/>
              <a:pathLst>
                <a:path w="3180" h="3148" extrusionOk="0">
                  <a:moveTo>
                    <a:pt x="1722" y="0"/>
                  </a:moveTo>
                  <a:cubicBezTo>
                    <a:pt x="658" y="0"/>
                    <a:pt x="1" y="2055"/>
                    <a:pt x="46" y="2871"/>
                  </a:cubicBezTo>
                  <a:cubicBezTo>
                    <a:pt x="416" y="2574"/>
                    <a:pt x="873" y="2438"/>
                    <a:pt x="1337" y="2438"/>
                  </a:cubicBezTo>
                  <a:cubicBezTo>
                    <a:pt x="1972" y="2438"/>
                    <a:pt x="2618" y="2694"/>
                    <a:pt x="3065" y="3147"/>
                  </a:cubicBezTo>
                  <a:cubicBezTo>
                    <a:pt x="3180" y="2283"/>
                    <a:pt x="2927" y="1603"/>
                    <a:pt x="2592" y="831"/>
                  </a:cubicBezTo>
                  <a:cubicBezTo>
                    <a:pt x="2431" y="451"/>
                    <a:pt x="2155" y="36"/>
                    <a:pt x="1774" y="2"/>
                  </a:cubicBezTo>
                  <a:cubicBezTo>
                    <a:pt x="1757" y="1"/>
                    <a:pt x="1739" y="0"/>
                    <a:pt x="1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01;p76"/>
            <p:cNvSpPr/>
            <p:nvPr/>
          </p:nvSpPr>
          <p:spPr>
            <a:xfrm>
              <a:off x="1708775" y="2135300"/>
              <a:ext cx="993150" cy="1108475"/>
            </a:xfrm>
            <a:custGeom>
              <a:avLst/>
              <a:gdLst/>
              <a:ahLst/>
              <a:cxnLst/>
              <a:rect l="l" t="t" r="r" b="b"/>
              <a:pathLst>
                <a:path w="39726" h="44339" extrusionOk="0">
                  <a:moveTo>
                    <a:pt x="9456" y="0"/>
                  </a:moveTo>
                  <a:cubicBezTo>
                    <a:pt x="9236" y="0"/>
                    <a:pt x="9014" y="9"/>
                    <a:pt x="8791" y="27"/>
                  </a:cubicBezTo>
                  <a:cubicBezTo>
                    <a:pt x="6049" y="234"/>
                    <a:pt x="3422" y="1709"/>
                    <a:pt x="1925" y="4060"/>
                  </a:cubicBezTo>
                  <a:cubicBezTo>
                    <a:pt x="173" y="6802"/>
                    <a:pt x="0" y="10396"/>
                    <a:pt x="818" y="13472"/>
                  </a:cubicBezTo>
                  <a:cubicBezTo>
                    <a:pt x="1648" y="16583"/>
                    <a:pt x="3054" y="19844"/>
                    <a:pt x="5565" y="21941"/>
                  </a:cubicBezTo>
                  <a:cubicBezTo>
                    <a:pt x="8088" y="24061"/>
                    <a:pt x="11418" y="24971"/>
                    <a:pt x="14667" y="25351"/>
                  </a:cubicBezTo>
                  <a:cubicBezTo>
                    <a:pt x="17939" y="25743"/>
                    <a:pt x="21257" y="25674"/>
                    <a:pt x="24506" y="26088"/>
                  </a:cubicBezTo>
                  <a:cubicBezTo>
                    <a:pt x="27778" y="26503"/>
                    <a:pt x="31073" y="27494"/>
                    <a:pt x="33539" y="29671"/>
                  </a:cubicBezTo>
                  <a:cubicBezTo>
                    <a:pt x="35786" y="31676"/>
                    <a:pt x="37641" y="35040"/>
                    <a:pt x="36419" y="38024"/>
                  </a:cubicBezTo>
                  <a:cubicBezTo>
                    <a:pt x="35774" y="39626"/>
                    <a:pt x="34472" y="40905"/>
                    <a:pt x="32986" y="41803"/>
                  </a:cubicBezTo>
                  <a:cubicBezTo>
                    <a:pt x="31523" y="42702"/>
                    <a:pt x="29852" y="43244"/>
                    <a:pt x="28193" y="43704"/>
                  </a:cubicBezTo>
                  <a:lnTo>
                    <a:pt x="28608" y="44338"/>
                  </a:lnTo>
                  <a:cubicBezTo>
                    <a:pt x="32548" y="43716"/>
                    <a:pt x="36846" y="41976"/>
                    <a:pt x="38620" y="38163"/>
                  </a:cubicBezTo>
                  <a:cubicBezTo>
                    <a:pt x="39726" y="35789"/>
                    <a:pt x="39726" y="32771"/>
                    <a:pt x="38712" y="30351"/>
                  </a:cubicBezTo>
                  <a:cubicBezTo>
                    <a:pt x="37825" y="28254"/>
                    <a:pt x="36235" y="26192"/>
                    <a:pt x="34680" y="24533"/>
                  </a:cubicBezTo>
                  <a:cubicBezTo>
                    <a:pt x="33078" y="22851"/>
                    <a:pt x="30186" y="22021"/>
                    <a:pt x="28089" y="21100"/>
                  </a:cubicBezTo>
                  <a:cubicBezTo>
                    <a:pt x="25244" y="19832"/>
                    <a:pt x="22317" y="18265"/>
                    <a:pt x="20658" y="15627"/>
                  </a:cubicBezTo>
                  <a:cubicBezTo>
                    <a:pt x="19379" y="13565"/>
                    <a:pt x="19045" y="11122"/>
                    <a:pt x="18815" y="8760"/>
                  </a:cubicBezTo>
                  <a:cubicBezTo>
                    <a:pt x="18341" y="4080"/>
                    <a:pt x="14216" y="0"/>
                    <a:pt x="9456" y="0"/>
                  </a:cubicBezTo>
                  <a:close/>
                </a:path>
              </a:pathLst>
            </a:custGeom>
            <a:solidFill>
              <a:srgbClr val="C3C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02;p76"/>
            <p:cNvSpPr/>
            <p:nvPr/>
          </p:nvSpPr>
          <p:spPr>
            <a:xfrm>
              <a:off x="1780200" y="2292025"/>
              <a:ext cx="100850" cy="163425"/>
            </a:xfrm>
            <a:custGeom>
              <a:avLst/>
              <a:gdLst/>
              <a:ahLst/>
              <a:cxnLst/>
              <a:rect l="l" t="t" r="r" b="b"/>
              <a:pathLst>
                <a:path w="4034" h="6537" extrusionOk="0">
                  <a:moveTo>
                    <a:pt x="2279" y="0"/>
                  </a:moveTo>
                  <a:cubicBezTo>
                    <a:pt x="1418" y="0"/>
                    <a:pt x="730" y="1205"/>
                    <a:pt x="450" y="2007"/>
                  </a:cubicBezTo>
                  <a:cubicBezTo>
                    <a:pt x="81" y="3067"/>
                    <a:pt x="1" y="4358"/>
                    <a:pt x="542" y="5395"/>
                  </a:cubicBezTo>
                  <a:cubicBezTo>
                    <a:pt x="862" y="6015"/>
                    <a:pt x="1515" y="6537"/>
                    <a:pt x="2181" y="6537"/>
                  </a:cubicBezTo>
                  <a:cubicBezTo>
                    <a:pt x="2307" y="6537"/>
                    <a:pt x="2434" y="6518"/>
                    <a:pt x="2558" y="6478"/>
                  </a:cubicBezTo>
                  <a:cubicBezTo>
                    <a:pt x="3192" y="6259"/>
                    <a:pt x="3538" y="5579"/>
                    <a:pt x="3722" y="4934"/>
                  </a:cubicBezTo>
                  <a:cubicBezTo>
                    <a:pt x="3964" y="4070"/>
                    <a:pt x="4033" y="3148"/>
                    <a:pt x="3918" y="2261"/>
                  </a:cubicBezTo>
                  <a:cubicBezTo>
                    <a:pt x="3803" y="1523"/>
                    <a:pt x="3572" y="763"/>
                    <a:pt x="3031" y="314"/>
                  </a:cubicBezTo>
                  <a:cubicBezTo>
                    <a:pt x="2770" y="93"/>
                    <a:pt x="2518" y="0"/>
                    <a:pt x="2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003;p76"/>
            <p:cNvSpPr/>
            <p:nvPr/>
          </p:nvSpPr>
          <p:spPr>
            <a:xfrm>
              <a:off x="1960800" y="2234275"/>
              <a:ext cx="135700" cy="133325"/>
            </a:xfrm>
            <a:custGeom>
              <a:avLst/>
              <a:gdLst/>
              <a:ahLst/>
              <a:cxnLst/>
              <a:rect l="l" t="t" r="r" b="b"/>
              <a:pathLst>
                <a:path w="5428" h="5333" extrusionOk="0">
                  <a:moveTo>
                    <a:pt x="1626" y="1"/>
                  </a:moveTo>
                  <a:cubicBezTo>
                    <a:pt x="1130" y="1"/>
                    <a:pt x="663" y="134"/>
                    <a:pt x="427" y="515"/>
                  </a:cubicBezTo>
                  <a:cubicBezTo>
                    <a:pt x="1" y="1218"/>
                    <a:pt x="715" y="2889"/>
                    <a:pt x="1015" y="3522"/>
                  </a:cubicBezTo>
                  <a:cubicBezTo>
                    <a:pt x="1383" y="4271"/>
                    <a:pt x="1982" y="4963"/>
                    <a:pt x="2777" y="5228"/>
                  </a:cubicBezTo>
                  <a:cubicBezTo>
                    <a:pt x="2985" y="5298"/>
                    <a:pt x="3207" y="5332"/>
                    <a:pt x="3430" y="5332"/>
                  </a:cubicBezTo>
                  <a:cubicBezTo>
                    <a:pt x="4052" y="5332"/>
                    <a:pt x="4679" y="5065"/>
                    <a:pt x="5001" y="4548"/>
                  </a:cubicBezTo>
                  <a:cubicBezTo>
                    <a:pt x="5427" y="3868"/>
                    <a:pt x="5277" y="2981"/>
                    <a:pt x="4932" y="2255"/>
                  </a:cubicBezTo>
                  <a:cubicBezTo>
                    <a:pt x="4529" y="1437"/>
                    <a:pt x="3883" y="700"/>
                    <a:pt x="3042" y="308"/>
                  </a:cubicBezTo>
                  <a:cubicBezTo>
                    <a:pt x="2699" y="148"/>
                    <a:pt x="2147" y="1"/>
                    <a:pt x="1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004;p76"/>
            <p:cNvSpPr/>
            <p:nvPr/>
          </p:nvSpPr>
          <p:spPr>
            <a:xfrm>
              <a:off x="1902625" y="2360625"/>
              <a:ext cx="110625" cy="89650"/>
            </a:xfrm>
            <a:custGeom>
              <a:avLst/>
              <a:gdLst/>
              <a:ahLst/>
              <a:cxnLst/>
              <a:rect l="l" t="t" r="r" b="b"/>
              <a:pathLst>
                <a:path w="4425" h="3586" extrusionOk="0">
                  <a:moveTo>
                    <a:pt x="2026" y="0"/>
                  </a:moveTo>
                  <a:cubicBezTo>
                    <a:pt x="1962" y="0"/>
                    <a:pt x="1897" y="4"/>
                    <a:pt x="1832" y="12"/>
                  </a:cubicBezTo>
                  <a:cubicBezTo>
                    <a:pt x="254" y="197"/>
                    <a:pt x="35" y="2155"/>
                    <a:pt x="0" y="3411"/>
                  </a:cubicBezTo>
                  <a:cubicBezTo>
                    <a:pt x="0" y="3480"/>
                    <a:pt x="23" y="3572"/>
                    <a:pt x="92" y="3584"/>
                  </a:cubicBezTo>
                  <a:cubicBezTo>
                    <a:pt x="98" y="3585"/>
                    <a:pt x="102" y="3585"/>
                    <a:pt x="107" y="3585"/>
                  </a:cubicBezTo>
                  <a:cubicBezTo>
                    <a:pt x="158" y="3585"/>
                    <a:pt x="198" y="3533"/>
                    <a:pt x="219" y="3480"/>
                  </a:cubicBezTo>
                  <a:cubicBezTo>
                    <a:pt x="907" y="2299"/>
                    <a:pt x="2583" y="1823"/>
                    <a:pt x="3943" y="1823"/>
                  </a:cubicBezTo>
                  <a:cubicBezTo>
                    <a:pt x="4109" y="1823"/>
                    <a:pt x="4270" y="1830"/>
                    <a:pt x="4425" y="1844"/>
                  </a:cubicBezTo>
                  <a:cubicBezTo>
                    <a:pt x="4113" y="1383"/>
                    <a:pt x="3791" y="899"/>
                    <a:pt x="3376" y="554"/>
                  </a:cubicBezTo>
                  <a:cubicBezTo>
                    <a:pt x="2989" y="227"/>
                    <a:pt x="2520" y="0"/>
                    <a:pt x="2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05;p76"/>
            <p:cNvSpPr/>
            <p:nvPr/>
          </p:nvSpPr>
          <p:spPr>
            <a:xfrm>
              <a:off x="2018700" y="2848275"/>
              <a:ext cx="580400" cy="517900"/>
            </a:xfrm>
            <a:custGeom>
              <a:avLst/>
              <a:gdLst/>
              <a:ahLst/>
              <a:cxnLst/>
              <a:rect l="l" t="t" r="r" b="b"/>
              <a:pathLst>
                <a:path w="23216" h="20716" extrusionOk="0">
                  <a:moveTo>
                    <a:pt x="6571" y="1"/>
                  </a:moveTo>
                  <a:cubicBezTo>
                    <a:pt x="5922" y="1"/>
                    <a:pt x="5270" y="77"/>
                    <a:pt x="4632" y="208"/>
                  </a:cubicBezTo>
                  <a:cubicBezTo>
                    <a:pt x="3192" y="507"/>
                    <a:pt x="1971" y="887"/>
                    <a:pt x="1337" y="2270"/>
                  </a:cubicBezTo>
                  <a:cubicBezTo>
                    <a:pt x="116" y="4978"/>
                    <a:pt x="0" y="8169"/>
                    <a:pt x="1049" y="10946"/>
                  </a:cubicBezTo>
                  <a:cubicBezTo>
                    <a:pt x="1406" y="11902"/>
                    <a:pt x="1901" y="12824"/>
                    <a:pt x="1959" y="13849"/>
                  </a:cubicBezTo>
                  <a:cubicBezTo>
                    <a:pt x="2063" y="15762"/>
                    <a:pt x="565" y="17432"/>
                    <a:pt x="415" y="19345"/>
                  </a:cubicBezTo>
                  <a:cubicBezTo>
                    <a:pt x="3584" y="20271"/>
                    <a:pt x="6885" y="20716"/>
                    <a:pt x="10188" y="20716"/>
                  </a:cubicBezTo>
                  <a:cubicBezTo>
                    <a:pt x="12842" y="20716"/>
                    <a:pt x="15497" y="20429"/>
                    <a:pt x="18089" y="19875"/>
                  </a:cubicBezTo>
                  <a:cubicBezTo>
                    <a:pt x="18607" y="19771"/>
                    <a:pt x="19172" y="19610"/>
                    <a:pt x="19437" y="19149"/>
                  </a:cubicBezTo>
                  <a:cubicBezTo>
                    <a:pt x="19667" y="18746"/>
                    <a:pt x="19587" y="18227"/>
                    <a:pt x="19471" y="17778"/>
                  </a:cubicBezTo>
                  <a:cubicBezTo>
                    <a:pt x="19034" y="15983"/>
                    <a:pt x="18494" y="14222"/>
                    <a:pt x="17804" y="12508"/>
                  </a:cubicBezTo>
                  <a:lnTo>
                    <a:pt x="17804" y="12508"/>
                  </a:lnTo>
                  <a:cubicBezTo>
                    <a:pt x="17825" y="12557"/>
                    <a:pt x="17881" y="12578"/>
                    <a:pt x="17961" y="12578"/>
                  </a:cubicBezTo>
                  <a:cubicBezTo>
                    <a:pt x="18468" y="12578"/>
                    <a:pt x="19965" y="11718"/>
                    <a:pt x="20163" y="11579"/>
                  </a:cubicBezTo>
                  <a:cubicBezTo>
                    <a:pt x="23216" y="9494"/>
                    <a:pt x="21591" y="6130"/>
                    <a:pt x="19921" y="3664"/>
                  </a:cubicBezTo>
                  <a:cubicBezTo>
                    <a:pt x="19863" y="3583"/>
                    <a:pt x="19806" y="3491"/>
                    <a:pt x="19748" y="3422"/>
                  </a:cubicBezTo>
                  <a:cubicBezTo>
                    <a:pt x="18918" y="2235"/>
                    <a:pt x="18112" y="911"/>
                    <a:pt x="16637" y="507"/>
                  </a:cubicBezTo>
                  <a:cubicBezTo>
                    <a:pt x="15925" y="313"/>
                    <a:pt x="15183" y="210"/>
                    <a:pt x="14452" y="210"/>
                  </a:cubicBezTo>
                  <a:cubicBezTo>
                    <a:pt x="13882" y="210"/>
                    <a:pt x="13317" y="272"/>
                    <a:pt x="12778" y="404"/>
                  </a:cubicBezTo>
                  <a:cubicBezTo>
                    <a:pt x="12130" y="564"/>
                    <a:pt x="11440" y="663"/>
                    <a:pt x="10754" y="663"/>
                  </a:cubicBezTo>
                  <a:cubicBezTo>
                    <a:pt x="10110" y="663"/>
                    <a:pt x="9469" y="576"/>
                    <a:pt x="8872" y="369"/>
                  </a:cubicBezTo>
                  <a:cubicBezTo>
                    <a:pt x="8129" y="111"/>
                    <a:pt x="7353" y="1"/>
                    <a:pt x="6571" y="1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006;p76"/>
            <p:cNvSpPr/>
            <p:nvPr/>
          </p:nvSpPr>
          <p:spPr>
            <a:xfrm>
              <a:off x="2200150" y="2849425"/>
              <a:ext cx="165375" cy="70700"/>
            </a:xfrm>
            <a:custGeom>
              <a:avLst/>
              <a:gdLst/>
              <a:ahLst/>
              <a:cxnLst/>
              <a:rect l="l" t="t" r="r" b="b"/>
              <a:pathLst>
                <a:path w="6615" h="2828" extrusionOk="0">
                  <a:moveTo>
                    <a:pt x="1" y="0"/>
                  </a:moveTo>
                  <a:lnTo>
                    <a:pt x="24" y="461"/>
                  </a:lnTo>
                  <a:cubicBezTo>
                    <a:pt x="102" y="1784"/>
                    <a:pt x="1176" y="2827"/>
                    <a:pt x="2493" y="2827"/>
                  </a:cubicBezTo>
                  <a:cubicBezTo>
                    <a:pt x="2541" y="2827"/>
                    <a:pt x="2590" y="2826"/>
                    <a:pt x="2639" y="2823"/>
                  </a:cubicBezTo>
                  <a:lnTo>
                    <a:pt x="4218" y="2754"/>
                  </a:lnTo>
                  <a:cubicBezTo>
                    <a:pt x="5554" y="2673"/>
                    <a:pt x="6614" y="1544"/>
                    <a:pt x="6580" y="208"/>
                  </a:cubicBezTo>
                  <a:lnTo>
                    <a:pt x="6580" y="208"/>
                  </a:lnTo>
                  <a:cubicBezTo>
                    <a:pt x="6222" y="231"/>
                    <a:pt x="5865" y="288"/>
                    <a:pt x="5520" y="381"/>
                  </a:cubicBezTo>
                  <a:cubicBezTo>
                    <a:pt x="4872" y="535"/>
                    <a:pt x="4182" y="634"/>
                    <a:pt x="3496" y="634"/>
                  </a:cubicBezTo>
                  <a:cubicBezTo>
                    <a:pt x="2852" y="634"/>
                    <a:pt x="2211" y="547"/>
                    <a:pt x="1614" y="335"/>
                  </a:cubicBezTo>
                  <a:cubicBezTo>
                    <a:pt x="1095" y="150"/>
                    <a:pt x="542" y="46"/>
                    <a:pt x="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007;p76"/>
            <p:cNvSpPr/>
            <p:nvPr/>
          </p:nvSpPr>
          <p:spPr>
            <a:xfrm>
              <a:off x="2218025" y="2716650"/>
              <a:ext cx="122150" cy="178325"/>
            </a:xfrm>
            <a:custGeom>
              <a:avLst/>
              <a:gdLst/>
              <a:ahLst/>
              <a:cxnLst/>
              <a:rect l="l" t="t" r="r" b="b"/>
              <a:pathLst>
                <a:path w="4886" h="7133" extrusionOk="0">
                  <a:moveTo>
                    <a:pt x="4574" y="0"/>
                  </a:moveTo>
                  <a:lnTo>
                    <a:pt x="0" y="219"/>
                  </a:lnTo>
                  <a:lnTo>
                    <a:pt x="288" y="6256"/>
                  </a:lnTo>
                  <a:cubicBezTo>
                    <a:pt x="322" y="6760"/>
                    <a:pt x="725" y="7133"/>
                    <a:pt x="1212" y="7133"/>
                  </a:cubicBezTo>
                  <a:cubicBezTo>
                    <a:pt x="1227" y="7133"/>
                    <a:pt x="1241" y="7132"/>
                    <a:pt x="1256" y="7132"/>
                  </a:cubicBezTo>
                  <a:lnTo>
                    <a:pt x="3998" y="7005"/>
                  </a:lnTo>
                  <a:cubicBezTo>
                    <a:pt x="4493" y="6970"/>
                    <a:pt x="4885" y="6544"/>
                    <a:pt x="4862" y="6037"/>
                  </a:cubicBezTo>
                  <a:lnTo>
                    <a:pt x="4574" y="0"/>
                  </a:ln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008;p76"/>
            <p:cNvSpPr/>
            <p:nvPr/>
          </p:nvSpPr>
          <p:spPr>
            <a:xfrm>
              <a:off x="1951000" y="2402950"/>
              <a:ext cx="656450" cy="396675"/>
            </a:xfrm>
            <a:custGeom>
              <a:avLst/>
              <a:gdLst/>
              <a:ahLst/>
              <a:cxnLst/>
              <a:rect l="l" t="t" r="r" b="b"/>
              <a:pathLst>
                <a:path w="26258" h="15867" extrusionOk="0">
                  <a:moveTo>
                    <a:pt x="11499" y="0"/>
                  </a:moveTo>
                  <a:cubicBezTo>
                    <a:pt x="10348" y="0"/>
                    <a:pt x="9228" y="200"/>
                    <a:pt x="8112" y="681"/>
                  </a:cubicBezTo>
                  <a:cubicBezTo>
                    <a:pt x="7513" y="923"/>
                    <a:pt x="6787" y="1257"/>
                    <a:pt x="6303" y="1706"/>
                  </a:cubicBezTo>
                  <a:cubicBezTo>
                    <a:pt x="5900" y="2110"/>
                    <a:pt x="5612" y="2720"/>
                    <a:pt x="5370" y="3227"/>
                  </a:cubicBezTo>
                  <a:cubicBezTo>
                    <a:pt x="4667" y="4702"/>
                    <a:pt x="4805" y="6488"/>
                    <a:pt x="4344" y="8066"/>
                  </a:cubicBezTo>
                  <a:cubicBezTo>
                    <a:pt x="4206" y="8585"/>
                    <a:pt x="4079" y="9311"/>
                    <a:pt x="3803" y="9771"/>
                  </a:cubicBezTo>
                  <a:cubicBezTo>
                    <a:pt x="3526" y="10232"/>
                    <a:pt x="2916" y="10347"/>
                    <a:pt x="2420" y="10509"/>
                  </a:cubicBezTo>
                  <a:cubicBezTo>
                    <a:pt x="1764" y="10705"/>
                    <a:pt x="934" y="10947"/>
                    <a:pt x="485" y="11500"/>
                  </a:cubicBezTo>
                  <a:cubicBezTo>
                    <a:pt x="1" y="12099"/>
                    <a:pt x="1" y="13285"/>
                    <a:pt x="59" y="14011"/>
                  </a:cubicBezTo>
                  <a:cubicBezTo>
                    <a:pt x="819" y="14057"/>
                    <a:pt x="1568" y="14103"/>
                    <a:pt x="2328" y="14150"/>
                  </a:cubicBezTo>
                  <a:lnTo>
                    <a:pt x="2593" y="12894"/>
                  </a:lnTo>
                  <a:cubicBezTo>
                    <a:pt x="2685" y="13435"/>
                    <a:pt x="2801" y="13988"/>
                    <a:pt x="2904" y="14553"/>
                  </a:cubicBezTo>
                  <a:lnTo>
                    <a:pt x="6752" y="14380"/>
                  </a:lnTo>
                  <a:cubicBezTo>
                    <a:pt x="6649" y="13401"/>
                    <a:pt x="6822" y="12398"/>
                    <a:pt x="7236" y="11523"/>
                  </a:cubicBezTo>
                  <a:lnTo>
                    <a:pt x="16269" y="12721"/>
                  </a:lnTo>
                  <a:cubicBezTo>
                    <a:pt x="16442" y="13769"/>
                    <a:pt x="16615" y="14806"/>
                    <a:pt x="16776" y="15866"/>
                  </a:cubicBezTo>
                  <a:cubicBezTo>
                    <a:pt x="17790" y="15636"/>
                    <a:pt x="18781" y="15382"/>
                    <a:pt x="19783" y="15152"/>
                  </a:cubicBezTo>
                  <a:cubicBezTo>
                    <a:pt x="19771" y="14438"/>
                    <a:pt x="19737" y="13712"/>
                    <a:pt x="19725" y="12997"/>
                  </a:cubicBezTo>
                  <a:lnTo>
                    <a:pt x="19725" y="12997"/>
                  </a:lnTo>
                  <a:cubicBezTo>
                    <a:pt x="20013" y="13516"/>
                    <a:pt x="20221" y="14080"/>
                    <a:pt x="20301" y="14668"/>
                  </a:cubicBezTo>
                  <a:cubicBezTo>
                    <a:pt x="21154" y="14495"/>
                    <a:pt x="22007" y="14322"/>
                    <a:pt x="22871" y="14150"/>
                  </a:cubicBezTo>
                  <a:cubicBezTo>
                    <a:pt x="22859" y="13366"/>
                    <a:pt x="22825" y="12606"/>
                    <a:pt x="22813" y="11834"/>
                  </a:cubicBezTo>
                  <a:lnTo>
                    <a:pt x="22813" y="11834"/>
                  </a:lnTo>
                  <a:cubicBezTo>
                    <a:pt x="23355" y="12387"/>
                    <a:pt x="23781" y="13078"/>
                    <a:pt x="24046" y="13815"/>
                  </a:cubicBezTo>
                  <a:cubicBezTo>
                    <a:pt x="24772" y="13712"/>
                    <a:pt x="26223" y="13251"/>
                    <a:pt x="26235" y="12318"/>
                  </a:cubicBezTo>
                  <a:cubicBezTo>
                    <a:pt x="26258" y="11050"/>
                    <a:pt x="25163" y="9725"/>
                    <a:pt x="23919" y="9564"/>
                  </a:cubicBezTo>
                  <a:cubicBezTo>
                    <a:pt x="23516" y="9506"/>
                    <a:pt x="23113" y="9553"/>
                    <a:pt x="22721" y="9426"/>
                  </a:cubicBezTo>
                  <a:cubicBezTo>
                    <a:pt x="22226" y="9253"/>
                    <a:pt x="21857" y="8815"/>
                    <a:pt x="21661" y="8331"/>
                  </a:cubicBezTo>
                  <a:cubicBezTo>
                    <a:pt x="21073" y="6949"/>
                    <a:pt x="21223" y="5336"/>
                    <a:pt x="20682" y="3919"/>
                  </a:cubicBezTo>
                  <a:cubicBezTo>
                    <a:pt x="20186" y="2640"/>
                    <a:pt x="19357" y="1395"/>
                    <a:pt x="18078" y="819"/>
                  </a:cubicBezTo>
                  <a:cubicBezTo>
                    <a:pt x="17018" y="347"/>
                    <a:pt x="16062" y="508"/>
                    <a:pt x="14933" y="405"/>
                  </a:cubicBezTo>
                  <a:cubicBezTo>
                    <a:pt x="14460" y="359"/>
                    <a:pt x="13999" y="266"/>
                    <a:pt x="13538" y="186"/>
                  </a:cubicBezTo>
                  <a:cubicBezTo>
                    <a:pt x="12845" y="67"/>
                    <a:pt x="12167" y="0"/>
                    <a:pt x="11499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009;p76"/>
            <p:cNvSpPr/>
            <p:nvPr/>
          </p:nvSpPr>
          <p:spPr>
            <a:xfrm>
              <a:off x="2087550" y="2431925"/>
              <a:ext cx="411900" cy="387525"/>
            </a:xfrm>
            <a:custGeom>
              <a:avLst/>
              <a:gdLst/>
              <a:ahLst/>
              <a:cxnLst/>
              <a:rect l="l" t="t" r="r" b="b"/>
              <a:pathLst>
                <a:path w="16476" h="15501" extrusionOk="0">
                  <a:moveTo>
                    <a:pt x="7786" y="1"/>
                  </a:moveTo>
                  <a:cubicBezTo>
                    <a:pt x="6500" y="1"/>
                    <a:pt x="5215" y="209"/>
                    <a:pt x="4113" y="547"/>
                  </a:cubicBezTo>
                  <a:cubicBezTo>
                    <a:pt x="3088" y="859"/>
                    <a:pt x="2016" y="1204"/>
                    <a:pt x="1406" y="2126"/>
                  </a:cubicBezTo>
                  <a:cubicBezTo>
                    <a:pt x="714" y="3186"/>
                    <a:pt x="242" y="4649"/>
                    <a:pt x="369" y="5905"/>
                  </a:cubicBezTo>
                  <a:cubicBezTo>
                    <a:pt x="484" y="7011"/>
                    <a:pt x="461" y="8152"/>
                    <a:pt x="207" y="9258"/>
                  </a:cubicBezTo>
                  <a:cubicBezTo>
                    <a:pt x="0" y="10272"/>
                    <a:pt x="58" y="11101"/>
                    <a:pt x="69" y="12138"/>
                  </a:cubicBezTo>
                  <a:cubicBezTo>
                    <a:pt x="92" y="14143"/>
                    <a:pt x="1417" y="15110"/>
                    <a:pt x="3307" y="15283"/>
                  </a:cubicBezTo>
                  <a:cubicBezTo>
                    <a:pt x="4442" y="15389"/>
                    <a:pt x="5607" y="15500"/>
                    <a:pt x="6764" y="15500"/>
                  </a:cubicBezTo>
                  <a:cubicBezTo>
                    <a:pt x="8119" y="15500"/>
                    <a:pt x="9464" y="15348"/>
                    <a:pt x="10738" y="14857"/>
                  </a:cubicBezTo>
                  <a:cubicBezTo>
                    <a:pt x="11878" y="14431"/>
                    <a:pt x="12581" y="13555"/>
                    <a:pt x="13019" y="12530"/>
                  </a:cubicBezTo>
                  <a:cubicBezTo>
                    <a:pt x="13130" y="12541"/>
                    <a:pt x="13242" y="12547"/>
                    <a:pt x="13354" y="12547"/>
                  </a:cubicBezTo>
                  <a:cubicBezTo>
                    <a:pt x="14229" y="12547"/>
                    <a:pt x="15107" y="12192"/>
                    <a:pt x="15669" y="11539"/>
                  </a:cubicBezTo>
                  <a:cubicBezTo>
                    <a:pt x="16326" y="10755"/>
                    <a:pt x="16475" y="9546"/>
                    <a:pt x="15934" y="8682"/>
                  </a:cubicBezTo>
                  <a:cubicBezTo>
                    <a:pt x="15565" y="8083"/>
                    <a:pt x="14842" y="7709"/>
                    <a:pt x="14146" y="7709"/>
                  </a:cubicBezTo>
                  <a:cubicBezTo>
                    <a:pt x="14038" y="7709"/>
                    <a:pt x="13931" y="7718"/>
                    <a:pt x="13826" y="7737"/>
                  </a:cubicBezTo>
                  <a:cubicBezTo>
                    <a:pt x="13883" y="6608"/>
                    <a:pt x="13860" y="5502"/>
                    <a:pt x="13745" y="4407"/>
                  </a:cubicBezTo>
                  <a:cubicBezTo>
                    <a:pt x="13653" y="3370"/>
                    <a:pt x="13273" y="1792"/>
                    <a:pt x="12351" y="1181"/>
                  </a:cubicBezTo>
                  <a:cubicBezTo>
                    <a:pt x="11077" y="341"/>
                    <a:pt x="9430" y="1"/>
                    <a:pt x="7786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010;p76"/>
            <p:cNvSpPr/>
            <p:nvPr/>
          </p:nvSpPr>
          <p:spPr>
            <a:xfrm>
              <a:off x="2408975" y="2645775"/>
              <a:ext cx="58175" cy="80675"/>
            </a:xfrm>
            <a:custGeom>
              <a:avLst/>
              <a:gdLst/>
              <a:ahLst/>
              <a:cxnLst/>
              <a:rect l="l" t="t" r="r" b="b"/>
              <a:pathLst>
                <a:path w="2327" h="3227" extrusionOk="0">
                  <a:moveTo>
                    <a:pt x="1830" y="1"/>
                  </a:moveTo>
                  <a:cubicBezTo>
                    <a:pt x="1777" y="1"/>
                    <a:pt x="1720" y="4"/>
                    <a:pt x="1660" y="12"/>
                  </a:cubicBezTo>
                  <a:cubicBezTo>
                    <a:pt x="1222" y="58"/>
                    <a:pt x="646" y="370"/>
                    <a:pt x="335" y="969"/>
                  </a:cubicBezTo>
                  <a:cubicBezTo>
                    <a:pt x="12" y="1556"/>
                    <a:pt x="1" y="2155"/>
                    <a:pt x="24" y="2559"/>
                  </a:cubicBezTo>
                  <a:cubicBezTo>
                    <a:pt x="58" y="2985"/>
                    <a:pt x="128" y="3227"/>
                    <a:pt x="151" y="3227"/>
                  </a:cubicBezTo>
                  <a:cubicBezTo>
                    <a:pt x="185" y="3227"/>
                    <a:pt x="174" y="2962"/>
                    <a:pt x="185" y="2559"/>
                  </a:cubicBezTo>
                  <a:cubicBezTo>
                    <a:pt x="197" y="2155"/>
                    <a:pt x="243" y="1602"/>
                    <a:pt x="519" y="1084"/>
                  </a:cubicBezTo>
                  <a:cubicBezTo>
                    <a:pt x="807" y="565"/>
                    <a:pt x="1291" y="254"/>
                    <a:pt x="1671" y="185"/>
                  </a:cubicBezTo>
                  <a:cubicBezTo>
                    <a:pt x="1824" y="145"/>
                    <a:pt x="1954" y="134"/>
                    <a:pt x="2057" y="134"/>
                  </a:cubicBezTo>
                  <a:cubicBezTo>
                    <a:pt x="2171" y="134"/>
                    <a:pt x="2251" y="147"/>
                    <a:pt x="2290" y="147"/>
                  </a:cubicBezTo>
                  <a:cubicBezTo>
                    <a:pt x="2305" y="147"/>
                    <a:pt x="2315" y="145"/>
                    <a:pt x="2317" y="139"/>
                  </a:cubicBezTo>
                  <a:cubicBezTo>
                    <a:pt x="2326" y="129"/>
                    <a:pt x="2150" y="1"/>
                    <a:pt x="183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011;p76"/>
            <p:cNvSpPr/>
            <p:nvPr/>
          </p:nvSpPr>
          <p:spPr>
            <a:xfrm>
              <a:off x="2422225" y="2663125"/>
              <a:ext cx="23375" cy="50475"/>
            </a:xfrm>
            <a:custGeom>
              <a:avLst/>
              <a:gdLst/>
              <a:ahLst/>
              <a:cxnLst/>
              <a:rect l="l" t="t" r="r" b="b"/>
              <a:pathLst>
                <a:path w="935" h="2019" extrusionOk="0">
                  <a:moveTo>
                    <a:pt x="52" y="0"/>
                  </a:moveTo>
                  <a:cubicBezTo>
                    <a:pt x="32" y="0"/>
                    <a:pt x="18" y="4"/>
                    <a:pt x="12" y="10"/>
                  </a:cubicBezTo>
                  <a:cubicBezTo>
                    <a:pt x="1" y="44"/>
                    <a:pt x="128" y="113"/>
                    <a:pt x="277" y="252"/>
                  </a:cubicBezTo>
                  <a:cubicBezTo>
                    <a:pt x="416" y="401"/>
                    <a:pt x="588" y="632"/>
                    <a:pt x="646" y="931"/>
                  </a:cubicBezTo>
                  <a:cubicBezTo>
                    <a:pt x="704" y="1231"/>
                    <a:pt x="623" y="1519"/>
                    <a:pt x="531" y="1692"/>
                  </a:cubicBezTo>
                  <a:cubicBezTo>
                    <a:pt x="439" y="1888"/>
                    <a:pt x="335" y="1980"/>
                    <a:pt x="358" y="2014"/>
                  </a:cubicBezTo>
                  <a:cubicBezTo>
                    <a:pt x="361" y="2017"/>
                    <a:pt x="365" y="2019"/>
                    <a:pt x="371" y="2019"/>
                  </a:cubicBezTo>
                  <a:cubicBezTo>
                    <a:pt x="415" y="2019"/>
                    <a:pt x="538" y="1946"/>
                    <a:pt x="669" y="1784"/>
                  </a:cubicBezTo>
                  <a:cubicBezTo>
                    <a:pt x="807" y="1600"/>
                    <a:pt x="934" y="1265"/>
                    <a:pt x="876" y="885"/>
                  </a:cubicBezTo>
                  <a:cubicBezTo>
                    <a:pt x="807" y="517"/>
                    <a:pt x="577" y="240"/>
                    <a:pt x="381" y="125"/>
                  </a:cubicBezTo>
                  <a:cubicBezTo>
                    <a:pt x="227" y="31"/>
                    <a:pt x="111" y="0"/>
                    <a:pt x="5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012;p76"/>
            <p:cNvSpPr/>
            <p:nvPr/>
          </p:nvSpPr>
          <p:spPr>
            <a:xfrm>
              <a:off x="2136800" y="2600275"/>
              <a:ext cx="6350" cy="49850"/>
            </a:xfrm>
            <a:custGeom>
              <a:avLst/>
              <a:gdLst/>
              <a:ahLst/>
              <a:cxnLst/>
              <a:rect l="l" t="t" r="r" b="b"/>
              <a:pathLst>
                <a:path w="254" h="1994" extrusionOk="0">
                  <a:moveTo>
                    <a:pt x="115" y="0"/>
                  </a:moveTo>
                  <a:cubicBezTo>
                    <a:pt x="58" y="0"/>
                    <a:pt x="0" y="450"/>
                    <a:pt x="12" y="1003"/>
                  </a:cubicBezTo>
                  <a:cubicBezTo>
                    <a:pt x="12" y="1544"/>
                    <a:pt x="69" y="1994"/>
                    <a:pt x="138" y="1994"/>
                  </a:cubicBezTo>
                  <a:cubicBezTo>
                    <a:pt x="196" y="1994"/>
                    <a:pt x="254" y="1544"/>
                    <a:pt x="242" y="1003"/>
                  </a:cubicBezTo>
                  <a:cubicBezTo>
                    <a:pt x="242" y="450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013;p76"/>
            <p:cNvSpPr/>
            <p:nvPr/>
          </p:nvSpPr>
          <p:spPr>
            <a:xfrm>
              <a:off x="2177125" y="2565700"/>
              <a:ext cx="30250" cy="91800"/>
            </a:xfrm>
            <a:custGeom>
              <a:avLst/>
              <a:gdLst/>
              <a:ahLst/>
              <a:cxnLst/>
              <a:rect l="l" t="t" r="r" b="b"/>
              <a:pathLst>
                <a:path w="1210" h="3672" extrusionOk="0">
                  <a:moveTo>
                    <a:pt x="910" y="1"/>
                  </a:moveTo>
                  <a:cubicBezTo>
                    <a:pt x="876" y="12"/>
                    <a:pt x="910" y="266"/>
                    <a:pt x="945" y="681"/>
                  </a:cubicBezTo>
                  <a:cubicBezTo>
                    <a:pt x="968" y="877"/>
                    <a:pt x="979" y="1142"/>
                    <a:pt x="991" y="1418"/>
                  </a:cubicBezTo>
                  <a:cubicBezTo>
                    <a:pt x="991" y="1695"/>
                    <a:pt x="1026" y="2006"/>
                    <a:pt x="807" y="2167"/>
                  </a:cubicBezTo>
                  <a:cubicBezTo>
                    <a:pt x="703" y="2248"/>
                    <a:pt x="565" y="2294"/>
                    <a:pt x="415" y="2363"/>
                  </a:cubicBezTo>
                  <a:cubicBezTo>
                    <a:pt x="277" y="2443"/>
                    <a:pt x="115" y="2559"/>
                    <a:pt x="58" y="2708"/>
                  </a:cubicBezTo>
                  <a:cubicBezTo>
                    <a:pt x="0" y="2881"/>
                    <a:pt x="23" y="3043"/>
                    <a:pt x="81" y="3169"/>
                  </a:cubicBezTo>
                  <a:cubicBezTo>
                    <a:pt x="138" y="3308"/>
                    <a:pt x="242" y="3400"/>
                    <a:pt x="334" y="3457"/>
                  </a:cubicBezTo>
                  <a:cubicBezTo>
                    <a:pt x="530" y="3596"/>
                    <a:pt x="703" y="3619"/>
                    <a:pt x="818" y="3630"/>
                  </a:cubicBezTo>
                  <a:cubicBezTo>
                    <a:pt x="903" y="3661"/>
                    <a:pt x="967" y="3671"/>
                    <a:pt x="1000" y="3671"/>
                  </a:cubicBezTo>
                  <a:cubicBezTo>
                    <a:pt x="1017" y="3671"/>
                    <a:pt x="1026" y="3669"/>
                    <a:pt x="1026" y="3665"/>
                  </a:cubicBezTo>
                  <a:cubicBezTo>
                    <a:pt x="1026" y="3653"/>
                    <a:pt x="968" y="3619"/>
                    <a:pt x="853" y="3573"/>
                  </a:cubicBezTo>
                  <a:cubicBezTo>
                    <a:pt x="749" y="3538"/>
                    <a:pt x="576" y="3469"/>
                    <a:pt x="426" y="3365"/>
                  </a:cubicBezTo>
                  <a:cubicBezTo>
                    <a:pt x="288" y="3250"/>
                    <a:pt x="173" y="3019"/>
                    <a:pt x="242" y="2812"/>
                  </a:cubicBezTo>
                  <a:cubicBezTo>
                    <a:pt x="288" y="2708"/>
                    <a:pt x="392" y="2639"/>
                    <a:pt x="507" y="2582"/>
                  </a:cubicBezTo>
                  <a:cubicBezTo>
                    <a:pt x="634" y="2524"/>
                    <a:pt x="795" y="2466"/>
                    <a:pt x="933" y="2351"/>
                  </a:cubicBezTo>
                  <a:cubicBezTo>
                    <a:pt x="1095" y="2236"/>
                    <a:pt x="1175" y="2029"/>
                    <a:pt x="1198" y="1879"/>
                  </a:cubicBezTo>
                  <a:cubicBezTo>
                    <a:pt x="1210" y="1706"/>
                    <a:pt x="1210" y="1556"/>
                    <a:pt x="1198" y="1418"/>
                  </a:cubicBezTo>
                  <a:cubicBezTo>
                    <a:pt x="1175" y="1130"/>
                    <a:pt x="1141" y="877"/>
                    <a:pt x="1106" y="669"/>
                  </a:cubicBezTo>
                  <a:cubicBezTo>
                    <a:pt x="1026" y="243"/>
                    <a:pt x="933" y="1"/>
                    <a:pt x="91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014;p76"/>
            <p:cNvSpPr/>
            <p:nvPr/>
          </p:nvSpPr>
          <p:spPr>
            <a:xfrm>
              <a:off x="2212250" y="2643600"/>
              <a:ext cx="10100" cy="9000"/>
            </a:xfrm>
            <a:custGeom>
              <a:avLst/>
              <a:gdLst/>
              <a:ahLst/>
              <a:cxnLst/>
              <a:rect l="l" t="t" r="r" b="b"/>
              <a:pathLst>
                <a:path w="404" h="360" extrusionOk="0">
                  <a:moveTo>
                    <a:pt x="318" y="0"/>
                  </a:moveTo>
                  <a:cubicBezTo>
                    <a:pt x="262" y="0"/>
                    <a:pt x="183" y="41"/>
                    <a:pt x="116" y="99"/>
                  </a:cubicBezTo>
                  <a:cubicBezTo>
                    <a:pt x="35" y="203"/>
                    <a:pt x="1" y="307"/>
                    <a:pt x="47" y="341"/>
                  </a:cubicBezTo>
                  <a:cubicBezTo>
                    <a:pt x="59" y="354"/>
                    <a:pt x="77" y="360"/>
                    <a:pt x="98" y="360"/>
                  </a:cubicBezTo>
                  <a:cubicBezTo>
                    <a:pt x="153" y="360"/>
                    <a:pt x="230" y="319"/>
                    <a:pt x="289" y="261"/>
                  </a:cubicBezTo>
                  <a:cubicBezTo>
                    <a:pt x="381" y="168"/>
                    <a:pt x="404" y="53"/>
                    <a:pt x="369" y="19"/>
                  </a:cubicBezTo>
                  <a:cubicBezTo>
                    <a:pt x="357" y="6"/>
                    <a:pt x="339" y="0"/>
                    <a:pt x="31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015;p76"/>
            <p:cNvSpPr/>
            <p:nvPr/>
          </p:nvSpPr>
          <p:spPr>
            <a:xfrm>
              <a:off x="2276475" y="2600275"/>
              <a:ext cx="7225" cy="49000"/>
            </a:xfrm>
            <a:custGeom>
              <a:avLst/>
              <a:gdLst/>
              <a:ahLst/>
              <a:cxnLst/>
              <a:rect l="l" t="t" r="r" b="b"/>
              <a:pathLst>
                <a:path w="289" h="1960" extrusionOk="0">
                  <a:moveTo>
                    <a:pt x="72" y="0"/>
                  </a:moveTo>
                  <a:cubicBezTo>
                    <a:pt x="72" y="0"/>
                    <a:pt x="71" y="0"/>
                    <a:pt x="70" y="0"/>
                  </a:cubicBezTo>
                  <a:cubicBezTo>
                    <a:pt x="1" y="23"/>
                    <a:pt x="47" y="450"/>
                    <a:pt x="47" y="980"/>
                  </a:cubicBezTo>
                  <a:cubicBezTo>
                    <a:pt x="59" y="1521"/>
                    <a:pt x="24" y="1948"/>
                    <a:pt x="105" y="1959"/>
                  </a:cubicBezTo>
                  <a:cubicBezTo>
                    <a:pt x="106" y="1960"/>
                    <a:pt x="108" y="1960"/>
                    <a:pt x="109" y="1960"/>
                  </a:cubicBezTo>
                  <a:cubicBezTo>
                    <a:pt x="168" y="1960"/>
                    <a:pt x="289" y="1519"/>
                    <a:pt x="278" y="980"/>
                  </a:cubicBezTo>
                  <a:cubicBezTo>
                    <a:pt x="278" y="434"/>
                    <a:pt x="132" y="0"/>
                    <a:pt x="7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016;p76"/>
            <p:cNvSpPr/>
            <p:nvPr/>
          </p:nvSpPr>
          <p:spPr>
            <a:xfrm>
              <a:off x="2118350" y="2542450"/>
              <a:ext cx="44400" cy="32800"/>
            </a:xfrm>
            <a:custGeom>
              <a:avLst/>
              <a:gdLst/>
              <a:ahLst/>
              <a:cxnLst/>
              <a:rect l="l" t="t" r="r" b="b"/>
              <a:pathLst>
                <a:path w="1776" h="1312" extrusionOk="0">
                  <a:moveTo>
                    <a:pt x="1624" y="0"/>
                  </a:moveTo>
                  <a:cubicBezTo>
                    <a:pt x="1490" y="0"/>
                    <a:pt x="1206" y="302"/>
                    <a:pt x="807" y="585"/>
                  </a:cubicBezTo>
                  <a:cubicBezTo>
                    <a:pt x="393" y="919"/>
                    <a:pt x="1" y="1127"/>
                    <a:pt x="35" y="1253"/>
                  </a:cubicBezTo>
                  <a:cubicBezTo>
                    <a:pt x="43" y="1290"/>
                    <a:pt x="101" y="1312"/>
                    <a:pt x="194" y="1312"/>
                  </a:cubicBezTo>
                  <a:cubicBezTo>
                    <a:pt x="394" y="1312"/>
                    <a:pt x="750" y="1213"/>
                    <a:pt x="1095" y="954"/>
                  </a:cubicBezTo>
                  <a:cubicBezTo>
                    <a:pt x="1602" y="574"/>
                    <a:pt x="1775" y="67"/>
                    <a:pt x="1660" y="9"/>
                  </a:cubicBezTo>
                  <a:cubicBezTo>
                    <a:pt x="1649" y="3"/>
                    <a:pt x="1638" y="0"/>
                    <a:pt x="162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017;p76"/>
            <p:cNvSpPr/>
            <p:nvPr/>
          </p:nvSpPr>
          <p:spPr>
            <a:xfrm>
              <a:off x="2251150" y="2540725"/>
              <a:ext cx="52425" cy="28200"/>
            </a:xfrm>
            <a:custGeom>
              <a:avLst/>
              <a:gdLst/>
              <a:ahLst/>
              <a:cxnLst/>
              <a:rect l="l" t="t" r="r" b="b"/>
              <a:pathLst>
                <a:path w="2097" h="1128" extrusionOk="0">
                  <a:moveTo>
                    <a:pt x="92" y="0"/>
                  </a:moveTo>
                  <a:cubicBezTo>
                    <a:pt x="79" y="0"/>
                    <a:pt x="68" y="3"/>
                    <a:pt x="58" y="9"/>
                  </a:cubicBezTo>
                  <a:cubicBezTo>
                    <a:pt x="0" y="44"/>
                    <a:pt x="35" y="193"/>
                    <a:pt x="161" y="389"/>
                  </a:cubicBezTo>
                  <a:cubicBezTo>
                    <a:pt x="288" y="585"/>
                    <a:pt x="519" y="816"/>
                    <a:pt x="853" y="965"/>
                  </a:cubicBezTo>
                  <a:cubicBezTo>
                    <a:pt x="1109" y="1080"/>
                    <a:pt x="1366" y="1127"/>
                    <a:pt x="1575" y="1127"/>
                  </a:cubicBezTo>
                  <a:cubicBezTo>
                    <a:pt x="1639" y="1127"/>
                    <a:pt x="1698" y="1123"/>
                    <a:pt x="1751" y="1115"/>
                  </a:cubicBezTo>
                  <a:cubicBezTo>
                    <a:pt x="1959" y="1104"/>
                    <a:pt x="2097" y="1023"/>
                    <a:pt x="2074" y="965"/>
                  </a:cubicBezTo>
                  <a:cubicBezTo>
                    <a:pt x="2062" y="827"/>
                    <a:pt x="1555" y="804"/>
                    <a:pt x="1037" y="539"/>
                  </a:cubicBezTo>
                  <a:cubicBezTo>
                    <a:pt x="553" y="318"/>
                    <a:pt x="232" y="0"/>
                    <a:pt x="9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018;p76"/>
            <p:cNvSpPr/>
            <p:nvPr/>
          </p:nvSpPr>
          <p:spPr>
            <a:xfrm>
              <a:off x="2172800" y="2682075"/>
              <a:ext cx="76925" cy="34025"/>
            </a:xfrm>
            <a:custGeom>
              <a:avLst/>
              <a:gdLst/>
              <a:ahLst/>
              <a:cxnLst/>
              <a:rect l="l" t="t" r="r" b="b"/>
              <a:pathLst>
                <a:path w="3077" h="1361" extrusionOk="0">
                  <a:moveTo>
                    <a:pt x="1544" y="1"/>
                  </a:moveTo>
                  <a:cubicBezTo>
                    <a:pt x="761" y="1"/>
                    <a:pt x="127" y="588"/>
                    <a:pt x="0" y="1360"/>
                  </a:cubicBezTo>
                  <a:lnTo>
                    <a:pt x="3077" y="1360"/>
                  </a:lnTo>
                  <a:cubicBezTo>
                    <a:pt x="2950" y="577"/>
                    <a:pt x="2305" y="1"/>
                    <a:pt x="1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019;p76"/>
            <p:cNvSpPr/>
            <p:nvPr/>
          </p:nvSpPr>
          <p:spPr>
            <a:xfrm>
              <a:off x="2089275" y="2419900"/>
              <a:ext cx="355450" cy="210475"/>
            </a:xfrm>
            <a:custGeom>
              <a:avLst/>
              <a:gdLst/>
              <a:ahLst/>
              <a:cxnLst/>
              <a:rect l="l" t="t" r="r" b="b"/>
              <a:pathLst>
                <a:path w="14218" h="8419" extrusionOk="0">
                  <a:moveTo>
                    <a:pt x="7491" y="1"/>
                  </a:moveTo>
                  <a:cubicBezTo>
                    <a:pt x="7441" y="1"/>
                    <a:pt x="7391" y="1"/>
                    <a:pt x="7339" y="3"/>
                  </a:cubicBezTo>
                  <a:cubicBezTo>
                    <a:pt x="4367" y="153"/>
                    <a:pt x="1394" y="1282"/>
                    <a:pt x="0" y="4093"/>
                  </a:cubicBezTo>
                  <a:lnTo>
                    <a:pt x="0" y="4427"/>
                  </a:lnTo>
                  <a:cubicBezTo>
                    <a:pt x="461" y="4504"/>
                    <a:pt x="928" y="4541"/>
                    <a:pt x="1396" y="4541"/>
                  </a:cubicBezTo>
                  <a:cubicBezTo>
                    <a:pt x="3671" y="4541"/>
                    <a:pt x="5951" y="3654"/>
                    <a:pt x="7604" y="2077"/>
                  </a:cubicBezTo>
                  <a:cubicBezTo>
                    <a:pt x="7904" y="5049"/>
                    <a:pt x="10254" y="7711"/>
                    <a:pt x="13157" y="8368"/>
                  </a:cubicBezTo>
                  <a:cubicBezTo>
                    <a:pt x="13291" y="8394"/>
                    <a:pt x="13434" y="8418"/>
                    <a:pt x="13571" y="8418"/>
                  </a:cubicBezTo>
                  <a:cubicBezTo>
                    <a:pt x="13730" y="8418"/>
                    <a:pt x="13881" y="8386"/>
                    <a:pt x="13999" y="8287"/>
                  </a:cubicBezTo>
                  <a:cubicBezTo>
                    <a:pt x="14217" y="8103"/>
                    <a:pt x="14217" y="7768"/>
                    <a:pt x="14217" y="7480"/>
                  </a:cubicBezTo>
                  <a:cubicBezTo>
                    <a:pt x="14171" y="6259"/>
                    <a:pt x="14114" y="5003"/>
                    <a:pt x="13768" y="3817"/>
                  </a:cubicBezTo>
                  <a:cubicBezTo>
                    <a:pt x="13422" y="2641"/>
                    <a:pt x="12731" y="1512"/>
                    <a:pt x="11683" y="879"/>
                  </a:cubicBezTo>
                  <a:cubicBezTo>
                    <a:pt x="10957" y="452"/>
                    <a:pt x="10197" y="360"/>
                    <a:pt x="9378" y="234"/>
                  </a:cubicBezTo>
                  <a:cubicBezTo>
                    <a:pt x="8714" y="137"/>
                    <a:pt x="8159" y="1"/>
                    <a:pt x="7491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20;p76"/>
            <p:cNvSpPr/>
            <p:nvPr/>
          </p:nvSpPr>
          <p:spPr>
            <a:xfrm>
              <a:off x="1921925" y="2754075"/>
              <a:ext cx="263850" cy="425850"/>
            </a:xfrm>
            <a:custGeom>
              <a:avLst/>
              <a:gdLst/>
              <a:ahLst/>
              <a:cxnLst/>
              <a:rect l="l" t="t" r="r" b="b"/>
              <a:pathLst>
                <a:path w="10554" h="17034" extrusionOk="0">
                  <a:moveTo>
                    <a:pt x="7109" y="1"/>
                  </a:moveTo>
                  <a:cubicBezTo>
                    <a:pt x="4954" y="2512"/>
                    <a:pt x="2788" y="4759"/>
                    <a:pt x="1510" y="7881"/>
                  </a:cubicBezTo>
                  <a:cubicBezTo>
                    <a:pt x="576" y="10128"/>
                    <a:pt x="0" y="13193"/>
                    <a:pt x="1625" y="15278"/>
                  </a:cubicBezTo>
                  <a:cubicBezTo>
                    <a:pt x="2296" y="16142"/>
                    <a:pt x="3532" y="17033"/>
                    <a:pt x="4676" y="17033"/>
                  </a:cubicBezTo>
                  <a:cubicBezTo>
                    <a:pt x="4828" y="17033"/>
                    <a:pt x="4979" y="17017"/>
                    <a:pt x="5127" y="16983"/>
                  </a:cubicBezTo>
                  <a:cubicBezTo>
                    <a:pt x="6706" y="16626"/>
                    <a:pt x="8250" y="14979"/>
                    <a:pt x="8411" y="13354"/>
                  </a:cubicBezTo>
                  <a:cubicBezTo>
                    <a:pt x="8653" y="10946"/>
                    <a:pt x="8814" y="8607"/>
                    <a:pt x="9425" y="6268"/>
                  </a:cubicBezTo>
                  <a:cubicBezTo>
                    <a:pt x="9505" y="5980"/>
                    <a:pt x="10001" y="4344"/>
                    <a:pt x="10554" y="2766"/>
                  </a:cubicBezTo>
                  <a:cubicBezTo>
                    <a:pt x="9471" y="1775"/>
                    <a:pt x="8307" y="876"/>
                    <a:pt x="7109" y="1"/>
                  </a:cubicBez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21;p76"/>
            <p:cNvSpPr/>
            <p:nvPr/>
          </p:nvSpPr>
          <p:spPr>
            <a:xfrm>
              <a:off x="2067950" y="2706425"/>
              <a:ext cx="175450" cy="193150"/>
            </a:xfrm>
            <a:custGeom>
              <a:avLst/>
              <a:gdLst/>
              <a:ahLst/>
              <a:cxnLst/>
              <a:rect l="l" t="t" r="r" b="b"/>
              <a:pathLst>
                <a:path w="7018" h="7726" extrusionOk="0">
                  <a:moveTo>
                    <a:pt x="4188" y="1"/>
                  </a:moveTo>
                  <a:cubicBezTo>
                    <a:pt x="4128" y="1"/>
                    <a:pt x="4064" y="21"/>
                    <a:pt x="4010" y="52"/>
                  </a:cubicBezTo>
                  <a:cubicBezTo>
                    <a:pt x="3180" y="421"/>
                    <a:pt x="2397" y="962"/>
                    <a:pt x="1706" y="1538"/>
                  </a:cubicBezTo>
                  <a:cubicBezTo>
                    <a:pt x="1026" y="2091"/>
                    <a:pt x="427" y="2782"/>
                    <a:pt x="1" y="3554"/>
                  </a:cubicBezTo>
                  <a:lnTo>
                    <a:pt x="3111" y="7725"/>
                  </a:lnTo>
                  <a:cubicBezTo>
                    <a:pt x="3330" y="7610"/>
                    <a:pt x="3561" y="7610"/>
                    <a:pt x="3780" y="7483"/>
                  </a:cubicBezTo>
                  <a:cubicBezTo>
                    <a:pt x="4010" y="7333"/>
                    <a:pt x="4206" y="7138"/>
                    <a:pt x="4356" y="6907"/>
                  </a:cubicBezTo>
                  <a:cubicBezTo>
                    <a:pt x="4551" y="6573"/>
                    <a:pt x="4667" y="6193"/>
                    <a:pt x="4724" y="5813"/>
                  </a:cubicBezTo>
                  <a:cubicBezTo>
                    <a:pt x="4782" y="5467"/>
                    <a:pt x="4782" y="5121"/>
                    <a:pt x="4851" y="4787"/>
                  </a:cubicBezTo>
                  <a:cubicBezTo>
                    <a:pt x="4955" y="4315"/>
                    <a:pt x="5243" y="3935"/>
                    <a:pt x="5542" y="3566"/>
                  </a:cubicBezTo>
                  <a:cubicBezTo>
                    <a:pt x="5888" y="3163"/>
                    <a:pt x="6268" y="2782"/>
                    <a:pt x="6683" y="2471"/>
                  </a:cubicBezTo>
                  <a:cubicBezTo>
                    <a:pt x="6833" y="2356"/>
                    <a:pt x="7017" y="2149"/>
                    <a:pt x="6902" y="1987"/>
                  </a:cubicBezTo>
                  <a:cubicBezTo>
                    <a:pt x="6856" y="1930"/>
                    <a:pt x="6789" y="1910"/>
                    <a:pt x="6717" y="1910"/>
                  </a:cubicBezTo>
                  <a:cubicBezTo>
                    <a:pt x="6645" y="1910"/>
                    <a:pt x="6568" y="1930"/>
                    <a:pt x="6499" y="1953"/>
                  </a:cubicBezTo>
                  <a:cubicBezTo>
                    <a:pt x="5750" y="2195"/>
                    <a:pt x="5070" y="2598"/>
                    <a:pt x="4494" y="3128"/>
                  </a:cubicBezTo>
                  <a:cubicBezTo>
                    <a:pt x="4678" y="2932"/>
                    <a:pt x="4874" y="2736"/>
                    <a:pt x="5058" y="2552"/>
                  </a:cubicBezTo>
                  <a:cubicBezTo>
                    <a:pt x="5162" y="2437"/>
                    <a:pt x="5231" y="2299"/>
                    <a:pt x="5346" y="2183"/>
                  </a:cubicBezTo>
                  <a:cubicBezTo>
                    <a:pt x="5658" y="1838"/>
                    <a:pt x="6084" y="1584"/>
                    <a:pt x="6395" y="1250"/>
                  </a:cubicBezTo>
                  <a:cubicBezTo>
                    <a:pt x="6452" y="1193"/>
                    <a:pt x="6499" y="1135"/>
                    <a:pt x="6499" y="1054"/>
                  </a:cubicBezTo>
                  <a:cubicBezTo>
                    <a:pt x="6487" y="962"/>
                    <a:pt x="6372" y="881"/>
                    <a:pt x="6268" y="870"/>
                  </a:cubicBezTo>
                  <a:cubicBezTo>
                    <a:pt x="6218" y="860"/>
                    <a:pt x="6167" y="856"/>
                    <a:pt x="6115" y="856"/>
                  </a:cubicBezTo>
                  <a:cubicBezTo>
                    <a:pt x="5618" y="856"/>
                    <a:pt x="5054" y="1275"/>
                    <a:pt x="4678" y="1515"/>
                  </a:cubicBezTo>
                  <a:cubicBezTo>
                    <a:pt x="4340" y="1763"/>
                    <a:pt x="3836" y="2067"/>
                    <a:pt x="3598" y="2415"/>
                  </a:cubicBezTo>
                  <a:lnTo>
                    <a:pt x="3598" y="2415"/>
                  </a:lnTo>
                  <a:cubicBezTo>
                    <a:pt x="4000" y="1813"/>
                    <a:pt x="4513" y="1279"/>
                    <a:pt x="5093" y="858"/>
                  </a:cubicBezTo>
                  <a:cubicBezTo>
                    <a:pt x="5312" y="709"/>
                    <a:pt x="5531" y="570"/>
                    <a:pt x="5669" y="351"/>
                  </a:cubicBezTo>
                  <a:cubicBezTo>
                    <a:pt x="5715" y="294"/>
                    <a:pt x="5750" y="213"/>
                    <a:pt x="5704" y="156"/>
                  </a:cubicBezTo>
                  <a:cubicBezTo>
                    <a:pt x="5673" y="113"/>
                    <a:pt x="5630" y="99"/>
                    <a:pt x="5584" y="99"/>
                  </a:cubicBezTo>
                  <a:cubicBezTo>
                    <a:pt x="5543" y="99"/>
                    <a:pt x="5500" y="110"/>
                    <a:pt x="5462" y="121"/>
                  </a:cubicBezTo>
                  <a:cubicBezTo>
                    <a:pt x="4390" y="455"/>
                    <a:pt x="3515" y="1227"/>
                    <a:pt x="2674" y="1976"/>
                  </a:cubicBezTo>
                  <a:cubicBezTo>
                    <a:pt x="3054" y="1365"/>
                    <a:pt x="3561" y="928"/>
                    <a:pt x="4137" y="501"/>
                  </a:cubicBezTo>
                  <a:cubicBezTo>
                    <a:pt x="4217" y="421"/>
                    <a:pt x="4286" y="363"/>
                    <a:pt x="4333" y="282"/>
                  </a:cubicBezTo>
                  <a:cubicBezTo>
                    <a:pt x="4379" y="190"/>
                    <a:pt x="4367" y="63"/>
                    <a:pt x="4275" y="17"/>
                  </a:cubicBezTo>
                  <a:cubicBezTo>
                    <a:pt x="4248" y="6"/>
                    <a:pt x="4219" y="1"/>
                    <a:pt x="4188" y="1"/>
                  </a:cubicBez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22;p76"/>
            <p:cNvSpPr/>
            <p:nvPr/>
          </p:nvSpPr>
          <p:spPr>
            <a:xfrm>
              <a:off x="2002850" y="2991425"/>
              <a:ext cx="586175" cy="326800"/>
            </a:xfrm>
            <a:custGeom>
              <a:avLst/>
              <a:gdLst/>
              <a:ahLst/>
              <a:cxnLst/>
              <a:rect l="l" t="t" r="r" b="b"/>
              <a:pathLst>
                <a:path w="23447" h="13072" extrusionOk="0">
                  <a:moveTo>
                    <a:pt x="20611" y="1"/>
                  </a:moveTo>
                  <a:cubicBezTo>
                    <a:pt x="19757" y="1"/>
                    <a:pt x="18671" y="422"/>
                    <a:pt x="17939" y="588"/>
                  </a:cubicBezTo>
                  <a:cubicBezTo>
                    <a:pt x="17052" y="807"/>
                    <a:pt x="16073" y="980"/>
                    <a:pt x="15232" y="1371"/>
                  </a:cubicBezTo>
                  <a:cubicBezTo>
                    <a:pt x="15520" y="2408"/>
                    <a:pt x="16661" y="4114"/>
                    <a:pt x="16027" y="5150"/>
                  </a:cubicBezTo>
                  <a:cubicBezTo>
                    <a:pt x="14978" y="6867"/>
                    <a:pt x="11545" y="6533"/>
                    <a:pt x="9759" y="6648"/>
                  </a:cubicBezTo>
                  <a:cubicBezTo>
                    <a:pt x="9633" y="6660"/>
                    <a:pt x="8596" y="6683"/>
                    <a:pt x="7720" y="6683"/>
                  </a:cubicBezTo>
                  <a:cubicBezTo>
                    <a:pt x="7328" y="6660"/>
                    <a:pt x="6937" y="6625"/>
                    <a:pt x="6545" y="6579"/>
                  </a:cubicBezTo>
                  <a:cubicBezTo>
                    <a:pt x="6003" y="6521"/>
                    <a:pt x="5439" y="6487"/>
                    <a:pt x="4897" y="6475"/>
                  </a:cubicBezTo>
                  <a:cubicBezTo>
                    <a:pt x="4629" y="6468"/>
                    <a:pt x="4359" y="6460"/>
                    <a:pt x="4089" y="6460"/>
                  </a:cubicBezTo>
                  <a:cubicBezTo>
                    <a:pt x="3573" y="6460"/>
                    <a:pt x="3058" y="6489"/>
                    <a:pt x="2558" y="6602"/>
                  </a:cubicBezTo>
                  <a:cubicBezTo>
                    <a:pt x="2340" y="6648"/>
                    <a:pt x="2132" y="6717"/>
                    <a:pt x="1925" y="6798"/>
                  </a:cubicBezTo>
                  <a:cubicBezTo>
                    <a:pt x="1740" y="6867"/>
                    <a:pt x="1556" y="6913"/>
                    <a:pt x="1441" y="7086"/>
                  </a:cubicBezTo>
                  <a:cubicBezTo>
                    <a:pt x="1406" y="7109"/>
                    <a:pt x="1395" y="7155"/>
                    <a:pt x="1406" y="7201"/>
                  </a:cubicBezTo>
                  <a:cubicBezTo>
                    <a:pt x="1429" y="7238"/>
                    <a:pt x="1493" y="7249"/>
                    <a:pt x="1566" y="7249"/>
                  </a:cubicBezTo>
                  <a:cubicBezTo>
                    <a:pt x="1676" y="7249"/>
                    <a:pt x="1807" y="7224"/>
                    <a:pt x="1856" y="7224"/>
                  </a:cubicBezTo>
                  <a:cubicBezTo>
                    <a:pt x="2075" y="7201"/>
                    <a:pt x="2305" y="7178"/>
                    <a:pt x="2524" y="7155"/>
                  </a:cubicBezTo>
                  <a:cubicBezTo>
                    <a:pt x="2603" y="7150"/>
                    <a:pt x="2683" y="7147"/>
                    <a:pt x="2764" y="7147"/>
                  </a:cubicBezTo>
                  <a:cubicBezTo>
                    <a:pt x="3185" y="7147"/>
                    <a:pt x="3634" y="7217"/>
                    <a:pt x="4053" y="7311"/>
                  </a:cubicBezTo>
                  <a:lnTo>
                    <a:pt x="4053" y="7311"/>
                  </a:lnTo>
                  <a:cubicBezTo>
                    <a:pt x="4050" y="7310"/>
                    <a:pt x="4046" y="7310"/>
                    <a:pt x="4042" y="7310"/>
                  </a:cubicBezTo>
                  <a:cubicBezTo>
                    <a:pt x="3987" y="7310"/>
                    <a:pt x="3918" y="7342"/>
                    <a:pt x="3872" y="7351"/>
                  </a:cubicBezTo>
                  <a:lnTo>
                    <a:pt x="3676" y="7351"/>
                  </a:lnTo>
                  <a:cubicBezTo>
                    <a:pt x="3503" y="7386"/>
                    <a:pt x="3342" y="7409"/>
                    <a:pt x="3169" y="7443"/>
                  </a:cubicBezTo>
                  <a:cubicBezTo>
                    <a:pt x="2835" y="7512"/>
                    <a:pt x="2501" y="7605"/>
                    <a:pt x="2190" y="7697"/>
                  </a:cubicBezTo>
                  <a:cubicBezTo>
                    <a:pt x="1545" y="7904"/>
                    <a:pt x="911" y="8181"/>
                    <a:pt x="312" y="8492"/>
                  </a:cubicBezTo>
                  <a:cubicBezTo>
                    <a:pt x="174" y="8561"/>
                    <a:pt x="12" y="8699"/>
                    <a:pt x="47" y="8849"/>
                  </a:cubicBezTo>
                  <a:cubicBezTo>
                    <a:pt x="58" y="8987"/>
                    <a:pt x="197" y="9056"/>
                    <a:pt x="335" y="9056"/>
                  </a:cubicBezTo>
                  <a:cubicBezTo>
                    <a:pt x="462" y="9056"/>
                    <a:pt x="577" y="8999"/>
                    <a:pt x="692" y="8952"/>
                  </a:cubicBezTo>
                  <a:cubicBezTo>
                    <a:pt x="1750" y="8502"/>
                    <a:pt x="2897" y="8261"/>
                    <a:pt x="4034" y="8261"/>
                  </a:cubicBezTo>
                  <a:cubicBezTo>
                    <a:pt x="4061" y="8261"/>
                    <a:pt x="4087" y="8261"/>
                    <a:pt x="4114" y="8261"/>
                  </a:cubicBezTo>
                  <a:cubicBezTo>
                    <a:pt x="2789" y="8607"/>
                    <a:pt x="1452" y="8964"/>
                    <a:pt x="346" y="9759"/>
                  </a:cubicBezTo>
                  <a:cubicBezTo>
                    <a:pt x="174" y="9874"/>
                    <a:pt x="1" y="10093"/>
                    <a:pt x="116" y="10266"/>
                  </a:cubicBezTo>
                  <a:cubicBezTo>
                    <a:pt x="173" y="10341"/>
                    <a:pt x="267" y="10369"/>
                    <a:pt x="369" y="10369"/>
                  </a:cubicBezTo>
                  <a:cubicBezTo>
                    <a:pt x="454" y="10369"/>
                    <a:pt x="544" y="10350"/>
                    <a:pt x="623" y="10324"/>
                  </a:cubicBezTo>
                  <a:cubicBezTo>
                    <a:pt x="1752" y="9966"/>
                    <a:pt x="2893" y="9598"/>
                    <a:pt x="4045" y="9241"/>
                  </a:cubicBezTo>
                  <a:lnTo>
                    <a:pt x="4045" y="9241"/>
                  </a:lnTo>
                  <a:cubicBezTo>
                    <a:pt x="3111" y="9655"/>
                    <a:pt x="2144" y="10082"/>
                    <a:pt x="1349" y="10727"/>
                  </a:cubicBezTo>
                  <a:cubicBezTo>
                    <a:pt x="1234" y="10807"/>
                    <a:pt x="1118" y="10923"/>
                    <a:pt x="1061" y="11072"/>
                  </a:cubicBezTo>
                  <a:cubicBezTo>
                    <a:pt x="1026" y="11211"/>
                    <a:pt x="1061" y="11407"/>
                    <a:pt x="1210" y="11441"/>
                  </a:cubicBezTo>
                  <a:cubicBezTo>
                    <a:pt x="1235" y="11449"/>
                    <a:pt x="1261" y="11453"/>
                    <a:pt x="1286" y="11453"/>
                  </a:cubicBezTo>
                  <a:cubicBezTo>
                    <a:pt x="1368" y="11453"/>
                    <a:pt x="1451" y="11416"/>
                    <a:pt x="1522" y="11372"/>
                  </a:cubicBezTo>
                  <a:cubicBezTo>
                    <a:pt x="1982" y="11130"/>
                    <a:pt x="2432" y="10830"/>
                    <a:pt x="2950" y="10784"/>
                  </a:cubicBezTo>
                  <a:cubicBezTo>
                    <a:pt x="2994" y="10781"/>
                    <a:pt x="3038" y="10779"/>
                    <a:pt x="3082" y="10779"/>
                  </a:cubicBezTo>
                  <a:cubicBezTo>
                    <a:pt x="3712" y="10779"/>
                    <a:pt x="4303" y="11150"/>
                    <a:pt x="4863" y="11441"/>
                  </a:cubicBezTo>
                  <a:cubicBezTo>
                    <a:pt x="5289" y="11660"/>
                    <a:pt x="5715" y="11833"/>
                    <a:pt x="6165" y="11960"/>
                  </a:cubicBezTo>
                  <a:cubicBezTo>
                    <a:pt x="6337" y="12040"/>
                    <a:pt x="6533" y="12109"/>
                    <a:pt x="6752" y="12178"/>
                  </a:cubicBezTo>
                  <a:cubicBezTo>
                    <a:pt x="8880" y="12795"/>
                    <a:pt x="11099" y="13071"/>
                    <a:pt x="13316" y="13071"/>
                  </a:cubicBezTo>
                  <a:cubicBezTo>
                    <a:pt x="14040" y="13071"/>
                    <a:pt x="14765" y="13042"/>
                    <a:pt x="15485" y="12985"/>
                  </a:cubicBezTo>
                  <a:cubicBezTo>
                    <a:pt x="19264" y="12685"/>
                    <a:pt x="23401" y="10508"/>
                    <a:pt x="23435" y="6233"/>
                  </a:cubicBezTo>
                  <a:cubicBezTo>
                    <a:pt x="23447" y="5531"/>
                    <a:pt x="23343" y="4793"/>
                    <a:pt x="23170" y="4079"/>
                  </a:cubicBezTo>
                  <a:cubicBezTo>
                    <a:pt x="23101" y="3756"/>
                    <a:pt x="23009" y="3445"/>
                    <a:pt x="22917" y="3123"/>
                  </a:cubicBezTo>
                  <a:cubicBezTo>
                    <a:pt x="22536" y="1924"/>
                    <a:pt x="22467" y="346"/>
                    <a:pt x="21050" y="47"/>
                  </a:cubicBezTo>
                  <a:cubicBezTo>
                    <a:pt x="20914" y="15"/>
                    <a:pt x="20766" y="1"/>
                    <a:pt x="20611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23;p76"/>
            <p:cNvSpPr/>
            <p:nvPr/>
          </p:nvSpPr>
          <p:spPr>
            <a:xfrm>
              <a:off x="2354825" y="2855375"/>
              <a:ext cx="250900" cy="272275"/>
            </a:xfrm>
            <a:custGeom>
              <a:avLst/>
              <a:gdLst/>
              <a:ahLst/>
              <a:cxnLst/>
              <a:rect l="l" t="t" r="r" b="b"/>
              <a:pathLst>
                <a:path w="10036" h="10891" extrusionOk="0">
                  <a:moveTo>
                    <a:pt x="2952" y="1"/>
                  </a:moveTo>
                  <a:cubicBezTo>
                    <a:pt x="2414" y="1"/>
                    <a:pt x="1904" y="167"/>
                    <a:pt x="1464" y="569"/>
                  </a:cubicBezTo>
                  <a:cubicBezTo>
                    <a:pt x="197" y="1710"/>
                    <a:pt x="1" y="3887"/>
                    <a:pt x="116" y="5465"/>
                  </a:cubicBezTo>
                  <a:cubicBezTo>
                    <a:pt x="243" y="7274"/>
                    <a:pt x="773" y="9026"/>
                    <a:pt x="946" y="10846"/>
                  </a:cubicBezTo>
                  <a:cubicBezTo>
                    <a:pt x="1389" y="10876"/>
                    <a:pt x="1834" y="10891"/>
                    <a:pt x="2280" y="10891"/>
                  </a:cubicBezTo>
                  <a:cubicBezTo>
                    <a:pt x="4934" y="10891"/>
                    <a:pt x="7599" y="10364"/>
                    <a:pt x="10036" y="9348"/>
                  </a:cubicBezTo>
                  <a:cubicBezTo>
                    <a:pt x="9598" y="6906"/>
                    <a:pt x="8895" y="4463"/>
                    <a:pt x="7317" y="2574"/>
                  </a:cubicBezTo>
                  <a:cubicBezTo>
                    <a:pt x="6426" y="1501"/>
                    <a:pt x="4568" y="1"/>
                    <a:pt x="295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24;p76"/>
            <p:cNvSpPr/>
            <p:nvPr/>
          </p:nvSpPr>
          <p:spPr>
            <a:xfrm>
              <a:off x="2374425" y="3056225"/>
              <a:ext cx="226125" cy="48325"/>
            </a:xfrm>
            <a:custGeom>
              <a:avLst/>
              <a:gdLst/>
              <a:ahLst/>
              <a:cxnLst/>
              <a:rect l="l" t="t" r="r" b="b"/>
              <a:pathLst>
                <a:path w="9045" h="1933" extrusionOk="0">
                  <a:moveTo>
                    <a:pt x="8987" y="1"/>
                  </a:moveTo>
                  <a:cubicBezTo>
                    <a:pt x="8883" y="47"/>
                    <a:pt x="8768" y="104"/>
                    <a:pt x="8664" y="139"/>
                  </a:cubicBezTo>
                  <a:cubicBezTo>
                    <a:pt x="7743" y="519"/>
                    <a:pt x="6706" y="876"/>
                    <a:pt x="5600" y="1164"/>
                  </a:cubicBezTo>
                  <a:cubicBezTo>
                    <a:pt x="4482" y="1429"/>
                    <a:pt x="3399" y="1579"/>
                    <a:pt x="2408" y="1671"/>
                  </a:cubicBezTo>
                  <a:cubicBezTo>
                    <a:pt x="1901" y="1694"/>
                    <a:pt x="1440" y="1729"/>
                    <a:pt x="991" y="1729"/>
                  </a:cubicBezTo>
                  <a:cubicBezTo>
                    <a:pt x="845" y="1729"/>
                    <a:pt x="704" y="1734"/>
                    <a:pt x="562" y="1734"/>
                  </a:cubicBezTo>
                  <a:cubicBezTo>
                    <a:pt x="491" y="1734"/>
                    <a:pt x="419" y="1733"/>
                    <a:pt x="346" y="1729"/>
                  </a:cubicBezTo>
                  <a:cubicBezTo>
                    <a:pt x="231" y="1729"/>
                    <a:pt x="115" y="1717"/>
                    <a:pt x="0" y="1717"/>
                  </a:cubicBezTo>
                  <a:cubicBezTo>
                    <a:pt x="12" y="1775"/>
                    <a:pt x="12" y="1833"/>
                    <a:pt x="23" y="1890"/>
                  </a:cubicBezTo>
                  <a:cubicBezTo>
                    <a:pt x="127" y="1902"/>
                    <a:pt x="231" y="1902"/>
                    <a:pt x="346" y="1913"/>
                  </a:cubicBezTo>
                  <a:cubicBezTo>
                    <a:pt x="542" y="1925"/>
                    <a:pt x="761" y="1925"/>
                    <a:pt x="991" y="1925"/>
                  </a:cubicBezTo>
                  <a:cubicBezTo>
                    <a:pt x="1099" y="1930"/>
                    <a:pt x="1209" y="1933"/>
                    <a:pt x="1319" y="1933"/>
                  </a:cubicBezTo>
                  <a:cubicBezTo>
                    <a:pt x="1670" y="1933"/>
                    <a:pt x="2035" y="1910"/>
                    <a:pt x="2420" y="1902"/>
                  </a:cubicBezTo>
                  <a:cubicBezTo>
                    <a:pt x="3422" y="1833"/>
                    <a:pt x="4517" y="1671"/>
                    <a:pt x="5657" y="1406"/>
                  </a:cubicBezTo>
                  <a:cubicBezTo>
                    <a:pt x="6786" y="1141"/>
                    <a:pt x="7835" y="761"/>
                    <a:pt x="8756" y="358"/>
                  </a:cubicBezTo>
                  <a:cubicBezTo>
                    <a:pt x="8849" y="312"/>
                    <a:pt x="8941" y="277"/>
                    <a:pt x="9044" y="231"/>
                  </a:cubicBezTo>
                  <a:cubicBezTo>
                    <a:pt x="9010" y="127"/>
                    <a:pt x="8998" y="58"/>
                    <a:pt x="8987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127;p59"/>
          <p:cNvGrpSpPr/>
          <p:nvPr/>
        </p:nvGrpSpPr>
        <p:grpSpPr>
          <a:xfrm>
            <a:off x="7073101" y="2883632"/>
            <a:ext cx="2018015" cy="2259868"/>
            <a:chOff x="2936825" y="1377125"/>
            <a:chExt cx="3270293" cy="2967005"/>
          </a:xfrm>
        </p:grpSpPr>
        <p:sp>
          <p:nvSpPr>
            <p:cNvPr id="7" name="Google Shape;3128;p59"/>
            <p:cNvSpPr/>
            <p:nvPr/>
          </p:nvSpPr>
          <p:spPr>
            <a:xfrm>
              <a:off x="2936825" y="1377125"/>
              <a:ext cx="3270293" cy="2778704"/>
            </a:xfrm>
            <a:custGeom>
              <a:avLst/>
              <a:gdLst/>
              <a:ahLst/>
              <a:cxnLst/>
              <a:rect l="l" t="t" r="r" b="b"/>
              <a:pathLst>
                <a:path w="159274" h="135332" extrusionOk="0">
                  <a:moveTo>
                    <a:pt x="103272" y="0"/>
                  </a:moveTo>
                  <a:cubicBezTo>
                    <a:pt x="93365" y="0"/>
                    <a:pt x="83532" y="3497"/>
                    <a:pt x="76841" y="10671"/>
                  </a:cubicBezTo>
                  <a:cubicBezTo>
                    <a:pt x="72555" y="15230"/>
                    <a:pt x="69698" y="20914"/>
                    <a:pt x="66202" y="26112"/>
                  </a:cubicBezTo>
                  <a:cubicBezTo>
                    <a:pt x="62676" y="31340"/>
                    <a:pt x="58147" y="36264"/>
                    <a:pt x="52129" y="38057"/>
                  </a:cubicBezTo>
                  <a:cubicBezTo>
                    <a:pt x="50201" y="38637"/>
                    <a:pt x="48239" y="38853"/>
                    <a:pt x="46254" y="38853"/>
                  </a:cubicBezTo>
                  <a:cubicBezTo>
                    <a:pt x="40361" y="38853"/>
                    <a:pt x="34269" y="36942"/>
                    <a:pt x="28269" y="36942"/>
                  </a:cubicBezTo>
                  <a:cubicBezTo>
                    <a:pt x="27914" y="36942"/>
                    <a:pt x="27559" y="36949"/>
                    <a:pt x="27205" y="36963"/>
                  </a:cubicBezTo>
                  <a:cubicBezTo>
                    <a:pt x="18755" y="37237"/>
                    <a:pt x="10912" y="43073"/>
                    <a:pt x="6748" y="50276"/>
                  </a:cubicBezTo>
                  <a:cubicBezTo>
                    <a:pt x="5411" y="52617"/>
                    <a:pt x="4377" y="55079"/>
                    <a:pt x="3587" y="57632"/>
                  </a:cubicBezTo>
                  <a:cubicBezTo>
                    <a:pt x="152" y="68362"/>
                    <a:pt x="0" y="79912"/>
                    <a:pt x="3040" y="90763"/>
                  </a:cubicBezTo>
                  <a:cubicBezTo>
                    <a:pt x="8207" y="109092"/>
                    <a:pt x="20183" y="123074"/>
                    <a:pt x="38238" y="129822"/>
                  </a:cubicBezTo>
                  <a:cubicBezTo>
                    <a:pt x="46164" y="132771"/>
                    <a:pt x="56005" y="135332"/>
                    <a:pt x="64898" y="135332"/>
                  </a:cubicBezTo>
                  <a:cubicBezTo>
                    <a:pt x="66271" y="135332"/>
                    <a:pt x="67621" y="135271"/>
                    <a:pt x="68938" y="135141"/>
                  </a:cubicBezTo>
                  <a:cubicBezTo>
                    <a:pt x="72129" y="134776"/>
                    <a:pt x="75047" y="133347"/>
                    <a:pt x="78209" y="132770"/>
                  </a:cubicBezTo>
                  <a:cubicBezTo>
                    <a:pt x="83710" y="131828"/>
                    <a:pt x="89333" y="131585"/>
                    <a:pt x="94835" y="130429"/>
                  </a:cubicBezTo>
                  <a:cubicBezTo>
                    <a:pt x="110914" y="127086"/>
                    <a:pt x="126112" y="121311"/>
                    <a:pt x="138088" y="109700"/>
                  </a:cubicBezTo>
                  <a:cubicBezTo>
                    <a:pt x="153134" y="95110"/>
                    <a:pt x="159274" y="72830"/>
                    <a:pt x="155748" y="52191"/>
                  </a:cubicBezTo>
                  <a:cubicBezTo>
                    <a:pt x="154380" y="44319"/>
                    <a:pt x="151584" y="36750"/>
                    <a:pt x="147693" y="29851"/>
                  </a:cubicBezTo>
                  <a:cubicBezTo>
                    <a:pt x="140702" y="17419"/>
                    <a:pt x="129942" y="6628"/>
                    <a:pt x="116386" y="2099"/>
                  </a:cubicBezTo>
                  <a:cubicBezTo>
                    <a:pt x="112184" y="705"/>
                    <a:pt x="107721" y="0"/>
                    <a:pt x="103272" y="0"/>
                  </a:cubicBezTo>
                  <a:close/>
                </a:path>
              </a:pathLst>
            </a:custGeom>
            <a:solidFill>
              <a:srgbClr val="6FA0A4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29;p59"/>
            <p:cNvSpPr/>
            <p:nvPr/>
          </p:nvSpPr>
          <p:spPr>
            <a:xfrm>
              <a:off x="3529082" y="1533603"/>
              <a:ext cx="2306087" cy="1932437"/>
            </a:xfrm>
            <a:custGeom>
              <a:avLst/>
              <a:gdLst/>
              <a:ahLst/>
              <a:cxnLst/>
              <a:rect l="l" t="t" r="r" b="b"/>
              <a:pathLst>
                <a:path w="112314" h="94116" extrusionOk="0">
                  <a:moveTo>
                    <a:pt x="59919" y="1"/>
                  </a:moveTo>
                  <a:cubicBezTo>
                    <a:pt x="59094" y="1"/>
                    <a:pt x="58277" y="18"/>
                    <a:pt x="57479" y="41"/>
                  </a:cubicBezTo>
                  <a:cubicBezTo>
                    <a:pt x="54592" y="102"/>
                    <a:pt x="51491" y="375"/>
                    <a:pt x="48816" y="1682"/>
                  </a:cubicBezTo>
                  <a:cubicBezTo>
                    <a:pt x="48573" y="1834"/>
                    <a:pt x="48300" y="1925"/>
                    <a:pt x="47996" y="1986"/>
                  </a:cubicBezTo>
                  <a:cubicBezTo>
                    <a:pt x="47922" y="1994"/>
                    <a:pt x="47849" y="1998"/>
                    <a:pt x="47776" y="1998"/>
                  </a:cubicBezTo>
                  <a:cubicBezTo>
                    <a:pt x="47578" y="1998"/>
                    <a:pt x="47383" y="1970"/>
                    <a:pt x="47205" y="1925"/>
                  </a:cubicBezTo>
                  <a:cubicBezTo>
                    <a:pt x="46654" y="1846"/>
                    <a:pt x="46111" y="1807"/>
                    <a:pt x="45578" y="1807"/>
                  </a:cubicBezTo>
                  <a:cubicBezTo>
                    <a:pt x="40000" y="1807"/>
                    <a:pt x="35505" y="6008"/>
                    <a:pt x="33619" y="11196"/>
                  </a:cubicBezTo>
                  <a:cubicBezTo>
                    <a:pt x="32798" y="13536"/>
                    <a:pt x="32646" y="16576"/>
                    <a:pt x="30792" y="18339"/>
                  </a:cubicBezTo>
                  <a:cubicBezTo>
                    <a:pt x="28877" y="20163"/>
                    <a:pt x="25624" y="20406"/>
                    <a:pt x="23132" y="20771"/>
                  </a:cubicBezTo>
                  <a:cubicBezTo>
                    <a:pt x="22524" y="20892"/>
                    <a:pt x="21916" y="20983"/>
                    <a:pt x="21308" y="21135"/>
                  </a:cubicBezTo>
                  <a:cubicBezTo>
                    <a:pt x="16992" y="22199"/>
                    <a:pt x="13101" y="26151"/>
                    <a:pt x="13497" y="30588"/>
                  </a:cubicBezTo>
                  <a:cubicBezTo>
                    <a:pt x="13861" y="34753"/>
                    <a:pt x="15837" y="37701"/>
                    <a:pt x="11734" y="40923"/>
                  </a:cubicBezTo>
                  <a:cubicBezTo>
                    <a:pt x="9728" y="42503"/>
                    <a:pt x="7265" y="43172"/>
                    <a:pt x="5411" y="45026"/>
                  </a:cubicBezTo>
                  <a:cubicBezTo>
                    <a:pt x="3952" y="46424"/>
                    <a:pt x="2889" y="48127"/>
                    <a:pt x="2129" y="50011"/>
                  </a:cubicBezTo>
                  <a:cubicBezTo>
                    <a:pt x="700" y="53537"/>
                    <a:pt x="1" y="58552"/>
                    <a:pt x="2919" y="61561"/>
                  </a:cubicBezTo>
                  <a:cubicBezTo>
                    <a:pt x="5738" y="64451"/>
                    <a:pt x="9103" y="67995"/>
                    <a:pt x="13054" y="67995"/>
                  </a:cubicBezTo>
                  <a:cubicBezTo>
                    <a:pt x="14214" y="67995"/>
                    <a:pt x="15425" y="67689"/>
                    <a:pt x="16688" y="66972"/>
                  </a:cubicBezTo>
                  <a:lnTo>
                    <a:pt x="68574" y="94115"/>
                  </a:lnTo>
                  <a:cubicBezTo>
                    <a:pt x="67783" y="93021"/>
                    <a:pt x="67875" y="91440"/>
                    <a:pt x="68513" y="90285"/>
                  </a:cubicBezTo>
                  <a:cubicBezTo>
                    <a:pt x="69151" y="89100"/>
                    <a:pt x="70337" y="88249"/>
                    <a:pt x="71583" y="87762"/>
                  </a:cubicBezTo>
                  <a:cubicBezTo>
                    <a:pt x="72802" y="87268"/>
                    <a:pt x="74064" y="87056"/>
                    <a:pt x="75339" y="87056"/>
                  </a:cubicBezTo>
                  <a:cubicBezTo>
                    <a:pt x="78612" y="87056"/>
                    <a:pt x="81974" y="88454"/>
                    <a:pt x="84927" y="90072"/>
                  </a:cubicBezTo>
                  <a:cubicBezTo>
                    <a:pt x="86825" y="91111"/>
                    <a:pt x="88781" y="92294"/>
                    <a:pt x="90908" y="92294"/>
                  </a:cubicBezTo>
                  <a:cubicBezTo>
                    <a:pt x="90961" y="92294"/>
                    <a:pt x="91014" y="92293"/>
                    <a:pt x="91066" y="92291"/>
                  </a:cubicBezTo>
                  <a:cubicBezTo>
                    <a:pt x="94045" y="92200"/>
                    <a:pt x="96386" y="89920"/>
                    <a:pt x="98361" y="87732"/>
                  </a:cubicBezTo>
                  <a:cubicBezTo>
                    <a:pt x="99881" y="86030"/>
                    <a:pt x="101492" y="84145"/>
                    <a:pt x="103620" y="83203"/>
                  </a:cubicBezTo>
                  <a:cubicBezTo>
                    <a:pt x="105596" y="82322"/>
                    <a:pt x="107085" y="82261"/>
                    <a:pt x="108787" y="80619"/>
                  </a:cubicBezTo>
                  <a:cubicBezTo>
                    <a:pt x="110884" y="78613"/>
                    <a:pt x="112252" y="75574"/>
                    <a:pt x="111492" y="72747"/>
                  </a:cubicBezTo>
                  <a:cubicBezTo>
                    <a:pt x="110884" y="70376"/>
                    <a:pt x="108848" y="68400"/>
                    <a:pt x="108909" y="65908"/>
                  </a:cubicBezTo>
                  <a:cubicBezTo>
                    <a:pt x="108909" y="64358"/>
                    <a:pt x="109851" y="63112"/>
                    <a:pt x="110489" y="61774"/>
                  </a:cubicBezTo>
                  <a:cubicBezTo>
                    <a:pt x="111097" y="60528"/>
                    <a:pt x="111280" y="59160"/>
                    <a:pt x="111644" y="57792"/>
                  </a:cubicBezTo>
                  <a:cubicBezTo>
                    <a:pt x="112313" y="54966"/>
                    <a:pt x="111036" y="52321"/>
                    <a:pt x="109061" y="50315"/>
                  </a:cubicBezTo>
                  <a:cubicBezTo>
                    <a:pt x="107146" y="48370"/>
                    <a:pt x="104684" y="48218"/>
                    <a:pt x="102678" y="46698"/>
                  </a:cubicBezTo>
                  <a:cubicBezTo>
                    <a:pt x="100550" y="45057"/>
                    <a:pt x="101158" y="42321"/>
                    <a:pt x="100945" y="40011"/>
                  </a:cubicBezTo>
                  <a:cubicBezTo>
                    <a:pt x="100702" y="36637"/>
                    <a:pt x="99547" y="33050"/>
                    <a:pt x="96446" y="31318"/>
                  </a:cubicBezTo>
                  <a:cubicBezTo>
                    <a:pt x="93802" y="29828"/>
                    <a:pt x="90823" y="29585"/>
                    <a:pt x="88179" y="28035"/>
                  </a:cubicBezTo>
                  <a:cubicBezTo>
                    <a:pt x="84683" y="25999"/>
                    <a:pt x="82981" y="24084"/>
                    <a:pt x="82312" y="19980"/>
                  </a:cubicBezTo>
                  <a:cubicBezTo>
                    <a:pt x="81917" y="17670"/>
                    <a:pt x="81735" y="15299"/>
                    <a:pt x="81127" y="13020"/>
                  </a:cubicBezTo>
                  <a:cubicBezTo>
                    <a:pt x="79303" y="6576"/>
                    <a:pt x="73528" y="2320"/>
                    <a:pt x="67297" y="770"/>
                  </a:cubicBezTo>
                  <a:cubicBezTo>
                    <a:pt x="64949" y="155"/>
                    <a:pt x="62396" y="1"/>
                    <a:pt x="5991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30;p59"/>
            <p:cNvSpPr/>
            <p:nvPr/>
          </p:nvSpPr>
          <p:spPr>
            <a:xfrm>
              <a:off x="3697591" y="1760343"/>
              <a:ext cx="1165835" cy="1290427"/>
            </a:xfrm>
            <a:custGeom>
              <a:avLst/>
              <a:gdLst/>
              <a:ahLst/>
              <a:cxnLst/>
              <a:rect l="l" t="t" r="r" b="b"/>
              <a:pathLst>
                <a:path w="56780" h="62848" extrusionOk="0">
                  <a:moveTo>
                    <a:pt x="33862" y="1"/>
                  </a:moveTo>
                  <a:cubicBezTo>
                    <a:pt x="30275" y="275"/>
                    <a:pt x="27752" y="3709"/>
                    <a:pt x="26597" y="7083"/>
                  </a:cubicBezTo>
                  <a:cubicBezTo>
                    <a:pt x="25928" y="9089"/>
                    <a:pt x="25533" y="11247"/>
                    <a:pt x="24165" y="12858"/>
                  </a:cubicBezTo>
                  <a:cubicBezTo>
                    <a:pt x="22433" y="14895"/>
                    <a:pt x="19576" y="15472"/>
                    <a:pt x="16992" y="16202"/>
                  </a:cubicBezTo>
                  <a:cubicBezTo>
                    <a:pt x="11399" y="17782"/>
                    <a:pt x="9241" y="21947"/>
                    <a:pt x="10730" y="27509"/>
                  </a:cubicBezTo>
                  <a:cubicBezTo>
                    <a:pt x="11247" y="29454"/>
                    <a:pt x="12189" y="32220"/>
                    <a:pt x="11217" y="34135"/>
                  </a:cubicBezTo>
                  <a:cubicBezTo>
                    <a:pt x="10214" y="36111"/>
                    <a:pt x="7478" y="37631"/>
                    <a:pt x="5806" y="38998"/>
                  </a:cubicBezTo>
                  <a:cubicBezTo>
                    <a:pt x="3496" y="40944"/>
                    <a:pt x="1521" y="43406"/>
                    <a:pt x="761" y="46293"/>
                  </a:cubicBezTo>
                  <a:cubicBezTo>
                    <a:pt x="1" y="49211"/>
                    <a:pt x="609" y="52585"/>
                    <a:pt x="2828" y="54622"/>
                  </a:cubicBezTo>
                  <a:cubicBezTo>
                    <a:pt x="4606" y="56223"/>
                    <a:pt x="7165" y="56811"/>
                    <a:pt x="9575" y="56811"/>
                  </a:cubicBezTo>
                  <a:cubicBezTo>
                    <a:pt x="9636" y="56811"/>
                    <a:pt x="9697" y="56811"/>
                    <a:pt x="9758" y="56810"/>
                  </a:cubicBezTo>
                  <a:cubicBezTo>
                    <a:pt x="12281" y="56780"/>
                    <a:pt x="14712" y="56233"/>
                    <a:pt x="17205" y="56020"/>
                  </a:cubicBezTo>
                  <a:cubicBezTo>
                    <a:pt x="18023" y="55944"/>
                    <a:pt x="18846" y="55906"/>
                    <a:pt x="19669" y="55906"/>
                  </a:cubicBezTo>
                  <a:cubicBezTo>
                    <a:pt x="23127" y="55906"/>
                    <a:pt x="26597" y="56573"/>
                    <a:pt x="29789" y="57874"/>
                  </a:cubicBezTo>
                  <a:cubicBezTo>
                    <a:pt x="32707" y="59060"/>
                    <a:pt x="35412" y="60671"/>
                    <a:pt x="38391" y="61795"/>
                  </a:cubicBezTo>
                  <a:cubicBezTo>
                    <a:pt x="40096" y="62428"/>
                    <a:pt x="41933" y="62847"/>
                    <a:pt x="43738" y="62847"/>
                  </a:cubicBezTo>
                  <a:cubicBezTo>
                    <a:pt x="45054" y="62847"/>
                    <a:pt x="46353" y="62625"/>
                    <a:pt x="47570" y="62099"/>
                  </a:cubicBezTo>
                  <a:cubicBezTo>
                    <a:pt x="50002" y="61035"/>
                    <a:pt x="51825" y="58847"/>
                    <a:pt x="53041" y="56476"/>
                  </a:cubicBezTo>
                  <a:cubicBezTo>
                    <a:pt x="56780" y="49242"/>
                    <a:pt x="55595" y="40518"/>
                    <a:pt x="53224" y="32767"/>
                  </a:cubicBezTo>
                  <a:cubicBezTo>
                    <a:pt x="52464" y="30214"/>
                    <a:pt x="51552" y="27509"/>
                    <a:pt x="52129" y="24925"/>
                  </a:cubicBezTo>
                  <a:lnTo>
                    <a:pt x="33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31;p59"/>
            <p:cNvSpPr/>
            <p:nvPr/>
          </p:nvSpPr>
          <p:spPr>
            <a:xfrm>
              <a:off x="4658075" y="1908258"/>
              <a:ext cx="1017303" cy="1252175"/>
            </a:xfrm>
            <a:custGeom>
              <a:avLst/>
              <a:gdLst/>
              <a:ahLst/>
              <a:cxnLst/>
              <a:rect l="l" t="t" r="r" b="b"/>
              <a:pathLst>
                <a:path w="49546" h="60985" extrusionOk="0">
                  <a:moveTo>
                    <a:pt x="21126" y="1"/>
                  </a:moveTo>
                  <a:lnTo>
                    <a:pt x="1" y="15077"/>
                  </a:lnTo>
                  <a:cubicBezTo>
                    <a:pt x="548" y="17569"/>
                    <a:pt x="2797" y="19272"/>
                    <a:pt x="4287" y="21399"/>
                  </a:cubicBezTo>
                  <a:cubicBezTo>
                    <a:pt x="7053" y="25442"/>
                    <a:pt x="6809" y="30761"/>
                    <a:pt x="6232" y="35594"/>
                  </a:cubicBezTo>
                  <a:cubicBezTo>
                    <a:pt x="5928" y="38026"/>
                    <a:pt x="5594" y="40609"/>
                    <a:pt x="6505" y="42919"/>
                  </a:cubicBezTo>
                  <a:cubicBezTo>
                    <a:pt x="7357" y="45017"/>
                    <a:pt x="9119" y="46597"/>
                    <a:pt x="10852" y="48056"/>
                  </a:cubicBezTo>
                  <a:cubicBezTo>
                    <a:pt x="15472" y="51916"/>
                    <a:pt x="20275" y="55655"/>
                    <a:pt x="25807" y="58117"/>
                  </a:cubicBezTo>
                  <a:cubicBezTo>
                    <a:pt x="29740" y="59877"/>
                    <a:pt x="34045" y="60985"/>
                    <a:pt x="38335" y="60985"/>
                  </a:cubicBezTo>
                  <a:cubicBezTo>
                    <a:pt x="40046" y="60985"/>
                    <a:pt x="41755" y="60808"/>
                    <a:pt x="43436" y="60427"/>
                  </a:cubicBezTo>
                  <a:cubicBezTo>
                    <a:pt x="45290" y="60032"/>
                    <a:pt x="47266" y="59211"/>
                    <a:pt x="48087" y="57509"/>
                  </a:cubicBezTo>
                  <a:cubicBezTo>
                    <a:pt x="49546" y="54622"/>
                    <a:pt x="46993" y="51308"/>
                    <a:pt x="46962" y="48087"/>
                  </a:cubicBezTo>
                  <a:cubicBezTo>
                    <a:pt x="46932" y="45624"/>
                    <a:pt x="48391" y="43345"/>
                    <a:pt x="48330" y="40883"/>
                  </a:cubicBezTo>
                  <a:cubicBezTo>
                    <a:pt x="48239" y="38208"/>
                    <a:pt x="46385" y="36080"/>
                    <a:pt x="44348" y="34560"/>
                  </a:cubicBezTo>
                  <a:cubicBezTo>
                    <a:pt x="42737" y="33345"/>
                    <a:pt x="40579" y="33375"/>
                    <a:pt x="39211" y="31946"/>
                  </a:cubicBezTo>
                  <a:cubicBezTo>
                    <a:pt x="36780" y="29363"/>
                    <a:pt x="37874" y="25077"/>
                    <a:pt x="36506" y="22038"/>
                  </a:cubicBezTo>
                  <a:cubicBezTo>
                    <a:pt x="34743" y="18086"/>
                    <a:pt x="29667" y="17113"/>
                    <a:pt x="26263" y="14499"/>
                  </a:cubicBezTo>
                  <a:cubicBezTo>
                    <a:pt x="22007" y="11247"/>
                    <a:pt x="20518" y="5320"/>
                    <a:pt x="2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32;p59"/>
            <p:cNvSpPr/>
            <p:nvPr/>
          </p:nvSpPr>
          <p:spPr>
            <a:xfrm>
              <a:off x="3907288" y="1781573"/>
              <a:ext cx="464363" cy="1181440"/>
            </a:xfrm>
            <a:custGeom>
              <a:avLst/>
              <a:gdLst/>
              <a:ahLst/>
              <a:cxnLst/>
              <a:rect l="l" t="t" r="r" b="b"/>
              <a:pathLst>
                <a:path w="22616" h="57540" extrusionOk="0">
                  <a:moveTo>
                    <a:pt x="22615" y="0"/>
                  </a:moveTo>
                  <a:lnTo>
                    <a:pt x="22615" y="0"/>
                  </a:lnTo>
                  <a:cubicBezTo>
                    <a:pt x="22615" y="0"/>
                    <a:pt x="22585" y="31"/>
                    <a:pt x="22463" y="122"/>
                  </a:cubicBezTo>
                  <a:cubicBezTo>
                    <a:pt x="22402" y="183"/>
                    <a:pt x="22250" y="304"/>
                    <a:pt x="22098" y="487"/>
                  </a:cubicBezTo>
                  <a:cubicBezTo>
                    <a:pt x="21794" y="851"/>
                    <a:pt x="21369" y="1399"/>
                    <a:pt x="20974" y="2219"/>
                  </a:cubicBezTo>
                  <a:cubicBezTo>
                    <a:pt x="20609" y="3010"/>
                    <a:pt x="20275" y="4043"/>
                    <a:pt x="20031" y="5259"/>
                  </a:cubicBezTo>
                  <a:cubicBezTo>
                    <a:pt x="19819" y="6475"/>
                    <a:pt x="19667" y="7873"/>
                    <a:pt x="19424" y="9423"/>
                  </a:cubicBezTo>
                  <a:cubicBezTo>
                    <a:pt x="19211" y="10943"/>
                    <a:pt x="18846" y="12645"/>
                    <a:pt x="17934" y="14226"/>
                  </a:cubicBezTo>
                  <a:cubicBezTo>
                    <a:pt x="17478" y="14985"/>
                    <a:pt x="16840" y="15685"/>
                    <a:pt x="16080" y="16232"/>
                  </a:cubicBezTo>
                  <a:cubicBezTo>
                    <a:pt x="15290" y="16748"/>
                    <a:pt x="14378" y="17144"/>
                    <a:pt x="13436" y="17569"/>
                  </a:cubicBezTo>
                  <a:cubicBezTo>
                    <a:pt x="12463" y="17964"/>
                    <a:pt x="11551" y="18542"/>
                    <a:pt x="10700" y="19241"/>
                  </a:cubicBezTo>
                  <a:cubicBezTo>
                    <a:pt x="10274" y="19575"/>
                    <a:pt x="9849" y="20001"/>
                    <a:pt x="9515" y="20396"/>
                  </a:cubicBezTo>
                  <a:cubicBezTo>
                    <a:pt x="9180" y="20852"/>
                    <a:pt x="8815" y="21308"/>
                    <a:pt x="8572" y="21855"/>
                  </a:cubicBezTo>
                  <a:cubicBezTo>
                    <a:pt x="8056" y="22888"/>
                    <a:pt x="7843" y="24134"/>
                    <a:pt x="8116" y="25320"/>
                  </a:cubicBezTo>
                  <a:cubicBezTo>
                    <a:pt x="8329" y="26475"/>
                    <a:pt x="8937" y="27539"/>
                    <a:pt x="9515" y="28603"/>
                  </a:cubicBezTo>
                  <a:cubicBezTo>
                    <a:pt x="10092" y="29666"/>
                    <a:pt x="10609" y="30700"/>
                    <a:pt x="10852" y="31794"/>
                  </a:cubicBezTo>
                  <a:cubicBezTo>
                    <a:pt x="11095" y="32919"/>
                    <a:pt x="11095" y="34043"/>
                    <a:pt x="10913" y="35107"/>
                  </a:cubicBezTo>
                  <a:cubicBezTo>
                    <a:pt x="10730" y="36202"/>
                    <a:pt x="10305" y="37205"/>
                    <a:pt x="9727" y="38116"/>
                  </a:cubicBezTo>
                  <a:cubicBezTo>
                    <a:pt x="9180" y="39028"/>
                    <a:pt x="8451" y="39788"/>
                    <a:pt x="7721" y="40518"/>
                  </a:cubicBezTo>
                  <a:cubicBezTo>
                    <a:pt x="6232" y="41916"/>
                    <a:pt x="4651" y="43101"/>
                    <a:pt x="3344" y="44378"/>
                  </a:cubicBezTo>
                  <a:cubicBezTo>
                    <a:pt x="2706" y="45016"/>
                    <a:pt x="2068" y="45685"/>
                    <a:pt x="1612" y="46384"/>
                  </a:cubicBezTo>
                  <a:cubicBezTo>
                    <a:pt x="1338" y="46749"/>
                    <a:pt x="1156" y="47114"/>
                    <a:pt x="973" y="47509"/>
                  </a:cubicBezTo>
                  <a:cubicBezTo>
                    <a:pt x="882" y="47691"/>
                    <a:pt x="821" y="47873"/>
                    <a:pt x="700" y="48056"/>
                  </a:cubicBezTo>
                  <a:lnTo>
                    <a:pt x="578" y="48329"/>
                  </a:lnTo>
                  <a:cubicBezTo>
                    <a:pt x="548" y="48421"/>
                    <a:pt x="517" y="48512"/>
                    <a:pt x="517" y="48633"/>
                  </a:cubicBezTo>
                  <a:cubicBezTo>
                    <a:pt x="1" y="50153"/>
                    <a:pt x="92" y="51642"/>
                    <a:pt x="396" y="52858"/>
                  </a:cubicBezTo>
                  <a:cubicBezTo>
                    <a:pt x="700" y="54074"/>
                    <a:pt x="1217" y="55016"/>
                    <a:pt x="1764" y="55746"/>
                  </a:cubicBezTo>
                  <a:cubicBezTo>
                    <a:pt x="2280" y="56415"/>
                    <a:pt x="2828" y="56871"/>
                    <a:pt x="3192" y="57144"/>
                  </a:cubicBezTo>
                  <a:cubicBezTo>
                    <a:pt x="3405" y="57296"/>
                    <a:pt x="3557" y="57387"/>
                    <a:pt x="3648" y="57448"/>
                  </a:cubicBezTo>
                  <a:cubicBezTo>
                    <a:pt x="3770" y="57539"/>
                    <a:pt x="3800" y="57539"/>
                    <a:pt x="3800" y="57539"/>
                  </a:cubicBezTo>
                  <a:cubicBezTo>
                    <a:pt x="3861" y="57478"/>
                    <a:pt x="2949" y="57023"/>
                    <a:pt x="1916" y="55624"/>
                  </a:cubicBezTo>
                  <a:cubicBezTo>
                    <a:pt x="1429" y="54956"/>
                    <a:pt x="913" y="53983"/>
                    <a:pt x="609" y="52767"/>
                  </a:cubicBezTo>
                  <a:cubicBezTo>
                    <a:pt x="365" y="51612"/>
                    <a:pt x="274" y="50153"/>
                    <a:pt x="761" y="48725"/>
                  </a:cubicBezTo>
                  <a:cubicBezTo>
                    <a:pt x="821" y="48633"/>
                    <a:pt x="852" y="48512"/>
                    <a:pt x="852" y="48451"/>
                  </a:cubicBezTo>
                  <a:lnTo>
                    <a:pt x="973" y="48177"/>
                  </a:lnTo>
                  <a:cubicBezTo>
                    <a:pt x="1034" y="47995"/>
                    <a:pt x="1125" y="47843"/>
                    <a:pt x="1186" y="47661"/>
                  </a:cubicBezTo>
                  <a:cubicBezTo>
                    <a:pt x="1429" y="47296"/>
                    <a:pt x="1581" y="46931"/>
                    <a:pt x="1824" y="46627"/>
                  </a:cubicBezTo>
                  <a:cubicBezTo>
                    <a:pt x="2280" y="45928"/>
                    <a:pt x="2888" y="45290"/>
                    <a:pt x="3587" y="44652"/>
                  </a:cubicBezTo>
                  <a:cubicBezTo>
                    <a:pt x="4925" y="43405"/>
                    <a:pt x="6475" y="42220"/>
                    <a:pt x="7995" y="40761"/>
                  </a:cubicBezTo>
                  <a:cubicBezTo>
                    <a:pt x="8755" y="40062"/>
                    <a:pt x="9484" y="39241"/>
                    <a:pt x="10092" y="38329"/>
                  </a:cubicBezTo>
                  <a:cubicBezTo>
                    <a:pt x="10639" y="37387"/>
                    <a:pt x="11095" y="36354"/>
                    <a:pt x="11308" y="35229"/>
                  </a:cubicBezTo>
                  <a:cubicBezTo>
                    <a:pt x="11490" y="34074"/>
                    <a:pt x="11490" y="32919"/>
                    <a:pt x="11217" y="31733"/>
                  </a:cubicBezTo>
                  <a:cubicBezTo>
                    <a:pt x="10943" y="30548"/>
                    <a:pt x="10426" y="29484"/>
                    <a:pt x="9849" y="28420"/>
                  </a:cubicBezTo>
                  <a:cubicBezTo>
                    <a:pt x="9271" y="27356"/>
                    <a:pt x="8724" y="26323"/>
                    <a:pt x="8481" y="25229"/>
                  </a:cubicBezTo>
                  <a:cubicBezTo>
                    <a:pt x="8268" y="24134"/>
                    <a:pt x="8451" y="22979"/>
                    <a:pt x="8907" y="22037"/>
                  </a:cubicBezTo>
                  <a:cubicBezTo>
                    <a:pt x="9119" y="21551"/>
                    <a:pt x="9423" y="21095"/>
                    <a:pt x="9788" y="20669"/>
                  </a:cubicBezTo>
                  <a:cubicBezTo>
                    <a:pt x="10122" y="20244"/>
                    <a:pt x="10487" y="19879"/>
                    <a:pt x="10913" y="19545"/>
                  </a:cubicBezTo>
                  <a:cubicBezTo>
                    <a:pt x="11703" y="18846"/>
                    <a:pt x="12615" y="18329"/>
                    <a:pt x="13527" y="17903"/>
                  </a:cubicBezTo>
                  <a:cubicBezTo>
                    <a:pt x="14439" y="17478"/>
                    <a:pt x="15411" y="17052"/>
                    <a:pt x="16232" y="16536"/>
                  </a:cubicBezTo>
                  <a:cubicBezTo>
                    <a:pt x="17083" y="15958"/>
                    <a:pt x="17752" y="15229"/>
                    <a:pt x="18208" y="14408"/>
                  </a:cubicBezTo>
                  <a:cubicBezTo>
                    <a:pt x="18664" y="13618"/>
                    <a:pt x="18998" y="12736"/>
                    <a:pt x="19241" y="11885"/>
                  </a:cubicBezTo>
                  <a:cubicBezTo>
                    <a:pt x="19454" y="11064"/>
                    <a:pt x="19606" y="10274"/>
                    <a:pt x="19728" y="9453"/>
                  </a:cubicBezTo>
                  <a:cubicBezTo>
                    <a:pt x="19910" y="7903"/>
                    <a:pt x="20031" y="6505"/>
                    <a:pt x="20275" y="5289"/>
                  </a:cubicBezTo>
                  <a:cubicBezTo>
                    <a:pt x="20487" y="4073"/>
                    <a:pt x="20791" y="3040"/>
                    <a:pt x="21126" y="2250"/>
                  </a:cubicBezTo>
                  <a:cubicBezTo>
                    <a:pt x="21490" y="1459"/>
                    <a:pt x="21855" y="882"/>
                    <a:pt x="22159" y="548"/>
                  </a:cubicBezTo>
                  <a:cubicBezTo>
                    <a:pt x="22463" y="183"/>
                    <a:pt x="22615" y="1"/>
                    <a:pt x="22615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33;p59"/>
            <p:cNvSpPr/>
            <p:nvPr/>
          </p:nvSpPr>
          <p:spPr>
            <a:xfrm>
              <a:off x="4193119" y="2084262"/>
              <a:ext cx="262775" cy="814052"/>
            </a:xfrm>
            <a:custGeom>
              <a:avLst/>
              <a:gdLst/>
              <a:ahLst/>
              <a:cxnLst/>
              <a:rect l="l" t="t" r="r" b="b"/>
              <a:pathLst>
                <a:path w="12798" h="39647" extrusionOk="0">
                  <a:moveTo>
                    <a:pt x="12767" y="0"/>
                  </a:moveTo>
                  <a:cubicBezTo>
                    <a:pt x="12767" y="0"/>
                    <a:pt x="12554" y="31"/>
                    <a:pt x="12250" y="122"/>
                  </a:cubicBezTo>
                  <a:cubicBezTo>
                    <a:pt x="11946" y="243"/>
                    <a:pt x="11491" y="395"/>
                    <a:pt x="10943" y="639"/>
                  </a:cubicBezTo>
                  <a:cubicBezTo>
                    <a:pt x="9788" y="1186"/>
                    <a:pt x="8238" y="2219"/>
                    <a:pt x="6840" y="3982"/>
                  </a:cubicBezTo>
                  <a:cubicBezTo>
                    <a:pt x="6141" y="4894"/>
                    <a:pt x="5503" y="5958"/>
                    <a:pt x="5107" y="7265"/>
                  </a:cubicBezTo>
                  <a:cubicBezTo>
                    <a:pt x="4712" y="8511"/>
                    <a:pt x="4469" y="9970"/>
                    <a:pt x="4560" y="11429"/>
                  </a:cubicBezTo>
                  <a:cubicBezTo>
                    <a:pt x="4621" y="12918"/>
                    <a:pt x="4955" y="14529"/>
                    <a:pt x="5685" y="15958"/>
                  </a:cubicBezTo>
                  <a:cubicBezTo>
                    <a:pt x="6384" y="17447"/>
                    <a:pt x="7326" y="18846"/>
                    <a:pt x="7752" y="20456"/>
                  </a:cubicBezTo>
                  <a:cubicBezTo>
                    <a:pt x="7965" y="21247"/>
                    <a:pt x="8056" y="22067"/>
                    <a:pt x="7934" y="22888"/>
                  </a:cubicBezTo>
                  <a:cubicBezTo>
                    <a:pt x="7813" y="23678"/>
                    <a:pt x="7448" y="24347"/>
                    <a:pt x="6931" y="24955"/>
                  </a:cubicBezTo>
                  <a:cubicBezTo>
                    <a:pt x="5867" y="26140"/>
                    <a:pt x="4469" y="26840"/>
                    <a:pt x="3253" y="27660"/>
                  </a:cubicBezTo>
                  <a:cubicBezTo>
                    <a:pt x="2645" y="28086"/>
                    <a:pt x="2068" y="28572"/>
                    <a:pt x="1612" y="29119"/>
                  </a:cubicBezTo>
                  <a:cubicBezTo>
                    <a:pt x="1156" y="29666"/>
                    <a:pt x="822" y="30274"/>
                    <a:pt x="548" y="30882"/>
                  </a:cubicBezTo>
                  <a:cubicBezTo>
                    <a:pt x="62" y="32159"/>
                    <a:pt x="1" y="33435"/>
                    <a:pt x="183" y="34590"/>
                  </a:cubicBezTo>
                  <a:cubicBezTo>
                    <a:pt x="366" y="35715"/>
                    <a:pt x="913" y="36627"/>
                    <a:pt x="1430" y="37356"/>
                  </a:cubicBezTo>
                  <a:cubicBezTo>
                    <a:pt x="2007" y="38086"/>
                    <a:pt x="2615" y="38572"/>
                    <a:pt x="3132" y="38876"/>
                  </a:cubicBezTo>
                  <a:cubicBezTo>
                    <a:pt x="3679" y="39211"/>
                    <a:pt x="4135" y="39393"/>
                    <a:pt x="4469" y="39484"/>
                  </a:cubicBezTo>
                  <a:cubicBezTo>
                    <a:pt x="4681" y="39602"/>
                    <a:pt x="4820" y="39647"/>
                    <a:pt x="4886" y="39647"/>
                  </a:cubicBezTo>
                  <a:cubicBezTo>
                    <a:pt x="4905" y="39647"/>
                    <a:pt x="4918" y="39643"/>
                    <a:pt x="4925" y="39636"/>
                  </a:cubicBezTo>
                  <a:cubicBezTo>
                    <a:pt x="4925" y="39606"/>
                    <a:pt x="4256" y="39454"/>
                    <a:pt x="3223" y="38755"/>
                  </a:cubicBezTo>
                  <a:cubicBezTo>
                    <a:pt x="2706" y="38420"/>
                    <a:pt x="2129" y="37934"/>
                    <a:pt x="1582" y="37235"/>
                  </a:cubicBezTo>
                  <a:cubicBezTo>
                    <a:pt x="1065" y="36566"/>
                    <a:pt x="609" y="35654"/>
                    <a:pt x="396" y="34530"/>
                  </a:cubicBezTo>
                  <a:cubicBezTo>
                    <a:pt x="214" y="33466"/>
                    <a:pt x="335" y="32220"/>
                    <a:pt x="822" y="31034"/>
                  </a:cubicBezTo>
                  <a:cubicBezTo>
                    <a:pt x="1065" y="30426"/>
                    <a:pt x="1399" y="29879"/>
                    <a:pt x="1855" y="29362"/>
                  </a:cubicBezTo>
                  <a:cubicBezTo>
                    <a:pt x="2311" y="28846"/>
                    <a:pt x="2858" y="28420"/>
                    <a:pt x="3436" y="27995"/>
                  </a:cubicBezTo>
                  <a:cubicBezTo>
                    <a:pt x="4621" y="27174"/>
                    <a:pt x="6080" y="26475"/>
                    <a:pt x="7205" y="25229"/>
                  </a:cubicBezTo>
                  <a:cubicBezTo>
                    <a:pt x="7752" y="24621"/>
                    <a:pt x="8147" y="23830"/>
                    <a:pt x="8299" y="22949"/>
                  </a:cubicBezTo>
                  <a:cubicBezTo>
                    <a:pt x="8451" y="22067"/>
                    <a:pt x="8360" y="21216"/>
                    <a:pt x="8117" y="20365"/>
                  </a:cubicBezTo>
                  <a:cubicBezTo>
                    <a:pt x="7661" y="18663"/>
                    <a:pt x="6718" y="17265"/>
                    <a:pt x="6019" y="15806"/>
                  </a:cubicBezTo>
                  <a:cubicBezTo>
                    <a:pt x="5351" y="14377"/>
                    <a:pt x="4955" y="12888"/>
                    <a:pt x="4895" y="11429"/>
                  </a:cubicBezTo>
                  <a:cubicBezTo>
                    <a:pt x="4803" y="10000"/>
                    <a:pt x="5016" y="8602"/>
                    <a:pt x="5411" y="7386"/>
                  </a:cubicBezTo>
                  <a:cubicBezTo>
                    <a:pt x="5807" y="6110"/>
                    <a:pt x="6414" y="5046"/>
                    <a:pt x="7053" y="4195"/>
                  </a:cubicBezTo>
                  <a:cubicBezTo>
                    <a:pt x="8390" y="2402"/>
                    <a:pt x="9910" y="1368"/>
                    <a:pt x="11004" y="791"/>
                  </a:cubicBezTo>
                  <a:cubicBezTo>
                    <a:pt x="12098" y="243"/>
                    <a:pt x="12798" y="31"/>
                    <a:pt x="1276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34;p59"/>
            <p:cNvSpPr/>
            <p:nvPr/>
          </p:nvSpPr>
          <p:spPr>
            <a:xfrm>
              <a:off x="4457741" y="2274598"/>
              <a:ext cx="104244" cy="557355"/>
            </a:xfrm>
            <a:custGeom>
              <a:avLst/>
              <a:gdLst/>
              <a:ahLst/>
              <a:cxnLst/>
              <a:rect l="l" t="t" r="r" b="b"/>
              <a:pathLst>
                <a:path w="5077" h="27145" extrusionOk="0">
                  <a:moveTo>
                    <a:pt x="5077" y="1"/>
                  </a:moveTo>
                  <a:cubicBezTo>
                    <a:pt x="5077" y="1"/>
                    <a:pt x="4955" y="31"/>
                    <a:pt x="4803" y="153"/>
                  </a:cubicBezTo>
                  <a:cubicBezTo>
                    <a:pt x="4742" y="183"/>
                    <a:pt x="4621" y="274"/>
                    <a:pt x="4499" y="335"/>
                  </a:cubicBezTo>
                  <a:cubicBezTo>
                    <a:pt x="4408" y="457"/>
                    <a:pt x="4256" y="578"/>
                    <a:pt x="4135" y="639"/>
                  </a:cubicBezTo>
                  <a:cubicBezTo>
                    <a:pt x="3831" y="913"/>
                    <a:pt x="3527" y="1217"/>
                    <a:pt x="3192" y="1673"/>
                  </a:cubicBezTo>
                  <a:cubicBezTo>
                    <a:pt x="2888" y="2129"/>
                    <a:pt x="2493" y="2615"/>
                    <a:pt x="2220" y="3284"/>
                  </a:cubicBezTo>
                  <a:cubicBezTo>
                    <a:pt x="1672" y="4530"/>
                    <a:pt x="1277" y="6202"/>
                    <a:pt x="1672" y="8025"/>
                  </a:cubicBezTo>
                  <a:cubicBezTo>
                    <a:pt x="1733" y="8481"/>
                    <a:pt x="1885" y="8937"/>
                    <a:pt x="2037" y="9363"/>
                  </a:cubicBezTo>
                  <a:cubicBezTo>
                    <a:pt x="2220" y="9819"/>
                    <a:pt x="2432" y="10214"/>
                    <a:pt x="2676" y="10639"/>
                  </a:cubicBezTo>
                  <a:cubicBezTo>
                    <a:pt x="3131" y="11521"/>
                    <a:pt x="3679" y="12342"/>
                    <a:pt x="4013" y="13314"/>
                  </a:cubicBezTo>
                  <a:cubicBezTo>
                    <a:pt x="4347" y="14256"/>
                    <a:pt x="4439" y="15229"/>
                    <a:pt x="4256" y="16141"/>
                  </a:cubicBezTo>
                  <a:cubicBezTo>
                    <a:pt x="4043" y="17053"/>
                    <a:pt x="3679" y="17934"/>
                    <a:pt x="3253" y="18694"/>
                  </a:cubicBezTo>
                  <a:cubicBezTo>
                    <a:pt x="2432" y="20244"/>
                    <a:pt x="1521" y="21582"/>
                    <a:pt x="913" y="22828"/>
                  </a:cubicBezTo>
                  <a:cubicBezTo>
                    <a:pt x="609" y="23436"/>
                    <a:pt x="365" y="24013"/>
                    <a:pt x="213" y="24561"/>
                  </a:cubicBezTo>
                  <a:cubicBezTo>
                    <a:pt x="62" y="25077"/>
                    <a:pt x="31" y="25533"/>
                    <a:pt x="1" y="25928"/>
                  </a:cubicBezTo>
                  <a:cubicBezTo>
                    <a:pt x="1" y="26293"/>
                    <a:pt x="1" y="26597"/>
                    <a:pt x="31" y="26779"/>
                  </a:cubicBezTo>
                  <a:cubicBezTo>
                    <a:pt x="31" y="27023"/>
                    <a:pt x="62" y="27144"/>
                    <a:pt x="62" y="27144"/>
                  </a:cubicBezTo>
                  <a:cubicBezTo>
                    <a:pt x="92" y="27144"/>
                    <a:pt x="31" y="26719"/>
                    <a:pt x="92" y="25959"/>
                  </a:cubicBezTo>
                  <a:cubicBezTo>
                    <a:pt x="183" y="25199"/>
                    <a:pt x="457" y="24165"/>
                    <a:pt x="1095" y="22980"/>
                  </a:cubicBezTo>
                  <a:cubicBezTo>
                    <a:pt x="1703" y="21825"/>
                    <a:pt x="2645" y="20488"/>
                    <a:pt x="3527" y="18937"/>
                  </a:cubicBezTo>
                  <a:cubicBezTo>
                    <a:pt x="3952" y="18117"/>
                    <a:pt x="4347" y="17266"/>
                    <a:pt x="4560" y="16263"/>
                  </a:cubicBezTo>
                  <a:cubicBezTo>
                    <a:pt x="4773" y="15290"/>
                    <a:pt x="4712" y="14226"/>
                    <a:pt x="4317" y="13193"/>
                  </a:cubicBezTo>
                  <a:cubicBezTo>
                    <a:pt x="3952" y="12190"/>
                    <a:pt x="3405" y="11338"/>
                    <a:pt x="2949" y="10487"/>
                  </a:cubicBezTo>
                  <a:cubicBezTo>
                    <a:pt x="2706" y="10062"/>
                    <a:pt x="2493" y="9667"/>
                    <a:pt x="2341" y="9241"/>
                  </a:cubicBezTo>
                  <a:cubicBezTo>
                    <a:pt x="2189" y="8816"/>
                    <a:pt x="2037" y="8390"/>
                    <a:pt x="1946" y="7934"/>
                  </a:cubicBezTo>
                  <a:cubicBezTo>
                    <a:pt x="1612" y="6232"/>
                    <a:pt x="1916" y="4591"/>
                    <a:pt x="2463" y="3375"/>
                  </a:cubicBezTo>
                  <a:cubicBezTo>
                    <a:pt x="2706" y="2767"/>
                    <a:pt x="3040" y="2250"/>
                    <a:pt x="3344" y="1825"/>
                  </a:cubicBezTo>
                  <a:cubicBezTo>
                    <a:pt x="3648" y="1399"/>
                    <a:pt x="3952" y="1065"/>
                    <a:pt x="4195" y="791"/>
                  </a:cubicBezTo>
                  <a:cubicBezTo>
                    <a:pt x="4317" y="700"/>
                    <a:pt x="4439" y="578"/>
                    <a:pt x="4590" y="457"/>
                  </a:cubicBezTo>
                  <a:cubicBezTo>
                    <a:pt x="4712" y="396"/>
                    <a:pt x="4773" y="305"/>
                    <a:pt x="4864" y="244"/>
                  </a:cubicBezTo>
                  <a:cubicBezTo>
                    <a:pt x="4986" y="122"/>
                    <a:pt x="5077" y="31"/>
                    <a:pt x="5077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35;p59"/>
            <p:cNvSpPr/>
            <p:nvPr/>
          </p:nvSpPr>
          <p:spPr>
            <a:xfrm>
              <a:off x="4932675" y="2124814"/>
              <a:ext cx="615400" cy="948663"/>
            </a:xfrm>
            <a:custGeom>
              <a:avLst/>
              <a:gdLst/>
              <a:ahLst/>
              <a:cxnLst/>
              <a:rect l="l" t="t" r="r" b="b"/>
              <a:pathLst>
                <a:path w="29972" h="46203" extrusionOk="0">
                  <a:moveTo>
                    <a:pt x="62" y="1"/>
                  </a:moveTo>
                  <a:cubicBezTo>
                    <a:pt x="62" y="1"/>
                    <a:pt x="62" y="31"/>
                    <a:pt x="31" y="153"/>
                  </a:cubicBezTo>
                  <a:cubicBezTo>
                    <a:pt x="31" y="275"/>
                    <a:pt x="1" y="427"/>
                    <a:pt x="1" y="609"/>
                  </a:cubicBezTo>
                  <a:cubicBezTo>
                    <a:pt x="1" y="1034"/>
                    <a:pt x="62" y="1642"/>
                    <a:pt x="366" y="2402"/>
                  </a:cubicBezTo>
                  <a:cubicBezTo>
                    <a:pt x="670" y="3132"/>
                    <a:pt x="1247" y="3952"/>
                    <a:pt x="2068" y="4682"/>
                  </a:cubicBezTo>
                  <a:cubicBezTo>
                    <a:pt x="2919" y="5442"/>
                    <a:pt x="4104" y="6050"/>
                    <a:pt x="5381" y="6536"/>
                  </a:cubicBezTo>
                  <a:cubicBezTo>
                    <a:pt x="6688" y="7083"/>
                    <a:pt x="8147" y="7478"/>
                    <a:pt x="9636" y="8208"/>
                  </a:cubicBezTo>
                  <a:cubicBezTo>
                    <a:pt x="11126" y="8907"/>
                    <a:pt x="12645" y="9819"/>
                    <a:pt x="13922" y="11095"/>
                  </a:cubicBezTo>
                  <a:cubicBezTo>
                    <a:pt x="14591" y="11734"/>
                    <a:pt x="15108" y="12494"/>
                    <a:pt x="15533" y="13345"/>
                  </a:cubicBezTo>
                  <a:cubicBezTo>
                    <a:pt x="15898" y="14226"/>
                    <a:pt x="16141" y="15168"/>
                    <a:pt x="16141" y="16141"/>
                  </a:cubicBezTo>
                  <a:cubicBezTo>
                    <a:pt x="16171" y="17144"/>
                    <a:pt x="16019" y="18178"/>
                    <a:pt x="15989" y="19181"/>
                  </a:cubicBezTo>
                  <a:cubicBezTo>
                    <a:pt x="15898" y="20214"/>
                    <a:pt x="15898" y="21308"/>
                    <a:pt x="16263" y="22372"/>
                  </a:cubicBezTo>
                  <a:cubicBezTo>
                    <a:pt x="16597" y="23436"/>
                    <a:pt x="17266" y="24348"/>
                    <a:pt x="18117" y="25047"/>
                  </a:cubicBezTo>
                  <a:cubicBezTo>
                    <a:pt x="18937" y="25716"/>
                    <a:pt x="19849" y="26232"/>
                    <a:pt x="20761" y="26627"/>
                  </a:cubicBezTo>
                  <a:cubicBezTo>
                    <a:pt x="21673" y="27053"/>
                    <a:pt x="22646" y="27387"/>
                    <a:pt x="23558" y="27752"/>
                  </a:cubicBezTo>
                  <a:cubicBezTo>
                    <a:pt x="24469" y="28086"/>
                    <a:pt x="25290" y="28451"/>
                    <a:pt x="26080" y="28907"/>
                  </a:cubicBezTo>
                  <a:cubicBezTo>
                    <a:pt x="26901" y="29363"/>
                    <a:pt x="27570" y="29910"/>
                    <a:pt x="28117" y="30579"/>
                  </a:cubicBezTo>
                  <a:cubicBezTo>
                    <a:pt x="28664" y="31248"/>
                    <a:pt x="29029" y="32008"/>
                    <a:pt x="29211" y="32798"/>
                  </a:cubicBezTo>
                  <a:cubicBezTo>
                    <a:pt x="29637" y="34348"/>
                    <a:pt x="29485" y="35898"/>
                    <a:pt x="29272" y="37266"/>
                  </a:cubicBezTo>
                  <a:cubicBezTo>
                    <a:pt x="29059" y="38634"/>
                    <a:pt x="28755" y="39910"/>
                    <a:pt x="28573" y="40974"/>
                  </a:cubicBezTo>
                  <a:cubicBezTo>
                    <a:pt x="28360" y="42068"/>
                    <a:pt x="28269" y="43011"/>
                    <a:pt x="28269" y="43801"/>
                  </a:cubicBezTo>
                  <a:cubicBezTo>
                    <a:pt x="28269" y="44622"/>
                    <a:pt x="28360" y="45230"/>
                    <a:pt x="28451" y="45594"/>
                  </a:cubicBezTo>
                  <a:cubicBezTo>
                    <a:pt x="28482" y="45777"/>
                    <a:pt x="28573" y="45929"/>
                    <a:pt x="28573" y="46050"/>
                  </a:cubicBezTo>
                  <a:cubicBezTo>
                    <a:pt x="28725" y="46172"/>
                    <a:pt x="28725" y="46202"/>
                    <a:pt x="28725" y="46202"/>
                  </a:cubicBezTo>
                  <a:cubicBezTo>
                    <a:pt x="28755" y="46202"/>
                    <a:pt x="28451" y="45382"/>
                    <a:pt x="28482" y="43801"/>
                  </a:cubicBezTo>
                  <a:cubicBezTo>
                    <a:pt x="28482" y="43041"/>
                    <a:pt x="28603" y="42099"/>
                    <a:pt x="28846" y="41005"/>
                  </a:cubicBezTo>
                  <a:cubicBezTo>
                    <a:pt x="29029" y="39910"/>
                    <a:pt x="29363" y="38695"/>
                    <a:pt x="29606" y="37327"/>
                  </a:cubicBezTo>
                  <a:cubicBezTo>
                    <a:pt x="29819" y="35959"/>
                    <a:pt x="29971" y="34348"/>
                    <a:pt x="29545" y="32707"/>
                  </a:cubicBezTo>
                  <a:cubicBezTo>
                    <a:pt x="29333" y="31916"/>
                    <a:pt x="28968" y="31096"/>
                    <a:pt x="28360" y="30397"/>
                  </a:cubicBezTo>
                  <a:cubicBezTo>
                    <a:pt x="27813" y="29667"/>
                    <a:pt x="27083" y="29120"/>
                    <a:pt x="26232" y="28664"/>
                  </a:cubicBezTo>
                  <a:cubicBezTo>
                    <a:pt x="25442" y="28147"/>
                    <a:pt x="24530" y="27783"/>
                    <a:pt x="23649" y="27448"/>
                  </a:cubicBezTo>
                  <a:cubicBezTo>
                    <a:pt x="22737" y="27083"/>
                    <a:pt x="21825" y="26749"/>
                    <a:pt x="20913" y="26324"/>
                  </a:cubicBezTo>
                  <a:cubicBezTo>
                    <a:pt x="20001" y="25928"/>
                    <a:pt x="19150" y="25412"/>
                    <a:pt x="18329" y="24773"/>
                  </a:cubicBezTo>
                  <a:cubicBezTo>
                    <a:pt x="17570" y="24135"/>
                    <a:pt x="16931" y="23284"/>
                    <a:pt x="16627" y="22311"/>
                  </a:cubicBezTo>
                  <a:cubicBezTo>
                    <a:pt x="16323" y="21308"/>
                    <a:pt x="16323" y="20305"/>
                    <a:pt x="16354" y="19272"/>
                  </a:cubicBezTo>
                  <a:cubicBezTo>
                    <a:pt x="16445" y="18238"/>
                    <a:pt x="16567" y="17205"/>
                    <a:pt x="16506" y="16202"/>
                  </a:cubicBezTo>
                  <a:cubicBezTo>
                    <a:pt x="16506" y="15168"/>
                    <a:pt x="16293" y="14135"/>
                    <a:pt x="15867" y="13223"/>
                  </a:cubicBezTo>
                  <a:cubicBezTo>
                    <a:pt x="15442" y="12311"/>
                    <a:pt x="14834" y="11551"/>
                    <a:pt x="14196" y="10883"/>
                  </a:cubicBezTo>
                  <a:cubicBezTo>
                    <a:pt x="12858" y="9545"/>
                    <a:pt x="11308" y="8633"/>
                    <a:pt x="9788" y="7934"/>
                  </a:cubicBezTo>
                  <a:cubicBezTo>
                    <a:pt x="8268" y="7266"/>
                    <a:pt x="6779" y="6840"/>
                    <a:pt x="5502" y="6323"/>
                  </a:cubicBezTo>
                  <a:cubicBezTo>
                    <a:pt x="4195" y="5807"/>
                    <a:pt x="3071" y="5259"/>
                    <a:pt x="2220" y="4530"/>
                  </a:cubicBezTo>
                  <a:cubicBezTo>
                    <a:pt x="1399" y="3831"/>
                    <a:pt x="822" y="3041"/>
                    <a:pt x="518" y="2311"/>
                  </a:cubicBezTo>
                  <a:cubicBezTo>
                    <a:pt x="183" y="1642"/>
                    <a:pt x="92" y="1034"/>
                    <a:pt x="62" y="609"/>
                  </a:cubicBezTo>
                  <a:lnTo>
                    <a:pt x="62" y="153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36;p59"/>
            <p:cNvSpPr/>
            <p:nvPr/>
          </p:nvSpPr>
          <p:spPr>
            <a:xfrm>
              <a:off x="4860915" y="2218442"/>
              <a:ext cx="342646" cy="643468"/>
            </a:xfrm>
            <a:custGeom>
              <a:avLst/>
              <a:gdLst/>
              <a:ahLst/>
              <a:cxnLst/>
              <a:rect l="l" t="t" r="r" b="b"/>
              <a:pathLst>
                <a:path w="16688" h="31339" extrusionOk="0">
                  <a:moveTo>
                    <a:pt x="304" y="0"/>
                  </a:moveTo>
                  <a:cubicBezTo>
                    <a:pt x="304" y="0"/>
                    <a:pt x="213" y="122"/>
                    <a:pt x="152" y="335"/>
                  </a:cubicBezTo>
                  <a:cubicBezTo>
                    <a:pt x="61" y="578"/>
                    <a:pt x="0" y="943"/>
                    <a:pt x="0" y="1429"/>
                  </a:cubicBezTo>
                  <a:cubicBezTo>
                    <a:pt x="31" y="2432"/>
                    <a:pt x="578" y="3830"/>
                    <a:pt x="1794" y="5137"/>
                  </a:cubicBezTo>
                  <a:cubicBezTo>
                    <a:pt x="2402" y="5775"/>
                    <a:pt x="3070" y="6414"/>
                    <a:pt x="3861" y="7052"/>
                  </a:cubicBezTo>
                  <a:cubicBezTo>
                    <a:pt x="4681" y="7721"/>
                    <a:pt x="5502" y="8389"/>
                    <a:pt x="6383" y="9119"/>
                  </a:cubicBezTo>
                  <a:cubicBezTo>
                    <a:pt x="7265" y="9848"/>
                    <a:pt x="8116" y="10669"/>
                    <a:pt x="8815" y="11672"/>
                  </a:cubicBezTo>
                  <a:cubicBezTo>
                    <a:pt x="9180" y="12159"/>
                    <a:pt x="9453" y="12675"/>
                    <a:pt x="9727" y="13253"/>
                  </a:cubicBezTo>
                  <a:cubicBezTo>
                    <a:pt x="9940" y="13830"/>
                    <a:pt x="10092" y="14469"/>
                    <a:pt x="10183" y="15077"/>
                  </a:cubicBezTo>
                  <a:cubicBezTo>
                    <a:pt x="10304" y="16384"/>
                    <a:pt x="10153" y="17630"/>
                    <a:pt x="10001" y="18876"/>
                  </a:cubicBezTo>
                  <a:cubicBezTo>
                    <a:pt x="9849" y="20092"/>
                    <a:pt x="9636" y="21308"/>
                    <a:pt x="9727" y="22493"/>
                  </a:cubicBezTo>
                  <a:cubicBezTo>
                    <a:pt x="9727" y="23071"/>
                    <a:pt x="9849" y="23618"/>
                    <a:pt x="9940" y="24165"/>
                  </a:cubicBezTo>
                  <a:cubicBezTo>
                    <a:pt x="10031" y="24438"/>
                    <a:pt x="10092" y="24682"/>
                    <a:pt x="10213" y="24925"/>
                  </a:cubicBezTo>
                  <a:cubicBezTo>
                    <a:pt x="10244" y="25046"/>
                    <a:pt x="10335" y="25198"/>
                    <a:pt x="10365" y="25289"/>
                  </a:cubicBezTo>
                  <a:cubicBezTo>
                    <a:pt x="10456" y="25411"/>
                    <a:pt x="10487" y="25533"/>
                    <a:pt x="10548" y="25654"/>
                  </a:cubicBezTo>
                  <a:cubicBezTo>
                    <a:pt x="11004" y="26566"/>
                    <a:pt x="11672" y="27326"/>
                    <a:pt x="12280" y="27964"/>
                  </a:cubicBezTo>
                  <a:cubicBezTo>
                    <a:pt x="13496" y="29210"/>
                    <a:pt x="14712" y="29970"/>
                    <a:pt x="15502" y="30517"/>
                  </a:cubicBezTo>
                  <a:cubicBezTo>
                    <a:pt x="15752" y="30660"/>
                    <a:pt x="15960" y="30793"/>
                    <a:pt x="16133" y="30909"/>
                  </a:cubicBezTo>
                  <a:lnTo>
                    <a:pt x="16133" y="30909"/>
                  </a:lnTo>
                  <a:cubicBezTo>
                    <a:pt x="15954" y="30778"/>
                    <a:pt x="15733" y="30617"/>
                    <a:pt x="15472" y="30426"/>
                  </a:cubicBezTo>
                  <a:cubicBezTo>
                    <a:pt x="14712" y="29879"/>
                    <a:pt x="13526" y="29058"/>
                    <a:pt x="12341" y="27812"/>
                  </a:cubicBezTo>
                  <a:cubicBezTo>
                    <a:pt x="11763" y="27204"/>
                    <a:pt x="11156" y="26444"/>
                    <a:pt x="10760" y="25563"/>
                  </a:cubicBezTo>
                  <a:cubicBezTo>
                    <a:pt x="10700" y="25441"/>
                    <a:pt x="10639" y="25350"/>
                    <a:pt x="10608" y="25229"/>
                  </a:cubicBezTo>
                  <a:cubicBezTo>
                    <a:pt x="10548" y="25107"/>
                    <a:pt x="10517" y="24985"/>
                    <a:pt x="10456" y="24894"/>
                  </a:cubicBezTo>
                  <a:cubicBezTo>
                    <a:pt x="10335" y="24651"/>
                    <a:pt x="10304" y="24378"/>
                    <a:pt x="10213" y="24134"/>
                  </a:cubicBezTo>
                  <a:cubicBezTo>
                    <a:pt x="10092" y="23587"/>
                    <a:pt x="10031" y="23071"/>
                    <a:pt x="10031" y="22493"/>
                  </a:cubicBezTo>
                  <a:cubicBezTo>
                    <a:pt x="10001" y="21338"/>
                    <a:pt x="10153" y="20183"/>
                    <a:pt x="10335" y="18967"/>
                  </a:cubicBezTo>
                  <a:cubicBezTo>
                    <a:pt x="10487" y="17751"/>
                    <a:pt x="10669" y="16414"/>
                    <a:pt x="10548" y="15077"/>
                  </a:cubicBezTo>
                  <a:cubicBezTo>
                    <a:pt x="10487" y="14408"/>
                    <a:pt x="10335" y="13739"/>
                    <a:pt x="10092" y="13131"/>
                  </a:cubicBezTo>
                  <a:cubicBezTo>
                    <a:pt x="9849" y="12523"/>
                    <a:pt x="9545" y="11976"/>
                    <a:pt x="9149" y="11429"/>
                  </a:cubicBezTo>
                  <a:cubicBezTo>
                    <a:pt x="8390" y="10396"/>
                    <a:pt x="7508" y="9575"/>
                    <a:pt x="6596" y="8845"/>
                  </a:cubicBezTo>
                  <a:cubicBezTo>
                    <a:pt x="5745" y="8116"/>
                    <a:pt x="4864" y="7478"/>
                    <a:pt x="4073" y="6839"/>
                  </a:cubicBezTo>
                  <a:cubicBezTo>
                    <a:pt x="3253" y="6201"/>
                    <a:pt x="2584" y="5593"/>
                    <a:pt x="1976" y="4985"/>
                  </a:cubicBezTo>
                  <a:cubicBezTo>
                    <a:pt x="791" y="3769"/>
                    <a:pt x="213" y="2432"/>
                    <a:pt x="152" y="1490"/>
                  </a:cubicBezTo>
                  <a:cubicBezTo>
                    <a:pt x="61" y="517"/>
                    <a:pt x="335" y="31"/>
                    <a:pt x="304" y="0"/>
                  </a:cubicBezTo>
                  <a:close/>
                  <a:moveTo>
                    <a:pt x="16133" y="30909"/>
                  </a:moveTo>
                  <a:lnTo>
                    <a:pt x="16133" y="30909"/>
                  </a:lnTo>
                  <a:cubicBezTo>
                    <a:pt x="16272" y="31010"/>
                    <a:pt x="16386" y="31094"/>
                    <a:pt x="16473" y="31160"/>
                  </a:cubicBezTo>
                  <a:lnTo>
                    <a:pt x="16473" y="31160"/>
                  </a:lnTo>
                  <a:cubicBezTo>
                    <a:pt x="16464" y="31149"/>
                    <a:pt x="16454" y="31137"/>
                    <a:pt x="16444" y="31125"/>
                  </a:cubicBezTo>
                  <a:cubicBezTo>
                    <a:pt x="16357" y="31063"/>
                    <a:pt x="16254" y="30990"/>
                    <a:pt x="16133" y="30909"/>
                  </a:cubicBezTo>
                  <a:close/>
                  <a:moveTo>
                    <a:pt x="16473" y="31160"/>
                  </a:moveTo>
                  <a:cubicBezTo>
                    <a:pt x="16585" y="31287"/>
                    <a:pt x="16688" y="31338"/>
                    <a:pt x="16688" y="31338"/>
                  </a:cubicBezTo>
                  <a:cubicBezTo>
                    <a:pt x="16688" y="31326"/>
                    <a:pt x="16615" y="31266"/>
                    <a:pt x="16473" y="3116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37;p59"/>
            <p:cNvSpPr/>
            <p:nvPr/>
          </p:nvSpPr>
          <p:spPr>
            <a:xfrm>
              <a:off x="4581325" y="2412535"/>
              <a:ext cx="344515" cy="352974"/>
            </a:xfrm>
            <a:custGeom>
              <a:avLst/>
              <a:gdLst/>
              <a:ahLst/>
              <a:cxnLst/>
              <a:rect l="l" t="t" r="r" b="b"/>
              <a:pathLst>
                <a:path w="16779" h="17191" extrusionOk="0">
                  <a:moveTo>
                    <a:pt x="14438" y="0"/>
                  </a:moveTo>
                  <a:lnTo>
                    <a:pt x="912" y="1976"/>
                  </a:lnTo>
                  <a:lnTo>
                    <a:pt x="1307" y="9453"/>
                  </a:lnTo>
                  <a:cubicBezTo>
                    <a:pt x="1337" y="10274"/>
                    <a:pt x="760" y="10912"/>
                    <a:pt x="0" y="11034"/>
                  </a:cubicBezTo>
                  <a:cubicBezTo>
                    <a:pt x="760" y="12888"/>
                    <a:pt x="1976" y="14529"/>
                    <a:pt x="3617" y="15654"/>
                  </a:cubicBezTo>
                  <a:cubicBezTo>
                    <a:pt x="5047" y="16642"/>
                    <a:pt x="6804" y="17190"/>
                    <a:pt x="8538" y="17190"/>
                  </a:cubicBezTo>
                  <a:cubicBezTo>
                    <a:pt x="9791" y="17190"/>
                    <a:pt x="11032" y="16904"/>
                    <a:pt x="12128" y="16292"/>
                  </a:cubicBezTo>
                  <a:cubicBezTo>
                    <a:pt x="14438" y="15016"/>
                    <a:pt x="15867" y="12706"/>
                    <a:pt x="16779" y="10122"/>
                  </a:cubicBezTo>
                  <a:cubicBezTo>
                    <a:pt x="16262" y="9940"/>
                    <a:pt x="15867" y="9514"/>
                    <a:pt x="15775" y="8937"/>
                  </a:cubicBezTo>
                  <a:lnTo>
                    <a:pt x="14438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38;p59"/>
            <p:cNvSpPr/>
            <p:nvPr/>
          </p:nvSpPr>
          <p:spPr>
            <a:xfrm>
              <a:off x="4839684" y="3493589"/>
              <a:ext cx="792021" cy="386340"/>
            </a:xfrm>
            <a:custGeom>
              <a:avLst/>
              <a:gdLst/>
              <a:ahLst/>
              <a:cxnLst/>
              <a:rect l="l" t="t" r="r" b="b"/>
              <a:pathLst>
                <a:path w="38574" h="18816" extrusionOk="0">
                  <a:moveTo>
                    <a:pt x="10195" y="0"/>
                  </a:moveTo>
                  <a:cubicBezTo>
                    <a:pt x="9973" y="0"/>
                    <a:pt x="9747" y="8"/>
                    <a:pt x="9515" y="25"/>
                  </a:cubicBezTo>
                  <a:cubicBezTo>
                    <a:pt x="7569" y="177"/>
                    <a:pt x="5442" y="815"/>
                    <a:pt x="4074" y="2244"/>
                  </a:cubicBezTo>
                  <a:cubicBezTo>
                    <a:pt x="3983" y="2335"/>
                    <a:pt x="3861" y="2457"/>
                    <a:pt x="3861" y="2548"/>
                  </a:cubicBezTo>
                  <a:cubicBezTo>
                    <a:pt x="3831" y="2791"/>
                    <a:pt x="3983" y="3064"/>
                    <a:pt x="4226" y="3125"/>
                  </a:cubicBezTo>
                  <a:cubicBezTo>
                    <a:pt x="4368" y="3206"/>
                    <a:pt x="4523" y="3220"/>
                    <a:pt x="4683" y="3220"/>
                  </a:cubicBezTo>
                  <a:cubicBezTo>
                    <a:pt x="4763" y="3220"/>
                    <a:pt x="4844" y="3216"/>
                    <a:pt x="4925" y="3216"/>
                  </a:cubicBezTo>
                  <a:cubicBezTo>
                    <a:pt x="6261" y="3152"/>
                    <a:pt x="7750" y="2919"/>
                    <a:pt x="9153" y="2919"/>
                  </a:cubicBezTo>
                  <a:cubicBezTo>
                    <a:pt x="9729" y="2919"/>
                    <a:pt x="10291" y="2958"/>
                    <a:pt x="10822" y="3064"/>
                  </a:cubicBezTo>
                  <a:cubicBezTo>
                    <a:pt x="12342" y="3368"/>
                    <a:pt x="14044" y="3885"/>
                    <a:pt x="15472" y="4523"/>
                  </a:cubicBezTo>
                  <a:cubicBezTo>
                    <a:pt x="11916" y="5283"/>
                    <a:pt x="8329" y="4797"/>
                    <a:pt x="5047" y="6590"/>
                  </a:cubicBezTo>
                  <a:cubicBezTo>
                    <a:pt x="4256" y="7016"/>
                    <a:pt x="1" y="9903"/>
                    <a:pt x="1521" y="11058"/>
                  </a:cubicBezTo>
                  <a:cubicBezTo>
                    <a:pt x="1748" y="11253"/>
                    <a:pt x="1967" y="11328"/>
                    <a:pt x="2179" y="11328"/>
                  </a:cubicBezTo>
                  <a:cubicBezTo>
                    <a:pt x="2562" y="11328"/>
                    <a:pt x="2920" y="11081"/>
                    <a:pt x="3253" y="10846"/>
                  </a:cubicBezTo>
                  <a:cubicBezTo>
                    <a:pt x="6435" y="8534"/>
                    <a:pt x="10323" y="7585"/>
                    <a:pt x="14198" y="7585"/>
                  </a:cubicBezTo>
                  <a:cubicBezTo>
                    <a:pt x="14653" y="7585"/>
                    <a:pt x="15109" y="7598"/>
                    <a:pt x="15563" y="7624"/>
                  </a:cubicBezTo>
                  <a:cubicBezTo>
                    <a:pt x="15168" y="7867"/>
                    <a:pt x="14652" y="7989"/>
                    <a:pt x="14165" y="8110"/>
                  </a:cubicBezTo>
                  <a:cubicBezTo>
                    <a:pt x="12585" y="8475"/>
                    <a:pt x="10974" y="8779"/>
                    <a:pt x="9484" y="9478"/>
                  </a:cubicBezTo>
                  <a:cubicBezTo>
                    <a:pt x="7600" y="10299"/>
                    <a:pt x="5746" y="11788"/>
                    <a:pt x="4469" y="13460"/>
                  </a:cubicBezTo>
                  <a:cubicBezTo>
                    <a:pt x="4317" y="13703"/>
                    <a:pt x="4135" y="13916"/>
                    <a:pt x="4104" y="14189"/>
                  </a:cubicBezTo>
                  <a:cubicBezTo>
                    <a:pt x="4013" y="14463"/>
                    <a:pt x="4104" y="14797"/>
                    <a:pt x="4317" y="14949"/>
                  </a:cubicBezTo>
                  <a:cubicBezTo>
                    <a:pt x="4469" y="15071"/>
                    <a:pt x="4621" y="15101"/>
                    <a:pt x="4834" y="15101"/>
                  </a:cubicBezTo>
                  <a:cubicBezTo>
                    <a:pt x="4865" y="15103"/>
                    <a:pt x="4896" y="15104"/>
                    <a:pt x="4927" y="15104"/>
                  </a:cubicBezTo>
                  <a:cubicBezTo>
                    <a:pt x="5379" y="15104"/>
                    <a:pt x="5805" y="14903"/>
                    <a:pt x="6232" y="14676"/>
                  </a:cubicBezTo>
                  <a:cubicBezTo>
                    <a:pt x="7904" y="13855"/>
                    <a:pt x="9393" y="12700"/>
                    <a:pt x="11095" y="12031"/>
                  </a:cubicBezTo>
                  <a:cubicBezTo>
                    <a:pt x="12541" y="11429"/>
                    <a:pt x="14081" y="11075"/>
                    <a:pt x="15657" y="11075"/>
                  </a:cubicBezTo>
                  <a:cubicBezTo>
                    <a:pt x="16070" y="11075"/>
                    <a:pt x="16485" y="11099"/>
                    <a:pt x="16901" y="11150"/>
                  </a:cubicBezTo>
                  <a:cubicBezTo>
                    <a:pt x="15047" y="11727"/>
                    <a:pt x="13223" y="12487"/>
                    <a:pt x="11551" y="13460"/>
                  </a:cubicBezTo>
                  <a:cubicBezTo>
                    <a:pt x="9758" y="14493"/>
                    <a:pt x="7904" y="16135"/>
                    <a:pt x="7995" y="18201"/>
                  </a:cubicBezTo>
                  <a:cubicBezTo>
                    <a:pt x="7995" y="18323"/>
                    <a:pt x="7995" y="18475"/>
                    <a:pt x="8056" y="18597"/>
                  </a:cubicBezTo>
                  <a:cubicBezTo>
                    <a:pt x="8154" y="18753"/>
                    <a:pt x="8296" y="18815"/>
                    <a:pt x="8457" y="18815"/>
                  </a:cubicBezTo>
                  <a:cubicBezTo>
                    <a:pt x="8798" y="18815"/>
                    <a:pt x="9226" y="18540"/>
                    <a:pt x="9515" y="18293"/>
                  </a:cubicBezTo>
                  <a:cubicBezTo>
                    <a:pt x="10974" y="16834"/>
                    <a:pt x="12858" y="15770"/>
                    <a:pt x="14864" y="15314"/>
                  </a:cubicBezTo>
                  <a:cubicBezTo>
                    <a:pt x="15341" y="15208"/>
                    <a:pt x="15770" y="15154"/>
                    <a:pt x="16177" y="15154"/>
                  </a:cubicBezTo>
                  <a:cubicBezTo>
                    <a:pt x="16940" y="15154"/>
                    <a:pt x="17629" y="15343"/>
                    <a:pt x="18421" y="15739"/>
                  </a:cubicBezTo>
                  <a:cubicBezTo>
                    <a:pt x="19788" y="16438"/>
                    <a:pt x="21247" y="16986"/>
                    <a:pt x="22767" y="17229"/>
                  </a:cubicBezTo>
                  <a:cubicBezTo>
                    <a:pt x="23198" y="17284"/>
                    <a:pt x="23621" y="17310"/>
                    <a:pt x="24038" y="17310"/>
                  </a:cubicBezTo>
                  <a:cubicBezTo>
                    <a:pt x="26364" y="17310"/>
                    <a:pt x="28510" y="16506"/>
                    <a:pt x="30701" y="15527"/>
                  </a:cubicBezTo>
                  <a:cubicBezTo>
                    <a:pt x="33497" y="14250"/>
                    <a:pt x="36202" y="12639"/>
                    <a:pt x="38573" y="10603"/>
                  </a:cubicBezTo>
                  <a:lnTo>
                    <a:pt x="28451" y="86"/>
                  </a:lnTo>
                  <a:cubicBezTo>
                    <a:pt x="26533" y="1746"/>
                    <a:pt x="24129" y="3111"/>
                    <a:pt x="21595" y="3111"/>
                  </a:cubicBezTo>
                  <a:cubicBezTo>
                    <a:pt x="21439" y="3111"/>
                    <a:pt x="21283" y="3105"/>
                    <a:pt x="21126" y="3095"/>
                  </a:cubicBezTo>
                  <a:cubicBezTo>
                    <a:pt x="19788" y="3034"/>
                    <a:pt x="18542" y="2578"/>
                    <a:pt x="17326" y="2092"/>
                  </a:cubicBezTo>
                  <a:cubicBezTo>
                    <a:pt x="14804" y="1111"/>
                    <a:pt x="12824" y="0"/>
                    <a:pt x="10195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39;p59"/>
            <p:cNvSpPr/>
            <p:nvPr/>
          </p:nvSpPr>
          <p:spPr>
            <a:xfrm>
              <a:off x="3526597" y="2613753"/>
              <a:ext cx="2488293" cy="1647795"/>
            </a:xfrm>
            <a:custGeom>
              <a:avLst/>
              <a:gdLst/>
              <a:ahLst/>
              <a:cxnLst/>
              <a:rect l="l" t="t" r="r" b="b"/>
              <a:pathLst>
                <a:path w="121188" h="80253" extrusionOk="0">
                  <a:moveTo>
                    <a:pt x="73309" y="0"/>
                  </a:moveTo>
                  <a:cubicBezTo>
                    <a:pt x="71411" y="0"/>
                    <a:pt x="69875" y="181"/>
                    <a:pt x="68847" y="352"/>
                  </a:cubicBezTo>
                  <a:cubicBezTo>
                    <a:pt x="68781" y="361"/>
                    <a:pt x="68716" y="364"/>
                    <a:pt x="68652" y="364"/>
                  </a:cubicBezTo>
                  <a:cubicBezTo>
                    <a:pt x="68475" y="364"/>
                    <a:pt x="68303" y="336"/>
                    <a:pt x="68148" y="292"/>
                  </a:cubicBezTo>
                  <a:cubicBezTo>
                    <a:pt x="67236" y="2875"/>
                    <a:pt x="65868" y="5216"/>
                    <a:pt x="63497" y="6462"/>
                  </a:cubicBezTo>
                  <a:cubicBezTo>
                    <a:pt x="62397" y="7063"/>
                    <a:pt x="61152" y="7347"/>
                    <a:pt x="59895" y="7347"/>
                  </a:cubicBezTo>
                  <a:cubicBezTo>
                    <a:pt x="58164" y="7347"/>
                    <a:pt x="56412" y="6810"/>
                    <a:pt x="54986" y="5824"/>
                  </a:cubicBezTo>
                  <a:cubicBezTo>
                    <a:pt x="53345" y="4699"/>
                    <a:pt x="52129" y="3058"/>
                    <a:pt x="51369" y="1204"/>
                  </a:cubicBezTo>
                  <a:lnTo>
                    <a:pt x="51035" y="1204"/>
                  </a:lnTo>
                  <a:cubicBezTo>
                    <a:pt x="48567" y="895"/>
                    <a:pt x="43943" y="392"/>
                    <a:pt x="40300" y="392"/>
                  </a:cubicBezTo>
                  <a:cubicBezTo>
                    <a:pt x="37841" y="392"/>
                    <a:pt x="35829" y="621"/>
                    <a:pt x="35229" y="1295"/>
                  </a:cubicBezTo>
                  <a:cubicBezTo>
                    <a:pt x="35229" y="1295"/>
                    <a:pt x="0" y="53484"/>
                    <a:pt x="29454" y="71265"/>
                  </a:cubicBezTo>
                  <a:cubicBezTo>
                    <a:pt x="40824" y="78141"/>
                    <a:pt x="52420" y="80252"/>
                    <a:pt x="62374" y="80252"/>
                  </a:cubicBezTo>
                  <a:cubicBezTo>
                    <a:pt x="78205" y="80252"/>
                    <a:pt x="89880" y="74913"/>
                    <a:pt x="89880" y="74913"/>
                  </a:cubicBezTo>
                  <a:cubicBezTo>
                    <a:pt x="90032" y="63241"/>
                    <a:pt x="82768" y="44092"/>
                    <a:pt x="82768" y="44092"/>
                  </a:cubicBezTo>
                  <a:cubicBezTo>
                    <a:pt x="84774" y="37010"/>
                    <a:pt x="83862" y="27982"/>
                    <a:pt x="83862" y="27982"/>
                  </a:cubicBezTo>
                  <a:lnTo>
                    <a:pt x="83862" y="27982"/>
                  </a:lnTo>
                  <a:lnTo>
                    <a:pt x="95412" y="35551"/>
                  </a:lnTo>
                  <a:lnTo>
                    <a:pt x="86142" y="44426"/>
                  </a:lnTo>
                  <a:lnTo>
                    <a:pt x="94926" y="59654"/>
                  </a:lnTo>
                  <a:cubicBezTo>
                    <a:pt x="94926" y="59654"/>
                    <a:pt x="112829" y="49411"/>
                    <a:pt x="116993" y="41052"/>
                  </a:cubicBezTo>
                  <a:cubicBezTo>
                    <a:pt x="121188" y="32693"/>
                    <a:pt x="104987" y="16249"/>
                    <a:pt x="92494" y="6675"/>
                  </a:cubicBezTo>
                  <a:cubicBezTo>
                    <a:pt x="85335" y="1175"/>
                    <a:pt x="78145" y="0"/>
                    <a:pt x="73309" y="0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0;p59"/>
            <p:cNvSpPr/>
            <p:nvPr/>
          </p:nvSpPr>
          <p:spPr>
            <a:xfrm>
              <a:off x="4529522" y="2615355"/>
              <a:ext cx="457485" cy="233557"/>
            </a:xfrm>
            <a:custGeom>
              <a:avLst/>
              <a:gdLst/>
              <a:ahLst/>
              <a:cxnLst/>
              <a:rect l="l" t="t" r="r" b="b"/>
              <a:pathLst>
                <a:path w="22281" h="11375" extrusionOk="0">
                  <a:moveTo>
                    <a:pt x="22280" y="1"/>
                  </a:moveTo>
                  <a:lnTo>
                    <a:pt x="22280" y="1"/>
                  </a:lnTo>
                  <a:cubicBezTo>
                    <a:pt x="21368" y="92"/>
                    <a:pt x="20609" y="214"/>
                    <a:pt x="20001" y="274"/>
                  </a:cubicBezTo>
                  <a:cubicBezTo>
                    <a:pt x="19935" y="283"/>
                    <a:pt x="19870" y="286"/>
                    <a:pt x="19806" y="286"/>
                  </a:cubicBezTo>
                  <a:cubicBezTo>
                    <a:pt x="19629" y="286"/>
                    <a:pt x="19457" y="258"/>
                    <a:pt x="19302" y="214"/>
                  </a:cubicBezTo>
                  <a:cubicBezTo>
                    <a:pt x="18390" y="2797"/>
                    <a:pt x="17022" y="5138"/>
                    <a:pt x="14651" y="6384"/>
                  </a:cubicBezTo>
                  <a:cubicBezTo>
                    <a:pt x="13551" y="6985"/>
                    <a:pt x="12306" y="7269"/>
                    <a:pt x="11049" y="7269"/>
                  </a:cubicBezTo>
                  <a:cubicBezTo>
                    <a:pt x="9318" y="7269"/>
                    <a:pt x="7566" y="6732"/>
                    <a:pt x="6140" y="5746"/>
                  </a:cubicBezTo>
                  <a:cubicBezTo>
                    <a:pt x="4499" y="4621"/>
                    <a:pt x="3283" y="2980"/>
                    <a:pt x="2523" y="1126"/>
                  </a:cubicBezTo>
                  <a:lnTo>
                    <a:pt x="2189" y="1126"/>
                  </a:lnTo>
                  <a:cubicBezTo>
                    <a:pt x="1581" y="1034"/>
                    <a:pt x="821" y="974"/>
                    <a:pt x="0" y="852"/>
                  </a:cubicBezTo>
                  <a:lnTo>
                    <a:pt x="0" y="852"/>
                  </a:lnTo>
                  <a:cubicBezTo>
                    <a:pt x="395" y="2797"/>
                    <a:pt x="1094" y="4621"/>
                    <a:pt x="2158" y="6293"/>
                  </a:cubicBezTo>
                  <a:cubicBezTo>
                    <a:pt x="3830" y="8907"/>
                    <a:pt x="6566" y="10913"/>
                    <a:pt x="9636" y="11308"/>
                  </a:cubicBezTo>
                  <a:cubicBezTo>
                    <a:pt x="9990" y="11353"/>
                    <a:pt x="10342" y="11374"/>
                    <a:pt x="10693" y="11374"/>
                  </a:cubicBezTo>
                  <a:cubicBezTo>
                    <a:pt x="14652" y="11374"/>
                    <a:pt x="18355" y="8628"/>
                    <a:pt x="20365" y="5138"/>
                  </a:cubicBezTo>
                  <a:cubicBezTo>
                    <a:pt x="21247" y="3557"/>
                    <a:pt x="21885" y="1825"/>
                    <a:pt x="22280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1;p59"/>
            <p:cNvSpPr/>
            <p:nvPr/>
          </p:nvSpPr>
          <p:spPr>
            <a:xfrm>
              <a:off x="5136131" y="2630343"/>
              <a:ext cx="141079" cy="576676"/>
            </a:xfrm>
            <a:custGeom>
              <a:avLst/>
              <a:gdLst/>
              <a:ahLst/>
              <a:cxnLst/>
              <a:rect l="l" t="t" r="r" b="b"/>
              <a:pathLst>
                <a:path w="6871" h="28086" extrusionOk="0">
                  <a:moveTo>
                    <a:pt x="2250" y="0"/>
                  </a:moveTo>
                  <a:cubicBezTo>
                    <a:pt x="2068" y="365"/>
                    <a:pt x="1855" y="760"/>
                    <a:pt x="1703" y="1216"/>
                  </a:cubicBezTo>
                  <a:cubicBezTo>
                    <a:pt x="1399" y="2006"/>
                    <a:pt x="1065" y="2918"/>
                    <a:pt x="882" y="3861"/>
                  </a:cubicBezTo>
                  <a:cubicBezTo>
                    <a:pt x="761" y="4377"/>
                    <a:pt x="609" y="4864"/>
                    <a:pt x="548" y="5380"/>
                  </a:cubicBezTo>
                  <a:cubicBezTo>
                    <a:pt x="457" y="5928"/>
                    <a:pt x="335" y="6444"/>
                    <a:pt x="274" y="7022"/>
                  </a:cubicBezTo>
                  <a:cubicBezTo>
                    <a:pt x="1" y="9271"/>
                    <a:pt x="1" y="11824"/>
                    <a:pt x="396" y="14408"/>
                  </a:cubicBezTo>
                  <a:cubicBezTo>
                    <a:pt x="761" y="17113"/>
                    <a:pt x="1490" y="19514"/>
                    <a:pt x="2402" y="21581"/>
                  </a:cubicBezTo>
                  <a:cubicBezTo>
                    <a:pt x="3314" y="23679"/>
                    <a:pt x="4378" y="25411"/>
                    <a:pt x="5381" y="26779"/>
                  </a:cubicBezTo>
                  <a:cubicBezTo>
                    <a:pt x="5533" y="27022"/>
                    <a:pt x="5746" y="27204"/>
                    <a:pt x="5898" y="27448"/>
                  </a:cubicBezTo>
                  <a:lnTo>
                    <a:pt x="6870" y="28086"/>
                  </a:lnTo>
                  <a:cubicBezTo>
                    <a:pt x="6506" y="27630"/>
                    <a:pt x="6110" y="27083"/>
                    <a:pt x="5746" y="26505"/>
                  </a:cubicBezTo>
                  <a:cubicBezTo>
                    <a:pt x="4803" y="25107"/>
                    <a:pt x="3770" y="23375"/>
                    <a:pt x="2919" y="21308"/>
                  </a:cubicBezTo>
                  <a:cubicBezTo>
                    <a:pt x="2068" y="19271"/>
                    <a:pt x="1338" y="16900"/>
                    <a:pt x="943" y="14347"/>
                  </a:cubicBezTo>
                  <a:cubicBezTo>
                    <a:pt x="578" y="11824"/>
                    <a:pt x="548" y="9332"/>
                    <a:pt x="791" y="7143"/>
                  </a:cubicBezTo>
                  <a:cubicBezTo>
                    <a:pt x="882" y="6596"/>
                    <a:pt x="943" y="6049"/>
                    <a:pt x="1034" y="5532"/>
                  </a:cubicBezTo>
                  <a:cubicBezTo>
                    <a:pt x="1095" y="5016"/>
                    <a:pt x="1247" y="4529"/>
                    <a:pt x="1338" y="4013"/>
                  </a:cubicBezTo>
                  <a:cubicBezTo>
                    <a:pt x="1521" y="3040"/>
                    <a:pt x="1794" y="2158"/>
                    <a:pt x="2098" y="1368"/>
                  </a:cubicBezTo>
                  <a:cubicBezTo>
                    <a:pt x="2250" y="912"/>
                    <a:pt x="2433" y="487"/>
                    <a:pt x="2615" y="122"/>
                  </a:cubicBezTo>
                  <a:cubicBezTo>
                    <a:pt x="2524" y="61"/>
                    <a:pt x="2372" y="31"/>
                    <a:pt x="2250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2;p59"/>
            <p:cNvSpPr/>
            <p:nvPr/>
          </p:nvSpPr>
          <p:spPr>
            <a:xfrm>
              <a:off x="5415741" y="3202583"/>
              <a:ext cx="310184" cy="207892"/>
            </a:xfrm>
            <a:custGeom>
              <a:avLst/>
              <a:gdLst/>
              <a:ahLst/>
              <a:cxnLst/>
              <a:rect l="l" t="t" r="r" b="b"/>
              <a:pathLst>
                <a:path w="15107" h="10125" extrusionOk="0">
                  <a:moveTo>
                    <a:pt x="15062" y="1"/>
                  </a:moveTo>
                  <a:cubicBezTo>
                    <a:pt x="14930" y="1"/>
                    <a:pt x="13924" y="249"/>
                    <a:pt x="12402" y="824"/>
                  </a:cubicBezTo>
                  <a:cubicBezTo>
                    <a:pt x="11611" y="1128"/>
                    <a:pt x="10699" y="1523"/>
                    <a:pt x="9666" y="2040"/>
                  </a:cubicBezTo>
                  <a:cubicBezTo>
                    <a:pt x="8693" y="2556"/>
                    <a:pt x="7599" y="3164"/>
                    <a:pt x="6535" y="3894"/>
                  </a:cubicBezTo>
                  <a:cubicBezTo>
                    <a:pt x="5471" y="4623"/>
                    <a:pt x="4468" y="5383"/>
                    <a:pt x="3587" y="6082"/>
                  </a:cubicBezTo>
                  <a:cubicBezTo>
                    <a:pt x="3404" y="6295"/>
                    <a:pt x="3222" y="6447"/>
                    <a:pt x="3040" y="6599"/>
                  </a:cubicBezTo>
                  <a:lnTo>
                    <a:pt x="3404" y="6842"/>
                  </a:lnTo>
                  <a:lnTo>
                    <a:pt x="0" y="10125"/>
                  </a:lnTo>
                  <a:cubicBezTo>
                    <a:pt x="790" y="9456"/>
                    <a:pt x="3252" y="6781"/>
                    <a:pt x="6870" y="4380"/>
                  </a:cubicBezTo>
                  <a:cubicBezTo>
                    <a:pt x="11125" y="1493"/>
                    <a:pt x="15107" y="216"/>
                    <a:pt x="15076" y="3"/>
                  </a:cubicBezTo>
                  <a:cubicBezTo>
                    <a:pt x="15075" y="1"/>
                    <a:pt x="15070" y="1"/>
                    <a:pt x="15062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43;p59"/>
            <p:cNvSpPr/>
            <p:nvPr/>
          </p:nvSpPr>
          <p:spPr>
            <a:xfrm>
              <a:off x="4102633" y="4052646"/>
              <a:ext cx="1264453" cy="104244"/>
            </a:xfrm>
            <a:custGeom>
              <a:avLst/>
              <a:gdLst/>
              <a:ahLst/>
              <a:cxnLst/>
              <a:rect l="l" t="t" r="r" b="b"/>
              <a:pathLst>
                <a:path w="61583" h="5077" extrusionOk="0">
                  <a:moveTo>
                    <a:pt x="61521" y="1"/>
                  </a:moveTo>
                  <a:cubicBezTo>
                    <a:pt x="58056" y="1369"/>
                    <a:pt x="54014" y="2554"/>
                    <a:pt x="49546" y="3314"/>
                  </a:cubicBezTo>
                  <a:cubicBezTo>
                    <a:pt x="46628" y="3831"/>
                    <a:pt x="43527" y="4135"/>
                    <a:pt x="40305" y="4317"/>
                  </a:cubicBezTo>
                  <a:cubicBezTo>
                    <a:pt x="38470" y="4438"/>
                    <a:pt x="36596" y="4490"/>
                    <a:pt x="34688" y="4490"/>
                  </a:cubicBezTo>
                  <a:cubicBezTo>
                    <a:pt x="33245" y="4490"/>
                    <a:pt x="31784" y="4461"/>
                    <a:pt x="30305" y="4408"/>
                  </a:cubicBezTo>
                  <a:cubicBezTo>
                    <a:pt x="26901" y="4287"/>
                    <a:pt x="23557" y="4013"/>
                    <a:pt x="20335" y="3709"/>
                  </a:cubicBezTo>
                  <a:cubicBezTo>
                    <a:pt x="17083" y="3405"/>
                    <a:pt x="14013" y="3040"/>
                    <a:pt x="11065" y="2585"/>
                  </a:cubicBezTo>
                  <a:cubicBezTo>
                    <a:pt x="8116" y="2129"/>
                    <a:pt x="5350" y="1581"/>
                    <a:pt x="2767" y="1004"/>
                  </a:cubicBezTo>
                  <a:cubicBezTo>
                    <a:pt x="1824" y="822"/>
                    <a:pt x="912" y="548"/>
                    <a:pt x="1" y="335"/>
                  </a:cubicBezTo>
                  <a:lnTo>
                    <a:pt x="1" y="335"/>
                  </a:lnTo>
                  <a:cubicBezTo>
                    <a:pt x="426" y="609"/>
                    <a:pt x="821" y="913"/>
                    <a:pt x="1277" y="1156"/>
                  </a:cubicBezTo>
                  <a:lnTo>
                    <a:pt x="2645" y="1521"/>
                  </a:lnTo>
                  <a:cubicBezTo>
                    <a:pt x="5229" y="2129"/>
                    <a:pt x="8025" y="2676"/>
                    <a:pt x="10973" y="3132"/>
                  </a:cubicBezTo>
                  <a:cubicBezTo>
                    <a:pt x="13922" y="3588"/>
                    <a:pt x="17022" y="4013"/>
                    <a:pt x="20244" y="4317"/>
                  </a:cubicBezTo>
                  <a:cubicBezTo>
                    <a:pt x="23466" y="4621"/>
                    <a:pt x="26810" y="4895"/>
                    <a:pt x="30275" y="5016"/>
                  </a:cubicBezTo>
                  <a:cubicBezTo>
                    <a:pt x="31710" y="5054"/>
                    <a:pt x="33124" y="5076"/>
                    <a:pt x="34520" y="5076"/>
                  </a:cubicBezTo>
                  <a:cubicBezTo>
                    <a:pt x="36494" y="5076"/>
                    <a:pt x="38430" y="5032"/>
                    <a:pt x="40336" y="4925"/>
                  </a:cubicBezTo>
                  <a:cubicBezTo>
                    <a:pt x="43558" y="4743"/>
                    <a:pt x="46719" y="4408"/>
                    <a:pt x="49637" y="3831"/>
                  </a:cubicBezTo>
                  <a:cubicBezTo>
                    <a:pt x="54105" y="3040"/>
                    <a:pt x="58117" y="1855"/>
                    <a:pt x="61582" y="457"/>
                  </a:cubicBezTo>
                  <a:cubicBezTo>
                    <a:pt x="61552" y="305"/>
                    <a:pt x="61552" y="153"/>
                    <a:pt x="61521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44;p59"/>
            <p:cNvSpPr/>
            <p:nvPr/>
          </p:nvSpPr>
          <p:spPr>
            <a:xfrm>
              <a:off x="5353322" y="3464125"/>
              <a:ext cx="202861" cy="332668"/>
            </a:xfrm>
            <a:custGeom>
              <a:avLst/>
              <a:gdLst/>
              <a:ahLst/>
              <a:cxnLst/>
              <a:rect l="l" t="t" r="r" b="b"/>
              <a:pathLst>
                <a:path w="9880" h="16202" extrusionOk="0">
                  <a:moveTo>
                    <a:pt x="335" y="1"/>
                  </a:moveTo>
                  <a:lnTo>
                    <a:pt x="1" y="335"/>
                  </a:lnTo>
                  <a:cubicBezTo>
                    <a:pt x="1368" y="2949"/>
                    <a:pt x="3192" y="6202"/>
                    <a:pt x="5320" y="9697"/>
                  </a:cubicBezTo>
                  <a:cubicBezTo>
                    <a:pt x="6748" y="12068"/>
                    <a:pt x="8147" y="14256"/>
                    <a:pt x="9423" y="16202"/>
                  </a:cubicBezTo>
                  <a:cubicBezTo>
                    <a:pt x="9575" y="16050"/>
                    <a:pt x="9727" y="15959"/>
                    <a:pt x="9879" y="15867"/>
                  </a:cubicBezTo>
                  <a:cubicBezTo>
                    <a:pt x="8663" y="13922"/>
                    <a:pt x="7235" y="11703"/>
                    <a:pt x="5806" y="9363"/>
                  </a:cubicBezTo>
                  <a:cubicBezTo>
                    <a:pt x="3678" y="5837"/>
                    <a:pt x="1764" y="2554"/>
                    <a:pt x="335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45;p59"/>
            <p:cNvSpPr/>
            <p:nvPr/>
          </p:nvSpPr>
          <p:spPr>
            <a:xfrm>
              <a:off x="3345604" y="2489614"/>
              <a:ext cx="1592727" cy="1854516"/>
            </a:xfrm>
            <a:custGeom>
              <a:avLst/>
              <a:gdLst/>
              <a:ahLst/>
              <a:cxnLst/>
              <a:rect l="l" t="t" r="r" b="b"/>
              <a:pathLst>
                <a:path w="77571" h="90321" extrusionOk="0">
                  <a:moveTo>
                    <a:pt x="38767" y="0"/>
                  </a:moveTo>
                  <a:cubicBezTo>
                    <a:pt x="38185" y="0"/>
                    <a:pt x="37600" y="198"/>
                    <a:pt x="37114" y="593"/>
                  </a:cubicBezTo>
                  <a:cubicBezTo>
                    <a:pt x="32980" y="4088"/>
                    <a:pt x="22068" y="11718"/>
                    <a:pt x="3131" y="15517"/>
                  </a:cubicBezTo>
                  <a:cubicBezTo>
                    <a:pt x="1976" y="15760"/>
                    <a:pt x="1095" y="16733"/>
                    <a:pt x="1064" y="17918"/>
                  </a:cubicBezTo>
                  <a:cubicBezTo>
                    <a:pt x="608" y="27706"/>
                    <a:pt x="1" y="70229"/>
                    <a:pt x="21764" y="81901"/>
                  </a:cubicBezTo>
                  <a:cubicBezTo>
                    <a:pt x="28390" y="85427"/>
                    <a:pt x="33436" y="87220"/>
                    <a:pt x="37357" y="89865"/>
                  </a:cubicBezTo>
                  <a:cubicBezTo>
                    <a:pt x="37798" y="90169"/>
                    <a:pt x="38299" y="90321"/>
                    <a:pt x="38801" y="90321"/>
                  </a:cubicBezTo>
                  <a:cubicBezTo>
                    <a:pt x="39302" y="90321"/>
                    <a:pt x="39804" y="90169"/>
                    <a:pt x="40244" y="89865"/>
                  </a:cubicBezTo>
                  <a:cubicBezTo>
                    <a:pt x="44135" y="87220"/>
                    <a:pt x="49211" y="85427"/>
                    <a:pt x="55837" y="81901"/>
                  </a:cubicBezTo>
                  <a:cubicBezTo>
                    <a:pt x="77570" y="70229"/>
                    <a:pt x="76963" y="27706"/>
                    <a:pt x="76537" y="17918"/>
                  </a:cubicBezTo>
                  <a:cubicBezTo>
                    <a:pt x="76415" y="16733"/>
                    <a:pt x="75534" y="15760"/>
                    <a:pt x="74409" y="15517"/>
                  </a:cubicBezTo>
                  <a:cubicBezTo>
                    <a:pt x="55412" y="11718"/>
                    <a:pt x="44530" y="4088"/>
                    <a:pt x="40396" y="593"/>
                  </a:cubicBezTo>
                  <a:cubicBezTo>
                    <a:pt x="39925" y="198"/>
                    <a:pt x="39348" y="0"/>
                    <a:pt x="38767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46;p59"/>
            <p:cNvSpPr/>
            <p:nvPr/>
          </p:nvSpPr>
          <p:spPr>
            <a:xfrm>
              <a:off x="3419254" y="2562935"/>
              <a:ext cx="1444810" cy="1707544"/>
            </a:xfrm>
            <a:custGeom>
              <a:avLst/>
              <a:gdLst/>
              <a:ahLst/>
              <a:cxnLst/>
              <a:rect l="l" t="t" r="r" b="b"/>
              <a:pathLst>
                <a:path w="70367" h="83163" extrusionOk="0">
                  <a:moveTo>
                    <a:pt x="35168" y="700"/>
                  </a:moveTo>
                  <a:cubicBezTo>
                    <a:pt x="35624" y="700"/>
                    <a:pt x="36080" y="882"/>
                    <a:pt x="36536" y="1156"/>
                  </a:cubicBezTo>
                  <a:cubicBezTo>
                    <a:pt x="40031" y="4134"/>
                    <a:pt x="50123" y="11338"/>
                    <a:pt x="67722" y="14864"/>
                  </a:cubicBezTo>
                  <a:cubicBezTo>
                    <a:pt x="68634" y="15077"/>
                    <a:pt x="69302" y="15837"/>
                    <a:pt x="69333" y="16718"/>
                  </a:cubicBezTo>
                  <a:cubicBezTo>
                    <a:pt x="69515" y="21247"/>
                    <a:pt x="69758" y="33101"/>
                    <a:pt x="67479" y="45199"/>
                  </a:cubicBezTo>
                  <a:cubicBezTo>
                    <a:pt x="64591" y="60336"/>
                    <a:pt x="58938" y="70306"/>
                    <a:pt x="50609" y="74774"/>
                  </a:cubicBezTo>
                  <a:cubicBezTo>
                    <a:pt x="48056" y="76142"/>
                    <a:pt x="45746" y="77266"/>
                    <a:pt x="43679" y="78208"/>
                  </a:cubicBezTo>
                  <a:cubicBezTo>
                    <a:pt x="40882" y="79546"/>
                    <a:pt x="38420" y="80671"/>
                    <a:pt x="36354" y="82069"/>
                  </a:cubicBezTo>
                  <a:cubicBezTo>
                    <a:pt x="36034" y="82297"/>
                    <a:pt x="35647" y="82411"/>
                    <a:pt x="35252" y="82411"/>
                  </a:cubicBezTo>
                  <a:cubicBezTo>
                    <a:pt x="34857" y="82411"/>
                    <a:pt x="34454" y="82297"/>
                    <a:pt x="34104" y="82069"/>
                  </a:cubicBezTo>
                  <a:cubicBezTo>
                    <a:pt x="32037" y="80671"/>
                    <a:pt x="29575" y="79546"/>
                    <a:pt x="26779" y="78208"/>
                  </a:cubicBezTo>
                  <a:cubicBezTo>
                    <a:pt x="24742" y="77266"/>
                    <a:pt x="22402" y="76142"/>
                    <a:pt x="19879" y="74774"/>
                  </a:cubicBezTo>
                  <a:cubicBezTo>
                    <a:pt x="11551" y="70306"/>
                    <a:pt x="5836" y="60336"/>
                    <a:pt x="3009" y="45199"/>
                  </a:cubicBezTo>
                  <a:cubicBezTo>
                    <a:pt x="730" y="33132"/>
                    <a:pt x="943" y="21247"/>
                    <a:pt x="1125" y="16718"/>
                  </a:cubicBezTo>
                  <a:cubicBezTo>
                    <a:pt x="1186" y="15837"/>
                    <a:pt x="1824" y="15077"/>
                    <a:pt x="2736" y="14864"/>
                  </a:cubicBezTo>
                  <a:cubicBezTo>
                    <a:pt x="20335" y="11338"/>
                    <a:pt x="30396" y="4134"/>
                    <a:pt x="33922" y="1156"/>
                  </a:cubicBezTo>
                  <a:cubicBezTo>
                    <a:pt x="34256" y="852"/>
                    <a:pt x="34712" y="700"/>
                    <a:pt x="35168" y="700"/>
                  </a:cubicBezTo>
                  <a:close/>
                  <a:moveTo>
                    <a:pt x="35168" y="1"/>
                  </a:moveTo>
                  <a:cubicBezTo>
                    <a:pt x="34560" y="1"/>
                    <a:pt x="33952" y="213"/>
                    <a:pt x="33466" y="609"/>
                  </a:cubicBezTo>
                  <a:cubicBezTo>
                    <a:pt x="30001" y="3557"/>
                    <a:pt x="20031" y="10700"/>
                    <a:pt x="2584" y="14195"/>
                  </a:cubicBezTo>
                  <a:cubicBezTo>
                    <a:pt x="1368" y="14408"/>
                    <a:pt x="456" y="15472"/>
                    <a:pt x="426" y="16688"/>
                  </a:cubicBezTo>
                  <a:cubicBezTo>
                    <a:pt x="213" y="21247"/>
                    <a:pt x="0" y="33193"/>
                    <a:pt x="2280" y="45351"/>
                  </a:cubicBezTo>
                  <a:cubicBezTo>
                    <a:pt x="5168" y="60731"/>
                    <a:pt x="10973" y="70883"/>
                    <a:pt x="19484" y="75442"/>
                  </a:cubicBezTo>
                  <a:cubicBezTo>
                    <a:pt x="22037" y="76810"/>
                    <a:pt x="24378" y="77905"/>
                    <a:pt x="26445" y="78847"/>
                  </a:cubicBezTo>
                  <a:cubicBezTo>
                    <a:pt x="29211" y="80184"/>
                    <a:pt x="31642" y="81339"/>
                    <a:pt x="33648" y="82707"/>
                  </a:cubicBezTo>
                  <a:cubicBezTo>
                    <a:pt x="34104" y="83011"/>
                    <a:pt x="34651" y="83163"/>
                    <a:pt x="35168" y="83163"/>
                  </a:cubicBezTo>
                  <a:cubicBezTo>
                    <a:pt x="35715" y="83163"/>
                    <a:pt x="36232" y="83011"/>
                    <a:pt x="36688" y="82677"/>
                  </a:cubicBezTo>
                  <a:cubicBezTo>
                    <a:pt x="38724" y="81278"/>
                    <a:pt x="41095" y="80184"/>
                    <a:pt x="43922" y="78847"/>
                  </a:cubicBezTo>
                  <a:cubicBezTo>
                    <a:pt x="45959" y="77905"/>
                    <a:pt x="48329" y="76810"/>
                    <a:pt x="50883" y="75442"/>
                  </a:cubicBezTo>
                  <a:cubicBezTo>
                    <a:pt x="59393" y="70822"/>
                    <a:pt x="65199" y="60731"/>
                    <a:pt x="68087" y="45351"/>
                  </a:cubicBezTo>
                  <a:cubicBezTo>
                    <a:pt x="70366" y="33193"/>
                    <a:pt x="70123" y="21247"/>
                    <a:pt x="69941" y="16688"/>
                  </a:cubicBezTo>
                  <a:cubicBezTo>
                    <a:pt x="69880" y="15472"/>
                    <a:pt x="68999" y="14408"/>
                    <a:pt x="67783" y="14195"/>
                  </a:cubicBezTo>
                  <a:cubicBezTo>
                    <a:pt x="50336" y="10700"/>
                    <a:pt x="40335" y="3557"/>
                    <a:pt x="36870" y="609"/>
                  </a:cubicBezTo>
                  <a:cubicBezTo>
                    <a:pt x="36414" y="244"/>
                    <a:pt x="35806" y="1"/>
                    <a:pt x="35168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7;p59"/>
            <p:cNvSpPr/>
            <p:nvPr/>
          </p:nvSpPr>
          <p:spPr>
            <a:xfrm>
              <a:off x="3779351" y="2989189"/>
              <a:ext cx="723976" cy="723976"/>
            </a:xfrm>
            <a:custGeom>
              <a:avLst/>
              <a:gdLst/>
              <a:ahLst/>
              <a:cxnLst/>
              <a:rect l="l" t="t" r="r" b="b"/>
              <a:pathLst>
                <a:path w="35260" h="35260" extrusionOk="0">
                  <a:moveTo>
                    <a:pt x="17326" y="1"/>
                  </a:moveTo>
                  <a:cubicBezTo>
                    <a:pt x="15198" y="1"/>
                    <a:pt x="13466" y="1764"/>
                    <a:pt x="13466" y="3891"/>
                  </a:cubicBezTo>
                  <a:lnTo>
                    <a:pt x="13466" y="13436"/>
                  </a:lnTo>
                  <a:lnTo>
                    <a:pt x="3891" y="13436"/>
                  </a:lnTo>
                  <a:cubicBezTo>
                    <a:pt x="1764" y="13436"/>
                    <a:pt x="1" y="15199"/>
                    <a:pt x="1" y="17326"/>
                  </a:cubicBezTo>
                  <a:lnTo>
                    <a:pt x="1" y="17934"/>
                  </a:lnTo>
                  <a:cubicBezTo>
                    <a:pt x="1" y="20062"/>
                    <a:pt x="1764" y="21825"/>
                    <a:pt x="3891" y="21825"/>
                  </a:cubicBezTo>
                  <a:lnTo>
                    <a:pt x="13435" y="21825"/>
                  </a:lnTo>
                  <a:lnTo>
                    <a:pt x="13435" y="31399"/>
                  </a:lnTo>
                  <a:cubicBezTo>
                    <a:pt x="13435" y="33527"/>
                    <a:pt x="15168" y="35260"/>
                    <a:pt x="17296" y="35260"/>
                  </a:cubicBezTo>
                  <a:lnTo>
                    <a:pt x="17904" y="35260"/>
                  </a:lnTo>
                  <a:cubicBezTo>
                    <a:pt x="20031" y="35260"/>
                    <a:pt x="21794" y="33497"/>
                    <a:pt x="21794" y="31399"/>
                  </a:cubicBezTo>
                  <a:lnTo>
                    <a:pt x="21794" y="21825"/>
                  </a:lnTo>
                  <a:lnTo>
                    <a:pt x="31369" y="21825"/>
                  </a:lnTo>
                  <a:cubicBezTo>
                    <a:pt x="33497" y="21825"/>
                    <a:pt x="35229" y="20062"/>
                    <a:pt x="35229" y="17934"/>
                  </a:cubicBezTo>
                  <a:lnTo>
                    <a:pt x="35229" y="17326"/>
                  </a:lnTo>
                  <a:cubicBezTo>
                    <a:pt x="35260" y="15199"/>
                    <a:pt x="33527" y="13436"/>
                    <a:pt x="31399" y="13436"/>
                  </a:cubicBezTo>
                  <a:lnTo>
                    <a:pt x="21825" y="13436"/>
                  </a:lnTo>
                  <a:lnTo>
                    <a:pt x="21825" y="3891"/>
                  </a:lnTo>
                  <a:cubicBezTo>
                    <a:pt x="21825" y="1733"/>
                    <a:pt x="20062" y="1"/>
                    <a:pt x="179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48;p59"/>
            <p:cNvSpPr/>
            <p:nvPr/>
          </p:nvSpPr>
          <p:spPr>
            <a:xfrm>
              <a:off x="3345604" y="2719577"/>
              <a:ext cx="1492877" cy="1624552"/>
            </a:xfrm>
            <a:custGeom>
              <a:avLst/>
              <a:gdLst/>
              <a:ahLst/>
              <a:cxnLst/>
              <a:rect l="l" t="t" r="r" b="b"/>
              <a:pathLst>
                <a:path w="72708" h="79121" extrusionOk="0">
                  <a:moveTo>
                    <a:pt x="18208" y="1"/>
                  </a:moveTo>
                  <a:cubicBezTo>
                    <a:pt x="13922" y="1612"/>
                    <a:pt x="8907" y="3132"/>
                    <a:pt x="3131" y="4287"/>
                  </a:cubicBezTo>
                  <a:cubicBezTo>
                    <a:pt x="1976" y="4500"/>
                    <a:pt x="1125" y="5503"/>
                    <a:pt x="1064" y="6688"/>
                  </a:cubicBezTo>
                  <a:cubicBezTo>
                    <a:pt x="608" y="16506"/>
                    <a:pt x="1" y="59029"/>
                    <a:pt x="21734" y="70701"/>
                  </a:cubicBezTo>
                  <a:cubicBezTo>
                    <a:pt x="28360" y="74227"/>
                    <a:pt x="33405" y="76020"/>
                    <a:pt x="37327" y="78665"/>
                  </a:cubicBezTo>
                  <a:cubicBezTo>
                    <a:pt x="37767" y="78969"/>
                    <a:pt x="38269" y="79121"/>
                    <a:pt x="38770" y="79121"/>
                  </a:cubicBezTo>
                  <a:cubicBezTo>
                    <a:pt x="39272" y="79121"/>
                    <a:pt x="39773" y="78969"/>
                    <a:pt x="40214" y="78665"/>
                  </a:cubicBezTo>
                  <a:cubicBezTo>
                    <a:pt x="44074" y="76020"/>
                    <a:pt x="49181" y="74227"/>
                    <a:pt x="55777" y="70701"/>
                  </a:cubicBezTo>
                  <a:cubicBezTo>
                    <a:pt x="64591" y="65990"/>
                    <a:pt x="69728" y="56172"/>
                    <a:pt x="72707" y="45534"/>
                  </a:cubicBezTo>
                  <a:cubicBezTo>
                    <a:pt x="65564" y="41856"/>
                    <a:pt x="57600" y="40032"/>
                    <a:pt x="49667" y="38664"/>
                  </a:cubicBezTo>
                  <a:cubicBezTo>
                    <a:pt x="45412" y="37935"/>
                    <a:pt x="41004" y="37296"/>
                    <a:pt x="37357" y="35017"/>
                  </a:cubicBezTo>
                  <a:cubicBezTo>
                    <a:pt x="32433" y="31886"/>
                    <a:pt x="29697" y="26263"/>
                    <a:pt x="27569" y="20822"/>
                  </a:cubicBezTo>
                  <a:cubicBezTo>
                    <a:pt x="24925" y="14074"/>
                    <a:pt x="22797" y="7083"/>
                    <a:pt x="18907" y="1004"/>
                  </a:cubicBezTo>
                  <a:lnTo>
                    <a:pt x="18208" y="1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49;p59"/>
            <p:cNvSpPr/>
            <p:nvPr/>
          </p:nvSpPr>
          <p:spPr>
            <a:xfrm>
              <a:off x="4600030" y="2412535"/>
              <a:ext cx="302095" cy="215016"/>
            </a:xfrm>
            <a:custGeom>
              <a:avLst/>
              <a:gdLst/>
              <a:ahLst/>
              <a:cxnLst/>
              <a:rect l="l" t="t" r="r" b="b"/>
              <a:pathLst>
                <a:path w="14713" h="10472" extrusionOk="0">
                  <a:moveTo>
                    <a:pt x="13527" y="0"/>
                  </a:moveTo>
                  <a:lnTo>
                    <a:pt x="1" y="1976"/>
                  </a:lnTo>
                  <a:lnTo>
                    <a:pt x="396" y="9453"/>
                  </a:lnTo>
                  <a:cubicBezTo>
                    <a:pt x="396" y="9818"/>
                    <a:pt x="305" y="10122"/>
                    <a:pt x="123" y="10365"/>
                  </a:cubicBezTo>
                  <a:cubicBezTo>
                    <a:pt x="950" y="10436"/>
                    <a:pt x="1780" y="10471"/>
                    <a:pt x="2610" y="10471"/>
                  </a:cubicBezTo>
                  <a:cubicBezTo>
                    <a:pt x="6778" y="10471"/>
                    <a:pt x="10935" y="9576"/>
                    <a:pt x="14712" y="7751"/>
                  </a:cubicBezTo>
                  <a:lnTo>
                    <a:pt x="13527" y="0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50;p59"/>
            <p:cNvSpPr/>
            <p:nvPr/>
          </p:nvSpPr>
          <p:spPr>
            <a:xfrm>
              <a:off x="4212482" y="2004227"/>
              <a:ext cx="139806" cy="286695"/>
            </a:xfrm>
            <a:custGeom>
              <a:avLst/>
              <a:gdLst/>
              <a:ahLst/>
              <a:cxnLst/>
              <a:rect l="l" t="t" r="r" b="b"/>
              <a:pathLst>
                <a:path w="6809" h="13963" extrusionOk="0">
                  <a:moveTo>
                    <a:pt x="5201" y="0"/>
                  </a:moveTo>
                  <a:cubicBezTo>
                    <a:pt x="3548" y="0"/>
                    <a:pt x="1759" y="903"/>
                    <a:pt x="942" y="2318"/>
                  </a:cubicBezTo>
                  <a:cubicBezTo>
                    <a:pt x="31" y="3868"/>
                    <a:pt x="0" y="5844"/>
                    <a:pt x="335" y="7576"/>
                  </a:cubicBezTo>
                  <a:cubicBezTo>
                    <a:pt x="639" y="9217"/>
                    <a:pt x="1338" y="10768"/>
                    <a:pt x="2432" y="11983"/>
                  </a:cubicBezTo>
                  <a:cubicBezTo>
                    <a:pt x="3488" y="13157"/>
                    <a:pt x="5054" y="13962"/>
                    <a:pt x="6637" y="13962"/>
                  </a:cubicBezTo>
                  <a:cubicBezTo>
                    <a:pt x="6695" y="13962"/>
                    <a:pt x="6752" y="13961"/>
                    <a:pt x="6809" y="13959"/>
                  </a:cubicBezTo>
                  <a:lnTo>
                    <a:pt x="5775" y="38"/>
                  </a:lnTo>
                  <a:cubicBezTo>
                    <a:pt x="5587" y="12"/>
                    <a:pt x="5395" y="0"/>
                    <a:pt x="5201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51;p59"/>
            <p:cNvSpPr/>
            <p:nvPr/>
          </p:nvSpPr>
          <p:spPr>
            <a:xfrm>
              <a:off x="4250549" y="2045312"/>
              <a:ext cx="94881" cy="213086"/>
            </a:xfrm>
            <a:custGeom>
              <a:avLst/>
              <a:gdLst/>
              <a:ahLst/>
              <a:cxnLst/>
              <a:rect l="l" t="t" r="r" b="b"/>
              <a:pathLst>
                <a:path w="4621" h="10378" extrusionOk="0">
                  <a:moveTo>
                    <a:pt x="95" y="1"/>
                  </a:moveTo>
                  <a:cubicBezTo>
                    <a:pt x="73" y="1"/>
                    <a:pt x="61" y="5"/>
                    <a:pt x="61" y="13"/>
                  </a:cubicBezTo>
                  <a:cubicBezTo>
                    <a:pt x="0" y="74"/>
                    <a:pt x="669" y="317"/>
                    <a:pt x="1459" y="1016"/>
                  </a:cubicBezTo>
                  <a:cubicBezTo>
                    <a:pt x="2250" y="1715"/>
                    <a:pt x="3131" y="2961"/>
                    <a:pt x="3648" y="4481"/>
                  </a:cubicBezTo>
                  <a:cubicBezTo>
                    <a:pt x="4165" y="6031"/>
                    <a:pt x="4256" y="7520"/>
                    <a:pt x="4347" y="8615"/>
                  </a:cubicBezTo>
                  <a:cubicBezTo>
                    <a:pt x="4377" y="9739"/>
                    <a:pt x="4377" y="10378"/>
                    <a:pt x="4469" y="10378"/>
                  </a:cubicBezTo>
                  <a:cubicBezTo>
                    <a:pt x="4499" y="10378"/>
                    <a:pt x="4560" y="9679"/>
                    <a:pt x="4621" y="8615"/>
                  </a:cubicBezTo>
                  <a:cubicBezTo>
                    <a:pt x="4621" y="7520"/>
                    <a:pt x="4529" y="6001"/>
                    <a:pt x="4043" y="4359"/>
                  </a:cubicBezTo>
                  <a:cubicBezTo>
                    <a:pt x="3496" y="2748"/>
                    <a:pt x="2523" y="1472"/>
                    <a:pt x="1642" y="803"/>
                  </a:cubicBezTo>
                  <a:cubicBezTo>
                    <a:pt x="875" y="195"/>
                    <a:pt x="245" y="1"/>
                    <a:pt x="9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52;p59"/>
            <p:cNvSpPr/>
            <p:nvPr/>
          </p:nvSpPr>
          <p:spPr>
            <a:xfrm>
              <a:off x="4304836" y="2095494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53;p59"/>
            <p:cNvSpPr/>
            <p:nvPr/>
          </p:nvSpPr>
          <p:spPr>
            <a:xfrm>
              <a:off x="4282990" y="2103522"/>
              <a:ext cx="40593" cy="105126"/>
            </a:xfrm>
            <a:custGeom>
              <a:avLst/>
              <a:gdLst/>
              <a:ahLst/>
              <a:cxnLst/>
              <a:rect l="l" t="t" r="r" b="b"/>
              <a:pathLst>
                <a:path w="1977" h="5120" extrusionOk="0">
                  <a:moveTo>
                    <a:pt x="1662" y="0"/>
                  </a:moveTo>
                  <a:cubicBezTo>
                    <a:pt x="1597" y="0"/>
                    <a:pt x="1237" y="136"/>
                    <a:pt x="852" y="521"/>
                  </a:cubicBezTo>
                  <a:cubicBezTo>
                    <a:pt x="457" y="916"/>
                    <a:pt x="1" y="1737"/>
                    <a:pt x="62" y="2679"/>
                  </a:cubicBezTo>
                  <a:cubicBezTo>
                    <a:pt x="92" y="3622"/>
                    <a:pt x="639" y="4351"/>
                    <a:pt x="1095" y="4716"/>
                  </a:cubicBezTo>
                  <a:cubicBezTo>
                    <a:pt x="1472" y="5042"/>
                    <a:pt x="1765" y="5120"/>
                    <a:pt x="1873" y="5120"/>
                  </a:cubicBezTo>
                  <a:cubicBezTo>
                    <a:pt x="1896" y="5120"/>
                    <a:pt x="1911" y="5116"/>
                    <a:pt x="1916" y="5111"/>
                  </a:cubicBezTo>
                  <a:cubicBezTo>
                    <a:pt x="1977" y="5020"/>
                    <a:pt x="1612" y="4868"/>
                    <a:pt x="1247" y="4503"/>
                  </a:cubicBezTo>
                  <a:cubicBezTo>
                    <a:pt x="852" y="4108"/>
                    <a:pt x="457" y="3439"/>
                    <a:pt x="396" y="2649"/>
                  </a:cubicBezTo>
                  <a:cubicBezTo>
                    <a:pt x="366" y="1828"/>
                    <a:pt x="700" y="1129"/>
                    <a:pt x="1065" y="704"/>
                  </a:cubicBezTo>
                  <a:cubicBezTo>
                    <a:pt x="1399" y="278"/>
                    <a:pt x="1703" y="65"/>
                    <a:pt x="1673" y="5"/>
                  </a:cubicBezTo>
                  <a:cubicBezTo>
                    <a:pt x="1673" y="2"/>
                    <a:pt x="1669" y="0"/>
                    <a:pt x="166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54;p59"/>
            <p:cNvSpPr/>
            <p:nvPr/>
          </p:nvSpPr>
          <p:spPr>
            <a:xfrm>
              <a:off x="5016304" y="2003200"/>
              <a:ext cx="194751" cy="292670"/>
            </a:xfrm>
            <a:custGeom>
              <a:avLst/>
              <a:gdLst/>
              <a:ahLst/>
              <a:cxnLst/>
              <a:rect l="l" t="t" r="r" b="b"/>
              <a:pathLst>
                <a:path w="9485" h="14254" extrusionOk="0">
                  <a:moveTo>
                    <a:pt x="4020" y="1"/>
                  </a:moveTo>
                  <a:cubicBezTo>
                    <a:pt x="3433" y="1"/>
                    <a:pt x="2864" y="82"/>
                    <a:pt x="2433" y="270"/>
                  </a:cubicBezTo>
                  <a:lnTo>
                    <a:pt x="1" y="14100"/>
                  </a:lnTo>
                  <a:cubicBezTo>
                    <a:pt x="445" y="14204"/>
                    <a:pt x="931" y="14254"/>
                    <a:pt x="1438" y="14254"/>
                  </a:cubicBezTo>
                  <a:cubicBezTo>
                    <a:pt x="3464" y="14254"/>
                    <a:pt x="5813" y="13456"/>
                    <a:pt x="7053" y="12094"/>
                  </a:cubicBezTo>
                  <a:cubicBezTo>
                    <a:pt x="8147" y="10878"/>
                    <a:pt x="8846" y="9298"/>
                    <a:pt x="9150" y="7687"/>
                  </a:cubicBezTo>
                  <a:cubicBezTo>
                    <a:pt x="9484" y="5924"/>
                    <a:pt x="9454" y="3948"/>
                    <a:pt x="8542" y="2398"/>
                  </a:cubicBezTo>
                  <a:cubicBezTo>
                    <a:pt x="7965" y="1456"/>
                    <a:pt x="7083" y="696"/>
                    <a:pt x="6080" y="331"/>
                  </a:cubicBezTo>
                  <a:cubicBezTo>
                    <a:pt x="5522" y="128"/>
                    <a:pt x="4757" y="1"/>
                    <a:pt x="4020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55;p59"/>
            <p:cNvSpPr/>
            <p:nvPr/>
          </p:nvSpPr>
          <p:spPr>
            <a:xfrm>
              <a:off x="4327935" y="1654724"/>
              <a:ext cx="769538" cy="875259"/>
            </a:xfrm>
            <a:custGeom>
              <a:avLst/>
              <a:gdLst/>
              <a:ahLst/>
              <a:cxnLst/>
              <a:rect l="l" t="t" r="r" b="b"/>
              <a:pathLst>
                <a:path w="37479" h="42628" extrusionOk="0">
                  <a:moveTo>
                    <a:pt x="17404" y="0"/>
                  </a:moveTo>
                  <a:cubicBezTo>
                    <a:pt x="13225" y="0"/>
                    <a:pt x="8781" y="796"/>
                    <a:pt x="5502" y="3564"/>
                  </a:cubicBezTo>
                  <a:cubicBezTo>
                    <a:pt x="3344" y="5388"/>
                    <a:pt x="1946" y="7972"/>
                    <a:pt x="1095" y="10677"/>
                  </a:cubicBezTo>
                  <a:cubicBezTo>
                    <a:pt x="304" y="13352"/>
                    <a:pt x="92" y="16209"/>
                    <a:pt x="31" y="19066"/>
                  </a:cubicBezTo>
                  <a:cubicBezTo>
                    <a:pt x="0" y="21589"/>
                    <a:pt x="92" y="24142"/>
                    <a:pt x="304" y="26695"/>
                  </a:cubicBezTo>
                  <a:cubicBezTo>
                    <a:pt x="730" y="31103"/>
                    <a:pt x="1672" y="35784"/>
                    <a:pt x="4894" y="38793"/>
                  </a:cubicBezTo>
                  <a:cubicBezTo>
                    <a:pt x="8308" y="42005"/>
                    <a:pt x="13155" y="42627"/>
                    <a:pt x="17677" y="42627"/>
                  </a:cubicBezTo>
                  <a:cubicBezTo>
                    <a:pt x="17905" y="42627"/>
                    <a:pt x="18133" y="42626"/>
                    <a:pt x="18359" y="42623"/>
                  </a:cubicBezTo>
                  <a:cubicBezTo>
                    <a:pt x="21764" y="42592"/>
                    <a:pt x="25320" y="42136"/>
                    <a:pt x="28390" y="40525"/>
                  </a:cubicBezTo>
                  <a:cubicBezTo>
                    <a:pt x="33892" y="37638"/>
                    <a:pt x="35533" y="30981"/>
                    <a:pt x="36202" y="25297"/>
                  </a:cubicBezTo>
                  <a:cubicBezTo>
                    <a:pt x="36901" y="19218"/>
                    <a:pt x="37478" y="12288"/>
                    <a:pt x="34074" y="6878"/>
                  </a:cubicBezTo>
                  <a:cubicBezTo>
                    <a:pt x="32919" y="4963"/>
                    <a:pt x="31308" y="3443"/>
                    <a:pt x="29363" y="2470"/>
                  </a:cubicBezTo>
                  <a:cubicBezTo>
                    <a:pt x="26262" y="859"/>
                    <a:pt x="22463" y="190"/>
                    <a:pt x="19028" y="39"/>
                  </a:cubicBezTo>
                  <a:cubicBezTo>
                    <a:pt x="18493" y="14"/>
                    <a:pt x="17951" y="0"/>
                    <a:pt x="17404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56;p59"/>
            <p:cNvSpPr/>
            <p:nvPr/>
          </p:nvSpPr>
          <p:spPr>
            <a:xfrm>
              <a:off x="5089953" y="2095494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525" cap="flat" cmpd="sng">
              <a:solidFill>
                <a:srgbClr val="1B8880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57;p59"/>
            <p:cNvSpPr/>
            <p:nvPr/>
          </p:nvSpPr>
          <p:spPr>
            <a:xfrm>
              <a:off x="4490203" y="2052437"/>
              <a:ext cx="46814" cy="96749"/>
            </a:xfrm>
            <a:custGeom>
              <a:avLst/>
              <a:gdLst/>
              <a:ahLst/>
              <a:cxnLst/>
              <a:rect l="l" t="t" r="r" b="b"/>
              <a:pathLst>
                <a:path w="2280" h="4712" extrusionOk="0">
                  <a:moveTo>
                    <a:pt x="1155" y="0"/>
                  </a:moveTo>
                  <a:cubicBezTo>
                    <a:pt x="547" y="0"/>
                    <a:pt x="0" y="1064"/>
                    <a:pt x="0" y="2341"/>
                  </a:cubicBezTo>
                  <a:cubicBezTo>
                    <a:pt x="0" y="3648"/>
                    <a:pt x="487" y="4711"/>
                    <a:pt x="1155" y="4711"/>
                  </a:cubicBezTo>
                  <a:cubicBezTo>
                    <a:pt x="1763" y="4711"/>
                    <a:pt x="2280" y="3648"/>
                    <a:pt x="2280" y="2341"/>
                  </a:cubicBezTo>
                  <a:cubicBezTo>
                    <a:pt x="2280" y="1064"/>
                    <a:pt x="1794" y="0"/>
                    <a:pt x="115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58;p59"/>
            <p:cNvSpPr/>
            <p:nvPr/>
          </p:nvSpPr>
          <p:spPr>
            <a:xfrm>
              <a:off x="4748582" y="2052437"/>
              <a:ext cx="46814" cy="96749"/>
            </a:xfrm>
            <a:custGeom>
              <a:avLst/>
              <a:gdLst/>
              <a:ahLst/>
              <a:cxnLst/>
              <a:rect l="l" t="t" r="r" b="b"/>
              <a:pathLst>
                <a:path w="2280" h="4712" extrusionOk="0">
                  <a:moveTo>
                    <a:pt x="1125" y="0"/>
                  </a:moveTo>
                  <a:cubicBezTo>
                    <a:pt x="517" y="0"/>
                    <a:pt x="0" y="1064"/>
                    <a:pt x="0" y="2341"/>
                  </a:cubicBezTo>
                  <a:cubicBezTo>
                    <a:pt x="0" y="3648"/>
                    <a:pt x="486" y="4711"/>
                    <a:pt x="1125" y="4711"/>
                  </a:cubicBezTo>
                  <a:cubicBezTo>
                    <a:pt x="1733" y="4711"/>
                    <a:pt x="2280" y="3648"/>
                    <a:pt x="2280" y="2341"/>
                  </a:cubicBezTo>
                  <a:cubicBezTo>
                    <a:pt x="2280" y="1064"/>
                    <a:pt x="1733" y="0"/>
                    <a:pt x="112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59;p59"/>
            <p:cNvSpPr/>
            <p:nvPr/>
          </p:nvSpPr>
          <p:spPr>
            <a:xfrm>
              <a:off x="4424047" y="1893187"/>
              <a:ext cx="134816" cy="75190"/>
            </a:xfrm>
            <a:custGeom>
              <a:avLst/>
              <a:gdLst/>
              <a:ahLst/>
              <a:cxnLst/>
              <a:rect l="l" t="t" r="r" b="b"/>
              <a:pathLst>
                <a:path w="6566" h="3662" extrusionOk="0">
                  <a:moveTo>
                    <a:pt x="4536" y="0"/>
                  </a:moveTo>
                  <a:cubicBezTo>
                    <a:pt x="4002" y="0"/>
                    <a:pt x="3391" y="108"/>
                    <a:pt x="2766" y="340"/>
                  </a:cubicBezTo>
                  <a:cubicBezTo>
                    <a:pt x="1095" y="917"/>
                    <a:pt x="0" y="2042"/>
                    <a:pt x="304" y="2893"/>
                  </a:cubicBezTo>
                  <a:cubicBezTo>
                    <a:pt x="473" y="3398"/>
                    <a:pt x="1137" y="3661"/>
                    <a:pt x="2005" y="3661"/>
                  </a:cubicBezTo>
                  <a:cubicBezTo>
                    <a:pt x="2547" y="3661"/>
                    <a:pt x="3169" y="3559"/>
                    <a:pt x="3800" y="3349"/>
                  </a:cubicBezTo>
                  <a:cubicBezTo>
                    <a:pt x="5472" y="2771"/>
                    <a:pt x="6566" y="1616"/>
                    <a:pt x="6262" y="796"/>
                  </a:cubicBezTo>
                  <a:cubicBezTo>
                    <a:pt x="6074" y="287"/>
                    <a:pt x="5407" y="0"/>
                    <a:pt x="453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60;p59"/>
            <p:cNvSpPr/>
            <p:nvPr/>
          </p:nvSpPr>
          <p:spPr>
            <a:xfrm>
              <a:off x="4756056" y="1893187"/>
              <a:ext cx="135453" cy="75190"/>
            </a:xfrm>
            <a:custGeom>
              <a:avLst/>
              <a:gdLst/>
              <a:ahLst/>
              <a:cxnLst/>
              <a:rect l="l" t="t" r="r" b="b"/>
              <a:pathLst>
                <a:path w="6597" h="3662" extrusionOk="0">
                  <a:moveTo>
                    <a:pt x="2036" y="0"/>
                  </a:moveTo>
                  <a:cubicBezTo>
                    <a:pt x="1157" y="0"/>
                    <a:pt x="474" y="287"/>
                    <a:pt x="305" y="796"/>
                  </a:cubicBezTo>
                  <a:cubicBezTo>
                    <a:pt x="1" y="1616"/>
                    <a:pt x="1126" y="2771"/>
                    <a:pt x="2797" y="3349"/>
                  </a:cubicBezTo>
                  <a:cubicBezTo>
                    <a:pt x="3416" y="3559"/>
                    <a:pt x="4035" y="3661"/>
                    <a:pt x="4578" y="3661"/>
                  </a:cubicBezTo>
                  <a:cubicBezTo>
                    <a:pt x="5449" y="3661"/>
                    <a:pt x="6124" y="3398"/>
                    <a:pt x="6293" y="2893"/>
                  </a:cubicBezTo>
                  <a:cubicBezTo>
                    <a:pt x="6597" y="2042"/>
                    <a:pt x="5472" y="917"/>
                    <a:pt x="3800" y="340"/>
                  </a:cubicBezTo>
                  <a:cubicBezTo>
                    <a:pt x="3188" y="108"/>
                    <a:pt x="2575" y="0"/>
                    <a:pt x="203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61;p59"/>
            <p:cNvSpPr/>
            <p:nvPr/>
          </p:nvSpPr>
          <p:spPr>
            <a:xfrm>
              <a:off x="4517654" y="2289156"/>
              <a:ext cx="259654" cy="75334"/>
            </a:xfrm>
            <a:custGeom>
              <a:avLst/>
              <a:gdLst/>
              <a:ahLst/>
              <a:cxnLst/>
              <a:rect l="l" t="t" r="r" b="b"/>
              <a:pathLst>
                <a:path w="12646" h="3669" extrusionOk="0">
                  <a:moveTo>
                    <a:pt x="5336" y="1"/>
                  </a:moveTo>
                  <a:cubicBezTo>
                    <a:pt x="2828" y="1"/>
                    <a:pt x="718" y="798"/>
                    <a:pt x="1" y="1967"/>
                  </a:cubicBezTo>
                  <a:cubicBezTo>
                    <a:pt x="4226" y="2453"/>
                    <a:pt x="8420" y="2970"/>
                    <a:pt x="12645" y="3669"/>
                  </a:cubicBezTo>
                  <a:cubicBezTo>
                    <a:pt x="12585" y="1967"/>
                    <a:pt x="9879" y="356"/>
                    <a:pt x="6445" y="52"/>
                  </a:cubicBezTo>
                  <a:cubicBezTo>
                    <a:pt x="6069" y="17"/>
                    <a:pt x="5698" y="1"/>
                    <a:pt x="5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62;p59"/>
            <p:cNvSpPr/>
            <p:nvPr/>
          </p:nvSpPr>
          <p:spPr>
            <a:xfrm>
              <a:off x="4840321" y="3493712"/>
              <a:ext cx="536124" cy="386216"/>
            </a:xfrm>
            <a:custGeom>
              <a:avLst/>
              <a:gdLst/>
              <a:ahLst/>
              <a:cxnLst/>
              <a:rect l="l" t="t" r="r" b="b"/>
              <a:pathLst>
                <a:path w="26111" h="18810" extrusionOk="0">
                  <a:moveTo>
                    <a:pt x="10113" y="1"/>
                  </a:moveTo>
                  <a:cubicBezTo>
                    <a:pt x="9918" y="1"/>
                    <a:pt x="9718" y="7"/>
                    <a:pt x="9514" y="19"/>
                  </a:cubicBezTo>
                  <a:cubicBezTo>
                    <a:pt x="7569" y="171"/>
                    <a:pt x="5441" y="809"/>
                    <a:pt x="4073" y="2268"/>
                  </a:cubicBezTo>
                  <a:cubicBezTo>
                    <a:pt x="4013" y="2329"/>
                    <a:pt x="3891" y="2451"/>
                    <a:pt x="3891" y="2572"/>
                  </a:cubicBezTo>
                  <a:cubicBezTo>
                    <a:pt x="3830" y="2785"/>
                    <a:pt x="4013" y="3058"/>
                    <a:pt x="4225" y="3119"/>
                  </a:cubicBezTo>
                  <a:cubicBezTo>
                    <a:pt x="4387" y="3200"/>
                    <a:pt x="4536" y="3214"/>
                    <a:pt x="4698" y="3214"/>
                  </a:cubicBezTo>
                  <a:cubicBezTo>
                    <a:pt x="4779" y="3214"/>
                    <a:pt x="4864" y="3210"/>
                    <a:pt x="4955" y="3210"/>
                  </a:cubicBezTo>
                  <a:cubicBezTo>
                    <a:pt x="6275" y="3145"/>
                    <a:pt x="7765" y="2926"/>
                    <a:pt x="9172" y="2926"/>
                  </a:cubicBezTo>
                  <a:cubicBezTo>
                    <a:pt x="9741" y="2926"/>
                    <a:pt x="10296" y="2962"/>
                    <a:pt x="10821" y="3058"/>
                  </a:cubicBezTo>
                  <a:cubicBezTo>
                    <a:pt x="12341" y="3362"/>
                    <a:pt x="14074" y="3879"/>
                    <a:pt x="15472" y="4548"/>
                  </a:cubicBezTo>
                  <a:cubicBezTo>
                    <a:pt x="11946" y="5308"/>
                    <a:pt x="8329" y="4791"/>
                    <a:pt x="5046" y="6584"/>
                  </a:cubicBezTo>
                  <a:cubicBezTo>
                    <a:pt x="4256" y="7010"/>
                    <a:pt x="0" y="9897"/>
                    <a:pt x="1520" y="11083"/>
                  </a:cubicBezTo>
                  <a:cubicBezTo>
                    <a:pt x="1746" y="11265"/>
                    <a:pt x="1964" y="11338"/>
                    <a:pt x="2175" y="11338"/>
                  </a:cubicBezTo>
                  <a:cubicBezTo>
                    <a:pt x="2563" y="11338"/>
                    <a:pt x="2929" y="11095"/>
                    <a:pt x="3283" y="10840"/>
                  </a:cubicBezTo>
                  <a:cubicBezTo>
                    <a:pt x="6438" y="8528"/>
                    <a:pt x="10323" y="7579"/>
                    <a:pt x="14219" y="7579"/>
                  </a:cubicBezTo>
                  <a:cubicBezTo>
                    <a:pt x="14677" y="7579"/>
                    <a:pt x="15136" y="7592"/>
                    <a:pt x="15593" y="7618"/>
                  </a:cubicBezTo>
                  <a:cubicBezTo>
                    <a:pt x="15168" y="7891"/>
                    <a:pt x="14681" y="7983"/>
                    <a:pt x="14165" y="8104"/>
                  </a:cubicBezTo>
                  <a:cubicBezTo>
                    <a:pt x="12584" y="8499"/>
                    <a:pt x="11004" y="8803"/>
                    <a:pt x="9514" y="9472"/>
                  </a:cubicBezTo>
                  <a:cubicBezTo>
                    <a:pt x="7599" y="10323"/>
                    <a:pt x="5745" y="11782"/>
                    <a:pt x="4499" y="13454"/>
                  </a:cubicBezTo>
                  <a:cubicBezTo>
                    <a:pt x="4347" y="13697"/>
                    <a:pt x="4165" y="13910"/>
                    <a:pt x="4104" y="14183"/>
                  </a:cubicBezTo>
                  <a:cubicBezTo>
                    <a:pt x="4043" y="14457"/>
                    <a:pt x="4104" y="14791"/>
                    <a:pt x="4347" y="14943"/>
                  </a:cubicBezTo>
                  <a:cubicBezTo>
                    <a:pt x="4499" y="15065"/>
                    <a:pt x="4651" y="15095"/>
                    <a:pt x="4833" y="15095"/>
                  </a:cubicBezTo>
                  <a:cubicBezTo>
                    <a:pt x="4864" y="15097"/>
                    <a:pt x="4896" y="15098"/>
                    <a:pt x="4927" y="15098"/>
                  </a:cubicBezTo>
                  <a:cubicBezTo>
                    <a:pt x="5378" y="15098"/>
                    <a:pt x="5805" y="14897"/>
                    <a:pt x="6231" y="14670"/>
                  </a:cubicBezTo>
                  <a:cubicBezTo>
                    <a:pt x="7903" y="13849"/>
                    <a:pt x="9393" y="12694"/>
                    <a:pt x="11095" y="12025"/>
                  </a:cubicBezTo>
                  <a:cubicBezTo>
                    <a:pt x="12556" y="11416"/>
                    <a:pt x="14115" y="11081"/>
                    <a:pt x="15724" y="11081"/>
                  </a:cubicBezTo>
                  <a:cubicBezTo>
                    <a:pt x="16123" y="11081"/>
                    <a:pt x="16526" y="11101"/>
                    <a:pt x="16931" y="11144"/>
                  </a:cubicBezTo>
                  <a:cubicBezTo>
                    <a:pt x="15046" y="11721"/>
                    <a:pt x="13222" y="12481"/>
                    <a:pt x="11551" y="13454"/>
                  </a:cubicBezTo>
                  <a:cubicBezTo>
                    <a:pt x="9788" y="14487"/>
                    <a:pt x="7903" y="16129"/>
                    <a:pt x="7994" y="18226"/>
                  </a:cubicBezTo>
                  <a:cubicBezTo>
                    <a:pt x="7994" y="18317"/>
                    <a:pt x="7994" y="18469"/>
                    <a:pt x="8055" y="18591"/>
                  </a:cubicBezTo>
                  <a:cubicBezTo>
                    <a:pt x="8153" y="18747"/>
                    <a:pt x="8295" y="18809"/>
                    <a:pt x="8457" y="18809"/>
                  </a:cubicBezTo>
                  <a:cubicBezTo>
                    <a:pt x="8797" y="18809"/>
                    <a:pt x="9226" y="18534"/>
                    <a:pt x="9514" y="18287"/>
                  </a:cubicBezTo>
                  <a:cubicBezTo>
                    <a:pt x="11004" y="16828"/>
                    <a:pt x="12858" y="15764"/>
                    <a:pt x="14864" y="15308"/>
                  </a:cubicBezTo>
                  <a:cubicBezTo>
                    <a:pt x="15340" y="15202"/>
                    <a:pt x="15773" y="15148"/>
                    <a:pt x="16185" y="15148"/>
                  </a:cubicBezTo>
                  <a:cubicBezTo>
                    <a:pt x="16957" y="15148"/>
                    <a:pt x="17658" y="15337"/>
                    <a:pt x="18450" y="15733"/>
                  </a:cubicBezTo>
                  <a:cubicBezTo>
                    <a:pt x="19818" y="16432"/>
                    <a:pt x="21247" y="17010"/>
                    <a:pt x="22767" y="17223"/>
                  </a:cubicBezTo>
                  <a:cubicBezTo>
                    <a:pt x="23245" y="17284"/>
                    <a:pt x="23708" y="17316"/>
                    <a:pt x="24160" y="17316"/>
                  </a:cubicBezTo>
                  <a:cubicBezTo>
                    <a:pt x="24829" y="17316"/>
                    <a:pt x="25475" y="17246"/>
                    <a:pt x="26110" y="17101"/>
                  </a:cubicBezTo>
                  <a:cubicBezTo>
                    <a:pt x="25472" y="15429"/>
                    <a:pt x="24894" y="13727"/>
                    <a:pt x="24256" y="12025"/>
                  </a:cubicBezTo>
                  <a:cubicBezTo>
                    <a:pt x="23101" y="9016"/>
                    <a:pt x="21824" y="5703"/>
                    <a:pt x="20001" y="2937"/>
                  </a:cubicBezTo>
                  <a:cubicBezTo>
                    <a:pt x="19089" y="2754"/>
                    <a:pt x="18207" y="2451"/>
                    <a:pt x="17326" y="2116"/>
                  </a:cubicBezTo>
                  <a:cubicBezTo>
                    <a:pt x="14776" y="1124"/>
                    <a:pt x="12807" y="1"/>
                    <a:pt x="10113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63;p59"/>
            <p:cNvSpPr/>
            <p:nvPr/>
          </p:nvSpPr>
          <p:spPr>
            <a:xfrm>
              <a:off x="4542622" y="1603926"/>
              <a:ext cx="579817" cy="419828"/>
            </a:xfrm>
            <a:custGeom>
              <a:avLst/>
              <a:gdLst/>
              <a:ahLst/>
              <a:cxnLst/>
              <a:rect l="l" t="t" r="r" b="b"/>
              <a:pathLst>
                <a:path w="28239" h="20447" extrusionOk="0">
                  <a:moveTo>
                    <a:pt x="7977" y="0"/>
                  </a:moveTo>
                  <a:cubicBezTo>
                    <a:pt x="7262" y="0"/>
                    <a:pt x="6547" y="27"/>
                    <a:pt x="5837" y="81"/>
                  </a:cubicBezTo>
                  <a:cubicBezTo>
                    <a:pt x="3830" y="233"/>
                    <a:pt x="1794" y="598"/>
                    <a:pt x="153" y="1813"/>
                  </a:cubicBezTo>
                  <a:lnTo>
                    <a:pt x="335" y="2604"/>
                  </a:lnTo>
                  <a:cubicBezTo>
                    <a:pt x="1" y="7254"/>
                    <a:pt x="2128" y="12026"/>
                    <a:pt x="5837" y="14884"/>
                  </a:cubicBezTo>
                  <a:cubicBezTo>
                    <a:pt x="7071" y="15841"/>
                    <a:pt x="8577" y="16631"/>
                    <a:pt x="10130" y="16631"/>
                  </a:cubicBezTo>
                  <a:cubicBezTo>
                    <a:pt x="10450" y="16631"/>
                    <a:pt x="10773" y="16598"/>
                    <a:pt x="11095" y="16525"/>
                  </a:cubicBezTo>
                  <a:cubicBezTo>
                    <a:pt x="12767" y="16130"/>
                    <a:pt x="14043" y="14823"/>
                    <a:pt x="15077" y="13455"/>
                  </a:cubicBezTo>
                  <a:cubicBezTo>
                    <a:pt x="16431" y="17517"/>
                    <a:pt x="20584" y="20447"/>
                    <a:pt x="24855" y="20447"/>
                  </a:cubicBezTo>
                  <a:cubicBezTo>
                    <a:pt x="24898" y="20447"/>
                    <a:pt x="24942" y="20447"/>
                    <a:pt x="24986" y="20446"/>
                  </a:cubicBezTo>
                  <a:cubicBezTo>
                    <a:pt x="25533" y="20446"/>
                    <a:pt x="26110" y="20355"/>
                    <a:pt x="26566" y="20142"/>
                  </a:cubicBezTo>
                  <a:cubicBezTo>
                    <a:pt x="27661" y="19564"/>
                    <a:pt x="27965" y="18166"/>
                    <a:pt x="28025" y="16950"/>
                  </a:cubicBezTo>
                  <a:cubicBezTo>
                    <a:pt x="28238" y="11692"/>
                    <a:pt x="25229" y="6646"/>
                    <a:pt x="20882" y="3668"/>
                  </a:cubicBezTo>
                  <a:cubicBezTo>
                    <a:pt x="17150" y="1118"/>
                    <a:pt x="12553" y="0"/>
                    <a:pt x="797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64;p59"/>
            <p:cNvSpPr/>
            <p:nvPr/>
          </p:nvSpPr>
          <p:spPr>
            <a:xfrm>
              <a:off x="4261780" y="1624993"/>
              <a:ext cx="347636" cy="227151"/>
            </a:xfrm>
            <a:custGeom>
              <a:avLst/>
              <a:gdLst/>
              <a:ahLst/>
              <a:cxnLst/>
              <a:rect l="l" t="t" r="r" b="b"/>
              <a:pathLst>
                <a:path w="16931" h="11063" extrusionOk="0">
                  <a:moveTo>
                    <a:pt x="14661" y="1"/>
                  </a:moveTo>
                  <a:cubicBezTo>
                    <a:pt x="13845" y="1"/>
                    <a:pt x="13005" y="147"/>
                    <a:pt x="12189" y="331"/>
                  </a:cubicBezTo>
                  <a:cubicBezTo>
                    <a:pt x="10244" y="787"/>
                    <a:pt x="8359" y="1547"/>
                    <a:pt x="6596" y="2550"/>
                  </a:cubicBezTo>
                  <a:cubicBezTo>
                    <a:pt x="5198" y="3341"/>
                    <a:pt x="3830" y="4404"/>
                    <a:pt x="3344" y="5924"/>
                  </a:cubicBezTo>
                  <a:lnTo>
                    <a:pt x="0" y="10028"/>
                  </a:lnTo>
                  <a:cubicBezTo>
                    <a:pt x="620" y="10830"/>
                    <a:pt x="1672" y="11062"/>
                    <a:pt x="2713" y="11062"/>
                  </a:cubicBezTo>
                  <a:cubicBezTo>
                    <a:pt x="3051" y="11062"/>
                    <a:pt x="3388" y="11038"/>
                    <a:pt x="3709" y="11000"/>
                  </a:cubicBezTo>
                  <a:cubicBezTo>
                    <a:pt x="9575" y="10240"/>
                    <a:pt x="14894" y="6076"/>
                    <a:pt x="16931" y="514"/>
                  </a:cubicBezTo>
                  <a:cubicBezTo>
                    <a:pt x="16226" y="139"/>
                    <a:pt x="15455" y="1"/>
                    <a:pt x="14661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65;p59"/>
            <p:cNvSpPr/>
            <p:nvPr/>
          </p:nvSpPr>
          <p:spPr>
            <a:xfrm>
              <a:off x="5052502" y="2044799"/>
              <a:ext cx="140442" cy="222408"/>
            </a:xfrm>
            <a:custGeom>
              <a:avLst/>
              <a:gdLst/>
              <a:ahLst/>
              <a:cxnLst/>
              <a:rect l="l" t="t" r="r" b="b"/>
              <a:pathLst>
                <a:path w="6840" h="10832" extrusionOk="0">
                  <a:moveTo>
                    <a:pt x="4885" y="1"/>
                  </a:moveTo>
                  <a:cubicBezTo>
                    <a:pt x="4182" y="1"/>
                    <a:pt x="3459" y="477"/>
                    <a:pt x="2949" y="1010"/>
                  </a:cubicBezTo>
                  <a:cubicBezTo>
                    <a:pt x="426" y="3594"/>
                    <a:pt x="1" y="7333"/>
                    <a:pt x="305" y="10737"/>
                  </a:cubicBezTo>
                  <a:cubicBezTo>
                    <a:pt x="315" y="10803"/>
                    <a:pt x="373" y="10831"/>
                    <a:pt x="464" y="10831"/>
                  </a:cubicBezTo>
                  <a:cubicBezTo>
                    <a:pt x="914" y="10831"/>
                    <a:pt x="2164" y="10149"/>
                    <a:pt x="2341" y="10099"/>
                  </a:cubicBezTo>
                  <a:cubicBezTo>
                    <a:pt x="3040" y="9764"/>
                    <a:pt x="3648" y="9217"/>
                    <a:pt x="4195" y="8640"/>
                  </a:cubicBezTo>
                  <a:cubicBezTo>
                    <a:pt x="5320" y="7424"/>
                    <a:pt x="6171" y="5965"/>
                    <a:pt x="6536" y="4324"/>
                  </a:cubicBezTo>
                  <a:cubicBezTo>
                    <a:pt x="6809" y="3168"/>
                    <a:pt x="6840" y="1953"/>
                    <a:pt x="6293" y="950"/>
                  </a:cubicBezTo>
                  <a:cubicBezTo>
                    <a:pt x="6080" y="585"/>
                    <a:pt x="5776" y="251"/>
                    <a:pt x="5411" y="99"/>
                  </a:cubicBezTo>
                  <a:cubicBezTo>
                    <a:pt x="5240" y="31"/>
                    <a:pt x="5063" y="1"/>
                    <a:pt x="4885" y="1"/>
                  </a:cubicBez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66;p59"/>
            <p:cNvSpPr/>
            <p:nvPr/>
          </p:nvSpPr>
          <p:spPr>
            <a:xfrm>
              <a:off x="5057492" y="2045312"/>
              <a:ext cx="94265" cy="213086"/>
            </a:xfrm>
            <a:custGeom>
              <a:avLst/>
              <a:gdLst/>
              <a:ahLst/>
              <a:cxnLst/>
              <a:rect l="l" t="t" r="r" b="b"/>
              <a:pathLst>
                <a:path w="4591" h="10378" extrusionOk="0">
                  <a:moveTo>
                    <a:pt x="4525" y="1"/>
                  </a:moveTo>
                  <a:cubicBezTo>
                    <a:pt x="4369" y="1"/>
                    <a:pt x="3717" y="195"/>
                    <a:pt x="2949" y="803"/>
                  </a:cubicBezTo>
                  <a:cubicBezTo>
                    <a:pt x="2098" y="1472"/>
                    <a:pt x="1095" y="2748"/>
                    <a:pt x="579" y="4359"/>
                  </a:cubicBezTo>
                  <a:cubicBezTo>
                    <a:pt x="31" y="6001"/>
                    <a:pt x="1" y="7520"/>
                    <a:pt x="1" y="8615"/>
                  </a:cubicBezTo>
                  <a:cubicBezTo>
                    <a:pt x="1" y="9739"/>
                    <a:pt x="62" y="10378"/>
                    <a:pt x="123" y="10378"/>
                  </a:cubicBezTo>
                  <a:cubicBezTo>
                    <a:pt x="183" y="10378"/>
                    <a:pt x="183" y="9679"/>
                    <a:pt x="275" y="8615"/>
                  </a:cubicBezTo>
                  <a:cubicBezTo>
                    <a:pt x="335" y="7551"/>
                    <a:pt x="457" y="6031"/>
                    <a:pt x="943" y="4481"/>
                  </a:cubicBezTo>
                  <a:cubicBezTo>
                    <a:pt x="1430" y="2931"/>
                    <a:pt x="2341" y="1715"/>
                    <a:pt x="3162" y="1016"/>
                  </a:cubicBezTo>
                  <a:cubicBezTo>
                    <a:pt x="3952" y="317"/>
                    <a:pt x="4591" y="74"/>
                    <a:pt x="4560" y="13"/>
                  </a:cubicBezTo>
                  <a:cubicBezTo>
                    <a:pt x="4560" y="5"/>
                    <a:pt x="4548" y="1"/>
                    <a:pt x="452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67;p59"/>
            <p:cNvSpPr/>
            <p:nvPr/>
          </p:nvSpPr>
          <p:spPr>
            <a:xfrm>
              <a:off x="5078722" y="2102885"/>
              <a:ext cx="40593" cy="105722"/>
            </a:xfrm>
            <a:custGeom>
              <a:avLst/>
              <a:gdLst/>
              <a:ahLst/>
              <a:cxnLst/>
              <a:rect l="l" t="t" r="r" b="b"/>
              <a:pathLst>
                <a:path w="1977" h="5149" extrusionOk="0">
                  <a:moveTo>
                    <a:pt x="345" y="1"/>
                  </a:moveTo>
                  <a:cubicBezTo>
                    <a:pt x="338" y="1"/>
                    <a:pt x="335" y="2"/>
                    <a:pt x="335" y="5"/>
                  </a:cubicBezTo>
                  <a:cubicBezTo>
                    <a:pt x="274" y="36"/>
                    <a:pt x="578" y="279"/>
                    <a:pt x="943" y="704"/>
                  </a:cubicBezTo>
                  <a:cubicBezTo>
                    <a:pt x="1277" y="1099"/>
                    <a:pt x="1611" y="1829"/>
                    <a:pt x="1581" y="2619"/>
                  </a:cubicBezTo>
                  <a:cubicBezTo>
                    <a:pt x="1551" y="3440"/>
                    <a:pt x="1125" y="4109"/>
                    <a:pt x="760" y="4504"/>
                  </a:cubicBezTo>
                  <a:cubicBezTo>
                    <a:pt x="335" y="4899"/>
                    <a:pt x="0" y="5112"/>
                    <a:pt x="31" y="5142"/>
                  </a:cubicBezTo>
                  <a:cubicBezTo>
                    <a:pt x="31" y="5146"/>
                    <a:pt x="38" y="5149"/>
                    <a:pt x="52" y="5149"/>
                  </a:cubicBezTo>
                  <a:cubicBezTo>
                    <a:pt x="136" y="5149"/>
                    <a:pt x="468" y="5056"/>
                    <a:pt x="912" y="4716"/>
                  </a:cubicBezTo>
                  <a:cubicBezTo>
                    <a:pt x="1368" y="4352"/>
                    <a:pt x="1885" y="3622"/>
                    <a:pt x="1915" y="2680"/>
                  </a:cubicBezTo>
                  <a:cubicBezTo>
                    <a:pt x="1976" y="1707"/>
                    <a:pt x="1551" y="917"/>
                    <a:pt x="1125" y="491"/>
                  </a:cubicBezTo>
                  <a:cubicBezTo>
                    <a:pt x="741" y="134"/>
                    <a:pt x="406" y="1"/>
                    <a:pt x="34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68;p59"/>
            <p:cNvSpPr/>
            <p:nvPr/>
          </p:nvSpPr>
          <p:spPr>
            <a:xfrm>
              <a:off x="4581325" y="2059295"/>
              <a:ext cx="112354" cy="147423"/>
            </a:xfrm>
            <a:custGeom>
              <a:avLst/>
              <a:gdLst/>
              <a:ahLst/>
              <a:cxnLst/>
              <a:rect l="l" t="t" r="r" b="b"/>
              <a:pathLst>
                <a:path w="5472" h="7180" extrusionOk="0">
                  <a:moveTo>
                    <a:pt x="3131" y="0"/>
                  </a:moveTo>
                  <a:cubicBezTo>
                    <a:pt x="3040" y="852"/>
                    <a:pt x="2371" y="1520"/>
                    <a:pt x="1733" y="2067"/>
                  </a:cubicBezTo>
                  <a:cubicBezTo>
                    <a:pt x="1064" y="2614"/>
                    <a:pt x="365" y="3192"/>
                    <a:pt x="122" y="3982"/>
                  </a:cubicBezTo>
                  <a:cubicBezTo>
                    <a:pt x="61" y="4256"/>
                    <a:pt x="0" y="4560"/>
                    <a:pt x="61" y="4864"/>
                  </a:cubicBezTo>
                  <a:cubicBezTo>
                    <a:pt x="61" y="5198"/>
                    <a:pt x="91" y="5563"/>
                    <a:pt x="243" y="5897"/>
                  </a:cubicBezTo>
                  <a:cubicBezTo>
                    <a:pt x="547" y="6657"/>
                    <a:pt x="1337" y="7143"/>
                    <a:pt x="2189" y="7174"/>
                  </a:cubicBezTo>
                  <a:cubicBezTo>
                    <a:pt x="2244" y="7178"/>
                    <a:pt x="2300" y="7180"/>
                    <a:pt x="2356" y="7180"/>
                  </a:cubicBezTo>
                  <a:cubicBezTo>
                    <a:pt x="3116" y="7180"/>
                    <a:pt x="3839" y="6800"/>
                    <a:pt x="4377" y="6262"/>
                  </a:cubicBezTo>
                  <a:cubicBezTo>
                    <a:pt x="4955" y="5654"/>
                    <a:pt x="5259" y="4864"/>
                    <a:pt x="5380" y="4073"/>
                  </a:cubicBezTo>
                  <a:cubicBezTo>
                    <a:pt x="5471" y="3283"/>
                    <a:pt x="5380" y="2432"/>
                    <a:pt x="4985" y="1703"/>
                  </a:cubicBezTo>
                  <a:cubicBezTo>
                    <a:pt x="4620" y="1003"/>
                    <a:pt x="3952" y="426"/>
                    <a:pt x="3192" y="183"/>
                  </a:cubicBezTo>
                  <a:lnTo>
                    <a:pt x="3131" y="0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69;p59"/>
            <p:cNvSpPr/>
            <p:nvPr/>
          </p:nvSpPr>
          <p:spPr>
            <a:xfrm>
              <a:off x="4573194" y="1929468"/>
              <a:ext cx="79297" cy="280885"/>
            </a:xfrm>
            <a:custGeom>
              <a:avLst/>
              <a:gdLst/>
              <a:ahLst/>
              <a:cxnLst/>
              <a:rect l="l" t="t" r="r" b="b"/>
              <a:pathLst>
                <a:path w="3862" h="13680" extrusionOk="0">
                  <a:moveTo>
                    <a:pt x="2498" y="0"/>
                  </a:moveTo>
                  <a:cubicBezTo>
                    <a:pt x="2497" y="0"/>
                    <a:pt x="2495" y="1"/>
                    <a:pt x="2493" y="1"/>
                  </a:cubicBezTo>
                  <a:cubicBezTo>
                    <a:pt x="2433" y="62"/>
                    <a:pt x="2615" y="974"/>
                    <a:pt x="2889" y="2433"/>
                  </a:cubicBezTo>
                  <a:cubicBezTo>
                    <a:pt x="2980" y="3162"/>
                    <a:pt x="3101" y="4074"/>
                    <a:pt x="3192" y="5077"/>
                  </a:cubicBezTo>
                  <a:cubicBezTo>
                    <a:pt x="3223" y="5564"/>
                    <a:pt x="3253" y="6080"/>
                    <a:pt x="3192" y="6536"/>
                  </a:cubicBezTo>
                  <a:cubicBezTo>
                    <a:pt x="3132" y="6779"/>
                    <a:pt x="3071" y="6992"/>
                    <a:pt x="2949" y="7235"/>
                  </a:cubicBezTo>
                  <a:cubicBezTo>
                    <a:pt x="2828" y="7418"/>
                    <a:pt x="2676" y="7600"/>
                    <a:pt x="2463" y="7813"/>
                  </a:cubicBezTo>
                  <a:cubicBezTo>
                    <a:pt x="2037" y="8147"/>
                    <a:pt x="1551" y="8421"/>
                    <a:pt x="1095" y="8785"/>
                  </a:cubicBezTo>
                  <a:cubicBezTo>
                    <a:pt x="639" y="9181"/>
                    <a:pt x="274" y="9697"/>
                    <a:pt x="123" y="10184"/>
                  </a:cubicBezTo>
                  <a:cubicBezTo>
                    <a:pt x="1" y="10731"/>
                    <a:pt x="1" y="11278"/>
                    <a:pt x="123" y="11764"/>
                  </a:cubicBezTo>
                  <a:cubicBezTo>
                    <a:pt x="244" y="12220"/>
                    <a:pt x="518" y="12615"/>
                    <a:pt x="822" y="12889"/>
                  </a:cubicBezTo>
                  <a:cubicBezTo>
                    <a:pt x="1399" y="13466"/>
                    <a:pt x="2068" y="13649"/>
                    <a:pt x="2524" y="13679"/>
                  </a:cubicBezTo>
                  <a:cubicBezTo>
                    <a:pt x="2980" y="13618"/>
                    <a:pt x="3223" y="13558"/>
                    <a:pt x="3223" y="13497"/>
                  </a:cubicBezTo>
                  <a:cubicBezTo>
                    <a:pt x="3223" y="13466"/>
                    <a:pt x="2980" y="13466"/>
                    <a:pt x="2585" y="13375"/>
                  </a:cubicBezTo>
                  <a:cubicBezTo>
                    <a:pt x="2189" y="13314"/>
                    <a:pt x="1612" y="13071"/>
                    <a:pt x="1156" y="12555"/>
                  </a:cubicBezTo>
                  <a:cubicBezTo>
                    <a:pt x="943" y="12281"/>
                    <a:pt x="761" y="11947"/>
                    <a:pt x="670" y="11582"/>
                  </a:cubicBezTo>
                  <a:cubicBezTo>
                    <a:pt x="609" y="11187"/>
                    <a:pt x="609" y="10731"/>
                    <a:pt x="761" y="10305"/>
                  </a:cubicBezTo>
                  <a:cubicBezTo>
                    <a:pt x="882" y="9910"/>
                    <a:pt x="1126" y="9515"/>
                    <a:pt x="1551" y="9181"/>
                  </a:cubicBezTo>
                  <a:cubicBezTo>
                    <a:pt x="1916" y="8877"/>
                    <a:pt x="2433" y="8603"/>
                    <a:pt x="2919" y="8178"/>
                  </a:cubicBezTo>
                  <a:cubicBezTo>
                    <a:pt x="3132" y="7995"/>
                    <a:pt x="3375" y="7722"/>
                    <a:pt x="3527" y="7448"/>
                  </a:cubicBezTo>
                  <a:cubicBezTo>
                    <a:pt x="3679" y="7144"/>
                    <a:pt x="3740" y="6840"/>
                    <a:pt x="3800" y="6597"/>
                  </a:cubicBezTo>
                  <a:cubicBezTo>
                    <a:pt x="3861" y="5989"/>
                    <a:pt x="3800" y="5442"/>
                    <a:pt x="3740" y="4956"/>
                  </a:cubicBezTo>
                  <a:cubicBezTo>
                    <a:pt x="3648" y="3953"/>
                    <a:pt x="3496" y="3041"/>
                    <a:pt x="3284" y="2342"/>
                  </a:cubicBezTo>
                  <a:cubicBezTo>
                    <a:pt x="2955" y="877"/>
                    <a:pt x="2597" y="0"/>
                    <a:pt x="249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70;p59"/>
            <p:cNvSpPr/>
            <p:nvPr/>
          </p:nvSpPr>
          <p:spPr>
            <a:xfrm>
              <a:off x="4652470" y="2171382"/>
              <a:ext cx="22483" cy="22360"/>
            </a:xfrm>
            <a:custGeom>
              <a:avLst/>
              <a:gdLst/>
              <a:ahLst/>
              <a:cxnLst/>
              <a:rect l="l" t="t" r="r" b="b"/>
              <a:pathLst>
                <a:path w="1095" h="1089" extrusionOk="0">
                  <a:moveTo>
                    <a:pt x="959" y="1"/>
                  </a:moveTo>
                  <a:cubicBezTo>
                    <a:pt x="842" y="1"/>
                    <a:pt x="607" y="173"/>
                    <a:pt x="395" y="438"/>
                  </a:cubicBezTo>
                  <a:cubicBezTo>
                    <a:pt x="152" y="742"/>
                    <a:pt x="0" y="1046"/>
                    <a:pt x="122" y="1076"/>
                  </a:cubicBezTo>
                  <a:cubicBezTo>
                    <a:pt x="130" y="1084"/>
                    <a:pt x="141" y="1088"/>
                    <a:pt x="156" y="1088"/>
                  </a:cubicBezTo>
                  <a:cubicBezTo>
                    <a:pt x="253" y="1088"/>
                    <a:pt x="491" y="916"/>
                    <a:pt x="730" y="651"/>
                  </a:cubicBezTo>
                  <a:cubicBezTo>
                    <a:pt x="942" y="408"/>
                    <a:pt x="1094" y="104"/>
                    <a:pt x="1003" y="13"/>
                  </a:cubicBezTo>
                  <a:cubicBezTo>
                    <a:pt x="991" y="5"/>
                    <a:pt x="977" y="1"/>
                    <a:pt x="959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1;p59"/>
            <p:cNvSpPr/>
            <p:nvPr/>
          </p:nvSpPr>
          <p:spPr>
            <a:xfrm>
              <a:off x="4920828" y="3514060"/>
              <a:ext cx="37472" cy="31620"/>
            </a:xfrm>
            <a:custGeom>
              <a:avLst/>
              <a:gdLst/>
              <a:ahLst/>
              <a:cxnLst/>
              <a:rect l="l" t="t" r="r" b="b"/>
              <a:pathLst>
                <a:path w="1825" h="1540" extrusionOk="0">
                  <a:moveTo>
                    <a:pt x="1824" y="1"/>
                  </a:moveTo>
                  <a:cubicBezTo>
                    <a:pt x="1794" y="61"/>
                    <a:pt x="1763" y="61"/>
                    <a:pt x="1672" y="92"/>
                  </a:cubicBezTo>
                  <a:cubicBezTo>
                    <a:pt x="1642" y="426"/>
                    <a:pt x="1490" y="882"/>
                    <a:pt x="1064" y="1156"/>
                  </a:cubicBezTo>
                  <a:cubicBezTo>
                    <a:pt x="882" y="1277"/>
                    <a:pt x="639" y="1338"/>
                    <a:pt x="426" y="1338"/>
                  </a:cubicBezTo>
                  <a:cubicBezTo>
                    <a:pt x="304" y="1338"/>
                    <a:pt x="183" y="1308"/>
                    <a:pt x="122" y="1277"/>
                  </a:cubicBezTo>
                  <a:lnTo>
                    <a:pt x="92" y="1308"/>
                  </a:lnTo>
                  <a:cubicBezTo>
                    <a:pt x="31" y="1338"/>
                    <a:pt x="0" y="1368"/>
                    <a:pt x="0" y="1429"/>
                  </a:cubicBezTo>
                  <a:lnTo>
                    <a:pt x="456" y="1520"/>
                  </a:lnTo>
                  <a:cubicBezTo>
                    <a:pt x="515" y="1533"/>
                    <a:pt x="573" y="1539"/>
                    <a:pt x="631" y="1539"/>
                  </a:cubicBezTo>
                  <a:cubicBezTo>
                    <a:pt x="844" y="1539"/>
                    <a:pt x="1049" y="1457"/>
                    <a:pt x="1216" y="1338"/>
                  </a:cubicBezTo>
                  <a:cubicBezTo>
                    <a:pt x="1459" y="1186"/>
                    <a:pt x="1642" y="973"/>
                    <a:pt x="1702" y="730"/>
                  </a:cubicBezTo>
                  <a:cubicBezTo>
                    <a:pt x="1824" y="517"/>
                    <a:pt x="1824" y="274"/>
                    <a:pt x="1824" y="92"/>
                  </a:cubicBezTo>
                  <a:lnTo>
                    <a:pt x="18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2;p59"/>
            <p:cNvSpPr/>
            <p:nvPr/>
          </p:nvSpPr>
          <p:spPr>
            <a:xfrm>
              <a:off x="4877135" y="3675034"/>
              <a:ext cx="37472" cy="37513"/>
            </a:xfrm>
            <a:custGeom>
              <a:avLst/>
              <a:gdLst/>
              <a:ahLst/>
              <a:cxnLst/>
              <a:rect l="l" t="t" r="r" b="b"/>
              <a:pathLst>
                <a:path w="1825" h="1827" extrusionOk="0">
                  <a:moveTo>
                    <a:pt x="1239" y="0"/>
                  </a:moveTo>
                  <a:cubicBezTo>
                    <a:pt x="1043" y="0"/>
                    <a:pt x="816" y="67"/>
                    <a:pt x="639" y="185"/>
                  </a:cubicBezTo>
                  <a:cubicBezTo>
                    <a:pt x="396" y="367"/>
                    <a:pt x="122" y="671"/>
                    <a:pt x="31" y="1066"/>
                  </a:cubicBezTo>
                  <a:cubicBezTo>
                    <a:pt x="1" y="1249"/>
                    <a:pt x="1" y="1492"/>
                    <a:pt x="153" y="1674"/>
                  </a:cubicBezTo>
                  <a:cubicBezTo>
                    <a:pt x="244" y="1735"/>
                    <a:pt x="335" y="1826"/>
                    <a:pt x="426" y="1826"/>
                  </a:cubicBezTo>
                  <a:lnTo>
                    <a:pt x="700" y="1826"/>
                  </a:lnTo>
                  <a:cubicBezTo>
                    <a:pt x="1034" y="1735"/>
                    <a:pt x="1247" y="1583"/>
                    <a:pt x="1490" y="1431"/>
                  </a:cubicBezTo>
                  <a:cubicBezTo>
                    <a:pt x="1672" y="1279"/>
                    <a:pt x="1794" y="1097"/>
                    <a:pt x="1824" y="945"/>
                  </a:cubicBezTo>
                  <a:cubicBezTo>
                    <a:pt x="1824" y="884"/>
                    <a:pt x="1824" y="793"/>
                    <a:pt x="1794" y="793"/>
                  </a:cubicBezTo>
                  <a:cubicBezTo>
                    <a:pt x="1764" y="793"/>
                    <a:pt x="1764" y="1127"/>
                    <a:pt x="1368" y="1370"/>
                  </a:cubicBezTo>
                  <a:cubicBezTo>
                    <a:pt x="1186" y="1492"/>
                    <a:pt x="913" y="1644"/>
                    <a:pt x="639" y="1674"/>
                  </a:cubicBezTo>
                  <a:cubicBezTo>
                    <a:pt x="601" y="1682"/>
                    <a:pt x="567" y="1686"/>
                    <a:pt x="535" y="1686"/>
                  </a:cubicBezTo>
                  <a:cubicBezTo>
                    <a:pt x="441" y="1686"/>
                    <a:pt x="373" y="1652"/>
                    <a:pt x="305" y="1583"/>
                  </a:cubicBezTo>
                  <a:cubicBezTo>
                    <a:pt x="244" y="1522"/>
                    <a:pt x="244" y="1340"/>
                    <a:pt x="274" y="1188"/>
                  </a:cubicBezTo>
                  <a:cubicBezTo>
                    <a:pt x="406" y="660"/>
                    <a:pt x="905" y="247"/>
                    <a:pt x="1293" y="247"/>
                  </a:cubicBezTo>
                  <a:cubicBezTo>
                    <a:pt x="1352" y="247"/>
                    <a:pt x="1408" y="256"/>
                    <a:pt x="1460" y="276"/>
                  </a:cubicBezTo>
                  <a:cubicBezTo>
                    <a:pt x="1642" y="337"/>
                    <a:pt x="1703" y="489"/>
                    <a:pt x="1764" y="610"/>
                  </a:cubicBezTo>
                  <a:cubicBezTo>
                    <a:pt x="1794" y="732"/>
                    <a:pt x="1794" y="793"/>
                    <a:pt x="1794" y="793"/>
                  </a:cubicBezTo>
                  <a:cubicBezTo>
                    <a:pt x="1794" y="793"/>
                    <a:pt x="1824" y="732"/>
                    <a:pt x="1824" y="580"/>
                  </a:cubicBezTo>
                  <a:cubicBezTo>
                    <a:pt x="1824" y="459"/>
                    <a:pt x="1794" y="185"/>
                    <a:pt x="1520" y="63"/>
                  </a:cubicBezTo>
                  <a:cubicBezTo>
                    <a:pt x="1445" y="20"/>
                    <a:pt x="1347" y="0"/>
                    <a:pt x="1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73;p59"/>
            <p:cNvSpPr/>
            <p:nvPr/>
          </p:nvSpPr>
          <p:spPr>
            <a:xfrm>
              <a:off x="4935796" y="3758191"/>
              <a:ext cx="38088" cy="37924"/>
            </a:xfrm>
            <a:custGeom>
              <a:avLst/>
              <a:gdLst/>
              <a:ahLst/>
              <a:cxnLst/>
              <a:rect l="l" t="t" r="r" b="b"/>
              <a:pathLst>
                <a:path w="1855" h="1847" extrusionOk="0">
                  <a:moveTo>
                    <a:pt x="1259" y="0"/>
                  </a:moveTo>
                  <a:cubicBezTo>
                    <a:pt x="1143" y="0"/>
                    <a:pt x="1020" y="43"/>
                    <a:pt x="913" y="86"/>
                  </a:cubicBezTo>
                  <a:cubicBezTo>
                    <a:pt x="761" y="147"/>
                    <a:pt x="639" y="269"/>
                    <a:pt x="487" y="390"/>
                  </a:cubicBezTo>
                  <a:cubicBezTo>
                    <a:pt x="366" y="512"/>
                    <a:pt x="214" y="664"/>
                    <a:pt x="153" y="816"/>
                  </a:cubicBezTo>
                  <a:cubicBezTo>
                    <a:pt x="62" y="968"/>
                    <a:pt x="1" y="1150"/>
                    <a:pt x="31" y="1393"/>
                  </a:cubicBezTo>
                  <a:cubicBezTo>
                    <a:pt x="62" y="1576"/>
                    <a:pt x="214" y="1758"/>
                    <a:pt x="426" y="1789"/>
                  </a:cubicBezTo>
                  <a:cubicBezTo>
                    <a:pt x="509" y="1830"/>
                    <a:pt x="585" y="1846"/>
                    <a:pt x="658" y="1846"/>
                  </a:cubicBezTo>
                  <a:cubicBezTo>
                    <a:pt x="746" y="1846"/>
                    <a:pt x="829" y="1822"/>
                    <a:pt x="913" y="1789"/>
                  </a:cubicBezTo>
                  <a:cubicBezTo>
                    <a:pt x="1065" y="1758"/>
                    <a:pt x="1186" y="1697"/>
                    <a:pt x="1247" y="1606"/>
                  </a:cubicBezTo>
                  <a:cubicBezTo>
                    <a:pt x="1642" y="1302"/>
                    <a:pt x="1733" y="998"/>
                    <a:pt x="1703" y="998"/>
                  </a:cubicBezTo>
                  <a:cubicBezTo>
                    <a:pt x="1673" y="998"/>
                    <a:pt x="1551" y="1241"/>
                    <a:pt x="1186" y="1454"/>
                  </a:cubicBezTo>
                  <a:cubicBezTo>
                    <a:pt x="1036" y="1540"/>
                    <a:pt x="870" y="1626"/>
                    <a:pt x="711" y="1626"/>
                  </a:cubicBezTo>
                  <a:cubicBezTo>
                    <a:pt x="645" y="1626"/>
                    <a:pt x="580" y="1611"/>
                    <a:pt x="518" y="1576"/>
                  </a:cubicBezTo>
                  <a:cubicBezTo>
                    <a:pt x="426" y="1545"/>
                    <a:pt x="335" y="1424"/>
                    <a:pt x="305" y="1302"/>
                  </a:cubicBezTo>
                  <a:cubicBezTo>
                    <a:pt x="274" y="1181"/>
                    <a:pt x="305" y="1029"/>
                    <a:pt x="366" y="877"/>
                  </a:cubicBezTo>
                  <a:cubicBezTo>
                    <a:pt x="457" y="725"/>
                    <a:pt x="578" y="634"/>
                    <a:pt x="670" y="542"/>
                  </a:cubicBezTo>
                  <a:cubicBezTo>
                    <a:pt x="791" y="421"/>
                    <a:pt x="913" y="360"/>
                    <a:pt x="1034" y="269"/>
                  </a:cubicBezTo>
                  <a:cubicBezTo>
                    <a:pt x="1111" y="214"/>
                    <a:pt x="1196" y="191"/>
                    <a:pt x="1279" y="191"/>
                  </a:cubicBezTo>
                  <a:cubicBezTo>
                    <a:pt x="1425" y="191"/>
                    <a:pt x="1565" y="263"/>
                    <a:pt x="1642" y="360"/>
                  </a:cubicBezTo>
                  <a:cubicBezTo>
                    <a:pt x="1733" y="512"/>
                    <a:pt x="1794" y="694"/>
                    <a:pt x="1733" y="816"/>
                  </a:cubicBezTo>
                  <a:cubicBezTo>
                    <a:pt x="1703" y="937"/>
                    <a:pt x="1673" y="998"/>
                    <a:pt x="1703" y="998"/>
                  </a:cubicBezTo>
                  <a:cubicBezTo>
                    <a:pt x="1703" y="998"/>
                    <a:pt x="1794" y="968"/>
                    <a:pt x="1825" y="816"/>
                  </a:cubicBezTo>
                  <a:cubicBezTo>
                    <a:pt x="1855" y="694"/>
                    <a:pt x="1855" y="482"/>
                    <a:pt x="1733" y="238"/>
                  </a:cubicBezTo>
                  <a:cubicBezTo>
                    <a:pt x="1673" y="117"/>
                    <a:pt x="1551" y="26"/>
                    <a:pt x="1399" y="26"/>
                  </a:cubicBezTo>
                  <a:cubicBezTo>
                    <a:pt x="1355" y="8"/>
                    <a:pt x="1307" y="0"/>
                    <a:pt x="1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74;p59"/>
            <p:cNvSpPr/>
            <p:nvPr/>
          </p:nvSpPr>
          <p:spPr>
            <a:xfrm>
              <a:off x="5008830" y="3831984"/>
              <a:ext cx="35583" cy="37821"/>
            </a:xfrm>
            <a:custGeom>
              <a:avLst/>
              <a:gdLst/>
              <a:ahLst/>
              <a:cxnLst/>
              <a:rect l="l" t="t" r="r" b="b"/>
              <a:pathLst>
                <a:path w="1733" h="1842" extrusionOk="0">
                  <a:moveTo>
                    <a:pt x="1136" y="0"/>
                  </a:moveTo>
                  <a:cubicBezTo>
                    <a:pt x="1018" y="0"/>
                    <a:pt x="895" y="21"/>
                    <a:pt x="760" y="79"/>
                  </a:cubicBezTo>
                  <a:cubicBezTo>
                    <a:pt x="426" y="261"/>
                    <a:pt x="243" y="565"/>
                    <a:pt x="122" y="839"/>
                  </a:cubicBezTo>
                  <a:cubicBezTo>
                    <a:pt x="0" y="1143"/>
                    <a:pt x="0" y="1447"/>
                    <a:pt x="152" y="1660"/>
                  </a:cubicBezTo>
                  <a:cubicBezTo>
                    <a:pt x="243" y="1781"/>
                    <a:pt x="365" y="1842"/>
                    <a:pt x="426" y="1842"/>
                  </a:cubicBezTo>
                  <a:cubicBezTo>
                    <a:pt x="547" y="1842"/>
                    <a:pt x="608" y="1842"/>
                    <a:pt x="669" y="1812"/>
                  </a:cubicBezTo>
                  <a:cubicBezTo>
                    <a:pt x="851" y="1781"/>
                    <a:pt x="882" y="1690"/>
                    <a:pt x="882" y="1690"/>
                  </a:cubicBezTo>
                  <a:lnTo>
                    <a:pt x="882" y="1690"/>
                  </a:lnTo>
                  <a:cubicBezTo>
                    <a:pt x="882" y="1690"/>
                    <a:pt x="821" y="1690"/>
                    <a:pt x="699" y="1751"/>
                  </a:cubicBezTo>
                  <a:cubicBezTo>
                    <a:pt x="672" y="1758"/>
                    <a:pt x="643" y="1761"/>
                    <a:pt x="614" y="1761"/>
                  </a:cubicBezTo>
                  <a:cubicBezTo>
                    <a:pt x="514" y="1761"/>
                    <a:pt x="412" y="1717"/>
                    <a:pt x="365" y="1599"/>
                  </a:cubicBezTo>
                  <a:cubicBezTo>
                    <a:pt x="213" y="1295"/>
                    <a:pt x="426" y="596"/>
                    <a:pt x="912" y="322"/>
                  </a:cubicBezTo>
                  <a:cubicBezTo>
                    <a:pt x="983" y="287"/>
                    <a:pt x="1065" y="272"/>
                    <a:pt x="1145" y="272"/>
                  </a:cubicBezTo>
                  <a:cubicBezTo>
                    <a:pt x="1201" y="272"/>
                    <a:pt x="1257" y="279"/>
                    <a:pt x="1307" y="292"/>
                  </a:cubicBezTo>
                  <a:cubicBezTo>
                    <a:pt x="1429" y="322"/>
                    <a:pt x="1490" y="383"/>
                    <a:pt x="1490" y="474"/>
                  </a:cubicBezTo>
                  <a:cubicBezTo>
                    <a:pt x="1490" y="717"/>
                    <a:pt x="1368" y="930"/>
                    <a:pt x="1277" y="1143"/>
                  </a:cubicBezTo>
                  <a:cubicBezTo>
                    <a:pt x="1034" y="1508"/>
                    <a:pt x="851" y="1660"/>
                    <a:pt x="882" y="1690"/>
                  </a:cubicBezTo>
                  <a:cubicBezTo>
                    <a:pt x="882" y="1699"/>
                    <a:pt x="887" y="1703"/>
                    <a:pt x="898" y="1703"/>
                  </a:cubicBezTo>
                  <a:cubicBezTo>
                    <a:pt x="960" y="1703"/>
                    <a:pt x="1194" y="1547"/>
                    <a:pt x="1429" y="1234"/>
                  </a:cubicBezTo>
                  <a:cubicBezTo>
                    <a:pt x="1520" y="1052"/>
                    <a:pt x="1672" y="839"/>
                    <a:pt x="1733" y="474"/>
                  </a:cubicBezTo>
                  <a:cubicBezTo>
                    <a:pt x="1733" y="444"/>
                    <a:pt x="1733" y="413"/>
                    <a:pt x="1672" y="322"/>
                  </a:cubicBezTo>
                  <a:cubicBezTo>
                    <a:pt x="1642" y="292"/>
                    <a:pt x="1642" y="231"/>
                    <a:pt x="1611" y="170"/>
                  </a:cubicBezTo>
                  <a:cubicBezTo>
                    <a:pt x="1520" y="109"/>
                    <a:pt x="1459" y="79"/>
                    <a:pt x="1338" y="18"/>
                  </a:cubicBezTo>
                  <a:cubicBezTo>
                    <a:pt x="1271" y="7"/>
                    <a:pt x="1204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2179;p45"/>
          <p:cNvSpPr txBox="1"/>
          <p:nvPr/>
        </p:nvSpPr>
        <p:spPr>
          <a:xfrm>
            <a:off x="533400" y="1116092"/>
            <a:ext cx="8140440" cy="389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1600" b="1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Solusi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/</a:t>
            </a:r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cara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penanganan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lang="en-US" sz="1600" b="1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 algn="ctr"/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Beri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sanksi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sesuai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menurut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hukum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Berikan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penanganan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pemahaman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moral yang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lebih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dari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orang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tua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guru,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maupun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psikiater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Adanya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pengawasan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dari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orang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tua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teman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anggota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masyarakat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Pemerintah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harus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memblokir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situs-situs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porno.</a:t>
            </a:r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55" name="Google Shape;1841;p38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800" dirty="0" smtClean="0">
                <a:latin typeface="Cooper Black" pitchFamily="18" charset="0"/>
              </a:rPr>
              <a:t>1. </a:t>
            </a:r>
            <a:r>
              <a:rPr lang="en-US" sz="2800" dirty="0" err="1" smtClean="0">
                <a:latin typeface="Cooper Black" pitchFamily="18" charset="0"/>
              </a:rPr>
              <a:t>Pemerkosaan</a:t>
            </a:r>
            <a:r>
              <a:rPr lang="en-US" sz="2800" dirty="0" smtClean="0">
                <a:latin typeface="Cooper Black" pitchFamily="18" charset="0"/>
              </a:rPr>
              <a:t>/</a:t>
            </a:r>
            <a:r>
              <a:rPr lang="en-US" sz="2800" dirty="0" err="1" smtClean="0">
                <a:latin typeface="Cooper Black" pitchFamily="18" charset="0"/>
              </a:rPr>
              <a:t>pelecehan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>
                <a:latin typeface="Cooper Black" pitchFamily="18" charset="0"/>
              </a:rPr>
              <a:t>seksual</a:t>
            </a:r>
            <a:endParaRPr lang="en-US" sz="2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44"/>
          <p:cNvSpPr/>
          <p:nvPr/>
        </p:nvSpPr>
        <p:spPr>
          <a:xfrm>
            <a:off x="3962700" y="802875"/>
            <a:ext cx="1218600" cy="121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4"/>
          <p:cNvSpPr txBox="1">
            <a:spLocks noGrp="1"/>
          </p:cNvSpPr>
          <p:nvPr>
            <p:ph type="title" idx="2"/>
          </p:nvPr>
        </p:nvSpPr>
        <p:spPr>
          <a:xfrm>
            <a:off x="3805800" y="895750"/>
            <a:ext cx="15324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>
                <a:latin typeface="Cooper Black" pitchFamily="18" charset="0"/>
              </a:rPr>
              <a:t>Tawuran</a:t>
            </a:r>
            <a:endParaRPr lang="en-US" sz="4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38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dirty="0" smtClean="0">
                <a:latin typeface="Cooper Black" pitchFamily="18" charset="0"/>
              </a:rPr>
              <a:t>2. </a:t>
            </a:r>
            <a:r>
              <a:rPr lang="en-US" dirty="0" err="1" smtClean="0">
                <a:latin typeface="Cooper Black" pitchFamily="18" charset="0"/>
              </a:rPr>
              <a:t>Tawuran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1842" name="Google Shape;1842;p38"/>
          <p:cNvSpPr txBox="1">
            <a:spLocks noGrp="1"/>
          </p:cNvSpPr>
          <p:nvPr>
            <p:ph type="body" idx="1"/>
          </p:nvPr>
        </p:nvSpPr>
        <p:spPr>
          <a:xfrm>
            <a:off x="408425" y="1152475"/>
            <a:ext cx="4315975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600" b="1" dirty="0" err="1">
                <a:solidFill>
                  <a:schemeClr val="bg2"/>
                </a:solidFill>
              </a:rPr>
              <a:t>Tawuran</a:t>
            </a:r>
            <a:r>
              <a:rPr lang="en-US" sz="1600" b="1" dirty="0">
                <a:solidFill>
                  <a:schemeClr val="bg2"/>
                </a:solidFill>
              </a:rPr>
              <a:t> yang </a:t>
            </a:r>
            <a:r>
              <a:rPr lang="en-US" sz="1600" b="1" dirty="0" err="1">
                <a:solidFill>
                  <a:schemeClr val="bg2"/>
                </a:solidFill>
              </a:rPr>
              <a:t>sudah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semakin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marak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terjadi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ini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biasanya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terjadi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karena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alasan-alasan</a:t>
            </a:r>
            <a:r>
              <a:rPr lang="en-US" sz="1600" b="1" dirty="0">
                <a:solidFill>
                  <a:schemeClr val="bg2"/>
                </a:solidFill>
              </a:rPr>
              <a:t> yang </a:t>
            </a:r>
            <a:r>
              <a:rPr lang="en-US" sz="1600" b="1" dirty="0" err="1">
                <a:solidFill>
                  <a:schemeClr val="bg2"/>
                </a:solidFill>
              </a:rPr>
              <a:t>sepel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seperti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saling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senggol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singgung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atau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dendam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permusuhan</a:t>
            </a:r>
            <a:r>
              <a:rPr lang="en-US" sz="1600" b="1" dirty="0">
                <a:solidFill>
                  <a:schemeClr val="bg2"/>
                </a:solidFill>
              </a:rPr>
              <a:t> yang </a:t>
            </a:r>
            <a:r>
              <a:rPr lang="en-US" sz="1600" b="1" dirty="0" err="1">
                <a:solidFill>
                  <a:schemeClr val="bg2"/>
                </a:solidFill>
              </a:rPr>
              <a:t>sepele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namun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cenderung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mengarah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ke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tindakan-tindakan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radikal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seperti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pemukulan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perkelahian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menggnakan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senjata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tajam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bahkan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membunuh</a:t>
            </a:r>
            <a:r>
              <a:rPr lang="en-US" sz="1600" b="1" dirty="0">
                <a:solidFill>
                  <a:schemeClr val="bg2"/>
                </a:solidFill>
              </a:rPr>
              <a:t>. </a:t>
            </a:r>
            <a:r>
              <a:rPr lang="en-US" sz="1600" b="1" dirty="0" err="1">
                <a:solidFill>
                  <a:schemeClr val="bg2"/>
                </a:solidFill>
              </a:rPr>
              <a:t>Perilaku</a:t>
            </a:r>
            <a:r>
              <a:rPr lang="en-US" sz="1600" b="1" dirty="0">
                <a:solidFill>
                  <a:schemeClr val="bg2"/>
                </a:solidFill>
              </a:rPr>
              <a:t> yang </a:t>
            </a:r>
            <a:r>
              <a:rPr lang="en-US" sz="1600" b="1" dirty="0" err="1">
                <a:solidFill>
                  <a:schemeClr val="bg2"/>
                </a:solidFill>
              </a:rPr>
              <a:t>demikian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tidak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menunjukan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perilaku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>
                <a:solidFill>
                  <a:schemeClr val="bg2"/>
                </a:solidFill>
              </a:rPr>
              <a:t>yang </a:t>
            </a:r>
            <a:r>
              <a:rPr lang="en-US" sz="1600" b="1" dirty="0" err="1">
                <a:solidFill>
                  <a:schemeClr val="bg2"/>
                </a:solidFill>
              </a:rPr>
              <a:t>memiliki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etika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bermoral</a:t>
            </a:r>
            <a:r>
              <a:rPr lang="en-US" sz="1600" b="1" dirty="0">
                <a:solidFill>
                  <a:schemeClr val="bg2"/>
                </a:solidFill>
              </a:rPr>
              <a:t>. </a:t>
            </a:r>
            <a:r>
              <a:rPr lang="en-US" sz="1600" b="1" dirty="0" err="1" smtClean="0">
                <a:solidFill>
                  <a:schemeClr val="bg2"/>
                </a:solidFill>
              </a:rPr>
              <a:t>Selain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itu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tawuran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juga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melanggar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norma-norma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hukum</a:t>
            </a:r>
            <a:r>
              <a:rPr lang="en-US" sz="1600" b="1" dirty="0">
                <a:solidFill>
                  <a:schemeClr val="bg2"/>
                </a:solidFill>
              </a:rPr>
              <a:t> yang </a:t>
            </a:r>
            <a:r>
              <a:rPr lang="en-US" sz="1600" b="1" dirty="0" err="1">
                <a:solidFill>
                  <a:schemeClr val="bg2"/>
                </a:solidFill>
              </a:rPr>
              <a:t>ada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karena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telah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menganggu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ketertiban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keamanan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err="1">
                <a:solidFill>
                  <a:schemeClr val="bg2"/>
                </a:solidFill>
              </a:rPr>
              <a:t>dan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keamanan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dalam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masyarakat</a:t>
            </a:r>
            <a:r>
              <a:rPr lang="en-US" sz="1600" b="1" dirty="0">
                <a:solidFill>
                  <a:schemeClr val="bg2"/>
                </a:solidFill>
              </a:rPr>
              <a:t>.</a:t>
            </a:r>
            <a:endParaRPr sz="16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3950"/>
            <a:ext cx="424691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45"/>
          <p:cNvSpPr txBox="1"/>
          <p:nvPr/>
        </p:nvSpPr>
        <p:spPr>
          <a:xfrm>
            <a:off x="228599" y="1060832"/>
            <a:ext cx="8445241" cy="389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1600" b="1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r>
              <a:rPr lang="en-US" sz="1600" b="1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Faktor</a:t>
            </a:r>
            <a:r>
              <a:rPr lang="en-US" sz="1600" b="1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penyebab</a:t>
            </a:r>
            <a:r>
              <a:rPr lang="en-US" sz="1600" b="1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lang="en-US" sz="1600" b="1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 algn="ctr"/>
            <a:endParaRPr lang="en-US" sz="1600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Ketidakmpuan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pelajar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dalam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proses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pencarian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diri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Tidak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bisa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mengontrol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iri</a:t>
            </a:r>
            <a:endParaRPr lang="en-US" sz="1600" dirty="0" smtClean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Kurangnya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perhatian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komunikasi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kasih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sayang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dari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rumah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Rumah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tangga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dipenuhi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kekerasan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baik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itu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kekerasan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dilakukan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antar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orang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tua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orang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tua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pada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anak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sering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memberikan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dampak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psikologis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buruk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pada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anak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Diadu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dendam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lama.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Kurang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mampu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beradaptasi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dengan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baik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di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lingkungan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kompleks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yaitu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lingkungan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terdapat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perbedaan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pandangan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budaya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hingga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tingkat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ekonomi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Lingkungan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sekolah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tidak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mendorong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siswanya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belajar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akan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menyebabkan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siswa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lebih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senang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melakukan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aktivitas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di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luar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sekolah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bersama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teman-teman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pergaulannya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seperti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tawuran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Lingkungan</a:t>
            </a:r>
            <a:r>
              <a:rPr lang="en-US" sz="1600" dirty="0" smtClean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rumah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kumuh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anggota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di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lingkungan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rumah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sekolah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sering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berperilaku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buruk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seperti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minum-minuman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keras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hingga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narkoba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bisa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menjadi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perkelahian</a:t>
            </a:r>
            <a:r>
              <a:rPr lang="en-US" sz="1600" dirty="0">
                <a:solidFill>
                  <a:srgbClr val="C0000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sz="1600" dirty="0">
              <a:solidFill>
                <a:srgbClr val="C0000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214" name="Google Shape;2214;p45"/>
          <p:cNvSpPr/>
          <p:nvPr/>
        </p:nvSpPr>
        <p:spPr>
          <a:xfrm>
            <a:off x="6291957" y="2232459"/>
            <a:ext cx="20903" cy="54971"/>
          </a:xfrm>
          <a:custGeom>
            <a:avLst/>
            <a:gdLst/>
            <a:ahLst/>
            <a:cxnLst/>
            <a:rect l="l" t="t" r="r" b="b"/>
            <a:pathLst>
              <a:path w="632" h="1662" extrusionOk="0">
                <a:moveTo>
                  <a:pt x="0" y="0"/>
                </a:moveTo>
                <a:lnTo>
                  <a:pt x="0" y="100"/>
                </a:lnTo>
                <a:cubicBezTo>
                  <a:pt x="216" y="216"/>
                  <a:pt x="466" y="482"/>
                  <a:pt x="482" y="831"/>
                </a:cubicBezTo>
                <a:cubicBezTo>
                  <a:pt x="499" y="1147"/>
                  <a:pt x="383" y="1413"/>
                  <a:pt x="250" y="1595"/>
                </a:cubicBezTo>
                <a:cubicBezTo>
                  <a:pt x="283" y="1612"/>
                  <a:pt x="316" y="1629"/>
                  <a:pt x="333" y="1662"/>
                </a:cubicBezTo>
                <a:cubicBezTo>
                  <a:pt x="482" y="1446"/>
                  <a:pt x="632" y="1163"/>
                  <a:pt x="615" y="814"/>
                </a:cubicBezTo>
                <a:cubicBezTo>
                  <a:pt x="582" y="598"/>
                  <a:pt x="482" y="399"/>
                  <a:pt x="383" y="266"/>
                </a:cubicBezTo>
                <a:cubicBezTo>
                  <a:pt x="250" y="150"/>
                  <a:pt x="133" y="33"/>
                  <a:pt x="0" y="0"/>
                </a:cubicBezTo>
                <a:close/>
              </a:path>
            </a:pathLst>
          </a:custGeom>
          <a:solidFill>
            <a:srgbClr val="FCE9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3995;p76"/>
          <p:cNvGrpSpPr/>
          <p:nvPr/>
        </p:nvGrpSpPr>
        <p:grpSpPr>
          <a:xfrm>
            <a:off x="7162800" y="310134"/>
            <a:ext cx="1511041" cy="1493298"/>
            <a:chOff x="1667575" y="2135300"/>
            <a:chExt cx="1245500" cy="1230875"/>
          </a:xfrm>
        </p:grpSpPr>
        <p:sp>
          <p:nvSpPr>
            <p:cNvPr id="75" name="Google Shape;3996;p76"/>
            <p:cNvSpPr/>
            <p:nvPr/>
          </p:nvSpPr>
          <p:spPr>
            <a:xfrm>
              <a:off x="1667575" y="2229725"/>
              <a:ext cx="1245500" cy="1026025"/>
            </a:xfrm>
            <a:custGeom>
              <a:avLst/>
              <a:gdLst/>
              <a:ahLst/>
              <a:cxnLst/>
              <a:rect l="l" t="t" r="r" b="b"/>
              <a:pathLst>
                <a:path w="49820" h="41041" extrusionOk="0">
                  <a:moveTo>
                    <a:pt x="34945" y="1"/>
                  </a:moveTo>
                  <a:cubicBezTo>
                    <a:pt x="31726" y="1"/>
                    <a:pt x="28635" y="2138"/>
                    <a:pt x="27157" y="4972"/>
                  </a:cubicBezTo>
                  <a:cubicBezTo>
                    <a:pt x="25982" y="7299"/>
                    <a:pt x="24691" y="9834"/>
                    <a:pt x="22237" y="11020"/>
                  </a:cubicBezTo>
                  <a:cubicBezTo>
                    <a:pt x="20851" y="11705"/>
                    <a:pt x="19294" y="11825"/>
                    <a:pt x="17722" y="11825"/>
                  </a:cubicBezTo>
                  <a:cubicBezTo>
                    <a:pt x="16993" y="11825"/>
                    <a:pt x="16262" y="11800"/>
                    <a:pt x="15543" y="11792"/>
                  </a:cubicBezTo>
                  <a:cubicBezTo>
                    <a:pt x="15372" y="11790"/>
                    <a:pt x="15201" y="11788"/>
                    <a:pt x="15030" y="11788"/>
                  </a:cubicBezTo>
                  <a:cubicBezTo>
                    <a:pt x="12230" y="11788"/>
                    <a:pt x="9449" y="12152"/>
                    <a:pt x="6810" y="13129"/>
                  </a:cubicBezTo>
                  <a:cubicBezTo>
                    <a:pt x="3987" y="14166"/>
                    <a:pt x="2685" y="15260"/>
                    <a:pt x="1602" y="18256"/>
                  </a:cubicBezTo>
                  <a:cubicBezTo>
                    <a:pt x="370" y="21678"/>
                    <a:pt x="1" y="25468"/>
                    <a:pt x="911" y="28994"/>
                  </a:cubicBezTo>
                  <a:cubicBezTo>
                    <a:pt x="3292" y="38176"/>
                    <a:pt x="11790" y="41040"/>
                    <a:pt x="20271" y="41040"/>
                  </a:cubicBezTo>
                  <a:cubicBezTo>
                    <a:pt x="23282" y="41040"/>
                    <a:pt x="26291" y="40679"/>
                    <a:pt x="29023" y="40112"/>
                  </a:cubicBezTo>
                  <a:cubicBezTo>
                    <a:pt x="39703" y="37900"/>
                    <a:pt x="49139" y="30515"/>
                    <a:pt x="49623" y="18901"/>
                  </a:cubicBezTo>
                  <a:cubicBezTo>
                    <a:pt x="49819" y="14673"/>
                    <a:pt x="49093" y="8244"/>
                    <a:pt x="46478" y="4741"/>
                  </a:cubicBezTo>
                  <a:cubicBezTo>
                    <a:pt x="44105" y="1573"/>
                    <a:pt x="38955" y="156"/>
                    <a:pt x="35222" y="6"/>
                  </a:cubicBezTo>
                  <a:cubicBezTo>
                    <a:pt x="35129" y="3"/>
                    <a:pt x="35037" y="1"/>
                    <a:pt x="34945" y="1"/>
                  </a:cubicBezTo>
                  <a:close/>
                </a:path>
              </a:pathLst>
            </a:custGeom>
            <a:solidFill>
              <a:srgbClr val="6FA0A4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97;p76"/>
            <p:cNvSpPr/>
            <p:nvPr/>
          </p:nvSpPr>
          <p:spPr>
            <a:xfrm>
              <a:off x="1859700" y="2189650"/>
              <a:ext cx="1022825" cy="797200"/>
            </a:xfrm>
            <a:custGeom>
              <a:avLst/>
              <a:gdLst/>
              <a:ahLst/>
              <a:cxnLst/>
              <a:rect l="l" t="t" r="r" b="b"/>
              <a:pathLst>
                <a:path w="40913" h="31888" extrusionOk="0">
                  <a:moveTo>
                    <a:pt x="32434" y="0"/>
                  </a:moveTo>
                  <a:cubicBezTo>
                    <a:pt x="30639" y="0"/>
                    <a:pt x="28831" y="611"/>
                    <a:pt x="27421" y="1736"/>
                  </a:cubicBezTo>
                  <a:cubicBezTo>
                    <a:pt x="26189" y="2750"/>
                    <a:pt x="25543" y="3717"/>
                    <a:pt x="25094" y="5273"/>
                  </a:cubicBezTo>
                  <a:cubicBezTo>
                    <a:pt x="24679" y="6736"/>
                    <a:pt x="24460" y="8291"/>
                    <a:pt x="23642" y="9616"/>
                  </a:cubicBezTo>
                  <a:cubicBezTo>
                    <a:pt x="22847" y="10884"/>
                    <a:pt x="21603" y="11817"/>
                    <a:pt x="20267" y="12485"/>
                  </a:cubicBezTo>
                  <a:cubicBezTo>
                    <a:pt x="16972" y="14110"/>
                    <a:pt x="13285" y="14870"/>
                    <a:pt x="9759" y="15838"/>
                  </a:cubicBezTo>
                  <a:cubicBezTo>
                    <a:pt x="6671" y="16690"/>
                    <a:pt x="3503" y="18027"/>
                    <a:pt x="1729" y="20688"/>
                  </a:cubicBezTo>
                  <a:cubicBezTo>
                    <a:pt x="427" y="22682"/>
                    <a:pt x="1" y="25447"/>
                    <a:pt x="726" y="27716"/>
                  </a:cubicBezTo>
                  <a:cubicBezTo>
                    <a:pt x="1389" y="29839"/>
                    <a:pt x="3131" y="31887"/>
                    <a:pt x="5409" y="31887"/>
                  </a:cubicBezTo>
                  <a:cubicBezTo>
                    <a:pt x="5666" y="31887"/>
                    <a:pt x="5930" y="31861"/>
                    <a:pt x="6199" y="31806"/>
                  </a:cubicBezTo>
                  <a:cubicBezTo>
                    <a:pt x="5358" y="31000"/>
                    <a:pt x="4529" y="30182"/>
                    <a:pt x="3964" y="29191"/>
                  </a:cubicBezTo>
                  <a:cubicBezTo>
                    <a:pt x="3399" y="28200"/>
                    <a:pt x="3134" y="26956"/>
                    <a:pt x="3503" y="25873"/>
                  </a:cubicBezTo>
                  <a:cubicBezTo>
                    <a:pt x="3999" y="24490"/>
                    <a:pt x="5416" y="23626"/>
                    <a:pt x="6856" y="23396"/>
                  </a:cubicBezTo>
                  <a:cubicBezTo>
                    <a:pt x="7223" y="23337"/>
                    <a:pt x="7592" y="23312"/>
                    <a:pt x="7961" y="23312"/>
                  </a:cubicBezTo>
                  <a:cubicBezTo>
                    <a:pt x="9044" y="23312"/>
                    <a:pt x="10135" y="23527"/>
                    <a:pt x="11199" y="23742"/>
                  </a:cubicBezTo>
                  <a:cubicBezTo>
                    <a:pt x="14368" y="24375"/>
                    <a:pt x="17559" y="24986"/>
                    <a:pt x="20785" y="25032"/>
                  </a:cubicBezTo>
                  <a:cubicBezTo>
                    <a:pt x="21004" y="25035"/>
                    <a:pt x="21222" y="25036"/>
                    <a:pt x="21440" y="25036"/>
                  </a:cubicBezTo>
                  <a:cubicBezTo>
                    <a:pt x="25796" y="25036"/>
                    <a:pt x="29817" y="24449"/>
                    <a:pt x="33493" y="21771"/>
                  </a:cubicBezTo>
                  <a:cubicBezTo>
                    <a:pt x="35809" y="20078"/>
                    <a:pt x="38136" y="17750"/>
                    <a:pt x="39116" y="15020"/>
                  </a:cubicBezTo>
                  <a:cubicBezTo>
                    <a:pt x="40498" y="11149"/>
                    <a:pt x="40913" y="6863"/>
                    <a:pt x="38793" y="3164"/>
                  </a:cubicBezTo>
                  <a:cubicBezTo>
                    <a:pt x="38148" y="2024"/>
                    <a:pt x="36615" y="1148"/>
                    <a:pt x="35452" y="630"/>
                  </a:cubicBezTo>
                  <a:cubicBezTo>
                    <a:pt x="34503" y="204"/>
                    <a:pt x="33471" y="0"/>
                    <a:pt x="32434" y="0"/>
                  </a:cubicBezTo>
                  <a:close/>
                </a:path>
              </a:pathLst>
            </a:custGeom>
            <a:solidFill>
              <a:srgbClr val="D6D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98;p76"/>
            <p:cNvSpPr/>
            <p:nvPr/>
          </p:nvSpPr>
          <p:spPr>
            <a:xfrm>
              <a:off x="2549550" y="2294925"/>
              <a:ext cx="117525" cy="147775"/>
            </a:xfrm>
            <a:custGeom>
              <a:avLst/>
              <a:gdLst/>
              <a:ahLst/>
              <a:cxnLst/>
              <a:rect l="l" t="t" r="r" b="b"/>
              <a:pathLst>
                <a:path w="4701" h="5911" extrusionOk="0">
                  <a:moveTo>
                    <a:pt x="3305" y="1"/>
                  </a:moveTo>
                  <a:cubicBezTo>
                    <a:pt x="3056" y="1"/>
                    <a:pt x="2802" y="106"/>
                    <a:pt x="2535" y="232"/>
                  </a:cubicBezTo>
                  <a:cubicBezTo>
                    <a:pt x="1659" y="693"/>
                    <a:pt x="1026" y="1592"/>
                    <a:pt x="553" y="2421"/>
                  </a:cubicBezTo>
                  <a:cubicBezTo>
                    <a:pt x="277" y="2905"/>
                    <a:pt x="81" y="3424"/>
                    <a:pt x="35" y="3954"/>
                  </a:cubicBezTo>
                  <a:cubicBezTo>
                    <a:pt x="0" y="4495"/>
                    <a:pt x="162" y="5060"/>
                    <a:pt x="553" y="5451"/>
                  </a:cubicBezTo>
                  <a:cubicBezTo>
                    <a:pt x="869" y="5767"/>
                    <a:pt x="1301" y="5911"/>
                    <a:pt x="1746" y="5911"/>
                  </a:cubicBezTo>
                  <a:cubicBezTo>
                    <a:pt x="2177" y="5911"/>
                    <a:pt x="2621" y="5776"/>
                    <a:pt x="2984" y="5532"/>
                  </a:cubicBezTo>
                  <a:cubicBezTo>
                    <a:pt x="3722" y="5048"/>
                    <a:pt x="4148" y="4230"/>
                    <a:pt x="4413" y="3389"/>
                  </a:cubicBezTo>
                  <a:cubicBezTo>
                    <a:pt x="4586" y="2825"/>
                    <a:pt x="4701" y="2191"/>
                    <a:pt x="4620" y="1592"/>
                  </a:cubicBezTo>
                  <a:cubicBezTo>
                    <a:pt x="4528" y="1039"/>
                    <a:pt x="4252" y="474"/>
                    <a:pt x="3779" y="152"/>
                  </a:cubicBezTo>
                  <a:cubicBezTo>
                    <a:pt x="3622" y="44"/>
                    <a:pt x="3465" y="1"/>
                    <a:pt x="3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99;p76"/>
            <p:cNvSpPr/>
            <p:nvPr/>
          </p:nvSpPr>
          <p:spPr>
            <a:xfrm>
              <a:off x="2715025" y="2308425"/>
              <a:ext cx="117675" cy="143850"/>
            </a:xfrm>
            <a:custGeom>
              <a:avLst/>
              <a:gdLst/>
              <a:ahLst/>
              <a:cxnLst/>
              <a:rect l="l" t="t" r="r" b="b"/>
              <a:pathLst>
                <a:path w="4707" h="5754" extrusionOk="0">
                  <a:moveTo>
                    <a:pt x="1988" y="0"/>
                  </a:moveTo>
                  <a:cubicBezTo>
                    <a:pt x="1" y="0"/>
                    <a:pt x="883" y="3948"/>
                    <a:pt x="1538" y="4865"/>
                  </a:cubicBezTo>
                  <a:cubicBezTo>
                    <a:pt x="1883" y="5332"/>
                    <a:pt x="2415" y="5754"/>
                    <a:pt x="2978" y="5754"/>
                  </a:cubicBezTo>
                  <a:cubicBezTo>
                    <a:pt x="3055" y="5754"/>
                    <a:pt x="3132" y="5746"/>
                    <a:pt x="3209" y="5729"/>
                  </a:cubicBezTo>
                  <a:cubicBezTo>
                    <a:pt x="3762" y="5603"/>
                    <a:pt x="4119" y="5084"/>
                    <a:pt x="4303" y="4566"/>
                  </a:cubicBezTo>
                  <a:cubicBezTo>
                    <a:pt x="4707" y="3425"/>
                    <a:pt x="4534" y="2112"/>
                    <a:pt x="3843" y="1121"/>
                  </a:cubicBezTo>
                  <a:cubicBezTo>
                    <a:pt x="3485" y="602"/>
                    <a:pt x="2967" y="153"/>
                    <a:pt x="2345" y="38"/>
                  </a:cubicBezTo>
                  <a:cubicBezTo>
                    <a:pt x="2217" y="13"/>
                    <a:pt x="2098" y="0"/>
                    <a:pt x="1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00;p76"/>
            <p:cNvSpPr/>
            <p:nvPr/>
          </p:nvSpPr>
          <p:spPr>
            <a:xfrm>
              <a:off x="2649500" y="2397175"/>
              <a:ext cx="79500" cy="78700"/>
            </a:xfrm>
            <a:custGeom>
              <a:avLst/>
              <a:gdLst/>
              <a:ahLst/>
              <a:cxnLst/>
              <a:rect l="l" t="t" r="r" b="b"/>
              <a:pathLst>
                <a:path w="3180" h="3148" extrusionOk="0">
                  <a:moveTo>
                    <a:pt x="1722" y="0"/>
                  </a:moveTo>
                  <a:cubicBezTo>
                    <a:pt x="658" y="0"/>
                    <a:pt x="1" y="2055"/>
                    <a:pt x="46" y="2871"/>
                  </a:cubicBezTo>
                  <a:cubicBezTo>
                    <a:pt x="416" y="2574"/>
                    <a:pt x="873" y="2438"/>
                    <a:pt x="1337" y="2438"/>
                  </a:cubicBezTo>
                  <a:cubicBezTo>
                    <a:pt x="1972" y="2438"/>
                    <a:pt x="2618" y="2694"/>
                    <a:pt x="3065" y="3147"/>
                  </a:cubicBezTo>
                  <a:cubicBezTo>
                    <a:pt x="3180" y="2283"/>
                    <a:pt x="2927" y="1603"/>
                    <a:pt x="2592" y="831"/>
                  </a:cubicBezTo>
                  <a:cubicBezTo>
                    <a:pt x="2431" y="451"/>
                    <a:pt x="2155" y="36"/>
                    <a:pt x="1774" y="2"/>
                  </a:cubicBezTo>
                  <a:cubicBezTo>
                    <a:pt x="1757" y="1"/>
                    <a:pt x="1739" y="0"/>
                    <a:pt x="1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01;p76"/>
            <p:cNvSpPr/>
            <p:nvPr/>
          </p:nvSpPr>
          <p:spPr>
            <a:xfrm>
              <a:off x="1708775" y="2135300"/>
              <a:ext cx="993150" cy="1108475"/>
            </a:xfrm>
            <a:custGeom>
              <a:avLst/>
              <a:gdLst/>
              <a:ahLst/>
              <a:cxnLst/>
              <a:rect l="l" t="t" r="r" b="b"/>
              <a:pathLst>
                <a:path w="39726" h="44339" extrusionOk="0">
                  <a:moveTo>
                    <a:pt x="9456" y="0"/>
                  </a:moveTo>
                  <a:cubicBezTo>
                    <a:pt x="9236" y="0"/>
                    <a:pt x="9014" y="9"/>
                    <a:pt x="8791" y="27"/>
                  </a:cubicBezTo>
                  <a:cubicBezTo>
                    <a:pt x="6049" y="234"/>
                    <a:pt x="3422" y="1709"/>
                    <a:pt x="1925" y="4060"/>
                  </a:cubicBezTo>
                  <a:cubicBezTo>
                    <a:pt x="173" y="6802"/>
                    <a:pt x="0" y="10396"/>
                    <a:pt x="818" y="13472"/>
                  </a:cubicBezTo>
                  <a:cubicBezTo>
                    <a:pt x="1648" y="16583"/>
                    <a:pt x="3054" y="19844"/>
                    <a:pt x="5565" y="21941"/>
                  </a:cubicBezTo>
                  <a:cubicBezTo>
                    <a:pt x="8088" y="24061"/>
                    <a:pt x="11418" y="24971"/>
                    <a:pt x="14667" y="25351"/>
                  </a:cubicBezTo>
                  <a:cubicBezTo>
                    <a:pt x="17939" y="25743"/>
                    <a:pt x="21257" y="25674"/>
                    <a:pt x="24506" y="26088"/>
                  </a:cubicBezTo>
                  <a:cubicBezTo>
                    <a:pt x="27778" y="26503"/>
                    <a:pt x="31073" y="27494"/>
                    <a:pt x="33539" y="29671"/>
                  </a:cubicBezTo>
                  <a:cubicBezTo>
                    <a:pt x="35786" y="31676"/>
                    <a:pt x="37641" y="35040"/>
                    <a:pt x="36419" y="38024"/>
                  </a:cubicBezTo>
                  <a:cubicBezTo>
                    <a:pt x="35774" y="39626"/>
                    <a:pt x="34472" y="40905"/>
                    <a:pt x="32986" y="41803"/>
                  </a:cubicBezTo>
                  <a:cubicBezTo>
                    <a:pt x="31523" y="42702"/>
                    <a:pt x="29852" y="43244"/>
                    <a:pt x="28193" y="43704"/>
                  </a:cubicBezTo>
                  <a:lnTo>
                    <a:pt x="28608" y="44338"/>
                  </a:lnTo>
                  <a:cubicBezTo>
                    <a:pt x="32548" y="43716"/>
                    <a:pt x="36846" y="41976"/>
                    <a:pt x="38620" y="38163"/>
                  </a:cubicBezTo>
                  <a:cubicBezTo>
                    <a:pt x="39726" y="35789"/>
                    <a:pt x="39726" y="32771"/>
                    <a:pt x="38712" y="30351"/>
                  </a:cubicBezTo>
                  <a:cubicBezTo>
                    <a:pt x="37825" y="28254"/>
                    <a:pt x="36235" y="26192"/>
                    <a:pt x="34680" y="24533"/>
                  </a:cubicBezTo>
                  <a:cubicBezTo>
                    <a:pt x="33078" y="22851"/>
                    <a:pt x="30186" y="22021"/>
                    <a:pt x="28089" y="21100"/>
                  </a:cubicBezTo>
                  <a:cubicBezTo>
                    <a:pt x="25244" y="19832"/>
                    <a:pt x="22317" y="18265"/>
                    <a:pt x="20658" y="15627"/>
                  </a:cubicBezTo>
                  <a:cubicBezTo>
                    <a:pt x="19379" y="13565"/>
                    <a:pt x="19045" y="11122"/>
                    <a:pt x="18815" y="8760"/>
                  </a:cubicBezTo>
                  <a:cubicBezTo>
                    <a:pt x="18341" y="4080"/>
                    <a:pt x="14216" y="0"/>
                    <a:pt x="9456" y="0"/>
                  </a:cubicBezTo>
                  <a:close/>
                </a:path>
              </a:pathLst>
            </a:custGeom>
            <a:solidFill>
              <a:srgbClr val="C3C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02;p76"/>
            <p:cNvSpPr/>
            <p:nvPr/>
          </p:nvSpPr>
          <p:spPr>
            <a:xfrm>
              <a:off x="1780200" y="2292025"/>
              <a:ext cx="100850" cy="163425"/>
            </a:xfrm>
            <a:custGeom>
              <a:avLst/>
              <a:gdLst/>
              <a:ahLst/>
              <a:cxnLst/>
              <a:rect l="l" t="t" r="r" b="b"/>
              <a:pathLst>
                <a:path w="4034" h="6537" extrusionOk="0">
                  <a:moveTo>
                    <a:pt x="2279" y="0"/>
                  </a:moveTo>
                  <a:cubicBezTo>
                    <a:pt x="1418" y="0"/>
                    <a:pt x="730" y="1205"/>
                    <a:pt x="450" y="2007"/>
                  </a:cubicBezTo>
                  <a:cubicBezTo>
                    <a:pt x="81" y="3067"/>
                    <a:pt x="1" y="4358"/>
                    <a:pt x="542" y="5395"/>
                  </a:cubicBezTo>
                  <a:cubicBezTo>
                    <a:pt x="862" y="6015"/>
                    <a:pt x="1515" y="6537"/>
                    <a:pt x="2181" y="6537"/>
                  </a:cubicBezTo>
                  <a:cubicBezTo>
                    <a:pt x="2307" y="6537"/>
                    <a:pt x="2434" y="6518"/>
                    <a:pt x="2558" y="6478"/>
                  </a:cubicBezTo>
                  <a:cubicBezTo>
                    <a:pt x="3192" y="6259"/>
                    <a:pt x="3538" y="5579"/>
                    <a:pt x="3722" y="4934"/>
                  </a:cubicBezTo>
                  <a:cubicBezTo>
                    <a:pt x="3964" y="4070"/>
                    <a:pt x="4033" y="3148"/>
                    <a:pt x="3918" y="2261"/>
                  </a:cubicBezTo>
                  <a:cubicBezTo>
                    <a:pt x="3803" y="1523"/>
                    <a:pt x="3572" y="763"/>
                    <a:pt x="3031" y="314"/>
                  </a:cubicBezTo>
                  <a:cubicBezTo>
                    <a:pt x="2770" y="93"/>
                    <a:pt x="2518" y="0"/>
                    <a:pt x="2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003;p76"/>
            <p:cNvSpPr/>
            <p:nvPr/>
          </p:nvSpPr>
          <p:spPr>
            <a:xfrm>
              <a:off x="1960800" y="2234275"/>
              <a:ext cx="135700" cy="133325"/>
            </a:xfrm>
            <a:custGeom>
              <a:avLst/>
              <a:gdLst/>
              <a:ahLst/>
              <a:cxnLst/>
              <a:rect l="l" t="t" r="r" b="b"/>
              <a:pathLst>
                <a:path w="5428" h="5333" extrusionOk="0">
                  <a:moveTo>
                    <a:pt x="1626" y="1"/>
                  </a:moveTo>
                  <a:cubicBezTo>
                    <a:pt x="1130" y="1"/>
                    <a:pt x="663" y="134"/>
                    <a:pt x="427" y="515"/>
                  </a:cubicBezTo>
                  <a:cubicBezTo>
                    <a:pt x="1" y="1218"/>
                    <a:pt x="715" y="2889"/>
                    <a:pt x="1015" y="3522"/>
                  </a:cubicBezTo>
                  <a:cubicBezTo>
                    <a:pt x="1383" y="4271"/>
                    <a:pt x="1982" y="4963"/>
                    <a:pt x="2777" y="5228"/>
                  </a:cubicBezTo>
                  <a:cubicBezTo>
                    <a:pt x="2985" y="5298"/>
                    <a:pt x="3207" y="5332"/>
                    <a:pt x="3430" y="5332"/>
                  </a:cubicBezTo>
                  <a:cubicBezTo>
                    <a:pt x="4052" y="5332"/>
                    <a:pt x="4679" y="5065"/>
                    <a:pt x="5001" y="4548"/>
                  </a:cubicBezTo>
                  <a:cubicBezTo>
                    <a:pt x="5427" y="3868"/>
                    <a:pt x="5277" y="2981"/>
                    <a:pt x="4932" y="2255"/>
                  </a:cubicBezTo>
                  <a:cubicBezTo>
                    <a:pt x="4529" y="1437"/>
                    <a:pt x="3883" y="700"/>
                    <a:pt x="3042" y="308"/>
                  </a:cubicBezTo>
                  <a:cubicBezTo>
                    <a:pt x="2699" y="148"/>
                    <a:pt x="2147" y="1"/>
                    <a:pt x="1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004;p76"/>
            <p:cNvSpPr/>
            <p:nvPr/>
          </p:nvSpPr>
          <p:spPr>
            <a:xfrm>
              <a:off x="1902625" y="2360625"/>
              <a:ext cx="110625" cy="89650"/>
            </a:xfrm>
            <a:custGeom>
              <a:avLst/>
              <a:gdLst/>
              <a:ahLst/>
              <a:cxnLst/>
              <a:rect l="l" t="t" r="r" b="b"/>
              <a:pathLst>
                <a:path w="4425" h="3586" extrusionOk="0">
                  <a:moveTo>
                    <a:pt x="2026" y="0"/>
                  </a:moveTo>
                  <a:cubicBezTo>
                    <a:pt x="1962" y="0"/>
                    <a:pt x="1897" y="4"/>
                    <a:pt x="1832" y="12"/>
                  </a:cubicBezTo>
                  <a:cubicBezTo>
                    <a:pt x="254" y="197"/>
                    <a:pt x="35" y="2155"/>
                    <a:pt x="0" y="3411"/>
                  </a:cubicBezTo>
                  <a:cubicBezTo>
                    <a:pt x="0" y="3480"/>
                    <a:pt x="23" y="3572"/>
                    <a:pt x="92" y="3584"/>
                  </a:cubicBezTo>
                  <a:cubicBezTo>
                    <a:pt x="98" y="3585"/>
                    <a:pt x="102" y="3585"/>
                    <a:pt x="107" y="3585"/>
                  </a:cubicBezTo>
                  <a:cubicBezTo>
                    <a:pt x="158" y="3585"/>
                    <a:pt x="198" y="3533"/>
                    <a:pt x="219" y="3480"/>
                  </a:cubicBezTo>
                  <a:cubicBezTo>
                    <a:pt x="907" y="2299"/>
                    <a:pt x="2583" y="1823"/>
                    <a:pt x="3943" y="1823"/>
                  </a:cubicBezTo>
                  <a:cubicBezTo>
                    <a:pt x="4109" y="1823"/>
                    <a:pt x="4270" y="1830"/>
                    <a:pt x="4425" y="1844"/>
                  </a:cubicBezTo>
                  <a:cubicBezTo>
                    <a:pt x="4113" y="1383"/>
                    <a:pt x="3791" y="899"/>
                    <a:pt x="3376" y="554"/>
                  </a:cubicBezTo>
                  <a:cubicBezTo>
                    <a:pt x="2989" y="227"/>
                    <a:pt x="2520" y="0"/>
                    <a:pt x="2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05;p76"/>
            <p:cNvSpPr/>
            <p:nvPr/>
          </p:nvSpPr>
          <p:spPr>
            <a:xfrm>
              <a:off x="2018700" y="2848275"/>
              <a:ext cx="580400" cy="517900"/>
            </a:xfrm>
            <a:custGeom>
              <a:avLst/>
              <a:gdLst/>
              <a:ahLst/>
              <a:cxnLst/>
              <a:rect l="l" t="t" r="r" b="b"/>
              <a:pathLst>
                <a:path w="23216" h="20716" extrusionOk="0">
                  <a:moveTo>
                    <a:pt x="6571" y="1"/>
                  </a:moveTo>
                  <a:cubicBezTo>
                    <a:pt x="5922" y="1"/>
                    <a:pt x="5270" y="77"/>
                    <a:pt x="4632" y="208"/>
                  </a:cubicBezTo>
                  <a:cubicBezTo>
                    <a:pt x="3192" y="507"/>
                    <a:pt x="1971" y="887"/>
                    <a:pt x="1337" y="2270"/>
                  </a:cubicBezTo>
                  <a:cubicBezTo>
                    <a:pt x="116" y="4978"/>
                    <a:pt x="0" y="8169"/>
                    <a:pt x="1049" y="10946"/>
                  </a:cubicBezTo>
                  <a:cubicBezTo>
                    <a:pt x="1406" y="11902"/>
                    <a:pt x="1901" y="12824"/>
                    <a:pt x="1959" y="13849"/>
                  </a:cubicBezTo>
                  <a:cubicBezTo>
                    <a:pt x="2063" y="15762"/>
                    <a:pt x="565" y="17432"/>
                    <a:pt x="415" y="19345"/>
                  </a:cubicBezTo>
                  <a:cubicBezTo>
                    <a:pt x="3584" y="20271"/>
                    <a:pt x="6885" y="20716"/>
                    <a:pt x="10188" y="20716"/>
                  </a:cubicBezTo>
                  <a:cubicBezTo>
                    <a:pt x="12842" y="20716"/>
                    <a:pt x="15497" y="20429"/>
                    <a:pt x="18089" y="19875"/>
                  </a:cubicBezTo>
                  <a:cubicBezTo>
                    <a:pt x="18607" y="19771"/>
                    <a:pt x="19172" y="19610"/>
                    <a:pt x="19437" y="19149"/>
                  </a:cubicBezTo>
                  <a:cubicBezTo>
                    <a:pt x="19667" y="18746"/>
                    <a:pt x="19587" y="18227"/>
                    <a:pt x="19471" y="17778"/>
                  </a:cubicBezTo>
                  <a:cubicBezTo>
                    <a:pt x="19034" y="15983"/>
                    <a:pt x="18494" y="14222"/>
                    <a:pt x="17804" y="12508"/>
                  </a:cubicBezTo>
                  <a:lnTo>
                    <a:pt x="17804" y="12508"/>
                  </a:lnTo>
                  <a:cubicBezTo>
                    <a:pt x="17825" y="12557"/>
                    <a:pt x="17881" y="12578"/>
                    <a:pt x="17961" y="12578"/>
                  </a:cubicBezTo>
                  <a:cubicBezTo>
                    <a:pt x="18468" y="12578"/>
                    <a:pt x="19965" y="11718"/>
                    <a:pt x="20163" y="11579"/>
                  </a:cubicBezTo>
                  <a:cubicBezTo>
                    <a:pt x="23216" y="9494"/>
                    <a:pt x="21591" y="6130"/>
                    <a:pt x="19921" y="3664"/>
                  </a:cubicBezTo>
                  <a:cubicBezTo>
                    <a:pt x="19863" y="3583"/>
                    <a:pt x="19806" y="3491"/>
                    <a:pt x="19748" y="3422"/>
                  </a:cubicBezTo>
                  <a:cubicBezTo>
                    <a:pt x="18918" y="2235"/>
                    <a:pt x="18112" y="911"/>
                    <a:pt x="16637" y="507"/>
                  </a:cubicBezTo>
                  <a:cubicBezTo>
                    <a:pt x="15925" y="313"/>
                    <a:pt x="15183" y="210"/>
                    <a:pt x="14452" y="210"/>
                  </a:cubicBezTo>
                  <a:cubicBezTo>
                    <a:pt x="13882" y="210"/>
                    <a:pt x="13317" y="272"/>
                    <a:pt x="12778" y="404"/>
                  </a:cubicBezTo>
                  <a:cubicBezTo>
                    <a:pt x="12130" y="564"/>
                    <a:pt x="11440" y="663"/>
                    <a:pt x="10754" y="663"/>
                  </a:cubicBezTo>
                  <a:cubicBezTo>
                    <a:pt x="10110" y="663"/>
                    <a:pt x="9469" y="576"/>
                    <a:pt x="8872" y="369"/>
                  </a:cubicBezTo>
                  <a:cubicBezTo>
                    <a:pt x="8129" y="111"/>
                    <a:pt x="7353" y="1"/>
                    <a:pt x="6571" y="1"/>
                  </a:cubicBezTo>
                  <a:close/>
                </a:path>
              </a:pathLst>
            </a:custGeom>
            <a:solidFill>
              <a:srgbClr val="98C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006;p76"/>
            <p:cNvSpPr/>
            <p:nvPr/>
          </p:nvSpPr>
          <p:spPr>
            <a:xfrm>
              <a:off x="2200150" y="2849425"/>
              <a:ext cx="165375" cy="70700"/>
            </a:xfrm>
            <a:custGeom>
              <a:avLst/>
              <a:gdLst/>
              <a:ahLst/>
              <a:cxnLst/>
              <a:rect l="l" t="t" r="r" b="b"/>
              <a:pathLst>
                <a:path w="6615" h="2828" extrusionOk="0">
                  <a:moveTo>
                    <a:pt x="1" y="0"/>
                  </a:moveTo>
                  <a:lnTo>
                    <a:pt x="24" y="461"/>
                  </a:lnTo>
                  <a:cubicBezTo>
                    <a:pt x="102" y="1784"/>
                    <a:pt x="1176" y="2827"/>
                    <a:pt x="2493" y="2827"/>
                  </a:cubicBezTo>
                  <a:cubicBezTo>
                    <a:pt x="2541" y="2827"/>
                    <a:pt x="2590" y="2826"/>
                    <a:pt x="2639" y="2823"/>
                  </a:cubicBezTo>
                  <a:lnTo>
                    <a:pt x="4218" y="2754"/>
                  </a:lnTo>
                  <a:cubicBezTo>
                    <a:pt x="5554" y="2673"/>
                    <a:pt x="6614" y="1544"/>
                    <a:pt x="6580" y="208"/>
                  </a:cubicBezTo>
                  <a:lnTo>
                    <a:pt x="6580" y="208"/>
                  </a:lnTo>
                  <a:cubicBezTo>
                    <a:pt x="6222" y="231"/>
                    <a:pt x="5865" y="288"/>
                    <a:pt x="5520" y="381"/>
                  </a:cubicBezTo>
                  <a:cubicBezTo>
                    <a:pt x="4872" y="535"/>
                    <a:pt x="4182" y="634"/>
                    <a:pt x="3496" y="634"/>
                  </a:cubicBezTo>
                  <a:cubicBezTo>
                    <a:pt x="2852" y="634"/>
                    <a:pt x="2211" y="547"/>
                    <a:pt x="1614" y="335"/>
                  </a:cubicBezTo>
                  <a:cubicBezTo>
                    <a:pt x="1095" y="150"/>
                    <a:pt x="542" y="46"/>
                    <a:pt x="1" y="0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007;p76"/>
            <p:cNvSpPr/>
            <p:nvPr/>
          </p:nvSpPr>
          <p:spPr>
            <a:xfrm>
              <a:off x="2218025" y="2716650"/>
              <a:ext cx="122150" cy="178325"/>
            </a:xfrm>
            <a:custGeom>
              <a:avLst/>
              <a:gdLst/>
              <a:ahLst/>
              <a:cxnLst/>
              <a:rect l="l" t="t" r="r" b="b"/>
              <a:pathLst>
                <a:path w="4886" h="7133" extrusionOk="0">
                  <a:moveTo>
                    <a:pt x="4574" y="0"/>
                  </a:moveTo>
                  <a:lnTo>
                    <a:pt x="0" y="219"/>
                  </a:lnTo>
                  <a:lnTo>
                    <a:pt x="288" y="6256"/>
                  </a:lnTo>
                  <a:cubicBezTo>
                    <a:pt x="322" y="6760"/>
                    <a:pt x="725" y="7133"/>
                    <a:pt x="1212" y="7133"/>
                  </a:cubicBezTo>
                  <a:cubicBezTo>
                    <a:pt x="1227" y="7133"/>
                    <a:pt x="1241" y="7132"/>
                    <a:pt x="1256" y="7132"/>
                  </a:cubicBezTo>
                  <a:lnTo>
                    <a:pt x="3998" y="7005"/>
                  </a:lnTo>
                  <a:cubicBezTo>
                    <a:pt x="4493" y="6970"/>
                    <a:pt x="4885" y="6544"/>
                    <a:pt x="4862" y="6037"/>
                  </a:cubicBezTo>
                  <a:lnTo>
                    <a:pt x="4574" y="0"/>
                  </a:ln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008;p76"/>
            <p:cNvSpPr/>
            <p:nvPr/>
          </p:nvSpPr>
          <p:spPr>
            <a:xfrm>
              <a:off x="1951000" y="2402950"/>
              <a:ext cx="656450" cy="396675"/>
            </a:xfrm>
            <a:custGeom>
              <a:avLst/>
              <a:gdLst/>
              <a:ahLst/>
              <a:cxnLst/>
              <a:rect l="l" t="t" r="r" b="b"/>
              <a:pathLst>
                <a:path w="26258" h="15867" extrusionOk="0">
                  <a:moveTo>
                    <a:pt x="11499" y="0"/>
                  </a:moveTo>
                  <a:cubicBezTo>
                    <a:pt x="10348" y="0"/>
                    <a:pt x="9228" y="200"/>
                    <a:pt x="8112" y="681"/>
                  </a:cubicBezTo>
                  <a:cubicBezTo>
                    <a:pt x="7513" y="923"/>
                    <a:pt x="6787" y="1257"/>
                    <a:pt x="6303" y="1706"/>
                  </a:cubicBezTo>
                  <a:cubicBezTo>
                    <a:pt x="5900" y="2110"/>
                    <a:pt x="5612" y="2720"/>
                    <a:pt x="5370" y="3227"/>
                  </a:cubicBezTo>
                  <a:cubicBezTo>
                    <a:pt x="4667" y="4702"/>
                    <a:pt x="4805" y="6488"/>
                    <a:pt x="4344" y="8066"/>
                  </a:cubicBezTo>
                  <a:cubicBezTo>
                    <a:pt x="4206" y="8585"/>
                    <a:pt x="4079" y="9311"/>
                    <a:pt x="3803" y="9771"/>
                  </a:cubicBezTo>
                  <a:cubicBezTo>
                    <a:pt x="3526" y="10232"/>
                    <a:pt x="2916" y="10347"/>
                    <a:pt x="2420" y="10509"/>
                  </a:cubicBezTo>
                  <a:cubicBezTo>
                    <a:pt x="1764" y="10705"/>
                    <a:pt x="934" y="10947"/>
                    <a:pt x="485" y="11500"/>
                  </a:cubicBezTo>
                  <a:cubicBezTo>
                    <a:pt x="1" y="12099"/>
                    <a:pt x="1" y="13285"/>
                    <a:pt x="59" y="14011"/>
                  </a:cubicBezTo>
                  <a:cubicBezTo>
                    <a:pt x="819" y="14057"/>
                    <a:pt x="1568" y="14103"/>
                    <a:pt x="2328" y="14150"/>
                  </a:cubicBezTo>
                  <a:lnTo>
                    <a:pt x="2593" y="12894"/>
                  </a:lnTo>
                  <a:cubicBezTo>
                    <a:pt x="2685" y="13435"/>
                    <a:pt x="2801" y="13988"/>
                    <a:pt x="2904" y="14553"/>
                  </a:cubicBezTo>
                  <a:lnTo>
                    <a:pt x="6752" y="14380"/>
                  </a:lnTo>
                  <a:cubicBezTo>
                    <a:pt x="6649" y="13401"/>
                    <a:pt x="6822" y="12398"/>
                    <a:pt x="7236" y="11523"/>
                  </a:cubicBezTo>
                  <a:lnTo>
                    <a:pt x="16269" y="12721"/>
                  </a:lnTo>
                  <a:cubicBezTo>
                    <a:pt x="16442" y="13769"/>
                    <a:pt x="16615" y="14806"/>
                    <a:pt x="16776" y="15866"/>
                  </a:cubicBezTo>
                  <a:cubicBezTo>
                    <a:pt x="17790" y="15636"/>
                    <a:pt x="18781" y="15382"/>
                    <a:pt x="19783" y="15152"/>
                  </a:cubicBezTo>
                  <a:cubicBezTo>
                    <a:pt x="19771" y="14438"/>
                    <a:pt x="19737" y="13712"/>
                    <a:pt x="19725" y="12997"/>
                  </a:cubicBezTo>
                  <a:lnTo>
                    <a:pt x="19725" y="12997"/>
                  </a:lnTo>
                  <a:cubicBezTo>
                    <a:pt x="20013" y="13516"/>
                    <a:pt x="20221" y="14080"/>
                    <a:pt x="20301" y="14668"/>
                  </a:cubicBezTo>
                  <a:cubicBezTo>
                    <a:pt x="21154" y="14495"/>
                    <a:pt x="22007" y="14322"/>
                    <a:pt x="22871" y="14150"/>
                  </a:cubicBezTo>
                  <a:cubicBezTo>
                    <a:pt x="22859" y="13366"/>
                    <a:pt x="22825" y="12606"/>
                    <a:pt x="22813" y="11834"/>
                  </a:cubicBezTo>
                  <a:lnTo>
                    <a:pt x="22813" y="11834"/>
                  </a:lnTo>
                  <a:cubicBezTo>
                    <a:pt x="23355" y="12387"/>
                    <a:pt x="23781" y="13078"/>
                    <a:pt x="24046" y="13815"/>
                  </a:cubicBezTo>
                  <a:cubicBezTo>
                    <a:pt x="24772" y="13712"/>
                    <a:pt x="26223" y="13251"/>
                    <a:pt x="26235" y="12318"/>
                  </a:cubicBezTo>
                  <a:cubicBezTo>
                    <a:pt x="26258" y="11050"/>
                    <a:pt x="25163" y="9725"/>
                    <a:pt x="23919" y="9564"/>
                  </a:cubicBezTo>
                  <a:cubicBezTo>
                    <a:pt x="23516" y="9506"/>
                    <a:pt x="23113" y="9553"/>
                    <a:pt x="22721" y="9426"/>
                  </a:cubicBezTo>
                  <a:cubicBezTo>
                    <a:pt x="22226" y="9253"/>
                    <a:pt x="21857" y="8815"/>
                    <a:pt x="21661" y="8331"/>
                  </a:cubicBezTo>
                  <a:cubicBezTo>
                    <a:pt x="21073" y="6949"/>
                    <a:pt x="21223" y="5336"/>
                    <a:pt x="20682" y="3919"/>
                  </a:cubicBezTo>
                  <a:cubicBezTo>
                    <a:pt x="20186" y="2640"/>
                    <a:pt x="19357" y="1395"/>
                    <a:pt x="18078" y="819"/>
                  </a:cubicBezTo>
                  <a:cubicBezTo>
                    <a:pt x="17018" y="347"/>
                    <a:pt x="16062" y="508"/>
                    <a:pt x="14933" y="405"/>
                  </a:cubicBezTo>
                  <a:cubicBezTo>
                    <a:pt x="14460" y="359"/>
                    <a:pt x="13999" y="266"/>
                    <a:pt x="13538" y="186"/>
                  </a:cubicBezTo>
                  <a:cubicBezTo>
                    <a:pt x="12845" y="67"/>
                    <a:pt x="12167" y="0"/>
                    <a:pt x="11499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009;p76"/>
            <p:cNvSpPr/>
            <p:nvPr/>
          </p:nvSpPr>
          <p:spPr>
            <a:xfrm>
              <a:off x="2087550" y="2431925"/>
              <a:ext cx="411900" cy="387525"/>
            </a:xfrm>
            <a:custGeom>
              <a:avLst/>
              <a:gdLst/>
              <a:ahLst/>
              <a:cxnLst/>
              <a:rect l="l" t="t" r="r" b="b"/>
              <a:pathLst>
                <a:path w="16476" h="15501" extrusionOk="0">
                  <a:moveTo>
                    <a:pt x="7786" y="1"/>
                  </a:moveTo>
                  <a:cubicBezTo>
                    <a:pt x="6500" y="1"/>
                    <a:pt x="5215" y="209"/>
                    <a:pt x="4113" y="547"/>
                  </a:cubicBezTo>
                  <a:cubicBezTo>
                    <a:pt x="3088" y="859"/>
                    <a:pt x="2016" y="1204"/>
                    <a:pt x="1406" y="2126"/>
                  </a:cubicBezTo>
                  <a:cubicBezTo>
                    <a:pt x="714" y="3186"/>
                    <a:pt x="242" y="4649"/>
                    <a:pt x="369" y="5905"/>
                  </a:cubicBezTo>
                  <a:cubicBezTo>
                    <a:pt x="484" y="7011"/>
                    <a:pt x="461" y="8152"/>
                    <a:pt x="207" y="9258"/>
                  </a:cubicBezTo>
                  <a:cubicBezTo>
                    <a:pt x="0" y="10272"/>
                    <a:pt x="58" y="11101"/>
                    <a:pt x="69" y="12138"/>
                  </a:cubicBezTo>
                  <a:cubicBezTo>
                    <a:pt x="92" y="14143"/>
                    <a:pt x="1417" y="15110"/>
                    <a:pt x="3307" y="15283"/>
                  </a:cubicBezTo>
                  <a:cubicBezTo>
                    <a:pt x="4442" y="15389"/>
                    <a:pt x="5607" y="15500"/>
                    <a:pt x="6764" y="15500"/>
                  </a:cubicBezTo>
                  <a:cubicBezTo>
                    <a:pt x="8119" y="15500"/>
                    <a:pt x="9464" y="15348"/>
                    <a:pt x="10738" y="14857"/>
                  </a:cubicBezTo>
                  <a:cubicBezTo>
                    <a:pt x="11878" y="14431"/>
                    <a:pt x="12581" y="13555"/>
                    <a:pt x="13019" y="12530"/>
                  </a:cubicBezTo>
                  <a:cubicBezTo>
                    <a:pt x="13130" y="12541"/>
                    <a:pt x="13242" y="12547"/>
                    <a:pt x="13354" y="12547"/>
                  </a:cubicBezTo>
                  <a:cubicBezTo>
                    <a:pt x="14229" y="12547"/>
                    <a:pt x="15107" y="12192"/>
                    <a:pt x="15669" y="11539"/>
                  </a:cubicBezTo>
                  <a:cubicBezTo>
                    <a:pt x="16326" y="10755"/>
                    <a:pt x="16475" y="9546"/>
                    <a:pt x="15934" y="8682"/>
                  </a:cubicBezTo>
                  <a:cubicBezTo>
                    <a:pt x="15565" y="8083"/>
                    <a:pt x="14842" y="7709"/>
                    <a:pt x="14146" y="7709"/>
                  </a:cubicBezTo>
                  <a:cubicBezTo>
                    <a:pt x="14038" y="7709"/>
                    <a:pt x="13931" y="7718"/>
                    <a:pt x="13826" y="7737"/>
                  </a:cubicBezTo>
                  <a:cubicBezTo>
                    <a:pt x="13883" y="6608"/>
                    <a:pt x="13860" y="5502"/>
                    <a:pt x="13745" y="4407"/>
                  </a:cubicBezTo>
                  <a:cubicBezTo>
                    <a:pt x="13653" y="3370"/>
                    <a:pt x="13273" y="1792"/>
                    <a:pt x="12351" y="1181"/>
                  </a:cubicBezTo>
                  <a:cubicBezTo>
                    <a:pt x="11077" y="341"/>
                    <a:pt x="9430" y="1"/>
                    <a:pt x="7786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010;p76"/>
            <p:cNvSpPr/>
            <p:nvPr/>
          </p:nvSpPr>
          <p:spPr>
            <a:xfrm>
              <a:off x="2408975" y="2645775"/>
              <a:ext cx="58175" cy="80675"/>
            </a:xfrm>
            <a:custGeom>
              <a:avLst/>
              <a:gdLst/>
              <a:ahLst/>
              <a:cxnLst/>
              <a:rect l="l" t="t" r="r" b="b"/>
              <a:pathLst>
                <a:path w="2327" h="3227" extrusionOk="0">
                  <a:moveTo>
                    <a:pt x="1830" y="1"/>
                  </a:moveTo>
                  <a:cubicBezTo>
                    <a:pt x="1777" y="1"/>
                    <a:pt x="1720" y="4"/>
                    <a:pt x="1660" y="12"/>
                  </a:cubicBezTo>
                  <a:cubicBezTo>
                    <a:pt x="1222" y="58"/>
                    <a:pt x="646" y="370"/>
                    <a:pt x="335" y="969"/>
                  </a:cubicBezTo>
                  <a:cubicBezTo>
                    <a:pt x="12" y="1556"/>
                    <a:pt x="1" y="2155"/>
                    <a:pt x="24" y="2559"/>
                  </a:cubicBezTo>
                  <a:cubicBezTo>
                    <a:pt x="58" y="2985"/>
                    <a:pt x="128" y="3227"/>
                    <a:pt x="151" y="3227"/>
                  </a:cubicBezTo>
                  <a:cubicBezTo>
                    <a:pt x="185" y="3227"/>
                    <a:pt x="174" y="2962"/>
                    <a:pt x="185" y="2559"/>
                  </a:cubicBezTo>
                  <a:cubicBezTo>
                    <a:pt x="197" y="2155"/>
                    <a:pt x="243" y="1602"/>
                    <a:pt x="519" y="1084"/>
                  </a:cubicBezTo>
                  <a:cubicBezTo>
                    <a:pt x="807" y="565"/>
                    <a:pt x="1291" y="254"/>
                    <a:pt x="1671" y="185"/>
                  </a:cubicBezTo>
                  <a:cubicBezTo>
                    <a:pt x="1824" y="145"/>
                    <a:pt x="1954" y="134"/>
                    <a:pt x="2057" y="134"/>
                  </a:cubicBezTo>
                  <a:cubicBezTo>
                    <a:pt x="2171" y="134"/>
                    <a:pt x="2251" y="147"/>
                    <a:pt x="2290" y="147"/>
                  </a:cubicBezTo>
                  <a:cubicBezTo>
                    <a:pt x="2305" y="147"/>
                    <a:pt x="2315" y="145"/>
                    <a:pt x="2317" y="139"/>
                  </a:cubicBezTo>
                  <a:cubicBezTo>
                    <a:pt x="2326" y="129"/>
                    <a:pt x="2150" y="1"/>
                    <a:pt x="183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011;p76"/>
            <p:cNvSpPr/>
            <p:nvPr/>
          </p:nvSpPr>
          <p:spPr>
            <a:xfrm>
              <a:off x="2422225" y="2663125"/>
              <a:ext cx="23375" cy="50475"/>
            </a:xfrm>
            <a:custGeom>
              <a:avLst/>
              <a:gdLst/>
              <a:ahLst/>
              <a:cxnLst/>
              <a:rect l="l" t="t" r="r" b="b"/>
              <a:pathLst>
                <a:path w="935" h="2019" extrusionOk="0">
                  <a:moveTo>
                    <a:pt x="52" y="0"/>
                  </a:moveTo>
                  <a:cubicBezTo>
                    <a:pt x="32" y="0"/>
                    <a:pt x="18" y="4"/>
                    <a:pt x="12" y="10"/>
                  </a:cubicBezTo>
                  <a:cubicBezTo>
                    <a:pt x="1" y="44"/>
                    <a:pt x="128" y="113"/>
                    <a:pt x="277" y="252"/>
                  </a:cubicBezTo>
                  <a:cubicBezTo>
                    <a:pt x="416" y="401"/>
                    <a:pt x="588" y="632"/>
                    <a:pt x="646" y="931"/>
                  </a:cubicBezTo>
                  <a:cubicBezTo>
                    <a:pt x="704" y="1231"/>
                    <a:pt x="623" y="1519"/>
                    <a:pt x="531" y="1692"/>
                  </a:cubicBezTo>
                  <a:cubicBezTo>
                    <a:pt x="439" y="1888"/>
                    <a:pt x="335" y="1980"/>
                    <a:pt x="358" y="2014"/>
                  </a:cubicBezTo>
                  <a:cubicBezTo>
                    <a:pt x="361" y="2017"/>
                    <a:pt x="365" y="2019"/>
                    <a:pt x="371" y="2019"/>
                  </a:cubicBezTo>
                  <a:cubicBezTo>
                    <a:pt x="415" y="2019"/>
                    <a:pt x="538" y="1946"/>
                    <a:pt x="669" y="1784"/>
                  </a:cubicBezTo>
                  <a:cubicBezTo>
                    <a:pt x="807" y="1600"/>
                    <a:pt x="934" y="1265"/>
                    <a:pt x="876" y="885"/>
                  </a:cubicBezTo>
                  <a:cubicBezTo>
                    <a:pt x="807" y="517"/>
                    <a:pt x="577" y="240"/>
                    <a:pt x="381" y="125"/>
                  </a:cubicBezTo>
                  <a:cubicBezTo>
                    <a:pt x="227" y="31"/>
                    <a:pt x="111" y="0"/>
                    <a:pt x="5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012;p76"/>
            <p:cNvSpPr/>
            <p:nvPr/>
          </p:nvSpPr>
          <p:spPr>
            <a:xfrm>
              <a:off x="2136800" y="2600275"/>
              <a:ext cx="6350" cy="49850"/>
            </a:xfrm>
            <a:custGeom>
              <a:avLst/>
              <a:gdLst/>
              <a:ahLst/>
              <a:cxnLst/>
              <a:rect l="l" t="t" r="r" b="b"/>
              <a:pathLst>
                <a:path w="254" h="1994" extrusionOk="0">
                  <a:moveTo>
                    <a:pt x="115" y="0"/>
                  </a:moveTo>
                  <a:cubicBezTo>
                    <a:pt x="58" y="0"/>
                    <a:pt x="0" y="450"/>
                    <a:pt x="12" y="1003"/>
                  </a:cubicBezTo>
                  <a:cubicBezTo>
                    <a:pt x="12" y="1544"/>
                    <a:pt x="69" y="1994"/>
                    <a:pt x="138" y="1994"/>
                  </a:cubicBezTo>
                  <a:cubicBezTo>
                    <a:pt x="196" y="1994"/>
                    <a:pt x="254" y="1544"/>
                    <a:pt x="242" y="1003"/>
                  </a:cubicBezTo>
                  <a:cubicBezTo>
                    <a:pt x="242" y="450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013;p76"/>
            <p:cNvSpPr/>
            <p:nvPr/>
          </p:nvSpPr>
          <p:spPr>
            <a:xfrm>
              <a:off x="2177125" y="2565700"/>
              <a:ext cx="30250" cy="91800"/>
            </a:xfrm>
            <a:custGeom>
              <a:avLst/>
              <a:gdLst/>
              <a:ahLst/>
              <a:cxnLst/>
              <a:rect l="l" t="t" r="r" b="b"/>
              <a:pathLst>
                <a:path w="1210" h="3672" extrusionOk="0">
                  <a:moveTo>
                    <a:pt x="910" y="1"/>
                  </a:moveTo>
                  <a:cubicBezTo>
                    <a:pt x="876" y="12"/>
                    <a:pt x="910" y="266"/>
                    <a:pt x="945" y="681"/>
                  </a:cubicBezTo>
                  <a:cubicBezTo>
                    <a:pt x="968" y="877"/>
                    <a:pt x="979" y="1142"/>
                    <a:pt x="991" y="1418"/>
                  </a:cubicBezTo>
                  <a:cubicBezTo>
                    <a:pt x="991" y="1695"/>
                    <a:pt x="1026" y="2006"/>
                    <a:pt x="807" y="2167"/>
                  </a:cubicBezTo>
                  <a:cubicBezTo>
                    <a:pt x="703" y="2248"/>
                    <a:pt x="565" y="2294"/>
                    <a:pt x="415" y="2363"/>
                  </a:cubicBezTo>
                  <a:cubicBezTo>
                    <a:pt x="277" y="2443"/>
                    <a:pt x="115" y="2559"/>
                    <a:pt x="58" y="2708"/>
                  </a:cubicBezTo>
                  <a:cubicBezTo>
                    <a:pt x="0" y="2881"/>
                    <a:pt x="23" y="3043"/>
                    <a:pt x="81" y="3169"/>
                  </a:cubicBezTo>
                  <a:cubicBezTo>
                    <a:pt x="138" y="3308"/>
                    <a:pt x="242" y="3400"/>
                    <a:pt x="334" y="3457"/>
                  </a:cubicBezTo>
                  <a:cubicBezTo>
                    <a:pt x="530" y="3596"/>
                    <a:pt x="703" y="3619"/>
                    <a:pt x="818" y="3630"/>
                  </a:cubicBezTo>
                  <a:cubicBezTo>
                    <a:pt x="903" y="3661"/>
                    <a:pt x="967" y="3671"/>
                    <a:pt x="1000" y="3671"/>
                  </a:cubicBezTo>
                  <a:cubicBezTo>
                    <a:pt x="1017" y="3671"/>
                    <a:pt x="1026" y="3669"/>
                    <a:pt x="1026" y="3665"/>
                  </a:cubicBezTo>
                  <a:cubicBezTo>
                    <a:pt x="1026" y="3653"/>
                    <a:pt x="968" y="3619"/>
                    <a:pt x="853" y="3573"/>
                  </a:cubicBezTo>
                  <a:cubicBezTo>
                    <a:pt x="749" y="3538"/>
                    <a:pt x="576" y="3469"/>
                    <a:pt x="426" y="3365"/>
                  </a:cubicBezTo>
                  <a:cubicBezTo>
                    <a:pt x="288" y="3250"/>
                    <a:pt x="173" y="3019"/>
                    <a:pt x="242" y="2812"/>
                  </a:cubicBezTo>
                  <a:cubicBezTo>
                    <a:pt x="288" y="2708"/>
                    <a:pt x="392" y="2639"/>
                    <a:pt x="507" y="2582"/>
                  </a:cubicBezTo>
                  <a:cubicBezTo>
                    <a:pt x="634" y="2524"/>
                    <a:pt x="795" y="2466"/>
                    <a:pt x="933" y="2351"/>
                  </a:cubicBezTo>
                  <a:cubicBezTo>
                    <a:pt x="1095" y="2236"/>
                    <a:pt x="1175" y="2029"/>
                    <a:pt x="1198" y="1879"/>
                  </a:cubicBezTo>
                  <a:cubicBezTo>
                    <a:pt x="1210" y="1706"/>
                    <a:pt x="1210" y="1556"/>
                    <a:pt x="1198" y="1418"/>
                  </a:cubicBezTo>
                  <a:cubicBezTo>
                    <a:pt x="1175" y="1130"/>
                    <a:pt x="1141" y="877"/>
                    <a:pt x="1106" y="669"/>
                  </a:cubicBezTo>
                  <a:cubicBezTo>
                    <a:pt x="1026" y="243"/>
                    <a:pt x="933" y="1"/>
                    <a:pt x="910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014;p76"/>
            <p:cNvSpPr/>
            <p:nvPr/>
          </p:nvSpPr>
          <p:spPr>
            <a:xfrm>
              <a:off x="2212250" y="2643600"/>
              <a:ext cx="10100" cy="9000"/>
            </a:xfrm>
            <a:custGeom>
              <a:avLst/>
              <a:gdLst/>
              <a:ahLst/>
              <a:cxnLst/>
              <a:rect l="l" t="t" r="r" b="b"/>
              <a:pathLst>
                <a:path w="404" h="360" extrusionOk="0">
                  <a:moveTo>
                    <a:pt x="318" y="0"/>
                  </a:moveTo>
                  <a:cubicBezTo>
                    <a:pt x="262" y="0"/>
                    <a:pt x="183" y="41"/>
                    <a:pt x="116" y="99"/>
                  </a:cubicBezTo>
                  <a:cubicBezTo>
                    <a:pt x="35" y="203"/>
                    <a:pt x="1" y="307"/>
                    <a:pt x="47" y="341"/>
                  </a:cubicBezTo>
                  <a:cubicBezTo>
                    <a:pt x="59" y="354"/>
                    <a:pt x="77" y="360"/>
                    <a:pt x="98" y="360"/>
                  </a:cubicBezTo>
                  <a:cubicBezTo>
                    <a:pt x="153" y="360"/>
                    <a:pt x="230" y="319"/>
                    <a:pt x="289" y="261"/>
                  </a:cubicBezTo>
                  <a:cubicBezTo>
                    <a:pt x="381" y="168"/>
                    <a:pt x="404" y="53"/>
                    <a:pt x="369" y="19"/>
                  </a:cubicBezTo>
                  <a:cubicBezTo>
                    <a:pt x="357" y="6"/>
                    <a:pt x="339" y="0"/>
                    <a:pt x="31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015;p76"/>
            <p:cNvSpPr/>
            <p:nvPr/>
          </p:nvSpPr>
          <p:spPr>
            <a:xfrm>
              <a:off x="2276475" y="2600275"/>
              <a:ext cx="7225" cy="49000"/>
            </a:xfrm>
            <a:custGeom>
              <a:avLst/>
              <a:gdLst/>
              <a:ahLst/>
              <a:cxnLst/>
              <a:rect l="l" t="t" r="r" b="b"/>
              <a:pathLst>
                <a:path w="289" h="1960" extrusionOk="0">
                  <a:moveTo>
                    <a:pt x="72" y="0"/>
                  </a:moveTo>
                  <a:cubicBezTo>
                    <a:pt x="72" y="0"/>
                    <a:pt x="71" y="0"/>
                    <a:pt x="70" y="0"/>
                  </a:cubicBezTo>
                  <a:cubicBezTo>
                    <a:pt x="1" y="23"/>
                    <a:pt x="47" y="450"/>
                    <a:pt x="47" y="980"/>
                  </a:cubicBezTo>
                  <a:cubicBezTo>
                    <a:pt x="59" y="1521"/>
                    <a:pt x="24" y="1948"/>
                    <a:pt x="105" y="1959"/>
                  </a:cubicBezTo>
                  <a:cubicBezTo>
                    <a:pt x="106" y="1960"/>
                    <a:pt x="108" y="1960"/>
                    <a:pt x="109" y="1960"/>
                  </a:cubicBezTo>
                  <a:cubicBezTo>
                    <a:pt x="168" y="1960"/>
                    <a:pt x="289" y="1519"/>
                    <a:pt x="278" y="980"/>
                  </a:cubicBezTo>
                  <a:cubicBezTo>
                    <a:pt x="278" y="434"/>
                    <a:pt x="132" y="0"/>
                    <a:pt x="7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016;p76"/>
            <p:cNvSpPr/>
            <p:nvPr/>
          </p:nvSpPr>
          <p:spPr>
            <a:xfrm>
              <a:off x="2118350" y="2542450"/>
              <a:ext cx="44400" cy="32800"/>
            </a:xfrm>
            <a:custGeom>
              <a:avLst/>
              <a:gdLst/>
              <a:ahLst/>
              <a:cxnLst/>
              <a:rect l="l" t="t" r="r" b="b"/>
              <a:pathLst>
                <a:path w="1776" h="1312" extrusionOk="0">
                  <a:moveTo>
                    <a:pt x="1624" y="0"/>
                  </a:moveTo>
                  <a:cubicBezTo>
                    <a:pt x="1490" y="0"/>
                    <a:pt x="1206" y="302"/>
                    <a:pt x="807" y="585"/>
                  </a:cubicBezTo>
                  <a:cubicBezTo>
                    <a:pt x="393" y="919"/>
                    <a:pt x="1" y="1127"/>
                    <a:pt x="35" y="1253"/>
                  </a:cubicBezTo>
                  <a:cubicBezTo>
                    <a:pt x="43" y="1290"/>
                    <a:pt x="101" y="1312"/>
                    <a:pt x="194" y="1312"/>
                  </a:cubicBezTo>
                  <a:cubicBezTo>
                    <a:pt x="394" y="1312"/>
                    <a:pt x="750" y="1213"/>
                    <a:pt x="1095" y="954"/>
                  </a:cubicBezTo>
                  <a:cubicBezTo>
                    <a:pt x="1602" y="574"/>
                    <a:pt x="1775" y="67"/>
                    <a:pt x="1660" y="9"/>
                  </a:cubicBezTo>
                  <a:cubicBezTo>
                    <a:pt x="1649" y="3"/>
                    <a:pt x="1638" y="0"/>
                    <a:pt x="1624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017;p76"/>
            <p:cNvSpPr/>
            <p:nvPr/>
          </p:nvSpPr>
          <p:spPr>
            <a:xfrm>
              <a:off x="2251150" y="2540725"/>
              <a:ext cx="52425" cy="28200"/>
            </a:xfrm>
            <a:custGeom>
              <a:avLst/>
              <a:gdLst/>
              <a:ahLst/>
              <a:cxnLst/>
              <a:rect l="l" t="t" r="r" b="b"/>
              <a:pathLst>
                <a:path w="2097" h="1128" extrusionOk="0">
                  <a:moveTo>
                    <a:pt x="92" y="0"/>
                  </a:moveTo>
                  <a:cubicBezTo>
                    <a:pt x="79" y="0"/>
                    <a:pt x="68" y="3"/>
                    <a:pt x="58" y="9"/>
                  </a:cubicBezTo>
                  <a:cubicBezTo>
                    <a:pt x="0" y="44"/>
                    <a:pt x="35" y="193"/>
                    <a:pt x="161" y="389"/>
                  </a:cubicBezTo>
                  <a:cubicBezTo>
                    <a:pt x="288" y="585"/>
                    <a:pt x="519" y="816"/>
                    <a:pt x="853" y="965"/>
                  </a:cubicBezTo>
                  <a:cubicBezTo>
                    <a:pt x="1109" y="1080"/>
                    <a:pt x="1366" y="1127"/>
                    <a:pt x="1575" y="1127"/>
                  </a:cubicBezTo>
                  <a:cubicBezTo>
                    <a:pt x="1639" y="1127"/>
                    <a:pt x="1698" y="1123"/>
                    <a:pt x="1751" y="1115"/>
                  </a:cubicBezTo>
                  <a:cubicBezTo>
                    <a:pt x="1959" y="1104"/>
                    <a:pt x="2097" y="1023"/>
                    <a:pt x="2074" y="965"/>
                  </a:cubicBezTo>
                  <a:cubicBezTo>
                    <a:pt x="2062" y="827"/>
                    <a:pt x="1555" y="804"/>
                    <a:pt x="1037" y="539"/>
                  </a:cubicBezTo>
                  <a:cubicBezTo>
                    <a:pt x="553" y="318"/>
                    <a:pt x="232" y="0"/>
                    <a:pt x="9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018;p76"/>
            <p:cNvSpPr/>
            <p:nvPr/>
          </p:nvSpPr>
          <p:spPr>
            <a:xfrm>
              <a:off x="2172800" y="2682075"/>
              <a:ext cx="76925" cy="34025"/>
            </a:xfrm>
            <a:custGeom>
              <a:avLst/>
              <a:gdLst/>
              <a:ahLst/>
              <a:cxnLst/>
              <a:rect l="l" t="t" r="r" b="b"/>
              <a:pathLst>
                <a:path w="3077" h="1361" extrusionOk="0">
                  <a:moveTo>
                    <a:pt x="1544" y="1"/>
                  </a:moveTo>
                  <a:cubicBezTo>
                    <a:pt x="761" y="1"/>
                    <a:pt x="127" y="588"/>
                    <a:pt x="0" y="1360"/>
                  </a:cubicBezTo>
                  <a:lnTo>
                    <a:pt x="3077" y="1360"/>
                  </a:lnTo>
                  <a:cubicBezTo>
                    <a:pt x="2950" y="577"/>
                    <a:pt x="2305" y="1"/>
                    <a:pt x="1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019;p76"/>
            <p:cNvSpPr/>
            <p:nvPr/>
          </p:nvSpPr>
          <p:spPr>
            <a:xfrm>
              <a:off x="2089275" y="2419900"/>
              <a:ext cx="355450" cy="210475"/>
            </a:xfrm>
            <a:custGeom>
              <a:avLst/>
              <a:gdLst/>
              <a:ahLst/>
              <a:cxnLst/>
              <a:rect l="l" t="t" r="r" b="b"/>
              <a:pathLst>
                <a:path w="14218" h="8419" extrusionOk="0">
                  <a:moveTo>
                    <a:pt x="7491" y="1"/>
                  </a:moveTo>
                  <a:cubicBezTo>
                    <a:pt x="7441" y="1"/>
                    <a:pt x="7391" y="1"/>
                    <a:pt x="7339" y="3"/>
                  </a:cubicBezTo>
                  <a:cubicBezTo>
                    <a:pt x="4367" y="153"/>
                    <a:pt x="1394" y="1282"/>
                    <a:pt x="0" y="4093"/>
                  </a:cubicBezTo>
                  <a:lnTo>
                    <a:pt x="0" y="4427"/>
                  </a:lnTo>
                  <a:cubicBezTo>
                    <a:pt x="461" y="4504"/>
                    <a:pt x="928" y="4541"/>
                    <a:pt x="1396" y="4541"/>
                  </a:cubicBezTo>
                  <a:cubicBezTo>
                    <a:pt x="3671" y="4541"/>
                    <a:pt x="5951" y="3654"/>
                    <a:pt x="7604" y="2077"/>
                  </a:cubicBezTo>
                  <a:cubicBezTo>
                    <a:pt x="7904" y="5049"/>
                    <a:pt x="10254" y="7711"/>
                    <a:pt x="13157" y="8368"/>
                  </a:cubicBezTo>
                  <a:cubicBezTo>
                    <a:pt x="13291" y="8394"/>
                    <a:pt x="13434" y="8418"/>
                    <a:pt x="13571" y="8418"/>
                  </a:cubicBezTo>
                  <a:cubicBezTo>
                    <a:pt x="13730" y="8418"/>
                    <a:pt x="13881" y="8386"/>
                    <a:pt x="13999" y="8287"/>
                  </a:cubicBezTo>
                  <a:cubicBezTo>
                    <a:pt x="14217" y="8103"/>
                    <a:pt x="14217" y="7768"/>
                    <a:pt x="14217" y="7480"/>
                  </a:cubicBezTo>
                  <a:cubicBezTo>
                    <a:pt x="14171" y="6259"/>
                    <a:pt x="14114" y="5003"/>
                    <a:pt x="13768" y="3817"/>
                  </a:cubicBezTo>
                  <a:cubicBezTo>
                    <a:pt x="13422" y="2641"/>
                    <a:pt x="12731" y="1512"/>
                    <a:pt x="11683" y="879"/>
                  </a:cubicBezTo>
                  <a:cubicBezTo>
                    <a:pt x="10957" y="452"/>
                    <a:pt x="10197" y="360"/>
                    <a:pt x="9378" y="234"/>
                  </a:cubicBezTo>
                  <a:cubicBezTo>
                    <a:pt x="8714" y="137"/>
                    <a:pt x="8159" y="1"/>
                    <a:pt x="7491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20;p76"/>
            <p:cNvSpPr/>
            <p:nvPr/>
          </p:nvSpPr>
          <p:spPr>
            <a:xfrm>
              <a:off x="1921925" y="2754075"/>
              <a:ext cx="263850" cy="425850"/>
            </a:xfrm>
            <a:custGeom>
              <a:avLst/>
              <a:gdLst/>
              <a:ahLst/>
              <a:cxnLst/>
              <a:rect l="l" t="t" r="r" b="b"/>
              <a:pathLst>
                <a:path w="10554" h="17034" extrusionOk="0">
                  <a:moveTo>
                    <a:pt x="7109" y="1"/>
                  </a:moveTo>
                  <a:cubicBezTo>
                    <a:pt x="4954" y="2512"/>
                    <a:pt x="2788" y="4759"/>
                    <a:pt x="1510" y="7881"/>
                  </a:cubicBezTo>
                  <a:cubicBezTo>
                    <a:pt x="576" y="10128"/>
                    <a:pt x="0" y="13193"/>
                    <a:pt x="1625" y="15278"/>
                  </a:cubicBezTo>
                  <a:cubicBezTo>
                    <a:pt x="2296" y="16142"/>
                    <a:pt x="3532" y="17033"/>
                    <a:pt x="4676" y="17033"/>
                  </a:cubicBezTo>
                  <a:cubicBezTo>
                    <a:pt x="4828" y="17033"/>
                    <a:pt x="4979" y="17017"/>
                    <a:pt x="5127" y="16983"/>
                  </a:cubicBezTo>
                  <a:cubicBezTo>
                    <a:pt x="6706" y="16626"/>
                    <a:pt x="8250" y="14979"/>
                    <a:pt x="8411" y="13354"/>
                  </a:cubicBezTo>
                  <a:cubicBezTo>
                    <a:pt x="8653" y="10946"/>
                    <a:pt x="8814" y="8607"/>
                    <a:pt x="9425" y="6268"/>
                  </a:cubicBezTo>
                  <a:cubicBezTo>
                    <a:pt x="9505" y="5980"/>
                    <a:pt x="10001" y="4344"/>
                    <a:pt x="10554" y="2766"/>
                  </a:cubicBezTo>
                  <a:cubicBezTo>
                    <a:pt x="9471" y="1775"/>
                    <a:pt x="8307" y="876"/>
                    <a:pt x="7109" y="1"/>
                  </a:cubicBez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21;p76"/>
            <p:cNvSpPr/>
            <p:nvPr/>
          </p:nvSpPr>
          <p:spPr>
            <a:xfrm>
              <a:off x="2067950" y="2706425"/>
              <a:ext cx="175450" cy="193150"/>
            </a:xfrm>
            <a:custGeom>
              <a:avLst/>
              <a:gdLst/>
              <a:ahLst/>
              <a:cxnLst/>
              <a:rect l="l" t="t" r="r" b="b"/>
              <a:pathLst>
                <a:path w="7018" h="7726" extrusionOk="0">
                  <a:moveTo>
                    <a:pt x="4188" y="1"/>
                  </a:moveTo>
                  <a:cubicBezTo>
                    <a:pt x="4128" y="1"/>
                    <a:pt x="4064" y="21"/>
                    <a:pt x="4010" y="52"/>
                  </a:cubicBezTo>
                  <a:cubicBezTo>
                    <a:pt x="3180" y="421"/>
                    <a:pt x="2397" y="962"/>
                    <a:pt x="1706" y="1538"/>
                  </a:cubicBezTo>
                  <a:cubicBezTo>
                    <a:pt x="1026" y="2091"/>
                    <a:pt x="427" y="2782"/>
                    <a:pt x="1" y="3554"/>
                  </a:cubicBezTo>
                  <a:lnTo>
                    <a:pt x="3111" y="7725"/>
                  </a:lnTo>
                  <a:cubicBezTo>
                    <a:pt x="3330" y="7610"/>
                    <a:pt x="3561" y="7610"/>
                    <a:pt x="3780" y="7483"/>
                  </a:cubicBezTo>
                  <a:cubicBezTo>
                    <a:pt x="4010" y="7333"/>
                    <a:pt x="4206" y="7138"/>
                    <a:pt x="4356" y="6907"/>
                  </a:cubicBezTo>
                  <a:cubicBezTo>
                    <a:pt x="4551" y="6573"/>
                    <a:pt x="4667" y="6193"/>
                    <a:pt x="4724" y="5813"/>
                  </a:cubicBezTo>
                  <a:cubicBezTo>
                    <a:pt x="4782" y="5467"/>
                    <a:pt x="4782" y="5121"/>
                    <a:pt x="4851" y="4787"/>
                  </a:cubicBezTo>
                  <a:cubicBezTo>
                    <a:pt x="4955" y="4315"/>
                    <a:pt x="5243" y="3935"/>
                    <a:pt x="5542" y="3566"/>
                  </a:cubicBezTo>
                  <a:cubicBezTo>
                    <a:pt x="5888" y="3163"/>
                    <a:pt x="6268" y="2782"/>
                    <a:pt x="6683" y="2471"/>
                  </a:cubicBezTo>
                  <a:cubicBezTo>
                    <a:pt x="6833" y="2356"/>
                    <a:pt x="7017" y="2149"/>
                    <a:pt x="6902" y="1987"/>
                  </a:cubicBezTo>
                  <a:cubicBezTo>
                    <a:pt x="6856" y="1930"/>
                    <a:pt x="6789" y="1910"/>
                    <a:pt x="6717" y="1910"/>
                  </a:cubicBezTo>
                  <a:cubicBezTo>
                    <a:pt x="6645" y="1910"/>
                    <a:pt x="6568" y="1930"/>
                    <a:pt x="6499" y="1953"/>
                  </a:cubicBezTo>
                  <a:cubicBezTo>
                    <a:pt x="5750" y="2195"/>
                    <a:pt x="5070" y="2598"/>
                    <a:pt x="4494" y="3128"/>
                  </a:cubicBezTo>
                  <a:cubicBezTo>
                    <a:pt x="4678" y="2932"/>
                    <a:pt x="4874" y="2736"/>
                    <a:pt x="5058" y="2552"/>
                  </a:cubicBezTo>
                  <a:cubicBezTo>
                    <a:pt x="5162" y="2437"/>
                    <a:pt x="5231" y="2299"/>
                    <a:pt x="5346" y="2183"/>
                  </a:cubicBezTo>
                  <a:cubicBezTo>
                    <a:pt x="5658" y="1838"/>
                    <a:pt x="6084" y="1584"/>
                    <a:pt x="6395" y="1250"/>
                  </a:cubicBezTo>
                  <a:cubicBezTo>
                    <a:pt x="6452" y="1193"/>
                    <a:pt x="6499" y="1135"/>
                    <a:pt x="6499" y="1054"/>
                  </a:cubicBezTo>
                  <a:cubicBezTo>
                    <a:pt x="6487" y="962"/>
                    <a:pt x="6372" y="881"/>
                    <a:pt x="6268" y="870"/>
                  </a:cubicBezTo>
                  <a:cubicBezTo>
                    <a:pt x="6218" y="860"/>
                    <a:pt x="6167" y="856"/>
                    <a:pt x="6115" y="856"/>
                  </a:cubicBezTo>
                  <a:cubicBezTo>
                    <a:pt x="5618" y="856"/>
                    <a:pt x="5054" y="1275"/>
                    <a:pt x="4678" y="1515"/>
                  </a:cubicBezTo>
                  <a:cubicBezTo>
                    <a:pt x="4340" y="1763"/>
                    <a:pt x="3836" y="2067"/>
                    <a:pt x="3598" y="2415"/>
                  </a:cubicBezTo>
                  <a:lnTo>
                    <a:pt x="3598" y="2415"/>
                  </a:lnTo>
                  <a:cubicBezTo>
                    <a:pt x="4000" y="1813"/>
                    <a:pt x="4513" y="1279"/>
                    <a:pt x="5093" y="858"/>
                  </a:cubicBezTo>
                  <a:cubicBezTo>
                    <a:pt x="5312" y="709"/>
                    <a:pt x="5531" y="570"/>
                    <a:pt x="5669" y="351"/>
                  </a:cubicBezTo>
                  <a:cubicBezTo>
                    <a:pt x="5715" y="294"/>
                    <a:pt x="5750" y="213"/>
                    <a:pt x="5704" y="156"/>
                  </a:cubicBezTo>
                  <a:cubicBezTo>
                    <a:pt x="5673" y="113"/>
                    <a:pt x="5630" y="99"/>
                    <a:pt x="5584" y="99"/>
                  </a:cubicBezTo>
                  <a:cubicBezTo>
                    <a:pt x="5543" y="99"/>
                    <a:pt x="5500" y="110"/>
                    <a:pt x="5462" y="121"/>
                  </a:cubicBezTo>
                  <a:cubicBezTo>
                    <a:pt x="4390" y="455"/>
                    <a:pt x="3515" y="1227"/>
                    <a:pt x="2674" y="1976"/>
                  </a:cubicBezTo>
                  <a:cubicBezTo>
                    <a:pt x="3054" y="1365"/>
                    <a:pt x="3561" y="928"/>
                    <a:pt x="4137" y="501"/>
                  </a:cubicBezTo>
                  <a:cubicBezTo>
                    <a:pt x="4217" y="421"/>
                    <a:pt x="4286" y="363"/>
                    <a:pt x="4333" y="282"/>
                  </a:cubicBezTo>
                  <a:cubicBezTo>
                    <a:pt x="4379" y="190"/>
                    <a:pt x="4367" y="63"/>
                    <a:pt x="4275" y="17"/>
                  </a:cubicBezTo>
                  <a:cubicBezTo>
                    <a:pt x="4248" y="6"/>
                    <a:pt x="4219" y="1"/>
                    <a:pt x="4188" y="1"/>
                  </a:cubicBezTo>
                  <a:close/>
                </a:path>
              </a:pathLst>
            </a:custGeom>
            <a:solidFill>
              <a:srgbClr val="E589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22;p76"/>
            <p:cNvSpPr/>
            <p:nvPr/>
          </p:nvSpPr>
          <p:spPr>
            <a:xfrm>
              <a:off x="2002850" y="2991425"/>
              <a:ext cx="586175" cy="326800"/>
            </a:xfrm>
            <a:custGeom>
              <a:avLst/>
              <a:gdLst/>
              <a:ahLst/>
              <a:cxnLst/>
              <a:rect l="l" t="t" r="r" b="b"/>
              <a:pathLst>
                <a:path w="23447" h="13072" extrusionOk="0">
                  <a:moveTo>
                    <a:pt x="20611" y="1"/>
                  </a:moveTo>
                  <a:cubicBezTo>
                    <a:pt x="19757" y="1"/>
                    <a:pt x="18671" y="422"/>
                    <a:pt x="17939" y="588"/>
                  </a:cubicBezTo>
                  <a:cubicBezTo>
                    <a:pt x="17052" y="807"/>
                    <a:pt x="16073" y="980"/>
                    <a:pt x="15232" y="1371"/>
                  </a:cubicBezTo>
                  <a:cubicBezTo>
                    <a:pt x="15520" y="2408"/>
                    <a:pt x="16661" y="4114"/>
                    <a:pt x="16027" y="5150"/>
                  </a:cubicBezTo>
                  <a:cubicBezTo>
                    <a:pt x="14978" y="6867"/>
                    <a:pt x="11545" y="6533"/>
                    <a:pt x="9759" y="6648"/>
                  </a:cubicBezTo>
                  <a:cubicBezTo>
                    <a:pt x="9633" y="6660"/>
                    <a:pt x="8596" y="6683"/>
                    <a:pt x="7720" y="6683"/>
                  </a:cubicBezTo>
                  <a:cubicBezTo>
                    <a:pt x="7328" y="6660"/>
                    <a:pt x="6937" y="6625"/>
                    <a:pt x="6545" y="6579"/>
                  </a:cubicBezTo>
                  <a:cubicBezTo>
                    <a:pt x="6003" y="6521"/>
                    <a:pt x="5439" y="6487"/>
                    <a:pt x="4897" y="6475"/>
                  </a:cubicBezTo>
                  <a:cubicBezTo>
                    <a:pt x="4629" y="6468"/>
                    <a:pt x="4359" y="6460"/>
                    <a:pt x="4089" y="6460"/>
                  </a:cubicBezTo>
                  <a:cubicBezTo>
                    <a:pt x="3573" y="6460"/>
                    <a:pt x="3058" y="6489"/>
                    <a:pt x="2558" y="6602"/>
                  </a:cubicBezTo>
                  <a:cubicBezTo>
                    <a:pt x="2340" y="6648"/>
                    <a:pt x="2132" y="6717"/>
                    <a:pt x="1925" y="6798"/>
                  </a:cubicBezTo>
                  <a:cubicBezTo>
                    <a:pt x="1740" y="6867"/>
                    <a:pt x="1556" y="6913"/>
                    <a:pt x="1441" y="7086"/>
                  </a:cubicBezTo>
                  <a:cubicBezTo>
                    <a:pt x="1406" y="7109"/>
                    <a:pt x="1395" y="7155"/>
                    <a:pt x="1406" y="7201"/>
                  </a:cubicBezTo>
                  <a:cubicBezTo>
                    <a:pt x="1429" y="7238"/>
                    <a:pt x="1493" y="7249"/>
                    <a:pt x="1566" y="7249"/>
                  </a:cubicBezTo>
                  <a:cubicBezTo>
                    <a:pt x="1676" y="7249"/>
                    <a:pt x="1807" y="7224"/>
                    <a:pt x="1856" y="7224"/>
                  </a:cubicBezTo>
                  <a:cubicBezTo>
                    <a:pt x="2075" y="7201"/>
                    <a:pt x="2305" y="7178"/>
                    <a:pt x="2524" y="7155"/>
                  </a:cubicBezTo>
                  <a:cubicBezTo>
                    <a:pt x="2603" y="7150"/>
                    <a:pt x="2683" y="7147"/>
                    <a:pt x="2764" y="7147"/>
                  </a:cubicBezTo>
                  <a:cubicBezTo>
                    <a:pt x="3185" y="7147"/>
                    <a:pt x="3634" y="7217"/>
                    <a:pt x="4053" y="7311"/>
                  </a:cubicBezTo>
                  <a:lnTo>
                    <a:pt x="4053" y="7311"/>
                  </a:lnTo>
                  <a:cubicBezTo>
                    <a:pt x="4050" y="7310"/>
                    <a:pt x="4046" y="7310"/>
                    <a:pt x="4042" y="7310"/>
                  </a:cubicBezTo>
                  <a:cubicBezTo>
                    <a:pt x="3987" y="7310"/>
                    <a:pt x="3918" y="7342"/>
                    <a:pt x="3872" y="7351"/>
                  </a:cubicBezTo>
                  <a:lnTo>
                    <a:pt x="3676" y="7351"/>
                  </a:lnTo>
                  <a:cubicBezTo>
                    <a:pt x="3503" y="7386"/>
                    <a:pt x="3342" y="7409"/>
                    <a:pt x="3169" y="7443"/>
                  </a:cubicBezTo>
                  <a:cubicBezTo>
                    <a:pt x="2835" y="7512"/>
                    <a:pt x="2501" y="7605"/>
                    <a:pt x="2190" y="7697"/>
                  </a:cubicBezTo>
                  <a:cubicBezTo>
                    <a:pt x="1545" y="7904"/>
                    <a:pt x="911" y="8181"/>
                    <a:pt x="312" y="8492"/>
                  </a:cubicBezTo>
                  <a:cubicBezTo>
                    <a:pt x="174" y="8561"/>
                    <a:pt x="12" y="8699"/>
                    <a:pt x="47" y="8849"/>
                  </a:cubicBezTo>
                  <a:cubicBezTo>
                    <a:pt x="58" y="8987"/>
                    <a:pt x="197" y="9056"/>
                    <a:pt x="335" y="9056"/>
                  </a:cubicBezTo>
                  <a:cubicBezTo>
                    <a:pt x="462" y="9056"/>
                    <a:pt x="577" y="8999"/>
                    <a:pt x="692" y="8952"/>
                  </a:cubicBezTo>
                  <a:cubicBezTo>
                    <a:pt x="1750" y="8502"/>
                    <a:pt x="2897" y="8261"/>
                    <a:pt x="4034" y="8261"/>
                  </a:cubicBezTo>
                  <a:cubicBezTo>
                    <a:pt x="4061" y="8261"/>
                    <a:pt x="4087" y="8261"/>
                    <a:pt x="4114" y="8261"/>
                  </a:cubicBezTo>
                  <a:cubicBezTo>
                    <a:pt x="2789" y="8607"/>
                    <a:pt x="1452" y="8964"/>
                    <a:pt x="346" y="9759"/>
                  </a:cubicBezTo>
                  <a:cubicBezTo>
                    <a:pt x="174" y="9874"/>
                    <a:pt x="1" y="10093"/>
                    <a:pt x="116" y="10266"/>
                  </a:cubicBezTo>
                  <a:cubicBezTo>
                    <a:pt x="173" y="10341"/>
                    <a:pt x="267" y="10369"/>
                    <a:pt x="369" y="10369"/>
                  </a:cubicBezTo>
                  <a:cubicBezTo>
                    <a:pt x="454" y="10369"/>
                    <a:pt x="544" y="10350"/>
                    <a:pt x="623" y="10324"/>
                  </a:cubicBezTo>
                  <a:cubicBezTo>
                    <a:pt x="1752" y="9966"/>
                    <a:pt x="2893" y="9598"/>
                    <a:pt x="4045" y="9241"/>
                  </a:cubicBezTo>
                  <a:lnTo>
                    <a:pt x="4045" y="9241"/>
                  </a:lnTo>
                  <a:cubicBezTo>
                    <a:pt x="3111" y="9655"/>
                    <a:pt x="2144" y="10082"/>
                    <a:pt x="1349" y="10727"/>
                  </a:cubicBezTo>
                  <a:cubicBezTo>
                    <a:pt x="1234" y="10807"/>
                    <a:pt x="1118" y="10923"/>
                    <a:pt x="1061" y="11072"/>
                  </a:cubicBezTo>
                  <a:cubicBezTo>
                    <a:pt x="1026" y="11211"/>
                    <a:pt x="1061" y="11407"/>
                    <a:pt x="1210" y="11441"/>
                  </a:cubicBezTo>
                  <a:cubicBezTo>
                    <a:pt x="1235" y="11449"/>
                    <a:pt x="1261" y="11453"/>
                    <a:pt x="1286" y="11453"/>
                  </a:cubicBezTo>
                  <a:cubicBezTo>
                    <a:pt x="1368" y="11453"/>
                    <a:pt x="1451" y="11416"/>
                    <a:pt x="1522" y="11372"/>
                  </a:cubicBezTo>
                  <a:cubicBezTo>
                    <a:pt x="1982" y="11130"/>
                    <a:pt x="2432" y="10830"/>
                    <a:pt x="2950" y="10784"/>
                  </a:cubicBezTo>
                  <a:cubicBezTo>
                    <a:pt x="2994" y="10781"/>
                    <a:pt x="3038" y="10779"/>
                    <a:pt x="3082" y="10779"/>
                  </a:cubicBezTo>
                  <a:cubicBezTo>
                    <a:pt x="3712" y="10779"/>
                    <a:pt x="4303" y="11150"/>
                    <a:pt x="4863" y="11441"/>
                  </a:cubicBezTo>
                  <a:cubicBezTo>
                    <a:pt x="5289" y="11660"/>
                    <a:pt x="5715" y="11833"/>
                    <a:pt x="6165" y="11960"/>
                  </a:cubicBezTo>
                  <a:cubicBezTo>
                    <a:pt x="6337" y="12040"/>
                    <a:pt x="6533" y="12109"/>
                    <a:pt x="6752" y="12178"/>
                  </a:cubicBezTo>
                  <a:cubicBezTo>
                    <a:pt x="8880" y="12795"/>
                    <a:pt x="11099" y="13071"/>
                    <a:pt x="13316" y="13071"/>
                  </a:cubicBezTo>
                  <a:cubicBezTo>
                    <a:pt x="14040" y="13071"/>
                    <a:pt x="14765" y="13042"/>
                    <a:pt x="15485" y="12985"/>
                  </a:cubicBezTo>
                  <a:cubicBezTo>
                    <a:pt x="19264" y="12685"/>
                    <a:pt x="23401" y="10508"/>
                    <a:pt x="23435" y="6233"/>
                  </a:cubicBezTo>
                  <a:cubicBezTo>
                    <a:pt x="23447" y="5531"/>
                    <a:pt x="23343" y="4793"/>
                    <a:pt x="23170" y="4079"/>
                  </a:cubicBezTo>
                  <a:cubicBezTo>
                    <a:pt x="23101" y="3756"/>
                    <a:pt x="23009" y="3445"/>
                    <a:pt x="22917" y="3123"/>
                  </a:cubicBezTo>
                  <a:cubicBezTo>
                    <a:pt x="22536" y="1924"/>
                    <a:pt x="22467" y="346"/>
                    <a:pt x="21050" y="47"/>
                  </a:cubicBezTo>
                  <a:cubicBezTo>
                    <a:pt x="20914" y="15"/>
                    <a:pt x="20766" y="1"/>
                    <a:pt x="20611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23;p76"/>
            <p:cNvSpPr/>
            <p:nvPr/>
          </p:nvSpPr>
          <p:spPr>
            <a:xfrm>
              <a:off x="2354825" y="2855375"/>
              <a:ext cx="250900" cy="272275"/>
            </a:xfrm>
            <a:custGeom>
              <a:avLst/>
              <a:gdLst/>
              <a:ahLst/>
              <a:cxnLst/>
              <a:rect l="l" t="t" r="r" b="b"/>
              <a:pathLst>
                <a:path w="10036" h="10891" extrusionOk="0">
                  <a:moveTo>
                    <a:pt x="2952" y="1"/>
                  </a:moveTo>
                  <a:cubicBezTo>
                    <a:pt x="2414" y="1"/>
                    <a:pt x="1904" y="167"/>
                    <a:pt x="1464" y="569"/>
                  </a:cubicBezTo>
                  <a:cubicBezTo>
                    <a:pt x="197" y="1710"/>
                    <a:pt x="1" y="3887"/>
                    <a:pt x="116" y="5465"/>
                  </a:cubicBezTo>
                  <a:cubicBezTo>
                    <a:pt x="243" y="7274"/>
                    <a:pt x="773" y="9026"/>
                    <a:pt x="946" y="10846"/>
                  </a:cubicBezTo>
                  <a:cubicBezTo>
                    <a:pt x="1389" y="10876"/>
                    <a:pt x="1834" y="10891"/>
                    <a:pt x="2280" y="10891"/>
                  </a:cubicBezTo>
                  <a:cubicBezTo>
                    <a:pt x="4934" y="10891"/>
                    <a:pt x="7599" y="10364"/>
                    <a:pt x="10036" y="9348"/>
                  </a:cubicBezTo>
                  <a:cubicBezTo>
                    <a:pt x="9598" y="6906"/>
                    <a:pt x="8895" y="4463"/>
                    <a:pt x="7317" y="2574"/>
                  </a:cubicBezTo>
                  <a:cubicBezTo>
                    <a:pt x="6426" y="1501"/>
                    <a:pt x="4568" y="1"/>
                    <a:pt x="2952" y="1"/>
                  </a:cubicBezTo>
                  <a:close/>
                </a:path>
              </a:pathLst>
            </a:custGeom>
            <a:solidFill>
              <a:srgbClr val="73A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24;p76"/>
            <p:cNvSpPr/>
            <p:nvPr/>
          </p:nvSpPr>
          <p:spPr>
            <a:xfrm>
              <a:off x="2374425" y="3056225"/>
              <a:ext cx="226125" cy="48325"/>
            </a:xfrm>
            <a:custGeom>
              <a:avLst/>
              <a:gdLst/>
              <a:ahLst/>
              <a:cxnLst/>
              <a:rect l="l" t="t" r="r" b="b"/>
              <a:pathLst>
                <a:path w="9045" h="1933" extrusionOk="0">
                  <a:moveTo>
                    <a:pt x="8987" y="1"/>
                  </a:moveTo>
                  <a:cubicBezTo>
                    <a:pt x="8883" y="47"/>
                    <a:pt x="8768" y="104"/>
                    <a:pt x="8664" y="139"/>
                  </a:cubicBezTo>
                  <a:cubicBezTo>
                    <a:pt x="7743" y="519"/>
                    <a:pt x="6706" y="876"/>
                    <a:pt x="5600" y="1164"/>
                  </a:cubicBezTo>
                  <a:cubicBezTo>
                    <a:pt x="4482" y="1429"/>
                    <a:pt x="3399" y="1579"/>
                    <a:pt x="2408" y="1671"/>
                  </a:cubicBezTo>
                  <a:cubicBezTo>
                    <a:pt x="1901" y="1694"/>
                    <a:pt x="1440" y="1729"/>
                    <a:pt x="991" y="1729"/>
                  </a:cubicBezTo>
                  <a:cubicBezTo>
                    <a:pt x="845" y="1729"/>
                    <a:pt x="704" y="1734"/>
                    <a:pt x="562" y="1734"/>
                  </a:cubicBezTo>
                  <a:cubicBezTo>
                    <a:pt x="491" y="1734"/>
                    <a:pt x="419" y="1733"/>
                    <a:pt x="346" y="1729"/>
                  </a:cubicBezTo>
                  <a:cubicBezTo>
                    <a:pt x="231" y="1729"/>
                    <a:pt x="115" y="1717"/>
                    <a:pt x="0" y="1717"/>
                  </a:cubicBezTo>
                  <a:cubicBezTo>
                    <a:pt x="12" y="1775"/>
                    <a:pt x="12" y="1833"/>
                    <a:pt x="23" y="1890"/>
                  </a:cubicBezTo>
                  <a:cubicBezTo>
                    <a:pt x="127" y="1902"/>
                    <a:pt x="231" y="1902"/>
                    <a:pt x="346" y="1913"/>
                  </a:cubicBezTo>
                  <a:cubicBezTo>
                    <a:pt x="542" y="1925"/>
                    <a:pt x="761" y="1925"/>
                    <a:pt x="991" y="1925"/>
                  </a:cubicBezTo>
                  <a:cubicBezTo>
                    <a:pt x="1099" y="1930"/>
                    <a:pt x="1209" y="1933"/>
                    <a:pt x="1319" y="1933"/>
                  </a:cubicBezTo>
                  <a:cubicBezTo>
                    <a:pt x="1670" y="1933"/>
                    <a:pt x="2035" y="1910"/>
                    <a:pt x="2420" y="1902"/>
                  </a:cubicBezTo>
                  <a:cubicBezTo>
                    <a:pt x="3422" y="1833"/>
                    <a:pt x="4517" y="1671"/>
                    <a:pt x="5657" y="1406"/>
                  </a:cubicBezTo>
                  <a:cubicBezTo>
                    <a:pt x="6786" y="1141"/>
                    <a:pt x="7835" y="761"/>
                    <a:pt x="8756" y="358"/>
                  </a:cubicBezTo>
                  <a:cubicBezTo>
                    <a:pt x="8849" y="312"/>
                    <a:pt x="8941" y="277"/>
                    <a:pt x="9044" y="231"/>
                  </a:cubicBezTo>
                  <a:cubicBezTo>
                    <a:pt x="9010" y="127"/>
                    <a:pt x="8998" y="58"/>
                    <a:pt x="8987" y="1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841;p38"/>
          <p:cNvSpPr txBox="1">
            <a:spLocks/>
          </p:cNvSpPr>
          <p:nvPr/>
        </p:nvSpPr>
        <p:spPr>
          <a:xfrm>
            <a:off x="381000" y="1333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l"/>
            <a:r>
              <a:rPr lang="en-US" dirty="0" smtClean="0">
                <a:latin typeface="Cooper Black" pitchFamily="18" charset="0"/>
              </a:rPr>
              <a:t>2. </a:t>
            </a:r>
            <a:r>
              <a:rPr lang="en-US" dirty="0" err="1" smtClean="0">
                <a:latin typeface="Cooper Black" pitchFamily="18" charset="0"/>
              </a:rPr>
              <a:t>Tawuran</a:t>
            </a:r>
            <a:endParaRPr lang="en-US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127;p59"/>
          <p:cNvGrpSpPr/>
          <p:nvPr/>
        </p:nvGrpSpPr>
        <p:grpSpPr>
          <a:xfrm>
            <a:off x="7073101" y="2883632"/>
            <a:ext cx="2018015" cy="2259868"/>
            <a:chOff x="2936825" y="1377125"/>
            <a:chExt cx="3270293" cy="2967005"/>
          </a:xfrm>
        </p:grpSpPr>
        <p:sp>
          <p:nvSpPr>
            <p:cNvPr id="7" name="Google Shape;3128;p59"/>
            <p:cNvSpPr/>
            <p:nvPr/>
          </p:nvSpPr>
          <p:spPr>
            <a:xfrm>
              <a:off x="2936825" y="1377125"/>
              <a:ext cx="3270293" cy="2778704"/>
            </a:xfrm>
            <a:custGeom>
              <a:avLst/>
              <a:gdLst/>
              <a:ahLst/>
              <a:cxnLst/>
              <a:rect l="l" t="t" r="r" b="b"/>
              <a:pathLst>
                <a:path w="159274" h="135332" extrusionOk="0">
                  <a:moveTo>
                    <a:pt x="103272" y="0"/>
                  </a:moveTo>
                  <a:cubicBezTo>
                    <a:pt x="93365" y="0"/>
                    <a:pt x="83532" y="3497"/>
                    <a:pt x="76841" y="10671"/>
                  </a:cubicBezTo>
                  <a:cubicBezTo>
                    <a:pt x="72555" y="15230"/>
                    <a:pt x="69698" y="20914"/>
                    <a:pt x="66202" y="26112"/>
                  </a:cubicBezTo>
                  <a:cubicBezTo>
                    <a:pt x="62676" y="31340"/>
                    <a:pt x="58147" y="36264"/>
                    <a:pt x="52129" y="38057"/>
                  </a:cubicBezTo>
                  <a:cubicBezTo>
                    <a:pt x="50201" y="38637"/>
                    <a:pt x="48239" y="38853"/>
                    <a:pt x="46254" y="38853"/>
                  </a:cubicBezTo>
                  <a:cubicBezTo>
                    <a:pt x="40361" y="38853"/>
                    <a:pt x="34269" y="36942"/>
                    <a:pt x="28269" y="36942"/>
                  </a:cubicBezTo>
                  <a:cubicBezTo>
                    <a:pt x="27914" y="36942"/>
                    <a:pt x="27559" y="36949"/>
                    <a:pt x="27205" y="36963"/>
                  </a:cubicBezTo>
                  <a:cubicBezTo>
                    <a:pt x="18755" y="37237"/>
                    <a:pt x="10912" y="43073"/>
                    <a:pt x="6748" y="50276"/>
                  </a:cubicBezTo>
                  <a:cubicBezTo>
                    <a:pt x="5411" y="52617"/>
                    <a:pt x="4377" y="55079"/>
                    <a:pt x="3587" y="57632"/>
                  </a:cubicBezTo>
                  <a:cubicBezTo>
                    <a:pt x="152" y="68362"/>
                    <a:pt x="0" y="79912"/>
                    <a:pt x="3040" y="90763"/>
                  </a:cubicBezTo>
                  <a:cubicBezTo>
                    <a:pt x="8207" y="109092"/>
                    <a:pt x="20183" y="123074"/>
                    <a:pt x="38238" y="129822"/>
                  </a:cubicBezTo>
                  <a:cubicBezTo>
                    <a:pt x="46164" y="132771"/>
                    <a:pt x="56005" y="135332"/>
                    <a:pt x="64898" y="135332"/>
                  </a:cubicBezTo>
                  <a:cubicBezTo>
                    <a:pt x="66271" y="135332"/>
                    <a:pt x="67621" y="135271"/>
                    <a:pt x="68938" y="135141"/>
                  </a:cubicBezTo>
                  <a:cubicBezTo>
                    <a:pt x="72129" y="134776"/>
                    <a:pt x="75047" y="133347"/>
                    <a:pt x="78209" y="132770"/>
                  </a:cubicBezTo>
                  <a:cubicBezTo>
                    <a:pt x="83710" y="131828"/>
                    <a:pt x="89333" y="131585"/>
                    <a:pt x="94835" y="130429"/>
                  </a:cubicBezTo>
                  <a:cubicBezTo>
                    <a:pt x="110914" y="127086"/>
                    <a:pt x="126112" y="121311"/>
                    <a:pt x="138088" y="109700"/>
                  </a:cubicBezTo>
                  <a:cubicBezTo>
                    <a:pt x="153134" y="95110"/>
                    <a:pt x="159274" y="72830"/>
                    <a:pt x="155748" y="52191"/>
                  </a:cubicBezTo>
                  <a:cubicBezTo>
                    <a:pt x="154380" y="44319"/>
                    <a:pt x="151584" y="36750"/>
                    <a:pt x="147693" y="29851"/>
                  </a:cubicBezTo>
                  <a:cubicBezTo>
                    <a:pt x="140702" y="17419"/>
                    <a:pt x="129942" y="6628"/>
                    <a:pt x="116386" y="2099"/>
                  </a:cubicBezTo>
                  <a:cubicBezTo>
                    <a:pt x="112184" y="705"/>
                    <a:pt x="107721" y="0"/>
                    <a:pt x="103272" y="0"/>
                  </a:cubicBezTo>
                  <a:close/>
                </a:path>
              </a:pathLst>
            </a:custGeom>
            <a:solidFill>
              <a:srgbClr val="6FA0A4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29;p59"/>
            <p:cNvSpPr/>
            <p:nvPr/>
          </p:nvSpPr>
          <p:spPr>
            <a:xfrm>
              <a:off x="3529082" y="1533603"/>
              <a:ext cx="2306087" cy="1932437"/>
            </a:xfrm>
            <a:custGeom>
              <a:avLst/>
              <a:gdLst/>
              <a:ahLst/>
              <a:cxnLst/>
              <a:rect l="l" t="t" r="r" b="b"/>
              <a:pathLst>
                <a:path w="112314" h="94116" extrusionOk="0">
                  <a:moveTo>
                    <a:pt x="59919" y="1"/>
                  </a:moveTo>
                  <a:cubicBezTo>
                    <a:pt x="59094" y="1"/>
                    <a:pt x="58277" y="18"/>
                    <a:pt x="57479" y="41"/>
                  </a:cubicBezTo>
                  <a:cubicBezTo>
                    <a:pt x="54592" y="102"/>
                    <a:pt x="51491" y="375"/>
                    <a:pt x="48816" y="1682"/>
                  </a:cubicBezTo>
                  <a:cubicBezTo>
                    <a:pt x="48573" y="1834"/>
                    <a:pt x="48300" y="1925"/>
                    <a:pt x="47996" y="1986"/>
                  </a:cubicBezTo>
                  <a:cubicBezTo>
                    <a:pt x="47922" y="1994"/>
                    <a:pt x="47849" y="1998"/>
                    <a:pt x="47776" y="1998"/>
                  </a:cubicBezTo>
                  <a:cubicBezTo>
                    <a:pt x="47578" y="1998"/>
                    <a:pt x="47383" y="1970"/>
                    <a:pt x="47205" y="1925"/>
                  </a:cubicBezTo>
                  <a:cubicBezTo>
                    <a:pt x="46654" y="1846"/>
                    <a:pt x="46111" y="1807"/>
                    <a:pt x="45578" y="1807"/>
                  </a:cubicBezTo>
                  <a:cubicBezTo>
                    <a:pt x="40000" y="1807"/>
                    <a:pt x="35505" y="6008"/>
                    <a:pt x="33619" y="11196"/>
                  </a:cubicBezTo>
                  <a:cubicBezTo>
                    <a:pt x="32798" y="13536"/>
                    <a:pt x="32646" y="16576"/>
                    <a:pt x="30792" y="18339"/>
                  </a:cubicBezTo>
                  <a:cubicBezTo>
                    <a:pt x="28877" y="20163"/>
                    <a:pt x="25624" y="20406"/>
                    <a:pt x="23132" y="20771"/>
                  </a:cubicBezTo>
                  <a:cubicBezTo>
                    <a:pt x="22524" y="20892"/>
                    <a:pt x="21916" y="20983"/>
                    <a:pt x="21308" y="21135"/>
                  </a:cubicBezTo>
                  <a:cubicBezTo>
                    <a:pt x="16992" y="22199"/>
                    <a:pt x="13101" y="26151"/>
                    <a:pt x="13497" y="30588"/>
                  </a:cubicBezTo>
                  <a:cubicBezTo>
                    <a:pt x="13861" y="34753"/>
                    <a:pt x="15837" y="37701"/>
                    <a:pt x="11734" y="40923"/>
                  </a:cubicBezTo>
                  <a:cubicBezTo>
                    <a:pt x="9728" y="42503"/>
                    <a:pt x="7265" y="43172"/>
                    <a:pt x="5411" y="45026"/>
                  </a:cubicBezTo>
                  <a:cubicBezTo>
                    <a:pt x="3952" y="46424"/>
                    <a:pt x="2889" y="48127"/>
                    <a:pt x="2129" y="50011"/>
                  </a:cubicBezTo>
                  <a:cubicBezTo>
                    <a:pt x="700" y="53537"/>
                    <a:pt x="1" y="58552"/>
                    <a:pt x="2919" y="61561"/>
                  </a:cubicBezTo>
                  <a:cubicBezTo>
                    <a:pt x="5738" y="64451"/>
                    <a:pt x="9103" y="67995"/>
                    <a:pt x="13054" y="67995"/>
                  </a:cubicBezTo>
                  <a:cubicBezTo>
                    <a:pt x="14214" y="67995"/>
                    <a:pt x="15425" y="67689"/>
                    <a:pt x="16688" y="66972"/>
                  </a:cubicBezTo>
                  <a:lnTo>
                    <a:pt x="68574" y="94115"/>
                  </a:lnTo>
                  <a:cubicBezTo>
                    <a:pt x="67783" y="93021"/>
                    <a:pt x="67875" y="91440"/>
                    <a:pt x="68513" y="90285"/>
                  </a:cubicBezTo>
                  <a:cubicBezTo>
                    <a:pt x="69151" y="89100"/>
                    <a:pt x="70337" y="88249"/>
                    <a:pt x="71583" y="87762"/>
                  </a:cubicBezTo>
                  <a:cubicBezTo>
                    <a:pt x="72802" y="87268"/>
                    <a:pt x="74064" y="87056"/>
                    <a:pt x="75339" y="87056"/>
                  </a:cubicBezTo>
                  <a:cubicBezTo>
                    <a:pt x="78612" y="87056"/>
                    <a:pt x="81974" y="88454"/>
                    <a:pt x="84927" y="90072"/>
                  </a:cubicBezTo>
                  <a:cubicBezTo>
                    <a:pt x="86825" y="91111"/>
                    <a:pt x="88781" y="92294"/>
                    <a:pt x="90908" y="92294"/>
                  </a:cubicBezTo>
                  <a:cubicBezTo>
                    <a:pt x="90961" y="92294"/>
                    <a:pt x="91014" y="92293"/>
                    <a:pt x="91066" y="92291"/>
                  </a:cubicBezTo>
                  <a:cubicBezTo>
                    <a:pt x="94045" y="92200"/>
                    <a:pt x="96386" y="89920"/>
                    <a:pt x="98361" y="87732"/>
                  </a:cubicBezTo>
                  <a:cubicBezTo>
                    <a:pt x="99881" y="86030"/>
                    <a:pt x="101492" y="84145"/>
                    <a:pt x="103620" y="83203"/>
                  </a:cubicBezTo>
                  <a:cubicBezTo>
                    <a:pt x="105596" y="82322"/>
                    <a:pt x="107085" y="82261"/>
                    <a:pt x="108787" y="80619"/>
                  </a:cubicBezTo>
                  <a:cubicBezTo>
                    <a:pt x="110884" y="78613"/>
                    <a:pt x="112252" y="75574"/>
                    <a:pt x="111492" y="72747"/>
                  </a:cubicBezTo>
                  <a:cubicBezTo>
                    <a:pt x="110884" y="70376"/>
                    <a:pt x="108848" y="68400"/>
                    <a:pt x="108909" y="65908"/>
                  </a:cubicBezTo>
                  <a:cubicBezTo>
                    <a:pt x="108909" y="64358"/>
                    <a:pt x="109851" y="63112"/>
                    <a:pt x="110489" y="61774"/>
                  </a:cubicBezTo>
                  <a:cubicBezTo>
                    <a:pt x="111097" y="60528"/>
                    <a:pt x="111280" y="59160"/>
                    <a:pt x="111644" y="57792"/>
                  </a:cubicBezTo>
                  <a:cubicBezTo>
                    <a:pt x="112313" y="54966"/>
                    <a:pt x="111036" y="52321"/>
                    <a:pt x="109061" y="50315"/>
                  </a:cubicBezTo>
                  <a:cubicBezTo>
                    <a:pt x="107146" y="48370"/>
                    <a:pt x="104684" y="48218"/>
                    <a:pt x="102678" y="46698"/>
                  </a:cubicBezTo>
                  <a:cubicBezTo>
                    <a:pt x="100550" y="45057"/>
                    <a:pt x="101158" y="42321"/>
                    <a:pt x="100945" y="40011"/>
                  </a:cubicBezTo>
                  <a:cubicBezTo>
                    <a:pt x="100702" y="36637"/>
                    <a:pt x="99547" y="33050"/>
                    <a:pt x="96446" y="31318"/>
                  </a:cubicBezTo>
                  <a:cubicBezTo>
                    <a:pt x="93802" y="29828"/>
                    <a:pt x="90823" y="29585"/>
                    <a:pt x="88179" y="28035"/>
                  </a:cubicBezTo>
                  <a:cubicBezTo>
                    <a:pt x="84683" y="25999"/>
                    <a:pt x="82981" y="24084"/>
                    <a:pt x="82312" y="19980"/>
                  </a:cubicBezTo>
                  <a:cubicBezTo>
                    <a:pt x="81917" y="17670"/>
                    <a:pt x="81735" y="15299"/>
                    <a:pt x="81127" y="13020"/>
                  </a:cubicBezTo>
                  <a:cubicBezTo>
                    <a:pt x="79303" y="6576"/>
                    <a:pt x="73528" y="2320"/>
                    <a:pt x="67297" y="770"/>
                  </a:cubicBezTo>
                  <a:cubicBezTo>
                    <a:pt x="64949" y="155"/>
                    <a:pt x="62396" y="1"/>
                    <a:pt x="59919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30;p59"/>
            <p:cNvSpPr/>
            <p:nvPr/>
          </p:nvSpPr>
          <p:spPr>
            <a:xfrm>
              <a:off x="3697591" y="1760343"/>
              <a:ext cx="1165835" cy="1290427"/>
            </a:xfrm>
            <a:custGeom>
              <a:avLst/>
              <a:gdLst/>
              <a:ahLst/>
              <a:cxnLst/>
              <a:rect l="l" t="t" r="r" b="b"/>
              <a:pathLst>
                <a:path w="56780" h="62848" extrusionOk="0">
                  <a:moveTo>
                    <a:pt x="33862" y="1"/>
                  </a:moveTo>
                  <a:cubicBezTo>
                    <a:pt x="30275" y="275"/>
                    <a:pt x="27752" y="3709"/>
                    <a:pt x="26597" y="7083"/>
                  </a:cubicBezTo>
                  <a:cubicBezTo>
                    <a:pt x="25928" y="9089"/>
                    <a:pt x="25533" y="11247"/>
                    <a:pt x="24165" y="12858"/>
                  </a:cubicBezTo>
                  <a:cubicBezTo>
                    <a:pt x="22433" y="14895"/>
                    <a:pt x="19576" y="15472"/>
                    <a:pt x="16992" y="16202"/>
                  </a:cubicBezTo>
                  <a:cubicBezTo>
                    <a:pt x="11399" y="17782"/>
                    <a:pt x="9241" y="21947"/>
                    <a:pt x="10730" y="27509"/>
                  </a:cubicBezTo>
                  <a:cubicBezTo>
                    <a:pt x="11247" y="29454"/>
                    <a:pt x="12189" y="32220"/>
                    <a:pt x="11217" y="34135"/>
                  </a:cubicBezTo>
                  <a:cubicBezTo>
                    <a:pt x="10214" y="36111"/>
                    <a:pt x="7478" y="37631"/>
                    <a:pt x="5806" y="38998"/>
                  </a:cubicBezTo>
                  <a:cubicBezTo>
                    <a:pt x="3496" y="40944"/>
                    <a:pt x="1521" y="43406"/>
                    <a:pt x="761" y="46293"/>
                  </a:cubicBezTo>
                  <a:cubicBezTo>
                    <a:pt x="1" y="49211"/>
                    <a:pt x="609" y="52585"/>
                    <a:pt x="2828" y="54622"/>
                  </a:cubicBezTo>
                  <a:cubicBezTo>
                    <a:pt x="4606" y="56223"/>
                    <a:pt x="7165" y="56811"/>
                    <a:pt x="9575" y="56811"/>
                  </a:cubicBezTo>
                  <a:cubicBezTo>
                    <a:pt x="9636" y="56811"/>
                    <a:pt x="9697" y="56811"/>
                    <a:pt x="9758" y="56810"/>
                  </a:cubicBezTo>
                  <a:cubicBezTo>
                    <a:pt x="12281" y="56780"/>
                    <a:pt x="14712" y="56233"/>
                    <a:pt x="17205" y="56020"/>
                  </a:cubicBezTo>
                  <a:cubicBezTo>
                    <a:pt x="18023" y="55944"/>
                    <a:pt x="18846" y="55906"/>
                    <a:pt x="19669" y="55906"/>
                  </a:cubicBezTo>
                  <a:cubicBezTo>
                    <a:pt x="23127" y="55906"/>
                    <a:pt x="26597" y="56573"/>
                    <a:pt x="29789" y="57874"/>
                  </a:cubicBezTo>
                  <a:cubicBezTo>
                    <a:pt x="32707" y="59060"/>
                    <a:pt x="35412" y="60671"/>
                    <a:pt x="38391" y="61795"/>
                  </a:cubicBezTo>
                  <a:cubicBezTo>
                    <a:pt x="40096" y="62428"/>
                    <a:pt x="41933" y="62847"/>
                    <a:pt x="43738" y="62847"/>
                  </a:cubicBezTo>
                  <a:cubicBezTo>
                    <a:pt x="45054" y="62847"/>
                    <a:pt x="46353" y="62625"/>
                    <a:pt x="47570" y="62099"/>
                  </a:cubicBezTo>
                  <a:cubicBezTo>
                    <a:pt x="50002" y="61035"/>
                    <a:pt x="51825" y="58847"/>
                    <a:pt x="53041" y="56476"/>
                  </a:cubicBezTo>
                  <a:cubicBezTo>
                    <a:pt x="56780" y="49242"/>
                    <a:pt x="55595" y="40518"/>
                    <a:pt x="53224" y="32767"/>
                  </a:cubicBezTo>
                  <a:cubicBezTo>
                    <a:pt x="52464" y="30214"/>
                    <a:pt x="51552" y="27509"/>
                    <a:pt x="52129" y="24925"/>
                  </a:cubicBezTo>
                  <a:lnTo>
                    <a:pt x="33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31;p59"/>
            <p:cNvSpPr/>
            <p:nvPr/>
          </p:nvSpPr>
          <p:spPr>
            <a:xfrm>
              <a:off x="4658075" y="1908258"/>
              <a:ext cx="1017303" cy="1252175"/>
            </a:xfrm>
            <a:custGeom>
              <a:avLst/>
              <a:gdLst/>
              <a:ahLst/>
              <a:cxnLst/>
              <a:rect l="l" t="t" r="r" b="b"/>
              <a:pathLst>
                <a:path w="49546" h="60985" extrusionOk="0">
                  <a:moveTo>
                    <a:pt x="21126" y="1"/>
                  </a:moveTo>
                  <a:lnTo>
                    <a:pt x="1" y="15077"/>
                  </a:lnTo>
                  <a:cubicBezTo>
                    <a:pt x="548" y="17569"/>
                    <a:pt x="2797" y="19272"/>
                    <a:pt x="4287" y="21399"/>
                  </a:cubicBezTo>
                  <a:cubicBezTo>
                    <a:pt x="7053" y="25442"/>
                    <a:pt x="6809" y="30761"/>
                    <a:pt x="6232" y="35594"/>
                  </a:cubicBezTo>
                  <a:cubicBezTo>
                    <a:pt x="5928" y="38026"/>
                    <a:pt x="5594" y="40609"/>
                    <a:pt x="6505" y="42919"/>
                  </a:cubicBezTo>
                  <a:cubicBezTo>
                    <a:pt x="7357" y="45017"/>
                    <a:pt x="9119" y="46597"/>
                    <a:pt x="10852" y="48056"/>
                  </a:cubicBezTo>
                  <a:cubicBezTo>
                    <a:pt x="15472" y="51916"/>
                    <a:pt x="20275" y="55655"/>
                    <a:pt x="25807" y="58117"/>
                  </a:cubicBezTo>
                  <a:cubicBezTo>
                    <a:pt x="29740" y="59877"/>
                    <a:pt x="34045" y="60985"/>
                    <a:pt x="38335" y="60985"/>
                  </a:cubicBezTo>
                  <a:cubicBezTo>
                    <a:pt x="40046" y="60985"/>
                    <a:pt x="41755" y="60808"/>
                    <a:pt x="43436" y="60427"/>
                  </a:cubicBezTo>
                  <a:cubicBezTo>
                    <a:pt x="45290" y="60032"/>
                    <a:pt x="47266" y="59211"/>
                    <a:pt x="48087" y="57509"/>
                  </a:cubicBezTo>
                  <a:cubicBezTo>
                    <a:pt x="49546" y="54622"/>
                    <a:pt x="46993" y="51308"/>
                    <a:pt x="46962" y="48087"/>
                  </a:cubicBezTo>
                  <a:cubicBezTo>
                    <a:pt x="46932" y="45624"/>
                    <a:pt x="48391" y="43345"/>
                    <a:pt x="48330" y="40883"/>
                  </a:cubicBezTo>
                  <a:cubicBezTo>
                    <a:pt x="48239" y="38208"/>
                    <a:pt x="46385" y="36080"/>
                    <a:pt x="44348" y="34560"/>
                  </a:cubicBezTo>
                  <a:cubicBezTo>
                    <a:pt x="42737" y="33345"/>
                    <a:pt x="40579" y="33375"/>
                    <a:pt x="39211" y="31946"/>
                  </a:cubicBezTo>
                  <a:cubicBezTo>
                    <a:pt x="36780" y="29363"/>
                    <a:pt x="37874" y="25077"/>
                    <a:pt x="36506" y="22038"/>
                  </a:cubicBezTo>
                  <a:cubicBezTo>
                    <a:pt x="34743" y="18086"/>
                    <a:pt x="29667" y="17113"/>
                    <a:pt x="26263" y="14499"/>
                  </a:cubicBezTo>
                  <a:cubicBezTo>
                    <a:pt x="22007" y="11247"/>
                    <a:pt x="20518" y="5320"/>
                    <a:pt x="2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32;p59"/>
            <p:cNvSpPr/>
            <p:nvPr/>
          </p:nvSpPr>
          <p:spPr>
            <a:xfrm>
              <a:off x="3907288" y="1781573"/>
              <a:ext cx="464363" cy="1181440"/>
            </a:xfrm>
            <a:custGeom>
              <a:avLst/>
              <a:gdLst/>
              <a:ahLst/>
              <a:cxnLst/>
              <a:rect l="l" t="t" r="r" b="b"/>
              <a:pathLst>
                <a:path w="22616" h="57540" extrusionOk="0">
                  <a:moveTo>
                    <a:pt x="22615" y="0"/>
                  </a:moveTo>
                  <a:lnTo>
                    <a:pt x="22615" y="0"/>
                  </a:lnTo>
                  <a:cubicBezTo>
                    <a:pt x="22615" y="0"/>
                    <a:pt x="22585" y="31"/>
                    <a:pt x="22463" y="122"/>
                  </a:cubicBezTo>
                  <a:cubicBezTo>
                    <a:pt x="22402" y="183"/>
                    <a:pt x="22250" y="304"/>
                    <a:pt x="22098" y="487"/>
                  </a:cubicBezTo>
                  <a:cubicBezTo>
                    <a:pt x="21794" y="851"/>
                    <a:pt x="21369" y="1399"/>
                    <a:pt x="20974" y="2219"/>
                  </a:cubicBezTo>
                  <a:cubicBezTo>
                    <a:pt x="20609" y="3010"/>
                    <a:pt x="20275" y="4043"/>
                    <a:pt x="20031" y="5259"/>
                  </a:cubicBezTo>
                  <a:cubicBezTo>
                    <a:pt x="19819" y="6475"/>
                    <a:pt x="19667" y="7873"/>
                    <a:pt x="19424" y="9423"/>
                  </a:cubicBezTo>
                  <a:cubicBezTo>
                    <a:pt x="19211" y="10943"/>
                    <a:pt x="18846" y="12645"/>
                    <a:pt x="17934" y="14226"/>
                  </a:cubicBezTo>
                  <a:cubicBezTo>
                    <a:pt x="17478" y="14985"/>
                    <a:pt x="16840" y="15685"/>
                    <a:pt x="16080" y="16232"/>
                  </a:cubicBezTo>
                  <a:cubicBezTo>
                    <a:pt x="15290" y="16748"/>
                    <a:pt x="14378" y="17144"/>
                    <a:pt x="13436" y="17569"/>
                  </a:cubicBezTo>
                  <a:cubicBezTo>
                    <a:pt x="12463" y="17964"/>
                    <a:pt x="11551" y="18542"/>
                    <a:pt x="10700" y="19241"/>
                  </a:cubicBezTo>
                  <a:cubicBezTo>
                    <a:pt x="10274" y="19575"/>
                    <a:pt x="9849" y="20001"/>
                    <a:pt x="9515" y="20396"/>
                  </a:cubicBezTo>
                  <a:cubicBezTo>
                    <a:pt x="9180" y="20852"/>
                    <a:pt x="8815" y="21308"/>
                    <a:pt x="8572" y="21855"/>
                  </a:cubicBezTo>
                  <a:cubicBezTo>
                    <a:pt x="8056" y="22888"/>
                    <a:pt x="7843" y="24134"/>
                    <a:pt x="8116" y="25320"/>
                  </a:cubicBezTo>
                  <a:cubicBezTo>
                    <a:pt x="8329" y="26475"/>
                    <a:pt x="8937" y="27539"/>
                    <a:pt x="9515" y="28603"/>
                  </a:cubicBezTo>
                  <a:cubicBezTo>
                    <a:pt x="10092" y="29666"/>
                    <a:pt x="10609" y="30700"/>
                    <a:pt x="10852" y="31794"/>
                  </a:cubicBezTo>
                  <a:cubicBezTo>
                    <a:pt x="11095" y="32919"/>
                    <a:pt x="11095" y="34043"/>
                    <a:pt x="10913" y="35107"/>
                  </a:cubicBezTo>
                  <a:cubicBezTo>
                    <a:pt x="10730" y="36202"/>
                    <a:pt x="10305" y="37205"/>
                    <a:pt x="9727" y="38116"/>
                  </a:cubicBezTo>
                  <a:cubicBezTo>
                    <a:pt x="9180" y="39028"/>
                    <a:pt x="8451" y="39788"/>
                    <a:pt x="7721" y="40518"/>
                  </a:cubicBezTo>
                  <a:cubicBezTo>
                    <a:pt x="6232" y="41916"/>
                    <a:pt x="4651" y="43101"/>
                    <a:pt x="3344" y="44378"/>
                  </a:cubicBezTo>
                  <a:cubicBezTo>
                    <a:pt x="2706" y="45016"/>
                    <a:pt x="2068" y="45685"/>
                    <a:pt x="1612" y="46384"/>
                  </a:cubicBezTo>
                  <a:cubicBezTo>
                    <a:pt x="1338" y="46749"/>
                    <a:pt x="1156" y="47114"/>
                    <a:pt x="973" y="47509"/>
                  </a:cubicBezTo>
                  <a:cubicBezTo>
                    <a:pt x="882" y="47691"/>
                    <a:pt x="821" y="47873"/>
                    <a:pt x="700" y="48056"/>
                  </a:cubicBezTo>
                  <a:lnTo>
                    <a:pt x="578" y="48329"/>
                  </a:lnTo>
                  <a:cubicBezTo>
                    <a:pt x="548" y="48421"/>
                    <a:pt x="517" y="48512"/>
                    <a:pt x="517" y="48633"/>
                  </a:cubicBezTo>
                  <a:cubicBezTo>
                    <a:pt x="1" y="50153"/>
                    <a:pt x="92" y="51642"/>
                    <a:pt x="396" y="52858"/>
                  </a:cubicBezTo>
                  <a:cubicBezTo>
                    <a:pt x="700" y="54074"/>
                    <a:pt x="1217" y="55016"/>
                    <a:pt x="1764" y="55746"/>
                  </a:cubicBezTo>
                  <a:cubicBezTo>
                    <a:pt x="2280" y="56415"/>
                    <a:pt x="2828" y="56871"/>
                    <a:pt x="3192" y="57144"/>
                  </a:cubicBezTo>
                  <a:cubicBezTo>
                    <a:pt x="3405" y="57296"/>
                    <a:pt x="3557" y="57387"/>
                    <a:pt x="3648" y="57448"/>
                  </a:cubicBezTo>
                  <a:cubicBezTo>
                    <a:pt x="3770" y="57539"/>
                    <a:pt x="3800" y="57539"/>
                    <a:pt x="3800" y="57539"/>
                  </a:cubicBezTo>
                  <a:cubicBezTo>
                    <a:pt x="3861" y="57478"/>
                    <a:pt x="2949" y="57023"/>
                    <a:pt x="1916" y="55624"/>
                  </a:cubicBezTo>
                  <a:cubicBezTo>
                    <a:pt x="1429" y="54956"/>
                    <a:pt x="913" y="53983"/>
                    <a:pt x="609" y="52767"/>
                  </a:cubicBezTo>
                  <a:cubicBezTo>
                    <a:pt x="365" y="51612"/>
                    <a:pt x="274" y="50153"/>
                    <a:pt x="761" y="48725"/>
                  </a:cubicBezTo>
                  <a:cubicBezTo>
                    <a:pt x="821" y="48633"/>
                    <a:pt x="852" y="48512"/>
                    <a:pt x="852" y="48451"/>
                  </a:cubicBezTo>
                  <a:lnTo>
                    <a:pt x="973" y="48177"/>
                  </a:lnTo>
                  <a:cubicBezTo>
                    <a:pt x="1034" y="47995"/>
                    <a:pt x="1125" y="47843"/>
                    <a:pt x="1186" y="47661"/>
                  </a:cubicBezTo>
                  <a:cubicBezTo>
                    <a:pt x="1429" y="47296"/>
                    <a:pt x="1581" y="46931"/>
                    <a:pt x="1824" y="46627"/>
                  </a:cubicBezTo>
                  <a:cubicBezTo>
                    <a:pt x="2280" y="45928"/>
                    <a:pt x="2888" y="45290"/>
                    <a:pt x="3587" y="44652"/>
                  </a:cubicBezTo>
                  <a:cubicBezTo>
                    <a:pt x="4925" y="43405"/>
                    <a:pt x="6475" y="42220"/>
                    <a:pt x="7995" y="40761"/>
                  </a:cubicBezTo>
                  <a:cubicBezTo>
                    <a:pt x="8755" y="40062"/>
                    <a:pt x="9484" y="39241"/>
                    <a:pt x="10092" y="38329"/>
                  </a:cubicBezTo>
                  <a:cubicBezTo>
                    <a:pt x="10639" y="37387"/>
                    <a:pt x="11095" y="36354"/>
                    <a:pt x="11308" y="35229"/>
                  </a:cubicBezTo>
                  <a:cubicBezTo>
                    <a:pt x="11490" y="34074"/>
                    <a:pt x="11490" y="32919"/>
                    <a:pt x="11217" y="31733"/>
                  </a:cubicBezTo>
                  <a:cubicBezTo>
                    <a:pt x="10943" y="30548"/>
                    <a:pt x="10426" y="29484"/>
                    <a:pt x="9849" y="28420"/>
                  </a:cubicBezTo>
                  <a:cubicBezTo>
                    <a:pt x="9271" y="27356"/>
                    <a:pt x="8724" y="26323"/>
                    <a:pt x="8481" y="25229"/>
                  </a:cubicBezTo>
                  <a:cubicBezTo>
                    <a:pt x="8268" y="24134"/>
                    <a:pt x="8451" y="22979"/>
                    <a:pt x="8907" y="22037"/>
                  </a:cubicBezTo>
                  <a:cubicBezTo>
                    <a:pt x="9119" y="21551"/>
                    <a:pt x="9423" y="21095"/>
                    <a:pt x="9788" y="20669"/>
                  </a:cubicBezTo>
                  <a:cubicBezTo>
                    <a:pt x="10122" y="20244"/>
                    <a:pt x="10487" y="19879"/>
                    <a:pt x="10913" y="19545"/>
                  </a:cubicBezTo>
                  <a:cubicBezTo>
                    <a:pt x="11703" y="18846"/>
                    <a:pt x="12615" y="18329"/>
                    <a:pt x="13527" y="17903"/>
                  </a:cubicBezTo>
                  <a:cubicBezTo>
                    <a:pt x="14439" y="17478"/>
                    <a:pt x="15411" y="17052"/>
                    <a:pt x="16232" y="16536"/>
                  </a:cubicBezTo>
                  <a:cubicBezTo>
                    <a:pt x="17083" y="15958"/>
                    <a:pt x="17752" y="15229"/>
                    <a:pt x="18208" y="14408"/>
                  </a:cubicBezTo>
                  <a:cubicBezTo>
                    <a:pt x="18664" y="13618"/>
                    <a:pt x="18998" y="12736"/>
                    <a:pt x="19241" y="11885"/>
                  </a:cubicBezTo>
                  <a:cubicBezTo>
                    <a:pt x="19454" y="11064"/>
                    <a:pt x="19606" y="10274"/>
                    <a:pt x="19728" y="9453"/>
                  </a:cubicBezTo>
                  <a:cubicBezTo>
                    <a:pt x="19910" y="7903"/>
                    <a:pt x="20031" y="6505"/>
                    <a:pt x="20275" y="5289"/>
                  </a:cubicBezTo>
                  <a:cubicBezTo>
                    <a:pt x="20487" y="4073"/>
                    <a:pt x="20791" y="3040"/>
                    <a:pt x="21126" y="2250"/>
                  </a:cubicBezTo>
                  <a:cubicBezTo>
                    <a:pt x="21490" y="1459"/>
                    <a:pt x="21855" y="882"/>
                    <a:pt x="22159" y="548"/>
                  </a:cubicBezTo>
                  <a:cubicBezTo>
                    <a:pt x="22463" y="183"/>
                    <a:pt x="22615" y="1"/>
                    <a:pt x="22615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33;p59"/>
            <p:cNvSpPr/>
            <p:nvPr/>
          </p:nvSpPr>
          <p:spPr>
            <a:xfrm>
              <a:off x="4193119" y="2084262"/>
              <a:ext cx="262775" cy="814052"/>
            </a:xfrm>
            <a:custGeom>
              <a:avLst/>
              <a:gdLst/>
              <a:ahLst/>
              <a:cxnLst/>
              <a:rect l="l" t="t" r="r" b="b"/>
              <a:pathLst>
                <a:path w="12798" h="39647" extrusionOk="0">
                  <a:moveTo>
                    <a:pt x="12767" y="0"/>
                  </a:moveTo>
                  <a:cubicBezTo>
                    <a:pt x="12767" y="0"/>
                    <a:pt x="12554" y="31"/>
                    <a:pt x="12250" y="122"/>
                  </a:cubicBezTo>
                  <a:cubicBezTo>
                    <a:pt x="11946" y="243"/>
                    <a:pt x="11491" y="395"/>
                    <a:pt x="10943" y="639"/>
                  </a:cubicBezTo>
                  <a:cubicBezTo>
                    <a:pt x="9788" y="1186"/>
                    <a:pt x="8238" y="2219"/>
                    <a:pt x="6840" y="3982"/>
                  </a:cubicBezTo>
                  <a:cubicBezTo>
                    <a:pt x="6141" y="4894"/>
                    <a:pt x="5503" y="5958"/>
                    <a:pt x="5107" y="7265"/>
                  </a:cubicBezTo>
                  <a:cubicBezTo>
                    <a:pt x="4712" y="8511"/>
                    <a:pt x="4469" y="9970"/>
                    <a:pt x="4560" y="11429"/>
                  </a:cubicBezTo>
                  <a:cubicBezTo>
                    <a:pt x="4621" y="12918"/>
                    <a:pt x="4955" y="14529"/>
                    <a:pt x="5685" y="15958"/>
                  </a:cubicBezTo>
                  <a:cubicBezTo>
                    <a:pt x="6384" y="17447"/>
                    <a:pt x="7326" y="18846"/>
                    <a:pt x="7752" y="20456"/>
                  </a:cubicBezTo>
                  <a:cubicBezTo>
                    <a:pt x="7965" y="21247"/>
                    <a:pt x="8056" y="22067"/>
                    <a:pt x="7934" y="22888"/>
                  </a:cubicBezTo>
                  <a:cubicBezTo>
                    <a:pt x="7813" y="23678"/>
                    <a:pt x="7448" y="24347"/>
                    <a:pt x="6931" y="24955"/>
                  </a:cubicBezTo>
                  <a:cubicBezTo>
                    <a:pt x="5867" y="26140"/>
                    <a:pt x="4469" y="26840"/>
                    <a:pt x="3253" y="27660"/>
                  </a:cubicBezTo>
                  <a:cubicBezTo>
                    <a:pt x="2645" y="28086"/>
                    <a:pt x="2068" y="28572"/>
                    <a:pt x="1612" y="29119"/>
                  </a:cubicBezTo>
                  <a:cubicBezTo>
                    <a:pt x="1156" y="29666"/>
                    <a:pt x="822" y="30274"/>
                    <a:pt x="548" y="30882"/>
                  </a:cubicBezTo>
                  <a:cubicBezTo>
                    <a:pt x="62" y="32159"/>
                    <a:pt x="1" y="33435"/>
                    <a:pt x="183" y="34590"/>
                  </a:cubicBezTo>
                  <a:cubicBezTo>
                    <a:pt x="366" y="35715"/>
                    <a:pt x="913" y="36627"/>
                    <a:pt x="1430" y="37356"/>
                  </a:cubicBezTo>
                  <a:cubicBezTo>
                    <a:pt x="2007" y="38086"/>
                    <a:pt x="2615" y="38572"/>
                    <a:pt x="3132" y="38876"/>
                  </a:cubicBezTo>
                  <a:cubicBezTo>
                    <a:pt x="3679" y="39211"/>
                    <a:pt x="4135" y="39393"/>
                    <a:pt x="4469" y="39484"/>
                  </a:cubicBezTo>
                  <a:cubicBezTo>
                    <a:pt x="4681" y="39602"/>
                    <a:pt x="4820" y="39647"/>
                    <a:pt x="4886" y="39647"/>
                  </a:cubicBezTo>
                  <a:cubicBezTo>
                    <a:pt x="4905" y="39647"/>
                    <a:pt x="4918" y="39643"/>
                    <a:pt x="4925" y="39636"/>
                  </a:cubicBezTo>
                  <a:cubicBezTo>
                    <a:pt x="4925" y="39606"/>
                    <a:pt x="4256" y="39454"/>
                    <a:pt x="3223" y="38755"/>
                  </a:cubicBezTo>
                  <a:cubicBezTo>
                    <a:pt x="2706" y="38420"/>
                    <a:pt x="2129" y="37934"/>
                    <a:pt x="1582" y="37235"/>
                  </a:cubicBezTo>
                  <a:cubicBezTo>
                    <a:pt x="1065" y="36566"/>
                    <a:pt x="609" y="35654"/>
                    <a:pt x="396" y="34530"/>
                  </a:cubicBezTo>
                  <a:cubicBezTo>
                    <a:pt x="214" y="33466"/>
                    <a:pt x="335" y="32220"/>
                    <a:pt x="822" y="31034"/>
                  </a:cubicBezTo>
                  <a:cubicBezTo>
                    <a:pt x="1065" y="30426"/>
                    <a:pt x="1399" y="29879"/>
                    <a:pt x="1855" y="29362"/>
                  </a:cubicBezTo>
                  <a:cubicBezTo>
                    <a:pt x="2311" y="28846"/>
                    <a:pt x="2858" y="28420"/>
                    <a:pt x="3436" y="27995"/>
                  </a:cubicBezTo>
                  <a:cubicBezTo>
                    <a:pt x="4621" y="27174"/>
                    <a:pt x="6080" y="26475"/>
                    <a:pt x="7205" y="25229"/>
                  </a:cubicBezTo>
                  <a:cubicBezTo>
                    <a:pt x="7752" y="24621"/>
                    <a:pt x="8147" y="23830"/>
                    <a:pt x="8299" y="22949"/>
                  </a:cubicBezTo>
                  <a:cubicBezTo>
                    <a:pt x="8451" y="22067"/>
                    <a:pt x="8360" y="21216"/>
                    <a:pt x="8117" y="20365"/>
                  </a:cubicBezTo>
                  <a:cubicBezTo>
                    <a:pt x="7661" y="18663"/>
                    <a:pt x="6718" y="17265"/>
                    <a:pt x="6019" y="15806"/>
                  </a:cubicBezTo>
                  <a:cubicBezTo>
                    <a:pt x="5351" y="14377"/>
                    <a:pt x="4955" y="12888"/>
                    <a:pt x="4895" y="11429"/>
                  </a:cubicBezTo>
                  <a:cubicBezTo>
                    <a:pt x="4803" y="10000"/>
                    <a:pt x="5016" y="8602"/>
                    <a:pt x="5411" y="7386"/>
                  </a:cubicBezTo>
                  <a:cubicBezTo>
                    <a:pt x="5807" y="6110"/>
                    <a:pt x="6414" y="5046"/>
                    <a:pt x="7053" y="4195"/>
                  </a:cubicBezTo>
                  <a:cubicBezTo>
                    <a:pt x="8390" y="2402"/>
                    <a:pt x="9910" y="1368"/>
                    <a:pt x="11004" y="791"/>
                  </a:cubicBezTo>
                  <a:cubicBezTo>
                    <a:pt x="12098" y="243"/>
                    <a:pt x="12798" y="31"/>
                    <a:pt x="1276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34;p59"/>
            <p:cNvSpPr/>
            <p:nvPr/>
          </p:nvSpPr>
          <p:spPr>
            <a:xfrm>
              <a:off x="4457741" y="2274598"/>
              <a:ext cx="104244" cy="557355"/>
            </a:xfrm>
            <a:custGeom>
              <a:avLst/>
              <a:gdLst/>
              <a:ahLst/>
              <a:cxnLst/>
              <a:rect l="l" t="t" r="r" b="b"/>
              <a:pathLst>
                <a:path w="5077" h="27145" extrusionOk="0">
                  <a:moveTo>
                    <a:pt x="5077" y="1"/>
                  </a:moveTo>
                  <a:cubicBezTo>
                    <a:pt x="5077" y="1"/>
                    <a:pt x="4955" y="31"/>
                    <a:pt x="4803" y="153"/>
                  </a:cubicBezTo>
                  <a:cubicBezTo>
                    <a:pt x="4742" y="183"/>
                    <a:pt x="4621" y="274"/>
                    <a:pt x="4499" y="335"/>
                  </a:cubicBezTo>
                  <a:cubicBezTo>
                    <a:pt x="4408" y="457"/>
                    <a:pt x="4256" y="578"/>
                    <a:pt x="4135" y="639"/>
                  </a:cubicBezTo>
                  <a:cubicBezTo>
                    <a:pt x="3831" y="913"/>
                    <a:pt x="3527" y="1217"/>
                    <a:pt x="3192" y="1673"/>
                  </a:cubicBezTo>
                  <a:cubicBezTo>
                    <a:pt x="2888" y="2129"/>
                    <a:pt x="2493" y="2615"/>
                    <a:pt x="2220" y="3284"/>
                  </a:cubicBezTo>
                  <a:cubicBezTo>
                    <a:pt x="1672" y="4530"/>
                    <a:pt x="1277" y="6202"/>
                    <a:pt x="1672" y="8025"/>
                  </a:cubicBezTo>
                  <a:cubicBezTo>
                    <a:pt x="1733" y="8481"/>
                    <a:pt x="1885" y="8937"/>
                    <a:pt x="2037" y="9363"/>
                  </a:cubicBezTo>
                  <a:cubicBezTo>
                    <a:pt x="2220" y="9819"/>
                    <a:pt x="2432" y="10214"/>
                    <a:pt x="2676" y="10639"/>
                  </a:cubicBezTo>
                  <a:cubicBezTo>
                    <a:pt x="3131" y="11521"/>
                    <a:pt x="3679" y="12342"/>
                    <a:pt x="4013" y="13314"/>
                  </a:cubicBezTo>
                  <a:cubicBezTo>
                    <a:pt x="4347" y="14256"/>
                    <a:pt x="4439" y="15229"/>
                    <a:pt x="4256" y="16141"/>
                  </a:cubicBezTo>
                  <a:cubicBezTo>
                    <a:pt x="4043" y="17053"/>
                    <a:pt x="3679" y="17934"/>
                    <a:pt x="3253" y="18694"/>
                  </a:cubicBezTo>
                  <a:cubicBezTo>
                    <a:pt x="2432" y="20244"/>
                    <a:pt x="1521" y="21582"/>
                    <a:pt x="913" y="22828"/>
                  </a:cubicBezTo>
                  <a:cubicBezTo>
                    <a:pt x="609" y="23436"/>
                    <a:pt x="365" y="24013"/>
                    <a:pt x="213" y="24561"/>
                  </a:cubicBezTo>
                  <a:cubicBezTo>
                    <a:pt x="62" y="25077"/>
                    <a:pt x="31" y="25533"/>
                    <a:pt x="1" y="25928"/>
                  </a:cubicBezTo>
                  <a:cubicBezTo>
                    <a:pt x="1" y="26293"/>
                    <a:pt x="1" y="26597"/>
                    <a:pt x="31" y="26779"/>
                  </a:cubicBezTo>
                  <a:cubicBezTo>
                    <a:pt x="31" y="27023"/>
                    <a:pt x="62" y="27144"/>
                    <a:pt x="62" y="27144"/>
                  </a:cubicBezTo>
                  <a:cubicBezTo>
                    <a:pt x="92" y="27144"/>
                    <a:pt x="31" y="26719"/>
                    <a:pt x="92" y="25959"/>
                  </a:cubicBezTo>
                  <a:cubicBezTo>
                    <a:pt x="183" y="25199"/>
                    <a:pt x="457" y="24165"/>
                    <a:pt x="1095" y="22980"/>
                  </a:cubicBezTo>
                  <a:cubicBezTo>
                    <a:pt x="1703" y="21825"/>
                    <a:pt x="2645" y="20488"/>
                    <a:pt x="3527" y="18937"/>
                  </a:cubicBezTo>
                  <a:cubicBezTo>
                    <a:pt x="3952" y="18117"/>
                    <a:pt x="4347" y="17266"/>
                    <a:pt x="4560" y="16263"/>
                  </a:cubicBezTo>
                  <a:cubicBezTo>
                    <a:pt x="4773" y="15290"/>
                    <a:pt x="4712" y="14226"/>
                    <a:pt x="4317" y="13193"/>
                  </a:cubicBezTo>
                  <a:cubicBezTo>
                    <a:pt x="3952" y="12190"/>
                    <a:pt x="3405" y="11338"/>
                    <a:pt x="2949" y="10487"/>
                  </a:cubicBezTo>
                  <a:cubicBezTo>
                    <a:pt x="2706" y="10062"/>
                    <a:pt x="2493" y="9667"/>
                    <a:pt x="2341" y="9241"/>
                  </a:cubicBezTo>
                  <a:cubicBezTo>
                    <a:pt x="2189" y="8816"/>
                    <a:pt x="2037" y="8390"/>
                    <a:pt x="1946" y="7934"/>
                  </a:cubicBezTo>
                  <a:cubicBezTo>
                    <a:pt x="1612" y="6232"/>
                    <a:pt x="1916" y="4591"/>
                    <a:pt x="2463" y="3375"/>
                  </a:cubicBezTo>
                  <a:cubicBezTo>
                    <a:pt x="2706" y="2767"/>
                    <a:pt x="3040" y="2250"/>
                    <a:pt x="3344" y="1825"/>
                  </a:cubicBezTo>
                  <a:cubicBezTo>
                    <a:pt x="3648" y="1399"/>
                    <a:pt x="3952" y="1065"/>
                    <a:pt x="4195" y="791"/>
                  </a:cubicBezTo>
                  <a:cubicBezTo>
                    <a:pt x="4317" y="700"/>
                    <a:pt x="4439" y="578"/>
                    <a:pt x="4590" y="457"/>
                  </a:cubicBezTo>
                  <a:cubicBezTo>
                    <a:pt x="4712" y="396"/>
                    <a:pt x="4773" y="305"/>
                    <a:pt x="4864" y="244"/>
                  </a:cubicBezTo>
                  <a:cubicBezTo>
                    <a:pt x="4986" y="122"/>
                    <a:pt x="5077" y="31"/>
                    <a:pt x="5077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35;p59"/>
            <p:cNvSpPr/>
            <p:nvPr/>
          </p:nvSpPr>
          <p:spPr>
            <a:xfrm>
              <a:off x="4932675" y="2124814"/>
              <a:ext cx="615400" cy="948663"/>
            </a:xfrm>
            <a:custGeom>
              <a:avLst/>
              <a:gdLst/>
              <a:ahLst/>
              <a:cxnLst/>
              <a:rect l="l" t="t" r="r" b="b"/>
              <a:pathLst>
                <a:path w="29972" h="46203" extrusionOk="0">
                  <a:moveTo>
                    <a:pt x="62" y="1"/>
                  </a:moveTo>
                  <a:cubicBezTo>
                    <a:pt x="62" y="1"/>
                    <a:pt x="62" y="31"/>
                    <a:pt x="31" y="153"/>
                  </a:cubicBezTo>
                  <a:cubicBezTo>
                    <a:pt x="31" y="275"/>
                    <a:pt x="1" y="427"/>
                    <a:pt x="1" y="609"/>
                  </a:cubicBezTo>
                  <a:cubicBezTo>
                    <a:pt x="1" y="1034"/>
                    <a:pt x="62" y="1642"/>
                    <a:pt x="366" y="2402"/>
                  </a:cubicBezTo>
                  <a:cubicBezTo>
                    <a:pt x="670" y="3132"/>
                    <a:pt x="1247" y="3952"/>
                    <a:pt x="2068" y="4682"/>
                  </a:cubicBezTo>
                  <a:cubicBezTo>
                    <a:pt x="2919" y="5442"/>
                    <a:pt x="4104" y="6050"/>
                    <a:pt x="5381" y="6536"/>
                  </a:cubicBezTo>
                  <a:cubicBezTo>
                    <a:pt x="6688" y="7083"/>
                    <a:pt x="8147" y="7478"/>
                    <a:pt x="9636" y="8208"/>
                  </a:cubicBezTo>
                  <a:cubicBezTo>
                    <a:pt x="11126" y="8907"/>
                    <a:pt x="12645" y="9819"/>
                    <a:pt x="13922" y="11095"/>
                  </a:cubicBezTo>
                  <a:cubicBezTo>
                    <a:pt x="14591" y="11734"/>
                    <a:pt x="15108" y="12494"/>
                    <a:pt x="15533" y="13345"/>
                  </a:cubicBezTo>
                  <a:cubicBezTo>
                    <a:pt x="15898" y="14226"/>
                    <a:pt x="16141" y="15168"/>
                    <a:pt x="16141" y="16141"/>
                  </a:cubicBezTo>
                  <a:cubicBezTo>
                    <a:pt x="16171" y="17144"/>
                    <a:pt x="16019" y="18178"/>
                    <a:pt x="15989" y="19181"/>
                  </a:cubicBezTo>
                  <a:cubicBezTo>
                    <a:pt x="15898" y="20214"/>
                    <a:pt x="15898" y="21308"/>
                    <a:pt x="16263" y="22372"/>
                  </a:cubicBezTo>
                  <a:cubicBezTo>
                    <a:pt x="16597" y="23436"/>
                    <a:pt x="17266" y="24348"/>
                    <a:pt x="18117" y="25047"/>
                  </a:cubicBezTo>
                  <a:cubicBezTo>
                    <a:pt x="18937" y="25716"/>
                    <a:pt x="19849" y="26232"/>
                    <a:pt x="20761" y="26627"/>
                  </a:cubicBezTo>
                  <a:cubicBezTo>
                    <a:pt x="21673" y="27053"/>
                    <a:pt x="22646" y="27387"/>
                    <a:pt x="23558" y="27752"/>
                  </a:cubicBezTo>
                  <a:cubicBezTo>
                    <a:pt x="24469" y="28086"/>
                    <a:pt x="25290" y="28451"/>
                    <a:pt x="26080" y="28907"/>
                  </a:cubicBezTo>
                  <a:cubicBezTo>
                    <a:pt x="26901" y="29363"/>
                    <a:pt x="27570" y="29910"/>
                    <a:pt x="28117" y="30579"/>
                  </a:cubicBezTo>
                  <a:cubicBezTo>
                    <a:pt x="28664" y="31248"/>
                    <a:pt x="29029" y="32008"/>
                    <a:pt x="29211" y="32798"/>
                  </a:cubicBezTo>
                  <a:cubicBezTo>
                    <a:pt x="29637" y="34348"/>
                    <a:pt x="29485" y="35898"/>
                    <a:pt x="29272" y="37266"/>
                  </a:cubicBezTo>
                  <a:cubicBezTo>
                    <a:pt x="29059" y="38634"/>
                    <a:pt x="28755" y="39910"/>
                    <a:pt x="28573" y="40974"/>
                  </a:cubicBezTo>
                  <a:cubicBezTo>
                    <a:pt x="28360" y="42068"/>
                    <a:pt x="28269" y="43011"/>
                    <a:pt x="28269" y="43801"/>
                  </a:cubicBezTo>
                  <a:cubicBezTo>
                    <a:pt x="28269" y="44622"/>
                    <a:pt x="28360" y="45230"/>
                    <a:pt x="28451" y="45594"/>
                  </a:cubicBezTo>
                  <a:cubicBezTo>
                    <a:pt x="28482" y="45777"/>
                    <a:pt x="28573" y="45929"/>
                    <a:pt x="28573" y="46050"/>
                  </a:cubicBezTo>
                  <a:cubicBezTo>
                    <a:pt x="28725" y="46172"/>
                    <a:pt x="28725" y="46202"/>
                    <a:pt x="28725" y="46202"/>
                  </a:cubicBezTo>
                  <a:cubicBezTo>
                    <a:pt x="28755" y="46202"/>
                    <a:pt x="28451" y="45382"/>
                    <a:pt x="28482" y="43801"/>
                  </a:cubicBezTo>
                  <a:cubicBezTo>
                    <a:pt x="28482" y="43041"/>
                    <a:pt x="28603" y="42099"/>
                    <a:pt x="28846" y="41005"/>
                  </a:cubicBezTo>
                  <a:cubicBezTo>
                    <a:pt x="29029" y="39910"/>
                    <a:pt x="29363" y="38695"/>
                    <a:pt x="29606" y="37327"/>
                  </a:cubicBezTo>
                  <a:cubicBezTo>
                    <a:pt x="29819" y="35959"/>
                    <a:pt x="29971" y="34348"/>
                    <a:pt x="29545" y="32707"/>
                  </a:cubicBezTo>
                  <a:cubicBezTo>
                    <a:pt x="29333" y="31916"/>
                    <a:pt x="28968" y="31096"/>
                    <a:pt x="28360" y="30397"/>
                  </a:cubicBezTo>
                  <a:cubicBezTo>
                    <a:pt x="27813" y="29667"/>
                    <a:pt x="27083" y="29120"/>
                    <a:pt x="26232" y="28664"/>
                  </a:cubicBezTo>
                  <a:cubicBezTo>
                    <a:pt x="25442" y="28147"/>
                    <a:pt x="24530" y="27783"/>
                    <a:pt x="23649" y="27448"/>
                  </a:cubicBezTo>
                  <a:cubicBezTo>
                    <a:pt x="22737" y="27083"/>
                    <a:pt x="21825" y="26749"/>
                    <a:pt x="20913" y="26324"/>
                  </a:cubicBezTo>
                  <a:cubicBezTo>
                    <a:pt x="20001" y="25928"/>
                    <a:pt x="19150" y="25412"/>
                    <a:pt x="18329" y="24773"/>
                  </a:cubicBezTo>
                  <a:cubicBezTo>
                    <a:pt x="17570" y="24135"/>
                    <a:pt x="16931" y="23284"/>
                    <a:pt x="16627" y="22311"/>
                  </a:cubicBezTo>
                  <a:cubicBezTo>
                    <a:pt x="16323" y="21308"/>
                    <a:pt x="16323" y="20305"/>
                    <a:pt x="16354" y="19272"/>
                  </a:cubicBezTo>
                  <a:cubicBezTo>
                    <a:pt x="16445" y="18238"/>
                    <a:pt x="16567" y="17205"/>
                    <a:pt x="16506" y="16202"/>
                  </a:cubicBezTo>
                  <a:cubicBezTo>
                    <a:pt x="16506" y="15168"/>
                    <a:pt x="16293" y="14135"/>
                    <a:pt x="15867" y="13223"/>
                  </a:cubicBezTo>
                  <a:cubicBezTo>
                    <a:pt x="15442" y="12311"/>
                    <a:pt x="14834" y="11551"/>
                    <a:pt x="14196" y="10883"/>
                  </a:cubicBezTo>
                  <a:cubicBezTo>
                    <a:pt x="12858" y="9545"/>
                    <a:pt x="11308" y="8633"/>
                    <a:pt x="9788" y="7934"/>
                  </a:cubicBezTo>
                  <a:cubicBezTo>
                    <a:pt x="8268" y="7266"/>
                    <a:pt x="6779" y="6840"/>
                    <a:pt x="5502" y="6323"/>
                  </a:cubicBezTo>
                  <a:cubicBezTo>
                    <a:pt x="4195" y="5807"/>
                    <a:pt x="3071" y="5259"/>
                    <a:pt x="2220" y="4530"/>
                  </a:cubicBezTo>
                  <a:cubicBezTo>
                    <a:pt x="1399" y="3831"/>
                    <a:pt x="822" y="3041"/>
                    <a:pt x="518" y="2311"/>
                  </a:cubicBezTo>
                  <a:cubicBezTo>
                    <a:pt x="183" y="1642"/>
                    <a:pt x="92" y="1034"/>
                    <a:pt x="62" y="609"/>
                  </a:cubicBezTo>
                  <a:lnTo>
                    <a:pt x="62" y="153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36;p59"/>
            <p:cNvSpPr/>
            <p:nvPr/>
          </p:nvSpPr>
          <p:spPr>
            <a:xfrm>
              <a:off x="4860915" y="2218442"/>
              <a:ext cx="342646" cy="643468"/>
            </a:xfrm>
            <a:custGeom>
              <a:avLst/>
              <a:gdLst/>
              <a:ahLst/>
              <a:cxnLst/>
              <a:rect l="l" t="t" r="r" b="b"/>
              <a:pathLst>
                <a:path w="16688" h="31339" extrusionOk="0">
                  <a:moveTo>
                    <a:pt x="304" y="0"/>
                  </a:moveTo>
                  <a:cubicBezTo>
                    <a:pt x="304" y="0"/>
                    <a:pt x="213" y="122"/>
                    <a:pt x="152" y="335"/>
                  </a:cubicBezTo>
                  <a:cubicBezTo>
                    <a:pt x="61" y="578"/>
                    <a:pt x="0" y="943"/>
                    <a:pt x="0" y="1429"/>
                  </a:cubicBezTo>
                  <a:cubicBezTo>
                    <a:pt x="31" y="2432"/>
                    <a:pt x="578" y="3830"/>
                    <a:pt x="1794" y="5137"/>
                  </a:cubicBezTo>
                  <a:cubicBezTo>
                    <a:pt x="2402" y="5775"/>
                    <a:pt x="3070" y="6414"/>
                    <a:pt x="3861" y="7052"/>
                  </a:cubicBezTo>
                  <a:cubicBezTo>
                    <a:pt x="4681" y="7721"/>
                    <a:pt x="5502" y="8389"/>
                    <a:pt x="6383" y="9119"/>
                  </a:cubicBezTo>
                  <a:cubicBezTo>
                    <a:pt x="7265" y="9848"/>
                    <a:pt x="8116" y="10669"/>
                    <a:pt x="8815" y="11672"/>
                  </a:cubicBezTo>
                  <a:cubicBezTo>
                    <a:pt x="9180" y="12159"/>
                    <a:pt x="9453" y="12675"/>
                    <a:pt x="9727" y="13253"/>
                  </a:cubicBezTo>
                  <a:cubicBezTo>
                    <a:pt x="9940" y="13830"/>
                    <a:pt x="10092" y="14469"/>
                    <a:pt x="10183" y="15077"/>
                  </a:cubicBezTo>
                  <a:cubicBezTo>
                    <a:pt x="10304" y="16384"/>
                    <a:pt x="10153" y="17630"/>
                    <a:pt x="10001" y="18876"/>
                  </a:cubicBezTo>
                  <a:cubicBezTo>
                    <a:pt x="9849" y="20092"/>
                    <a:pt x="9636" y="21308"/>
                    <a:pt x="9727" y="22493"/>
                  </a:cubicBezTo>
                  <a:cubicBezTo>
                    <a:pt x="9727" y="23071"/>
                    <a:pt x="9849" y="23618"/>
                    <a:pt x="9940" y="24165"/>
                  </a:cubicBezTo>
                  <a:cubicBezTo>
                    <a:pt x="10031" y="24438"/>
                    <a:pt x="10092" y="24682"/>
                    <a:pt x="10213" y="24925"/>
                  </a:cubicBezTo>
                  <a:cubicBezTo>
                    <a:pt x="10244" y="25046"/>
                    <a:pt x="10335" y="25198"/>
                    <a:pt x="10365" y="25289"/>
                  </a:cubicBezTo>
                  <a:cubicBezTo>
                    <a:pt x="10456" y="25411"/>
                    <a:pt x="10487" y="25533"/>
                    <a:pt x="10548" y="25654"/>
                  </a:cubicBezTo>
                  <a:cubicBezTo>
                    <a:pt x="11004" y="26566"/>
                    <a:pt x="11672" y="27326"/>
                    <a:pt x="12280" y="27964"/>
                  </a:cubicBezTo>
                  <a:cubicBezTo>
                    <a:pt x="13496" y="29210"/>
                    <a:pt x="14712" y="29970"/>
                    <a:pt x="15502" y="30517"/>
                  </a:cubicBezTo>
                  <a:cubicBezTo>
                    <a:pt x="15752" y="30660"/>
                    <a:pt x="15960" y="30793"/>
                    <a:pt x="16133" y="30909"/>
                  </a:cubicBezTo>
                  <a:lnTo>
                    <a:pt x="16133" y="30909"/>
                  </a:lnTo>
                  <a:cubicBezTo>
                    <a:pt x="15954" y="30778"/>
                    <a:pt x="15733" y="30617"/>
                    <a:pt x="15472" y="30426"/>
                  </a:cubicBezTo>
                  <a:cubicBezTo>
                    <a:pt x="14712" y="29879"/>
                    <a:pt x="13526" y="29058"/>
                    <a:pt x="12341" y="27812"/>
                  </a:cubicBezTo>
                  <a:cubicBezTo>
                    <a:pt x="11763" y="27204"/>
                    <a:pt x="11156" y="26444"/>
                    <a:pt x="10760" y="25563"/>
                  </a:cubicBezTo>
                  <a:cubicBezTo>
                    <a:pt x="10700" y="25441"/>
                    <a:pt x="10639" y="25350"/>
                    <a:pt x="10608" y="25229"/>
                  </a:cubicBezTo>
                  <a:cubicBezTo>
                    <a:pt x="10548" y="25107"/>
                    <a:pt x="10517" y="24985"/>
                    <a:pt x="10456" y="24894"/>
                  </a:cubicBezTo>
                  <a:cubicBezTo>
                    <a:pt x="10335" y="24651"/>
                    <a:pt x="10304" y="24378"/>
                    <a:pt x="10213" y="24134"/>
                  </a:cubicBezTo>
                  <a:cubicBezTo>
                    <a:pt x="10092" y="23587"/>
                    <a:pt x="10031" y="23071"/>
                    <a:pt x="10031" y="22493"/>
                  </a:cubicBezTo>
                  <a:cubicBezTo>
                    <a:pt x="10001" y="21338"/>
                    <a:pt x="10153" y="20183"/>
                    <a:pt x="10335" y="18967"/>
                  </a:cubicBezTo>
                  <a:cubicBezTo>
                    <a:pt x="10487" y="17751"/>
                    <a:pt x="10669" y="16414"/>
                    <a:pt x="10548" y="15077"/>
                  </a:cubicBezTo>
                  <a:cubicBezTo>
                    <a:pt x="10487" y="14408"/>
                    <a:pt x="10335" y="13739"/>
                    <a:pt x="10092" y="13131"/>
                  </a:cubicBezTo>
                  <a:cubicBezTo>
                    <a:pt x="9849" y="12523"/>
                    <a:pt x="9545" y="11976"/>
                    <a:pt x="9149" y="11429"/>
                  </a:cubicBezTo>
                  <a:cubicBezTo>
                    <a:pt x="8390" y="10396"/>
                    <a:pt x="7508" y="9575"/>
                    <a:pt x="6596" y="8845"/>
                  </a:cubicBezTo>
                  <a:cubicBezTo>
                    <a:pt x="5745" y="8116"/>
                    <a:pt x="4864" y="7478"/>
                    <a:pt x="4073" y="6839"/>
                  </a:cubicBezTo>
                  <a:cubicBezTo>
                    <a:pt x="3253" y="6201"/>
                    <a:pt x="2584" y="5593"/>
                    <a:pt x="1976" y="4985"/>
                  </a:cubicBezTo>
                  <a:cubicBezTo>
                    <a:pt x="791" y="3769"/>
                    <a:pt x="213" y="2432"/>
                    <a:pt x="152" y="1490"/>
                  </a:cubicBezTo>
                  <a:cubicBezTo>
                    <a:pt x="61" y="517"/>
                    <a:pt x="335" y="31"/>
                    <a:pt x="304" y="0"/>
                  </a:cubicBezTo>
                  <a:close/>
                  <a:moveTo>
                    <a:pt x="16133" y="30909"/>
                  </a:moveTo>
                  <a:lnTo>
                    <a:pt x="16133" y="30909"/>
                  </a:lnTo>
                  <a:cubicBezTo>
                    <a:pt x="16272" y="31010"/>
                    <a:pt x="16386" y="31094"/>
                    <a:pt x="16473" y="31160"/>
                  </a:cubicBezTo>
                  <a:lnTo>
                    <a:pt x="16473" y="31160"/>
                  </a:lnTo>
                  <a:cubicBezTo>
                    <a:pt x="16464" y="31149"/>
                    <a:pt x="16454" y="31137"/>
                    <a:pt x="16444" y="31125"/>
                  </a:cubicBezTo>
                  <a:cubicBezTo>
                    <a:pt x="16357" y="31063"/>
                    <a:pt x="16254" y="30990"/>
                    <a:pt x="16133" y="30909"/>
                  </a:cubicBezTo>
                  <a:close/>
                  <a:moveTo>
                    <a:pt x="16473" y="31160"/>
                  </a:moveTo>
                  <a:cubicBezTo>
                    <a:pt x="16585" y="31287"/>
                    <a:pt x="16688" y="31338"/>
                    <a:pt x="16688" y="31338"/>
                  </a:cubicBezTo>
                  <a:cubicBezTo>
                    <a:pt x="16688" y="31326"/>
                    <a:pt x="16615" y="31266"/>
                    <a:pt x="16473" y="3116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37;p59"/>
            <p:cNvSpPr/>
            <p:nvPr/>
          </p:nvSpPr>
          <p:spPr>
            <a:xfrm>
              <a:off x="4581325" y="2412535"/>
              <a:ext cx="344515" cy="352974"/>
            </a:xfrm>
            <a:custGeom>
              <a:avLst/>
              <a:gdLst/>
              <a:ahLst/>
              <a:cxnLst/>
              <a:rect l="l" t="t" r="r" b="b"/>
              <a:pathLst>
                <a:path w="16779" h="17191" extrusionOk="0">
                  <a:moveTo>
                    <a:pt x="14438" y="0"/>
                  </a:moveTo>
                  <a:lnTo>
                    <a:pt x="912" y="1976"/>
                  </a:lnTo>
                  <a:lnTo>
                    <a:pt x="1307" y="9453"/>
                  </a:lnTo>
                  <a:cubicBezTo>
                    <a:pt x="1337" y="10274"/>
                    <a:pt x="760" y="10912"/>
                    <a:pt x="0" y="11034"/>
                  </a:cubicBezTo>
                  <a:cubicBezTo>
                    <a:pt x="760" y="12888"/>
                    <a:pt x="1976" y="14529"/>
                    <a:pt x="3617" y="15654"/>
                  </a:cubicBezTo>
                  <a:cubicBezTo>
                    <a:pt x="5047" y="16642"/>
                    <a:pt x="6804" y="17190"/>
                    <a:pt x="8538" y="17190"/>
                  </a:cubicBezTo>
                  <a:cubicBezTo>
                    <a:pt x="9791" y="17190"/>
                    <a:pt x="11032" y="16904"/>
                    <a:pt x="12128" y="16292"/>
                  </a:cubicBezTo>
                  <a:cubicBezTo>
                    <a:pt x="14438" y="15016"/>
                    <a:pt x="15867" y="12706"/>
                    <a:pt x="16779" y="10122"/>
                  </a:cubicBezTo>
                  <a:cubicBezTo>
                    <a:pt x="16262" y="9940"/>
                    <a:pt x="15867" y="9514"/>
                    <a:pt x="15775" y="8937"/>
                  </a:cubicBezTo>
                  <a:lnTo>
                    <a:pt x="14438" y="0"/>
                  </a:ln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38;p59"/>
            <p:cNvSpPr/>
            <p:nvPr/>
          </p:nvSpPr>
          <p:spPr>
            <a:xfrm>
              <a:off x="4839684" y="3493589"/>
              <a:ext cx="792021" cy="386340"/>
            </a:xfrm>
            <a:custGeom>
              <a:avLst/>
              <a:gdLst/>
              <a:ahLst/>
              <a:cxnLst/>
              <a:rect l="l" t="t" r="r" b="b"/>
              <a:pathLst>
                <a:path w="38574" h="18816" extrusionOk="0">
                  <a:moveTo>
                    <a:pt x="10195" y="0"/>
                  </a:moveTo>
                  <a:cubicBezTo>
                    <a:pt x="9973" y="0"/>
                    <a:pt x="9747" y="8"/>
                    <a:pt x="9515" y="25"/>
                  </a:cubicBezTo>
                  <a:cubicBezTo>
                    <a:pt x="7569" y="177"/>
                    <a:pt x="5442" y="815"/>
                    <a:pt x="4074" y="2244"/>
                  </a:cubicBezTo>
                  <a:cubicBezTo>
                    <a:pt x="3983" y="2335"/>
                    <a:pt x="3861" y="2457"/>
                    <a:pt x="3861" y="2548"/>
                  </a:cubicBezTo>
                  <a:cubicBezTo>
                    <a:pt x="3831" y="2791"/>
                    <a:pt x="3983" y="3064"/>
                    <a:pt x="4226" y="3125"/>
                  </a:cubicBezTo>
                  <a:cubicBezTo>
                    <a:pt x="4368" y="3206"/>
                    <a:pt x="4523" y="3220"/>
                    <a:pt x="4683" y="3220"/>
                  </a:cubicBezTo>
                  <a:cubicBezTo>
                    <a:pt x="4763" y="3220"/>
                    <a:pt x="4844" y="3216"/>
                    <a:pt x="4925" y="3216"/>
                  </a:cubicBezTo>
                  <a:cubicBezTo>
                    <a:pt x="6261" y="3152"/>
                    <a:pt x="7750" y="2919"/>
                    <a:pt x="9153" y="2919"/>
                  </a:cubicBezTo>
                  <a:cubicBezTo>
                    <a:pt x="9729" y="2919"/>
                    <a:pt x="10291" y="2958"/>
                    <a:pt x="10822" y="3064"/>
                  </a:cubicBezTo>
                  <a:cubicBezTo>
                    <a:pt x="12342" y="3368"/>
                    <a:pt x="14044" y="3885"/>
                    <a:pt x="15472" y="4523"/>
                  </a:cubicBezTo>
                  <a:cubicBezTo>
                    <a:pt x="11916" y="5283"/>
                    <a:pt x="8329" y="4797"/>
                    <a:pt x="5047" y="6590"/>
                  </a:cubicBezTo>
                  <a:cubicBezTo>
                    <a:pt x="4256" y="7016"/>
                    <a:pt x="1" y="9903"/>
                    <a:pt x="1521" y="11058"/>
                  </a:cubicBezTo>
                  <a:cubicBezTo>
                    <a:pt x="1748" y="11253"/>
                    <a:pt x="1967" y="11328"/>
                    <a:pt x="2179" y="11328"/>
                  </a:cubicBezTo>
                  <a:cubicBezTo>
                    <a:pt x="2562" y="11328"/>
                    <a:pt x="2920" y="11081"/>
                    <a:pt x="3253" y="10846"/>
                  </a:cubicBezTo>
                  <a:cubicBezTo>
                    <a:pt x="6435" y="8534"/>
                    <a:pt x="10323" y="7585"/>
                    <a:pt x="14198" y="7585"/>
                  </a:cubicBezTo>
                  <a:cubicBezTo>
                    <a:pt x="14653" y="7585"/>
                    <a:pt x="15109" y="7598"/>
                    <a:pt x="15563" y="7624"/>
                  </a:cubicBezTo>
                  <a:cubicBezTo>
                    <a:pt x="15168" y="7867"/>
                    <a:pt x="14652" y="7989"/>
                    <a:pt x="14165" y="8110"/>
                  </a:cubicBezTo>
                  <a:cubicBezTo>
                    <a:pt x="12585" y="8475"/>
                    <a:pt x="10974" y="8779"/>
                    <a:pt x="9484" y="9478"/>
                  </a:cubicBezTo>
                  <a:cubicBezTo>
                    <a:pt x="7600" y="10299"/>
                    <a:pt x="5746" y="11788"/>
                    <a:pt x="4469" y="13460"/>
                  </a:cubicBezTo>
                  <a:cubicBezTo>
                    <a:pt x="4317" y="13703"/>
                    <a:pt x="4135" y="13916"/>
                    <a:pt x="4104" y="14189"/>
                  </a:cubicBezTo>
                  <a:cubicBezTo>
                    <a:pt x="4013" y="14463"/>
                    <a:pt x="4104" y="14797"/>
                    <a:pt x="4317" y="14949"/>
                  </a:cubicBezTo>
                  <a:cubicBezTo>
                    <a:pt x="4469" y="15071"/>
                    <a:pt x="4621" y="15101"/>
                    <a:pt x="4834" y="15101"/>
                  </a:cubicBezTo>
                  <a:cubicBezTo>
                    <a:pt x="4865" y="15103"/>
                    <a:pt x="4896" y="15104"/>
                    <a:pt x="4927" y="15104"/>
                  </a:cubicBezTo>
                  <a:cubicBezTo>
                    <a:pt x="5379" y="15104"/>
                    <a:pt x="5805" y="14903"/>
                    <a:pt x="6232" y="14676"/>
                  </a:cubicBezTo>
                  <a:cubicBezTo>
                    <a:pt x="7904" y="13855"/>
                    <a:pt x="9393" y="12700"/>
                    <a:pt x="11095" y="12031"/>
                  </a:cubicBezTo>
                  <a:cubicBezTo>
                    <a:pt x="12541" y="11429"/>
                    <a:pt x="14081" y="11075"/>
                    <a:pt x="15657" y="11075"/>
                  </a:cubicBezTo>
                  <a:cubicBezTo>
                    <a:pt x="16070" y="11075"/>
                    <a:pt x="16485" y="11099"/>
                    <a:pt x="16901" y="11150"/>
                  </a:cubicBezTo>
                  <a:cubicBezTo>
                    <a:pt x="15047" y="11727"/>
                    <a:pt x="13223" y="12487"/>
                    <a:pt x="11551" y="13460"/>
                  </a:cubicBezTo>
                  <a:cubicBezTo>
                    <a:pt x="9758" y="14493"/>
                    <a:pt x="7904" y="16135"/>
                    <a:pt x="7995" y="18201"/>
                  </a:cubicBezTo>
                  <a:cubicBezTo>
                    <a:pt x="7995" y="18323"/>
                    <a:pt x="7995" y="18475"/>
                    <a:pt x="8056" y="18597"/>
                  </a:cubicBezTo>
                  <a:cubicBezTo>
                    <a:pt x="8154" y="18753"/>
                    <a:pt x="8296" y="18815"/>
                    <a:pt x="8457" y="18815"/>
                  </a:cubicBezTo>
                  <a:cubicBezTo>
                    <a:pt x="8798" y="18815"/>
                    <a:pt x="9226" y="18540"/>
                    <a:pt x="9515" y="18293"/>
                  </a:cubicBezTo>
                  <a:cubicBezTo>
                    <a:pt x="10974" y="16834"/>
                    <a:pt x="12858" y="15770"/>
                    <a:pt x="14864" y="15314"/>
                  </a:cubicBezTo>
                  <a:cubicBezTo>
                    <a:pt x="15341" y="15208"/>
                    <a:pt x="15770" y="15154"/>
                    <a:pt x="16177" y="15154"/>
                  </a:cubicBezTo>
                  <a:cubicBezTo>
                    <a:pt x="16940" y="15154"/>
                    <a:pt x="17629" y="15343"/>
                    <a:pt x="18421" y="15739"/>
                  </a:cubicBezTo>
                  <a:cubicBezTo>
                    <a:pt x="19788" y="16438"/>
                    <a:pt x="21247" y="16986"/>
                    <a:pt x="22767" y="17229"/>
                  </a:cubicBezTo>
                  <a:cubicBezTo>
                    <a:pt x="23198" y="17284"/>
                    <a:pt x="23621" y="17310"/>
                    <a:pt x="24038" y="17310"/>
                  </a:cubicBezTo>
                  <a:cubicBezTo>
                    <a:pt x="26364" y="17310"/>
                    <a:pt x="28510" y="16506"/>
                    <a:pt x="30701" y="15527"/>
                  </a:cubicBezTo>
                  <a:cubicBezTo>
                    <a:pt x="33497" y="14250"/>
                    <a:pt x="36202" y="12639"/>
                    <a:pt x="38573" y="10603"/>
                  </a:cubicBezTo>
                  <a:lnTo>
                    <a:pt x="28451" y="86"/>
                  </a:lnTo>
                  <a:cubicBezTo>
                    <a:pt x="26533" y="1746"/>
                    <a:pt x="24129" y="3111"/>
                    <a:pt x="21595" y="3111"/>
                  </a:cubicBezTo>
                  <a:cubicBezTo>
                    <a:pt x="21439" y="3111"/>
                    <a:pt x="21283" y="3105"/>
                    <a:pt x="21126" y="3095"/>
                  </a:cubicBezTo>
                  <a:cubicBezTo>
                    <a:pt x="19788" y="3034"/>
                    <a:pt x="18542" y="2578"/>
                    <a:pt x="17326" y="2092"/>
                  </a:cubicBezTo>
                  <a:cubicBezTo>
                    <a:pt x="14804" y="1111"/>
                    <a:pt x="12824" y="0"/>
                    <a:pt x="10195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39;p59"/>
            <p:cNvSpPr/>
            <p:nvPr/>
          </p:nvSpPr>
          <p:spPr>
            <a:xfrm>
              <a:off x="3526597" y="2613753"/>
              <a:ext cx="2488293" cy="1647795"/>
            </a:xfrm>
            <a:custGeom>
              <a:avLst/>
              <a:gdLst/>
              <a:ahLst/>
              <a:cxnLst/>
              <a:rect l="l" t="t" r="r" b="b"/>
              <a:pathLst>
                <a:path w="121188" h="80253" extrusionOk="0">
                  <a:moveTo>
                    <a:pt x="73309" y="0"/>
                  </a:moveTo>
                  <a:cubicBezTo>
                    <a:pt x="71411" y="0"/>
                    <a:pt x="69875" y="181"/>
                    <a:pt x="68847" y="352"/>
                  </a:cubicBezTo>
                  <a:cubicBezTo>
                    <a:pt x="68781" y="361"/>
                    <a:pt x="68716" y="364"/>
                    <a:pt x="68652" y="364"/>
                  </a:cubicBezTo>
                  <a:cubicBezTo>
                    <a:pt x="68475" y="364"/>
                    <a:pt x="68303" y="336"/>
                    <a:pt x="68148" y="292"/>
                  </a:cubicBezTo>
                  <a:cubicBezTo>
                    <a:pt x="67236" y="2875"/>
                    <a:pt x="65868" y="5216"/>
                    <a:pt x="63497" y="6462"/>
                  </a:cubicBezTo>
                  <a:cubicBezTo>
                    <a:pt x="62397" y="7063"/>
                    <a:pt x="61152" y="7347"/>
                    <a:pt x="59895" y="7347"/>
                  </a:cubicBezTo>
                  <a:cubicBezTo>
                    <a:pt x="58164" y="7347"/>
                    <a:pt x="56412" y="6810"/>
                    <a:pt x="54986" y="5824"/>
                  </a:cubicBezTo>
                  <a:cubicBezTo>
                    <a:pt x="53345" y="4699"/>
                    <a:pt x="52129" y="3058"/>
                    <a:pt x="51369" y="1204"/>
                  </a:cubicBezTo>
                  <a:lnTo>
                    <a:pt x="51035" y="1204"/>
                  </a:lnTo>
                  <a:cubicBezTo>
                    <a:pt x="48567" y="895"/>
                    <a:pt x="43943" y="392"/>
                    <a:pt x="40300" y="392"/>
                  </a:cubicBezTo>
                  <a:cubicBezTo>
                    <a:pt x="37841" y="392"/>
                    <a:pt x="35829" y="621"/>
                    <a:pt x="35229" y="1295"/>
                  </a:cubicBezTo>
                  <a:cubicBezTo>
                    <a:pt x="35229" y="1295"/>
                    <a:pt x="0" y="53484"/>
                    <a:pt x="29454" y="71265"/>
                  </a:cubicBezTo>
                  <a:cubicBezTo>
                    <a:pt x="40824" y="78141"/>
                    <a:pt x="52420" y="80252"/>
                    <a:pt x="62374" y="80252"/>
                  </a:cubicBezTo>
                  <a:cubicBezTo>
                    <a:pt x="78205" y="80252"/>
                    <a:pt x="89880" y="74913"/>
                    <a:pt x="89880" y="74913"/>
                  </a:cubicBezTo>
                  <a:cubicBezTo>
                    <a:pt x="90032" y="63241"/>
                    <a:pt x="82768" y="44092"/>
                    <a:pt x="82768" y="44092"/>
                  </a:cubicBezTo>
                  <a:cubicBezTo>
                    <a:pt x="84774" y="37010"/>
                    <a:pt x="83862" y="27982"/>
                    <a:pt x="83862" y="27982"/>
                  </a:cubicBezTo>
                  <a:lnTo>
                    <a:pt x="83862" y="27982"/>
                  </a:lnTo>
                  <a:lnTo>
                    <a:pt x="95412" y="35551"/>
                  </a:lnTo>
                  <a:lnTo>
                    <a:pt x="86142" y="44426"/>
                  </a:lnTo>
                  <a:lnTo>
                    <a:pt x="94926" y="59654"/>
                  </a:lnTo>
                  <a:cubicBezTo>
                    <a:pt x="94926" y="59654"/>
                    <a:pt x="112829" y="49411"/>
                    <a:pt x="116993" y="41052"/>
                  </a:cubicBezTo>
                  <a:cubicBezTo>
                    <a:pt x="121188" y="32693"/>
                    <a:pt x="104987" y="16249"/>
                    <a:pt x="92494" y="6675"/>
                  </a:cubicBezTo>
                  <a:cubicBezTo>
                    <a:pt x="85335" y="1175"/>
                    <a:pt x="78145" y="0"/>
                    <a:pt x="73309" y="0"/>
                  </a:cubicBezTo>
                  <a:close/>
                </a:path>
              </a:pathLst>
            </a:custGeom>
            <a:solidFill>
              <a:srgbClr val="E2B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0;p59"/>
            <p:cNvSpPr/>
            <p:nvPr/>
          </p:nvSpPr>
          <p:spPr>
            <a:xfrm>
              <a:off x="4529522" y="2615355"/>
              <a:ext cx="457485" cy="233557"/>
            </a:xfrm>
            <a:custGeom>
              <a:avLst/>
              <a:gdLst/>
              <a:ahLst/>
              <a:cxnLst/>
              <a:rect l="l" t="t" r="r" b="b"/>
              <a:pathLst>
                <a:path w="22281" h="11375" extrusionOk="0">
                  <a:moveTo>
                    <a:pt x="22280" y="1"/>
                  </a:moveTo>
                  <a:lnTo>
                    <a:pt x="22280" y="1"/>
                  </a:lnTo>
                  <a:cubicBezTo>
                    <a:pt x="21368" y="92"/>
                    <a:pt x="20609" y="214"/>
                    <a:pt x="20001" y="274"/>
                  </a:cubicBezTo>
                  <a:cubicBezTo>
                    <a:pt x="19935" y="283"/>
                    <a:pt x="19870" y="286"/>
                    <a:pt x="19806" y="286"/>
                  </a:cubicBezTo>
                  <a:cubicBezTo>
                    <a:pt x="19629" y="286"/>
                    <a:pt x="19457" y="258"/>
                    <a:pt x="19302" y="214"/>
                  </a:cubicBezTo>
                  <a:cubicBezTo>
                    <a:pt x="18390" y="2797"/>
                    <a:pt x="17022" y="5138"/>
                    <a:pt x="14651" y="6384"/>
                  </a:cubicBezTo>
                  <a:cubicBezTo>
                    <a:pt x="13551" y="6985"/>
                    <a:pt x="12306" y="7269"/>
                    <a:pt x="11049" y="7269"/>
                  </a:cubicBezTo>
                  <a:cubicBezTo>
                    <a:pt x="9318" y="7269"/>
                    <a:pt x="7566" y="6732"/>
                    <a:pt x="6140" y="5746"/>
                  </a:cubicBezTo>
                  <a:cubicBezTo>
                    <a:pt x="4499" y="4621"/>
                    <a:pt x="3283" y="2980"/>
                    <a:pt x="2523" y="1126"/>
                  </a:cubicBezTo>
                  <a:lnTo>
                    <a:pt x="2189" y="1126"/>
                  </a:lnTo>
                  <a:cubicBezTo>
                    <a:pt x="1581" y="1034"/>
                    <a:pt x="821" y="974"/>
                    <a:pt x="0" y="852"/>
                  </a:cubicBezTo>
                  <a:lnTo>
                    <a:pt x="0" y="852"/>
                  </a:lnTo>
                  <a:cubicBezTo>
                    <a:pt x="395" y="2797"/>
                    <a:pt x="1094" y="4621"/>
                    <a:pt x="2158" y="6293"/>
                  </a:cubicBezTo>
                  <a:cubicBezTo>
                    <a:pt x="3830" y="8907"/>
                    <a:pt x="6566" y="10913"/>
                    <a:pt x="9636" y="11308"/>
                  </a:cubicBezTo>
                  <a:cubicBezTo>
                    <a:pt x="9990" y="11353"/>
                    <a:pt x="10342" y="11374"/>
                    <a:pt x="10693" y="11374"/>
                  </a:cubicBezTo>
                  <a:cubicBezTo>
                    <a:pt x="14652" y="11374"/>
                    <a:pt x="18355" y="8628"/>
                    <a:pt x="20365" y="5138"/>
                  </a:cubicBezTo>
                  <a:cubicBezTo>
                    <a:pt x="21247" y="3557"/>
                    <a:pt x="21885" y="1825"/>
                    <a:pt x="22280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1;p59"/>
            <p:cNvSpPr/>
            <p:nvPr/>
          </p:nvSpPr>
          <p:spPr>
            <a:xfrm>
              <a:off x="5136131" y="2630343"/>
              <a:ext cx="141079" cy="576676"/>
            </a:xfrm>
            <a:custGeom>
              <a:avLst/>
              <a:gdLst/>
              <a:ahLst/>
              <a:cxnLst/>
              <a:rect l="l" t="t" r="r" b="b"/>
              <a:pathLst>
                <a:path w="6871" h="28086" extrusionOk="0">
                  <a:moveTo>
                    <a:pt x="2250" y="0"/>
                  </a:moveTo>
                  <a:cubicBezTo>
                    <a:pt x="2068" y="365"/>
                    <a:pt x="1855" y="760"/>
                    <a:pt x="1703" y="1216"/>
                  </a:cubicBezTo>
                  <a:cubicBezTo>
                    <a:pt x="1399" y="2006"/>
                    <a:pt x="1065" y="2918"/>
                    <a:pt x="882" y="3861"/>
                  </a:cubicBezTo>
                  <a:cubicBezTo>
                    <a:pt x="761" y="4377"/>
                    <a:pt x="609" y="4864"/>
                    <a:pt x="548" y="5380"/>
                  </a:cubicBezTo>
                  <a:cubicBezTo>
                    <a:pt x="457" y="5928"/>
                    <a:pt x="335" y="6444"/>
                    <a:pt x="274" y="7022"/>
                  </a:cubicBezTo>
                  <a:cubicBezTo>
                    <a:pt x="1" y="9271"/>
                    <a:pt x="1" y="11824"/>
                    <a:pt x="396" y="14408"/>
                  </a:cubicBezTo>
                  <a:cubicBezTo>
                    <a:pt x="761" y="17113"/>
                    <a:pt x="1490" y="19514"/>
                    <a:pt x="2402" y="21581"/>
                  </a:cubicBezTo>
                  <a:cubicBezTo>
                    <a:pt x="3314" y="23679"/>
                    <a:pt x="4378" y="25411"/>
                    <a:pt x="5381" y="26779"/>
                  </a:cubicBezTo>
                  <a:cubicBezTo>
                    <a:pt x="5533" y="27022"/>
                    <a:pt x="5746" y="27204"/>
                    <a:pt x="5898" y="27448"/>
                  </a:cubicBezTo>
                  <a:lnTo>
                    <a:pt x="6870" y="28086"/>
                  </a:lnTo>
                  <a:cubicBezTo>
                    <a:pt x="6506" y="27630"/>
                    <a:pt x="6110" y="27083"/>
                    <a:pt x="5746" y="26505"/>
                  </a:cubicBezTo>
                  <a:cubicBezTo>
                    <a:pt x="4803" y="25107"/>
                    <a:pt x="3770" y="23375"/>
                    <a:pt x="2919" y="21308"/>
                  </a:cubicBezTo>
                  <a:cubicBezTo>
                    <a:pt x="2068" y="19271"/>
                    <a:pt x="1338" y="16900"/>
                    <a:pt x="943" y="14347"/>
                  </a:cubicBezTo>
                  <a:cubicBezTo>
                    <a:pt x="578" y="11824"/>
                    <a:pt x="548" y="9332"/>
                    <a:pt x="791" y="7143"/>
                  </a:cubicBezTo>
                  <a:cubicBezTo>
                    <a:pt x="882" y="6596"/>
                    <a:pt x="943" y="6049"/>
                    <a:pt x="1034" y="5532"/>
                  </a:cubicBezTo>
                  <a:cubicBezTo>
                    <a:pt x="1095" y="5016"/>
                    <a:pt x="1247" y="4529"/>
                    <a:pt x="1338" y="4013"/>
                  </a:cubicBezTo>
                  <a:cubicBezTo>
                    <a:pt x="1521" y="3040"/>
                    <a:pt x="1794" y="2158"/>
                    <a:pt x="2098" y="1368"/>
                  </a:cubicBezTo>
                  <a:cubicBezTo>
                    <a:pt x="2250" y="912"/>
                    <a:pt x="2433" y="487"/>
                    <a:pt x="2615" y="122"/>
                  </a:cubicBezTo>
                  <a:cubicBezTo>
                    <a:pt x="2524" y="61"/>
                    <a:pt x="2372" y="31"/>
                    <a:pt x="2250" y="0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2;p59"/>
            <p:cNvSpPr/>
            <p:nvPr/>
          </p:nvSpPr>
          <p:spPr>
            <a:xfrm>
              <a:off x="5415741" y="3202583"/>
              <a:ext cx="310184" cy="207892"/>
            </a:xfrm>
            <a:custGeom>
              <a:avLst/>
              <a:gdLst/>
              <a:ahLst/>
              <a:cxnLst/>
              <a:rect l="l" t="t" r="r" b="b"/>
              <a:pathLst>
                <a:path w="15107" h="10125" extrusionOk="0">
                  <a:moveTo>
                    <a:pt x="15062" y="1"/>
                  </a:moveTo>
                  <a:cubicBezTo>
                    <a:pt x="14930" y="1"/>
                    <a:pt x="13924" y="249"/>
                    <a:pt x="12402" y="824"/>
                  </a:cubicBezTo>
                  <a:cubicBezTo>
                    <a:pt x="11611" y="1128"/>
                    <a:pt x="10699" y="1523"/>
                    <a:pt x="9666" y="2040"/>
                  </a:cubicBezTo>
                  <a:cubicBezTo>
                    <a:pt x="8693" y="2556"/>
                    <a:pt x="7599" y="3164"/>
                    <a:pt x="6535" y="3894"/>
                  </a:cubicBezTo>
                  <a:cubicBezTo>
                    <a:pt x="5471" y="4623"/>
                    <a:pt x="4468" y="5383"/>
                    <a:pt x="3587" y="6082"/>
                  </a:cubicBezTo>
                  <a:cubicBezTo>
                    <a:pt x="3404" y="6295"/>
                    <a:pt x="3222" y="6447"/>
                    <a:pt x="3040" y="6599"/>
                  </a:cubicBezTo>
                  <a:lnTo>
                    <a:pt x="3404" y="6842"/>
                  </a:lnTo>
                  <a:lnTo>
                    <a:pt x="0" y="10125"/>
                  </a:lnTo>
                  <a:cubicBezTo>
                    <a:pt x="790" y="9456"/>
                    <a:pt x="3252" y="6781"/>
                    <a:pt x="6870" y="4380"/>
                  </a:cubicBezTo>
                  <a:cubicBezTo>
                    <a:pt x="11125" y="1493"/>
                    <a:pt x="15107" y="216"/>
                    <a:pt x="15076" y="3"/>
                  </a:cubicBezTo>
                  <a:cubicBezTo>
                    <a:pt x="15075" y="1"/>
                    <a:pt x="15070" y="1"/>
                    <a:pt x="15062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43;p59"/>
            <p:cNvSpPr/>
            <p:nvPr/>
          </p:nvSpPr>
          <p:spPr>
            <a:xfrm>
              <a:off x="4102633" y="4052646"/>
              <a:ext cx="1264453" cy="104244"/>
            </a:xfrm>
            <a:custGeom>
              <a:avLst/>
              <a:gdLst/>
              <a:ahLst/>
              <a:cxnLst/>
              <a:rect l="l" t="t" r="r" b="b"/>
              <a:pathLst>
                <a:path w="61583" h="5077" extrusionOk="0">
                  <a:moveTo>
                    <a:pt x="61521" y="1"/>
                  </a:moveTo>
                  <a:cubicBezTo>
                    <a:pt x="58056" y="1369"/>
                    <a:pt x="54014" y="2554"/>
                    <a:pt x="49546" y="3314"/>
                  </a:cubicBezTo>
                  <a:cubicBezTo>
                    <a:pt x="46628" y="3831"/>
                    <a:pt x="43527" y="4135"/>
                    <a:pt x="40305" y="4317"/>
                  </a:cubicBezTo>
                  <a:cubicBezTo>
                    <a:pt x="38470" y="4438"/>
                    <a:pt x="36596" y="4490"/>
                    <a:pt x="34688" y="4490"/>
                  </a:cubicBezTo>
                  <a:cubicBezTo>
                    <a:pt x="33245" y="4490"/>
                    <a:pt x="31784" y="4461"/>
                    <a:pt x="30305" y="4408"/>
                  </a:cubicBezTo>
                  <a:cubicBezTo>
                    <a:pt x="26901" y="4287"/>
                    <a:pt x="23557" y="4013"/>
                    <a:pt x="20335" y="3709"/>
                  </a:cubicBezTo>
                  <a:cubicBezTo>
                    <a:pt x="17083" y="3405"/>
                    <a:pt x="14013" y="3040"/>
                    <a:pt x="11065" y="2585"/>
                  </a:cubicBezTo>
                  <a:cubicBezTo>
                    <a:pt x="8116" y="2129"/>
                    <a:pt x="5350" y="1581"/>
                    <a:pt x="2767" y="1004"/>
                  </a:cubicBezTo>
                  <a:cubicBezTo>
                    <a:pt x="1824" y="822"/>
                    <a:pt x="912" y="548"/>
                    <a:pt x="1" y="335"/>
                  </a:cubicBezTo>
                  <a:lnTo>
                    <a:pt x="1" y="335"/>
                  </a:lnTo>
                  <a:cubicBezTo>
                    <a:pt x="426" y="609"/>
                    <a:pt x="821" y="913"/>
                    <a:pt x="1277" y="1156"/>
                  </a:cubicBezTo>
                  <a:lnTo>
                    <a:pt x="2645" y="1521"/>
                  </a:lnTo>
                  <a:cubicBezTo>
                    <a:pt x="5229" y="2129"/>
                    <a:pt x="8025" y="2676"/>
                    <a:pt x="10973" y="3132"/>
                  </a:cubicBezTo>
                  <a:cubicBezTo>
                    <a:pt x="13922" y="3588"/>
                    <a:pt x="17022" y="4013"/>
                    <a:pt x="20244" y="4317"/>
                  </a:cubicBezTo>
                  <a:cubicBezTo>
                    <a:pt x="23466" y="4621"/>
                    <a:pt x="26810" y="4895"/>
                    <a:pt x="30275" y="5016"/>
                  </a:cubicBezTo>
                  <a:cubicBezTo>
                    <a:pt x="31710" y="5054"/>
                    <a:pt x="33124" y="5076"/>
                    <a:pt x="34520" y="5076"/>
                  </a:cubicBezTo>
                  <a:cubicBezTo>
                    <a:pt x="36494" y="5076"/>
                    <a:pt x="38430" y="5032"/>
                    <a:pt x="40336" y="4925"/>
                  </a:cubicBezTo>
                  <a:cubicBezTo>
                    <a:pt x="43558" y="4743"/>
                    <a:pt x="46719" y="4408"/>
                    <a:pt x="49637" y="3831"/>
                  </a:cubicBezTo>
                  <a:cubicBezTo>
                    <a:pt x="54105" y="3040"/>
                    <a:pt x="58117" y="1855"/>
                    <a:pt x="61582" y="457"/>
                  </a:cubicBezTo>
                  <a:cubicBezTo>
                    <a:pt x="61552" y="305"/>
                    <a:pt x="61552" y="153"/>
                    <a:pt x="61521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44;p59"/>
            <p:cNvSpPr/>
            <p:nvPr/>
          </p:nvSpPr>
          <p:spPr>
            <a:xfrm>
              <a:off x="5353322" y="3464125"/>
              <a:ext cx="202861" cy="332668"/>
            </a:xfrm>
            <a:custGeom>
              <a:avLst/>
              <a:gdLst/>
              <a:ahLst/>
              <a:cxnLst/>
              <a:rect l="l" t="t" r="r" b="b"/>
              <a:pathLst>
                <a:path w="9880" h="16202" extrusionOk="0">
                  <a:moveTo>
                    <a:pt x="335" y="1"/>
                  </a:moveTo>
                  <a:lnTo>
                    <a:pt x="1" y="335"/>
                  </a:lnTo>
                  <a:cubicBezTo>
                    <a:pt x="1368" y="2949"/>
                    <a:pt x="3192" y="6202"/>
                    <a:pt x="5320" y="9697"/>
                  </a:cubicBezTo>
                  <a:cubicBezTo>
                    <a:pt x="6748" y="12068"/>
                    <a:pt x="8147" y="14256"/>
                    <a:pt x="9423" y="16202"/>
                  </a:cubicBezTo>
                  <a:cubicBezTo>
                    <a:pt x="9575" y="16050"/>
                    <a:pt x="9727" y="15959"/>
                    <a:pt x="9879" y="15867"/>
                  </a:cubicBezTo>
                  <a:cubicBezTo>
                    <a:pt x="8663" y="13922"/>
                    <a:pt x="7235" y="11703"/>
                    <a:pt x="5806" y="9363"/>
                  </a:cubicBezTo>
                  <a:cubicBezTo>
                    <a:pt x="3678" y="5837"/>
                    <a:pt x="1764" y="2554"/>
                    <a:pt x="335" y="1"/>
                  </a:cubicBezTo>
                  <a:close/>
                </a:path>
              </a:pathLst>
            </a:custGeom>
            <a:solidFill>
              <a:srgbClr val="C69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45;p59"/>
            <p:cNvSpPr/>
            <p:nvPr/>
          </p:nvSpPr>
          <p:spPr>
            <a:xfrm>
              <a:off x="3345604" y="2489614"/>
              <a:ext cx="1592727" cy="1854516"/>
            </a:xfrm>
            <a:custGeom>
              <a:avLst/>
              <a:gdLst/>
              <a:ahLst/>
              <a:cxnLst/>
              <a:rect l="l" t="t" r="r" b="b"/>
              <a:pathLst>
                <a:path w="77571" h="90321" extrusionOk="0">
                  <a:moveTo>
                    <a:pt x="38767" y="0"/>
                  </a:moveTo>
                  <a:cubicBezTo>
                    <a:pt x="38185" y="0"/>
                    <a:pt x="37600" y="198"/>
                    <a:pt x="37114" y="593"/>
                  </a:cubicBezTo>
                  <a:cubicBezTo>
                    <a:pt x="32980" y="4088"/>
                    <a:pt x="22068" y="11718"/>
                    <a:pt x="3131" y="15517"/>
                  </a:cubicBezTo>
                  <a:cubicBezTo>
                    <a:pt x="1976" y="15760"/>
                    <a:pt x="1095" y="16733"/>
                    <a:pt x="1064" y="17918"/>
                  </a:cubicBezTo>
                  <a:cubicBezTo>
                    <a:pt x="608" y="27706"/>
                    <a:pt x="1" y="70229"/>
                    <a:pt x="21764" y="81901"/>
                  </a:cubicBezTo>
                  <a:cubicBezTo>
                    <a:pt x="28390" y="85427"/>
                    <a:pt x="33436" y="87220"/>
                    <a:pt x="37357" y="89865"/>
                  </a:cubicBezTo>
                  <a:cubicBezTo>
                    <a:pt x="37798" y="90169"/>
                    <a:pt x="38299" y="90321"/>
                    <a:pt x="38801" y="90321"/>
                  </a:cubicBezTo>
                  <a:cubicBezTo>
                    <a:pt x="39302" y="90321"/>
                    <a:pt x="39804" y="90169"/>
                    <a:pt x="40244" y="89865"/>
                  </a:cubicBezTo>
                  <a:cubicBezTo>
                    <a:pt x="44135" y="87220"/>
                    <a:pt x="49211" y="85427"/>
                    <a:pt x="55837" y="81901"/>
                  </a:cubicBezTo>
                  <a:cubicBezTo>
                    <a:pt x="77570" y="70229"/>
                    <a:pt x="76963" y="27706"/>
                    <a:pt x="76537" y="17918"/>
                  </a:cubicBezTo>
                  <a:cubicBezTo>
                    <a:pt x="76415" y="16733"/>
                    <a:pt x="75534" y="15760"/>
                    <a:pt x="74409" y="15517"/>
                  </a:cubicBezTo>
                  <a:cubicBezTo>
                    <a:pt x="55412" y="11718"/>
                    <a:pt x="44530" y="4088"/>
                    <a:pt x="40396" y="593"/>
                  </a:cubicBezTo>
                  <a:cubicBezTo>
                    <a:pt x="39925" y="198"/>
                    <a:pt x="39348" y="0"/>
                    <a:pt x="38767" y="0"/>
                  </a:cubicBezTo>
                  <a:close/>
                </a:path>
              </a:pathLst>
            </a:custGeom>
            <a:solidFill>
              <a:srgbClr val="6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46;p59"/>
            <p:cNvSpPr/>
            <p:nvPr/>
          </p:nvSpPr>
          <p:spPr>
            <a:xfrm>
              <a:off x="3419254" y="2562935"/>
              <a:ext cx="1444810" cy="1707544"/>
            </a:xfrm>
            <a:custGeom>
              <a:avLst/>
              <a:gdLst/>
              <a:ahLst/>
              <a:cxnLst/>
              <a:rect l="l" t="t" r="r" b="b"/>
              <a:pathLst>
                <a:path w="70367" h="83163" extrusionOk="0">
                  <a:moveTo>
                    <a:pt x="35168" y="700"/>
                  </a:moveTo>
                  <a:cubicBezTo>
                    <a:pt x="35624" y="700"/>
                    <a:pt x="36080" y="882"/>
                    <a:pt x="36536" y="1156"/>
                  </a:cubicBezTo>
                  <a:cubicBezTo>
                    <a:pt x="40031" y="4134"/>
                    <a:pt x="50123" y="11338"/>
                    <a:pt x="67722" y="14864"/>
                  </a:cubicBezTo>
                  <a:cubicBezTo>
                    <a:pt x="68634" y="15077"/>
                    <a:pt x="69302" y="15837"/>
                    <a:pt x="69333" y="16718"/>
                  </a:cubicBezTo>
                  <a:cubicBezTo>
                    <a:pt x="69515" y="21247"/>
                    <a:pt x="69758" y="33101"/>
                    <a:pt x="67479" y="45199"/>
                  </a:cubicBezTo>
                  <a:cubicBezTo>
                    <a:pt x="64591" y="60336"/>
                    <a:pt x="58938" y="70306"/>
                    <a:pt x="50609" y="74774"/>
                  </a:cubicBezTo>
                  <a:cubicBezTo>
                    <a:pt x="48056" y="76142"/>
                    <a:pt x="45746" y="77266"/>
                    <a:pt x="43679" y="78208"/>
                  </a:cubicBezTo>
                  <a:cubicBezTo>
                    <a:pt x="40882" y="79546"/>
                    <a:pt x="38420" y="80671"/>
                    <a:pt x="36354" y="82069"/>
                  </a:cubicBezTo>
                  <a:cubicBezTo>
                    <a:pt x="36034" y="82297"/>
                    <a:pt x="35647" y="82411"/>
                    <a:pt x="35252" y="82411"/>
                  </a:cubicBezTo>
                  <a:cubicBezTo>
                    <a:pt x="34857" y="82411"/>
                    <a:pt x="34454" y="82297"/>
                    <a:pt x="34104" y="82069"/>
                  </a:cubicBezTo>
                  <a:cubicBezTo>
                    <a:pt x="32037" y="80671"/>
                    <a:pt x="29575" y="79546"/>
                    <a:pt x="26779" y="78208"/>
                  </a:cubicBezTo>
                  <a:cubicBezTo>
                    <a:pt x="24742" y="77266"/>
                    <a:pt x="22402" y="76142"/>
                    <a:pt x="19879" y="74774"/>
                  </a:cubicBezTo>
                  <a:cubicBezTo>
                    <a:pt x="11551" y="70306"/>
                    <a:pt x="5836" y="60336"/>
                    <a:pt x="3009" y="45199"/>
                  </a:cubicBezTo>
                  <a:cubicBezTo>
                    <a:pt x="730" y="33132"/>
                    <a:pt x="943" y="21247"/>
                    <a:pt x="1125" y="16718"/>
                  </a:cubicBezTo>
                  <a:cubicBezTo>
                    <a:pt x="1186" y="15837"/>
                    <a:pt x="1824" y="15077"/>
                    <a:pt x="2736" y="14864"/>
                  </a:cubicBezTo>
                  <a:cubicBezTo>
                    <a:pt x="20335" y="11338"/>
                    <a:pt x="30396" y="4134"/>
                    <a:pt x="33922" y="1156"/>
                  </a:cubicBezTo>
                  <a:cubicBezTo>
                    <a:pt x="34256" y="852"/>
                    <a:pt x="34712" y="700"/>
                    <a:pt x="35168" y="700"/>
                  </a:cubicBezTo>
                  <a:close/>
                  <a:moveTo>
                    <a:pt x="35168" y="1"/>
                  </a:moveTo>
                  <a:cubicBezTo>
                    <a:pt x="34560" y="1"/>
                    <a:pt x="33952" y="213"/>
                    <a:pt x="33466" y="609"/>
                  </a:cubicBezTo>
                  <a:cubicBezTo>
                    <a:pt x="30001" y="3557"/>
                    <a:pt x="20031" y="10700"/>
                    <a:pt x="2584" y="14195"/>
                  </a:cubicBezTo>
                  <a:cubicBezTo>
                    <a:pt x="1368" y="14408"/>
                    <a:pt x="456" y="15472"/>
                    <a:pt x="426" y="16688"/>
                  </a:cubicBezTo>
                  <a:cubicBezTo>
                    <a:pt x="213" y="21247"/>
                    <a:pt x="0" y="33193"/>
                    <a:pt x="2280" y="45351"/>
                  </a:cubicBezTo>
                  <a:cubicBezTo>
                    <a:pt x="5168" y="60731"/>
                    <a:pt x="10973" y="70883"/>
                    <a:pt x="19484" y="75442"/>
                  </a:cubicBezTo>
                  <a:cubicBezTo>
                    <a:pt x="22037" y="76810"/>
                    <a:pt x="24378" y="77905"/>
                    <a:pt x="26445" y="78847"/>
                  </a:cubicBezTo>
                  <a:cubicBezTo>
                    <a:pt x="29211" y="80184"/>
                    <a:pt x="31642" y="81339"/>
                    <a:pt x="33648" y="82707"/>
                  </a:cubicBezTo>
                  <a:cubicBezTo>
                    <a:pt x="34104" y="83011"/>
                    <a:pt x="34651" y="83163"/>
                    <a:pt x="35168" y="83163"/>
                  </a:cubicBezTo>
                  <a:cubicBezTo>
                    <a:pt x="35715" y="83163"/>
                    <a:pt x="36232" y="83011"/>
                    <a:pt x="36688" y="82677"/>
                  </a:cubicBezTo>
                  <a:cubicBezTo>
                    <a:pt x="38724" y="81278"/>
                    <a:pt x="41095" y="80184"/>
                    <a:pt x="43922" y="78847"/>
                  </a:cubicBezTo>
                  <a:cubicBezTo>
                    <a:pt x="45959" y="77905"/>
                    <a:pt x="48329" y="76810"/>
                    <a:pt x="50883" y="75442"/>
                  </a:cubicBezTo>
                  <a:cubicBezTo>
                    <a:pt x="59393" y="70822"/>
                    <a:pt x="65199" y="60731"/>
                    <a:pt x="68087" y="45351"/>
                  </a:cubicBezTo>
                  <a:cubicBezTo>
                    <a:pt x="70366" y="33193"/>
                    <a:pt x="70123" y="21247"/>
                    <a:pt x="69941" y="16688"/>
                  </a:cubicBezTo>
                  <a:cubicBezTo>
                    <a:pt x="69880" y="15472"/>
                    <a:pt x="68999" y="14408"/>
                    <a:pt x="67783" y="14195"/>
                  </a:cubicBezTo>
                  <a:cubicBezTo>
                    <a:pt x="50336" y="10700"/>
                    <a:pt x="40335" y="3557"/>
                    <a:pt x="36870" y="609"/>
                  </a:cubicBezTo>
                  <a:cubicBezTo>
                    <a:pt x="36414" y="244"/>
                    <a:pt x="35806" y="1"/>
                    <a:pt x="35168" y="1"/>
                  </a:cubicBezTo>
                  <a:close/>
                </a:path>
              </a:pathLst>
            </a:custGeom>
            <a:solidFill>
              <a:srgbClr val="F2C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7;p59"/>
            <p:cNvSpPr/>
            <p:nvPr/>
          </p:nvSpPr>
          <p:spPr>
            <a:xfrm>
              <a:off x="3779351" y="2989189"/>
              <a:ext cx="723976" cy="723976"/>
            </a:xfrm>
            <a:custGeom>
              <a:avLst/>
              <a:gdLst/>
              <a:ahLst/>
              <a:cxnLst/>
              <a:rect l="l" t="t" r="r" b="b"/>
              <a:pathLst>
                <a:path w="35260" h="35260" extrusionOk="0">
                  <a:moveTo>
                    <a:pt x="17326" y="1"/>
                  </a:moveTo>
                  <a:cubicBezTo>
                    <a:pt x="15198" y="1"/>
                    <a:pt x="13466" y="1764"/>
                    <a:pt x="13466" y="3891"/>
                  </a:cubicBezTo>
                  <a:lnTo>
                    <a:pt x="13466" y="13436"/>
                  </a:lnTo>
                  <a:lnTo>
                    <a:pt x="3891" y="13436"/>
                  </a:lnTo>
                  <a:cubicBezTo>
                    <a:pt x="1764" y="13436"/>
                    <a:pt x="1" y="15199"/>
                    <a:pt x="1" y="17326"/>
                  </a:cubicBezTo>
                  <a:lnTo>
                    <a:pt x="1" y="17934"/>
                  </a:lnTo>
                  <a:cubicBezTo>
                    <a:pt x="1" y="20062"/>
                    <a:pt x="1764" y="21825"/>
                    <a:pt x="3891" y="21825"/>
                  </a:cubicBezTo>
                  <a:lnTo>
                    <a:pt x="13435" y="21825"/>
                  </a:lnTo>
                  <a:lnTo>
                    <a:pt x="13435" y="31399"/>
                  </a:lnTo>
                  <a:cubicBezTo>
                    <a:pt x="13435" y="33527"/>
                    <a:pt x="15168" y="35260"/>
                    <a:pt x="17296" y="35260"/>
                  </a:cubicBezTo>
                  <a:lnTo>
                    <a:pt x="17904" y="35260"/>
                  </a:lnTo>
                  <a:cubicBezTo>
                    <a:pt x="20031" y="35260"/>
                    <a:pt x="21794" y="33497"/>
                    <a:pt x="21794" y="31399"/>
                  </a:cubicBezTo>
                  <a:lnTo>
                    <a:pt x="21794" y="21825"/>
                  </a:lnTo>
                  <a:lnTo>
                    <a:pt x="31369" y="21825"/>
                  </a:lnTo>
                  <a:cubicBezTo>
                    <a:pt x="33497" y="21825"/>
                    <a:pt x="35229" y="20062"/>
                    <a:pt x="35229" y="17934"/>
                  </a:cubicBezTo>
                  <a:lnTo>
                    <a:pt x="35229" y="17326"/>
                  </a:lnTo>
                  <a:cubicBezTo>
                    <a:pt x="35260" y="15199"/>
                    <a:pt x="33527" y="13436"/>
                    <a:pt x="31399" y="13436"/>
                  </a:cubicBezTo>
                  <a:lnTo>
                    <a:pt x="21825" y="13436"/>
                  </a:lnTo>
                  <a:lnTo>
                    <a:pt x="21825" y="3891"/>
                  </a:lnTo>
                  <a:cubicBezTo>
                    <a:pt x="21825" y="1733"/>
                    <a:pt x="20062" y="1"/>
                    <a:pt x="179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48;p59"/>
            <p:cNvSpPr/>
            <p:nvPr/>
          </p:nvSpPr>
          <p:spPr>
            <a:xfrm>
              <a:off x="3345604" y="2719577"/>
              <a:ext cx="1492877" cy="1624552"/>
            </a:xfrm>
            <a:custGeom>
              <a:avLst/>
              <a:gdLst/>
              <a:ahLst/>
              <a:cxnLst/>
              <a:rect l="l" t="t" r="r" b="b"/>
              <a:pathLst>
                <a:path w="72708" h="79121" extrusionOk="0">
                  <a:moveTo>
                    <a:pt x="18208" y="1"/>
                  </a:moveTo>
                  <a:cubicBezTo>
                    <a:pt x="13922" y="1612"/>
                    <a:pt x="8907" y="3132"/>
                    <a:pt x="3131" y="4287"/>
                  </a:cubicBezTo>
                  <a:cubicBezTo>
                    <a:pt x="1976" y="4500"/>
                    <a:pt x="1125" y="5503"/>
                    <a:pt x="1064" y="6688"/>
                  </a:cubicBezTo>
                  <a:cubicBezTo>
                    <a:pt x="608" y="16506"/>
                    <a:pt x="1" y="59029"/>
                    <a:pt x="21734" y="70701"/>
                  </a:cubicBezTo>
                  <a:cubicBezTo>
                    <a:pt x="28360" y="74227"/>
                    <a:pt x="33405" y="76020"/>
                    <a:pt x="37327" y="78665"/>
                  </a:cubicBezTo>
                  <a:cubicBezTo>
                    <a:pt x="37767" y="78969"/>
                    <a:pt x="38269" y="79121"/>
                    <a:pt x="38770" y="79121"/>
                  </a:cubicBezTo>
                  <a:cubicBezTo>
                    <a:pt x="39272" y="79121"/>
                    <a:pt x="39773" y="78969"/>
                    <a:pt x="40214" y="78665"/>
                  </a:cubicBezTo>
                  <a:cubicBezTo>
                    <a:pt x="44074" y="76020"/>
                    <a:pt x="49181" y="74227"/>
                    <a:pt x="55777" y="70701"/>
                  </a:cubicBezTo>
                  <a:cubicBezTo>
                    <a:pt x="64591" y="65990"/>
                    <a:pt x="69728" y="56172"/>
                    <a:pt x="72707" y="45534"/>
                  </a:cubicBezTo>
                  <a:cubicBezTo>
                    <a:pt x="65564" y="41856"/>
                    <a:pt x="57600" y="40032"/>
                    <a:pt x="49667" y="38664"/>
                  </a:cubicBezTo>
                  <a:cubicBezTo>
                    <a:pt x="45412" y="37935"/>
                    <a:pt x="41004" y="37296"/>
                    <a:pt x="37357" y="35017"/>
                  </a:cubicBezTo>
                  <a:cubicBezTo>
                    <a:pt x="32433" y="31886"/>
                    <a:pt x="29697" y="26263"/>
                    <a:pt x="27569" y="20822"/>
                  </a:cubicBezTo>
                  <a:cubicBezTo>
                    <a:pt x="24925" y="14074"/>
                    <a:pt x="22797" y="7083"/>
                    <a:pt x="18907" y="1004"/>
                  </a:cubicBezTo>
                  <a:lnTo>
                    <a:pt x="18208" y="1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49;p59"/>
            <p:cNvSpPr/>
            <p:nvPr/>
          </p:nvSpPr>
          <p:spPr>
            <a:xfrm>
              <a:off x="4600030" y="2412535"/>
              <a:ext cx="302095" cy="215016"/>
            </a:xfrm>
            <a:custGeom>
              <a:avLst/>
              <a:gdLst/>
              <a:ahLst/>
              <a:cxnLst/>
              <a:rect l="l" t="t" r="r" b="b"/>
              <a:pathLst>
                <a:path w="14713" h="10472" extrusionOk="0">
                  <a:moveTo>
                    <a:pt x="13527" y="0"/>
                  </a:moveTo>
                  <a:lnTo>
                    <a:pt x="1" y="1976"/>
                  </a:lnTo>
                  <a:lnTo>
                    <a:pt x="396" y="9453"/>
                  </a:lnTo>
                  <a:cubicBezTo>
                    <a:pt x="396" y="9818"/>
                    <a:pt x="305" y="10122"/>
                    <a:pt x="123" y="10365"/>
                  </a:cubicBezTo>
                  <a:cubicBezTo>
                    <a:pt x="950" y="10436"/>
                    <a:pt x="1780" y="10471"/>
                    <a:pt x="2610" y="10471"/>
                  </a:cubicBezTo>
                  <a:cubicBezTo>
                    <a:pt x="6778" y="10471"/>
                    <a:pt x="10935" y="9576"/>
                    <a:pt x="14712" y="7751"/>
                  </a:cubicBezTo>
                  <a:lnTo>
                    <a:pt x="13527" y="0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50;p59"/>
            <p:cNvSpPr/>
            <p:nvPr/>
          </p:nvSpPr>
          <p:spPr>
            <a:xfrm>
              <a:off x="4212482" y="2004227"/>
              <a:ext cx="139806" cy="286695"/>
            </a:xfrm>
            <a:custGeom>
              <a:avLst/>
              <a:gdLst/>
              <a:ahLst/>
              <a:cxnLst/>
              <a:rect l="l" t="t" r="r" b="b"/>
              <a:pathLst>
                <a:path w="6809" h="13963" extrusionOk="0">
                  <a:moveTo>
                    <a:pt x="5201" y="0"/>
                  </a:moveTo>
                  <a:cubicBezTo>
                    <a:pt x="3548" y="0"/>
                    <a:pt x="1759" y="903"/>
                    <a:pt x="942" y="2318"/>
                  </a:cubicBezTo>
                  <a:cubicBezTo>
                    <a:pt x="31" y="3868"/>
                    <a:pt x="0" y="5844"/>
                    <a:pt x="335" y="7576"/>
                  </a:cubicBezTo>
                  <a:cubicBezTo>
                    <a:pt x="639" y="9217"/>
                    <a:pt x="1338" y="10768"/>
                    <a:pt x="2432" y="11983"/>
                  </a:cubicBezTo>
                  <a:cubicBezTo>
                    <a:pt x="3488" y="13157"/>
                    <a:pt x="5054" y="13962"/>
                    <a:pt x="6637" y="13962"/>
                  </a:cubicBezTo>
                  <a:cubicBezTo>
                    <a:pt x="6695" y="13962"/>
                    <a:pt x="6752" y="13961"/>
                    <a:pt x="6809" y="13959"/>
                  </a:cubicBezTo>
                  <a:lnTo>
                    <a:pt x="5775" y="38"/>
                  </a:lnTo>
                  <a:cubicBezTo>
                    <a:pt x="5587" y="12"/>
                    <a:pt x="5395" y="0"/>
                    <a:pt x="5201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51;p59"/>
            <p:cNvSpPr/>
            <p:nvPr/>
          </p:nvSpPr>
          <p:spPr>
            <a:xfrm>
              <a:off x="4250549" y="2045312"/>
              <a:ext cx="94881" cy="213086"/>
            </a:xfrm>
            <a:custGeom>
              <a:avLst/>
              <a:gdLst/>
              <a:ahLst/>
              <a:cxnLst/>
              <a:rect l="l" t="t" r="r" b="b"/>
              <a:pathLst>
                <a:path w="4621" h="10378" extrusionOk="0">
                  <a:moveTo>
                    <a:pt x="95" y="1"/>
                  </a:moveTo>
                  <a:cubicBezTo>
                    <a:pt x="73" y="1"/>
                    <a:pt x="61" y="5"/>
                    <a:pt x="61" y="13"/>
                  </a:cubicBezTo>
                  <a:cubicBezTo>
                    <a:pt x="0" y="74"/>
                    <a:pt x="669" y="317"/>
                    <a:pt x="1459" y="1016"/>
                  </a:cubicBezTo>
                  <a:cubicBezTo>
                    <a:pt x="2250" y="1715"/>
                    <a:pt x="3131" y="2961"/>
                    <a:pt x="3648" y="4481"/>
                  </a:cubicBezTo>
                  <a:cubicBezTo>
                    <a:pt x="4165" y="6031"/>
                    <a:pt x="4256" y="7520"/>
                    <a:pt x="4347" y="8615"/>
                  </a:cubicBezTo>
                  <a:cubicBezTo>
                    <a:pt x="4377" y="9739"/>
                    <a:pt x="4377" y="10378"/>
                    <a:pt x="4469" y="10378"/>
                  </a:cubicBezTo>
                  <a:cubicBezTo>
                    <a:pt x="4499" y="10378"/>
                    <a:pt x="4560" y="9679"/>
                    <a:pt x="4621" y="8615"/>
                  </a:cubicBezTo>
                  <a:cubicBezTo>
                    <a:pt x="4621" y="7520"/>
                    <a:pt x="4529" y="6001"/>
                    <a:pt x="4043" y="4359"/>
                  </a:cubicBezTo>
                  <a:cubicBezTo>
                    <a:pt x="3496" y="2748"/>
                    <a:pt x="2523" y="1472"/>
                    <a:pt x="1642" y="803"/>
                  </a:cubicBezTo>
                  <a:cubicBezTo>
                    <a:pt x="875" y="195"/>
                    <a:pt x="245" y="1"/>
                    <a:pt x="9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52;p59"/>
            <p:cNvSpPr/>
            <p:nvPr/>
          </p:nvSpPr>
          <p:spPr>
            <a:xfrm>
              <a:off x="4304836" y="2095494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53;p59"/>
            <p:cNvSpPr/>
            <p:nvPr/>
          </p:nvSpPr>
          <p:spPr>
            <a:xfrm>
              <a:off x="4282990" y="2103522"/>
              <a:ext cx="40593" cy="105126"/>
            </a:xfrm>
            <a:custGeom>
              <a:avLst/>
              <a:gdLst/>
              <a:ahLst/>
              <a:cxnLst/>
              <a:rect l="l" t="t" r="r" b="b"/>
              <a:pathLst>
                <a:path w="1977" h="5120" extrusionOk="0">
                  <a:moveTo>
                    <a:pt x="1662" y="0"/>
                  </a:moveTo>
                  <a:cubicBezTo>
                    <a:pt x="1597" y="0"/>
                    <a:pt x="1237" y="136"/>
                    <a:pt x="852" y="521"/>
                  </a:cubicBezTo>
                  <a:cubicBezTo>
                    <a:pt x="457" y="916"/>
                    <a:pt x="1" y="1737"/>
                    <a:pt x="62" y="2679"/>
                  </a:cubicBezTo>
                  <a:cubicBezTo>
                    <a:pt x="92" y="3622"/>
                    <a:pt x="639" y="4351"/>
                    <a:pt x="1095" y="4716"/>
                  </a:cubicBezTo>
                  <a:cubicBezTo>
                    <a:pt x="1472" y="5042"/>
                    <a:pt x="1765" y="5120"/>
                    <a:pt x="1873" y="5120"/>
                  </a:cubicBezTo>
                  <a:cubicBezTo>
                    <a:pt x="1896" y="5120"/>
                    <a:pt x="1911" y="5116"/>
                    <a:pt x="1916" y="5111"/>
                  </a:cubicBezTo>
                  <a:cubicBezTo>
                    <a:pt x="1977" y="5020"/>
                    <a:pt x="1612" y="4868"/>
                    <a:pt x="1247" y="4503"/>
                  </a:cubicBezTo>
                  <a:cubicBezTo>
                    <a:pt x="852" y="4108"/>
                    <a:pt x="457" y="3439"/>
                    <a:pt x="396" y="2649"/>
                  </a:cubicBezTo>
                  <a:cubicBezTo>
                    <a:pt x="366" y="1828"/>
                    <a:pt x="700" y="1129"/>
                    <a:pt x="1065" y="704"/>
                  </a:cubicBezTo>
                  <a:cubicBezTo>
                    <a:pt x="1399" y="278"/>
                    <a:pt x="1703" y="65"/>
                    <a:pt x="1673" y="5"/>
                  </a:cubicBezTo>
                  <a:cubicBezTo>
                    <a:pt x="1673" y="2"/>
                    <a:pt x="1669" y="0"/>
                    <a:pt x="1662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54;p59"/>
            <p:cNvSpPr/>
            <p:nvPr/>
          </p:nvSpPr>
          <p:spPr>
            <a:xfrm>
              <a:off x="5016304" y="2003200"/>
              <a:ext cx="194751" cy="292670"/>
            </a:xfrm>
            <a:custGeom>
              <a:avLst/>
              <a:gdLst/>
              <a:ahLst/>
              <a:cxnLst/>
              <a:rect l="l" t="t" r="r" b="b"/>
              <a:pathLst>
                <a:path w="9485" h="14254" extrusionOk="0">
                  <a:moveTo>
                    <a:pt x="4020" y="1"/>
                  </a:moveTo>
                  <a:cubicBezTo>
                    <a:pt x="3433" y="1"/>
                    <a:pt x="2864" y="82"/>
                    <a:pt x="2433" y="270"/>
                  </a:cubicBezTo>
                  <a:lnTo>
                    <a:pt x="1" y="14100"/>
                  </a:lnTo>
                  <a:cubicBezTo>
                    <a:pt x="445" y="14204"/>
                    <a:pt x="931" y="14254"/>
                    <a:pt x="1438" y="14254"/>
                  </a:cubicBezTo>
                  <a:cubicBezTo>
                    <a:pt x="3464" y="14254"/>
                    <a:pt x="5813" y="13456"/>
                    <a:pt x="7053" y="12094"/>
                  </a:cubicBezTo>
                  <a:cubicBezTo>
                    <a:pt x="8147" y="10878"/>
                    <a:pt x="8846" y="9298"/>
                    <a:pt x="9150" y="7687"/>
                  </a:cubicBezTo>
                  <a:cubicBezTo>
                    <a:pt x="9484" y="5924"/>
                    <a:pt x="9454" y="3948"/>
                    <a:pt x="8542" y="2398"/>
                  </a:cubicBezTo>
                  <a:cubicBezTo>
                    <a:pt x="7965" y="1456"/>
                    <a:pt x="7083" y="696"/>
                    <a:pt x="6080" y="331"/>
                  </a:cubicBezTo>
                  <a:cubicBezTo>
                    <a:pt x="5522" y="128"/>
                    <a:pt x="4757" y="1"/>
                    <a:pt x="4020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55;p59"/>
            <p:cNvSpPr/>
            <p:nvPr/>
          </p:nvSpPr>
          <p:spPr>
            <a:xfrm>
              <a:off x="4327935" y="1654724"/>
              <a:ext cx="769538" cy="875259"/>
            </a:xfrm>
            <a:custGeom>
              <a:avLst/>
              <a:gdLst/>
              <a:ahLst/>
              <a:cxnLst/>
              <a:rect l="l" t="t" r="r" b="b"/>
              <a:pathLst>
                <a:path w="37479" h="42628" extrusionOk="0">
                  <a:moveTo>
                    <a:pt x="17404" y="0"/>
                  </a:moveTo>
                  <a:cubicBezTo>
                    <a:pt x="13225" y="0"/>
                    <a:pt x="8781" y="796"/>
                    <a:pt x="5502" y="3564"/>
                  </a:cubicBezTo>
                  <a:cubicBezTo>
                    <a:pt x="3344" y="5388"/>
                    <a:pt x="1946" y="7972"/>
                    <a:pt x="1095" y="10677"/>
                  </a:cubicBezTo>
                  <a:cubicBezTo>
                    <a:pt x="304" y="13352"/>
                    <a:pt x="92" y="16209"/>
                    <a:pt x="31" y="19066"/>
                  </a:cubicBezTo>
                  <a:cubicBezTo>
                    <a:pt x="0" y="21589"/>
                    <a:pt x="92" y="24142"/>
                    <a:pt x="304" y="26695"/>
                  </a:cubicBezTo>
                  <a:cubicBezTo>
                    <a:pt x="730" y="31103"/>
                    <a:pt x="1672" y="35784"/>
                    <a:pt x="4894" y="38793"/>
                  </a:cubicBezTo>
                  <a:cubicBezTo>
                    <a:pt x="8308" y="42005"/>
                    <a:pt x="13155" y="42627"/>
                    <a:pt x="17677" y="42627"/>
                  </a:cubicBezTo>
                  <a:cubicBezTo>
                    <a:pt x="17905" y="42627"/>
                    <a:pt x="18133" y="42626"/>
                    <a:pt x="18359" y="42623"/>
                  </a:cubicBezTo>
                  <a:cubicBezTo>
                    <a:pt x="21764" y="42592"/>
                    <a:pt x="25320" y="42136"/>
                    <a:pt x="28390" y="40525"/>
                  </a:cubicBezTo>
                  <a:cubicBezTo>
                    <a:pt x="33892" y="37638"/>
                    <a:pt x="35533" y="30981"/>
                    <a:pt x="36202" y="25297"/>
                  </a:cubicBezTo>
                  <a:cubicBezTo>
                    <a:pt x="36901" y="19218"/>
                    <a:pt x="37478" y="12288"/>
                    <a:pt x="34074" y="6878"/>
                  </a:cubicBezTo>
                  <a:cubicBezTo>
                    <a:pt x="32919" y="4963"/>
                    <a:pt x="31308" y="3443"/>
                    <a:pt x="29363" y="2470"/>
                  </a:cubicBezTo>
                  <a:cubicBezTo>
                    <a:pt x="26262" y="859"/>
                    <a:pt x="22463" y="190"/>
                    <a:pt x="19028" y="39"/>
                  </a:cubicBezTo>
                  <a:cubicBezTo>
                    <a:pt x="18493" y="14"/>
                    <a:pt x="17951" y="0"/>
                    <a:pt x="17404" y="0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56;p59"/>
            <p:cNvSpPr/>
            <p:nvPr/>
          </p:nvSpPr>
          <p:spPr>
            <a:xfrm>
              <a:off x="5089953" y="2095494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525" cap="flat" cmpd="sng">
              <a:solidFill>
                <a:srgbClr val="1B8880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57;p59"/>
            <p:cNvSpPr/>
            <p:nvPr/>
          </p:nvSpPr>
          <p:spPr>
            <a:xfrm>
              <a:off x="4490203" y="2052437"/>
              <a:ext cx="46814" cy="96749"/>
            </a:xfrm>
            <a:custGeom>
              <a:avLst/>
              <a:gdLst/>
              <a:ahLst/>
              <a:cxnLst/>
              <a:rect l="l" t="t" r="r" b="b"/>
              <a:pathLst>
                <a:path w="2280" h="4712" extrusionOk="0">
                  <a:moveTo>
                    <a:pt x="1155" y="0"/>
                  </a:moveTo>
                  <a:cubicBezTo>
                    <a:pt x="547" y="0"/>
                    <a:pt x="0" y="1064"/>
                    <a:pt x="0" y="2341"/>
                  </a:cubicBezTo>
                  <a:cubicBezTo>
                    <a:pt x="0" y="3648"/>
                    <a:pt x="487" y="4711"/>
                    <a:pt x="1155" y="4711"/>
                  </a:cubicBezTo>
                  <a:cubicBezTo>
                    <a:pt x="1763" y="4711"/>
                    <a:pt x="2280" y="3648"/>
                    <a:pt x="2280" y="2341"/>
                  </a:cubicBezTo>
                  <a:cubicBezTo>
                    <a:pt x="2280" y="1064"/>
                    <a:pt x="1794" y="0"/>
                    <a:pt x="115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58;p59"/>
            <p:cNvSpPr/>
            <p:nvPr/>
          </p:nvSpPr>
          <p:spPr>
            <a:xfrm>
              <a:off x="4748582" y="2052437"/>
              <a:ext cx="46814" cy="96749"/>
            </a:xfrm>
            <a:custGeom>
              <a:avLst/>
              <a:gdLst/>
              <a:ahLst/>
              <a:cxnLst/>
              <a:rect l="l" t="t" r="r" b="b"/>
              <a:pathLst>
                <a:path w="2280" h="4712" extrusionOk="0">
                  <a:moveTo>
                    <a:pt x="1125" y="0"/>
                  </a:moveTo>
                  <a:cubicBezTo>
                    <a:pt x="517" y="0"/>
                    <a:pt x="0" y="1064"/>
                    <a:pt x="0" y="2341"/>
                  </a:cubicBezTo>
                  <a:cubicBezTo>
                    <a:pt x="0" y="3648"/>
                    <a:pt x="486" y="4711"/>
                    <a:pt x="1125" y="4711"/>
                  </a:cubicBezTo>
                  <a:cubicBezTo>
                    <a:pt x="1733" y="4711"/>
                    <a:pt x="2280" y="3648"/>
                    <a:pt x="2280" y="2341"/>
                  </a:cubicBezTo>
                  <a:cubicBezTo>
                    <a:pt x="2280" y="1064"/>
                    <a:pt x="1733" y="0"/>
                    <a:pt x="1125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59;p59"/>
            <p:cNvSpPr/>
            <p:nvPr/>
          </p:nvSpPr>
          <p:spPr>
            <a:xfrm>
              <a:off x="4424047" y="1893187"/>
              <a:ext cx="134816" cy="75190"/>
            </a:xfrm>
            <a:custGeom>
              <a:avLst/>
              <a:gdLst/>
              <a:ahLst/>
              <a:cxnLst/>
              <a:rect l="l" t="t" r="r" b="b"/>
              <a:pathLst>
                <a:path w="6566" h="3662" extrusionOk="0">
                  <a:moveTo>
                    <a:pt x="4536" y="0"/>
                  </a:moveTo>
                  <a:cubicBezTo>
                    <a:pt x="4002" y="0"/>
                    <a:pt x="3391" y="108"/>
                    <a:pt x="2766" y="340"/>
                  </a:cubicBezTo>
                  <a:cubicBezTo>
                    <a:pt x="1095" y="917"/>
                    <a:pt x="0" y="2042"/>
                    <a:pt x="304" y="2893"/>
                  </a:cubicBezTo>
                  <a:cubicBezTo>
                    <a:pt x="473" y="3398"/>
                    <a:pt x="1137" y="3661"/>
                    <a:pt x="2005" y="3661"/>
                  </a:cubicBezTo>
                  <a:cubicBezTo>
                    <a:pt x="2547" y="3661"/>
                    <a:pt x="3169" y="3559"/>
                    <a:pt x="3800" y="3349"/>
                  </a:cubicBezTo>
                  <a:cubicBezTo>
                    <a:pt x="5472" y="2771"/>
                    <a:pt x="6566" y="1616"/>
                    <a:pt x="6262" y="796"/>
                  </a:cubicBezTo>
                  <a:cubicBezTo>
                    <a:pt x="6074" y="287"/>
                    <a:pt x="5407" y="0"/>
                    <a:pt x="453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60;p59"/>
            <p:cNvSpPr/>
            <p:nvPr/>
          </p:nvSpPr>
          <p:spPr>
            <a:xfrm>
              <a:off x="4756056" y="1893187"/>
              <a:ext cx="135453" cy="75190"/>
            </a:xfrm>
            <a:custGeom>
              <a:avLst/>
              <a:gdLst/>
              <a:ahLst/>
              <a:cxnLst/>
              <a:rect l="l" t="t" r="r" b="b"/>
              <a:pathLst>
                <a:path w="6597" h="3662" extrusionOk="0">
                  <a:moveTo>
                    <a:pt x="2036" y="0"/>
                  </a:moveTo>
                  <a:cubicBezTo>
                    <a:pt x="1157" y="0"/>
                    <a:pt x="474" y="287"/>
                    <a:pt x="305" y="796"/>
                  </a:cubicBezTo>
                  <a:cubicBezTo>
                    <a:pt x="1" y="1616"/>
                    <a:pt x="1126" y="2771"/>
                    <a:pt x="2797" y="3349"/>
                  </a:cubicBezTo>
                  <a:cubicBezTo>
                    <a:pt x="3416" y="3559"/>
                    <a:pt x="4035" y="3661"/>
                    <a:pt x="4578" y="3661"/>
                  </a:cubicBezTo>
                  <a:cubicBezTo>
                    <a:pt x="5449" y="3661"/>
                    <a:pt x="6124" y="3398"/>
                    <a:pt x="6293" y="2893"/>
                  </a:cubicBezTo>
                  <a:cubicBezTo>
                    <a:pt x="6597" y="2042"/>
                    <a:pt x="5472" y="917"/>
                    <a:pt x="3800" y="340"/>
                  </a:cubicBezTo>
                  <a:cubicBezTo>
                    <a:pt x="3188" y="108"/>
                    <a:pt x="2575" y="0"/>
                    <a:pt x="2036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61;p59"/>
            <p:cNvSpPr/>
            <p:nvPr/>
          </p:nvSpPr>
          <p:spPr>
            <a:xfrm>
              <a:off x="4517654" y="2289156"/>
              <a:ext cx="259654" cy="75334"/>
            </a:xfrm>
            <a:custGeom>
              <a:avLst/>
              <a:gdLst/>
              <a:ahLst/>
              <a:cxnLst/>
              <a:rect l="l" t="t" r="r" b="b"/>
              <a:pathLst>
                <a:path w="12646" h="3669" extrusionOk="0">
                  <a:moveTo>
                    <a:pt x="5336" y="1"/>
                  </a:moveTo>
                  <a:cubicBezTo>
                    <a:pt x="2828" y="1"/>
                    <a:pt x="718" y="798"/>
                    <a:pt x="1" y="1967"/>
                  </a:cubicBezTo>
                  <a:cubicBezTo>
                    <a:pt x="4226" y="2453"/>
                    <a:pt x="8420" y="2970"/>
                    <a:pt x="12645" y="3669"/>
                  </a:cubicBezTo>
                  <a:cubicBezTo>
                    <a:pt x="12585" y="1967"/>
                    <a:pt x="9879" y="356"/>
                    <a:pt x="6445" y="52"/>
                  </a:cubicBezTo>
                  <a:cubicBezTo>
                    <a:pt x="6069" y="17"/>
                    <a:pt x="5698" y="1"/>
                    <a:pt x="5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62;p59"/>
            <p:cNvSpPr/>
            <p:nvPr/>
          </p:nvSpPr>
          <p:spPr>
            <a:xfrm>
              <a:off x="4840321" y="3493712"/>
              <a:ext cx="536124" cy="386216"/>
            </a:xfrm>
            <a:custGeom>
              <a:avLst/>
              <a:gdLst/>
              <a:ahLst/>
              <a:cxnLst/>
              <a:rect l="l" t="t" r="r" b="b"/>
              <a:pathLst>
                <a:path w="26111" h="18810" extrusionOk="0">
                  <a:moveTo>
                    <a:pt x="10113" y="1"/>
                  </a:moveTo>
                  <a:cubicBezTo>
                    <a:pt x="9918" y="1"/>
                    <a:pt x="9718" y="7"/>
                    <a:pt x="9514" y="19"/>
                  </a:cubicBezTo>
                  <a:cubicBezTo>
                    <a:pt x="7569" y="171"/>
                    <a:pt x="5441" y="809"/>
                    <a:pt x="4073" y="2268"/>
                  </a:cubicBezTo>
                  <a:cubicBezTo>
                    <a:pt x="4013" y="2329"/>
                    <a:pt x="3891" y="2451"/>
                    <a:pt x="3891" y="2572"/>
                  </a:cubicBezTo>
                  <a:cubicBezTo>
                    <a:pt x="3830" y="2785"/>
                    <a:pt x="4013" y="3058"/>
                    <a:pt x="4225" y="3119"/>
                  </a:cubicBezTo>
                  <a:cubicBezTo>
                    <a:pt x="4387" y="3200"/>
                    <a:pt x="4536" y="3214"/>
                    <a:pt x="4698" y="3214"/>
                  </a:cubicBezTo>
                  <a:cubicBezTo>
                    <a:pt x="4779" y="3214"/>
                    <a:pt x="4864" y="3210"/>
                    <a:pt x="4955" y="3210"/>
                  </a:cubicBezTo>
                  <a:cubicBezTo>
                    <a:pt x="6275" y="3145"/>
                    <a:pt x="7765" y="2926"/>
                    <a:pt x="9172" y="2926"/>
                  </a:cubicBezTo>
                  <a:cubicBezTo>
                    <a:pt x="9741" y="2926"/>
                    <a:pt x="10296" y="2962"/>
                    <a:pt x="10821" y="3058"/>
                  </a:cubicBezTo>
                  <a:cubicBezTo>
                    <a:pt x="12341" y="3362"/>
                    <a:pt x="14074" y="3879"/>
                    <a:pt x="15472" y="4548"/>
                  </a:cubicBezTo>
                  <a:cubicBezTo>
                    <a:pt x="11946" y="5308"/>
                    <a:pt x="8329" y="4791"/>
                    <a:pt x="5046" y="6584"/>
                  </a:cubicBezTo>
                  <a:cubicBezTo>
                    <a:pt x="4256" y="7010"/>
                    <a:pt x="0" y="9897"/>
                    <a:pt x="1520" y="11083"/>
                  </a:cubicBezTo>
                  <a:cubicBezTo>
                    <a:pt x="1746" y="11265"/>
                    <a:pt x="1964" y="11338"/>
                    <a:pt x="2175" y="11338"/>
                  </a:cubicBezTo>
                  <a:cubicBezTo>
                    <a:pt x="2563" y="11338"/>
                    <a:pt x="2929" y="11095"/>
                    <a:pt x="3283" y="10840"/>
                  </a:cubicBezTo>
                  <a:cubicBezTo>
                    <a:pt x="6438" y="8528"/>
                    <a:pt x="10323" y="7579"/>
                    <a:pt x="14219" y="7579"/>
                  </a:cubicBezTo>
                  <a:cubicBezTo>
                    <a:pt x="14677" y="7579"/>
                    <a:pt x="15136" y="7592"/>
                    <a:pt x="15593" y="7618"/>
                  </a:cubicBezTo>
                  <a:cubicBezTo>
                    <a:pt x="15168" y="7891"/>
                    <a:pt x="14681" y="7983"/>
                    <a:pt x="14165" y="8104"/>
                  </a:cubicBezTo>
                  <a:cubicBezTo>
                    <a:pt x="12584" y="8499"/>
                    <a:pt x="11004" y="8803"/>
                    <a:pt x="9514" y="9472"/>
                  </a:cubicBezTo>
                  <a:cubicBezTo>
                    <a:pt x="7599" y="10323"/>
                    <a:pt x="5745" y="11782"/>
                    <a:pt x="4499" y="13454"/>
                  </a:cubicBezTo>
                  <a:cubicBezTo>
                    <a:pt x="4347" y="13697"/>
                    <a:pt x="4165" y="13910"/>
                    <a:pt x="4104" y="14183"/>
                  </a:cubicBezTo>
                  <a:cubicBezTo>
                    <a:pt x="4043" y="14457"/>
                    <a:pt x="4104" y="14791"/>
                    <a:pt x="4347" y="14943"/>
                  </a:cubicBezTo>
                  <a:cubicBezTo>
                    <a:pt x="4499" y="15065"/>
                    <a:pt x="4651" y="15095"/>
                    <a:pt x="4833" y="15095"/>
                  </a:cubicBezTo>
                  <a:cubicBezTo>
                    <a:pt x="4864" y="15097"/>
                    <a:pt x="4896" y="15098"/>
                    <a:pt x="4927" y="15098"/>
                  </a:cubicBezTo>
                  <a:cubicBezTo>
                    <a:pt x="5378" y="15098"/>
                    <a:pt x="5805" y="14897"/>
                    <a:pt x="6231" y="14670"/>
                  </a:cubicBezTo>
                  <a:cubicBezTo>
                    <a:pt x="7903" y="13849"/>
                    <a:pt x="9393" y="12694"/>
                    <a:pt x="11095" y="12025"/>
                  </a:cubicBezTo>
                  <a:cubicBezTo>
                    <a:pt x="12556" y="11416"/>
                    <a:pt x="14115" y="11081"/>
                    <a:pt x="15724" y="11081"/>
                  </a:cubicBezTo>
                  <a:cubicBezTo>
                    <a:pt x="16123" y="11081"/>
                    <a:pt x="16526" y="11101"/>
                    <a:pt x="16931" y="11144"/>
                  </a:cubicBezTo>
                  <a:cubicBezTo>
                    <a:pt x="15046" y="11721"/>
                    <a:pt x="13222" y="12481"/>
                    <a:pt x="11551" y="13454"/>
                  </a:cubicBezTo>
                  <a:cubicBezTo>
                    <a:pt x="9788" y="14487"/>
                    <a:pt x="7903" y="16129"/>
                    <a:pt x="7994" y="18226"/>
                  </a:cubicBezTo>
                  <a:cubicBezTo>
                    <a:pt x="7994" y="18317"/>
                    <a:pt x="7994" y="18469"/>
                    <a:pt x="8055" y="18591"/>
                  </a:cubicBezTo>
                  <a:cubicBezTo>
                    <a:pt x="8153" y="18747"/>
                    <a:pt x="8295" y="18809"/>
                    <a:pt x="8457" y="18809"/>
                  </a:cubicBezTo>
                  <a:cubicBezTo>
                    <a:pt x="8797" y="18809"/>
                    <a:pt x="9226" y="18534"/>
                    <a:pt x="9514" y="18287"/>
                  </a:cubicBezTo>
                  <a:cubicBezTo>
                    <a:pt x="11004" y="16828"/>
                    <a:pt x="12858" y="15764"/>
                    <a:pt x="14864" y="15308"/>
                  </a:cubicBezTo>
                  <a:cubicBezTo>
                    <a:pt x="15340" y="15202"/>
                    <a:pt x="15773" y="15148"/>
                    <a:pt x="16185" y="15148"/>
                  </a:cubicBezTo>
                  <a:cubicBezTo>
                    <a:pt x="16957" y="15148"/>
                    <a:pt x="17658" y="15337"/>
                    <a:pt x="18450" y="15733"/>
                  </a:cubicBezTo>
                  <a:cubicBezTo>
                    <a:pt x="19818" y="16432"/>
                    <a:pt x="21247" y="17010"/>
                    <a:pt x="22767" y="17223"/>
                  </a:cubicBezTo>
                  <a:cubicBezTo>
                    <a:pt x="23245" y="17284"/>
                    <a:pt x="23708" y="17316"/>
                    <a:pt x="24160" y="17316"/>
                  </a:cubicBezTo>
                  <a:cubicBezTo>
                    <a:pt x="24829" y="17316"/>
                    <a:pt x="25475" y="17246"/>
                    <a:pt x="26110" y="17101"/>
                  </a:cubicBezTo>
                  <a:cubicBezTo>
                    <a:pt x="25472" y="15429"/>
                    <a:pt x="24894" y="13727"/>
                    <a:pt x="24256" y="12025"/>
                  </a:cubicBezTo>
                  <a:cubicBezTo>
                    <a:pt x="23101" y="9016"/>
                    <a:pt x="21824" y="5703"/>
                    <a:pt x="20001" y="2937"/>
                  </a:cubicBezTo>
                  <a:cubicBezTo>
                    <a:pt x="19089" y="2754"/>
                    <a:pt x="18207" y="2451"/>
                    <a:pt x="17326" y="2116"/>
                  </a:cubicBezTo>
                  <a:cubicBezTo>
                    <a:pt x="14776" y="1124"/>
                    <a:pt x="12807" y="1"/>
                    <a:pt x="10113" y="1"/>
                  </a:cubicBezTo>
                  <a:close/>
                </a:path>
              </a:pathLst>
            </a:custGeom>
            <a:solidFill>
              <a:srgbClr val="F89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63;p59"/>
            <p:cNvSpPr/>
            <p:nvPr/>
          </p:nvSpPr>
          <p:spPr>
            <a:xfrm>
              <a:off x="4542622" y="1603926"/>
              <a:ext cx="579817" cy="419828"/>
            </a:xfrm>
            <a:custGeom>
              <a:avLst/>
              <a:gdLst/>
              <a:ahLst/>
              <a:cxnLst/>
              <a:rect l="l" t="t" r="r" b="b"/>
              <a:pathLst>
                <a:path w="28239" h="20447" extrusionOk="0">
                  <a:moveTo>
                    <a:pt x="7977" y="0"/>
                  </a:moveTo>
                  <a:cubicBezTo>
                    <a:pt x="7262" y="0"/>
                    <a:pt x="6547" y="27"/>
                    <a:pt x="5837" y="81"/>
                  </a:cubicBezTo>
                  <a:cubicBezTo>
                    <a:pt x="3830" y="233"/>
                    <a:pt x="1794" y="598"/>
                    <a:pt x="153" y="1813"/>
                  </a:cubicBezTo>
                  <a:lnTo>
                    <a:pt x="335" y="2604"/>
                  </a:lnTo>
                  <a:cubicBezTo>
                    <a:pt x="1" y="7254"/>
                    <a:pt x="2128" y="12026"/>
                    <a:pt x="5837" y="14884"/>
                  </a:cubicBezTo>
                  <a:cubicBezTo>
                    <a:pt x="7071" y="15841"/>
                    <a:pt x="8577" y="16631"/>
                    <a:pt x="10130" y="16631"/>
                  </a:cubicBezTo>
                  <a:cubicBezTo>
                    <a:pt x="10450" y="16631"/>
                    <a:pt x="10773" y="16598"/>
                    <a:pt x="11095" y="16525"/>
                  </a:cubicBezTo>
                  <a:cubicBezTo>
                    <a:pt x="12767" y="16130"/>
                    <a:pt x="14043" y="14823"/>
                    <a:pt x="15077" y="13455"/>
                  </a:cubicBezTo>
                  <a:cubicBezTo>
                    <a:pt x="16431" y="17517"/>
                    <a:pt x="20584" y="20447"/>
                    <a:pt x="24855" y="20447"/>
                  </a:cubicBezTo>
                  <a:cubicBezTo>
                    <a:pt x="24898" y="20447"/>
                    <a:pt x="24942" y="20447"/>
                    <a:pt x="24986" y="20446"/>
                  </a:cubicBezTo>
                  <a:cubicBezTo>
                    <a:pt x="25533" y="20446"/>
                    <a:pt x="26110" y="20355"/>
                    <a:pt x="26566" y="20142"/>
                  </a:cubicBezTo>
                  <a:cubicBezTo>
                    <a:pt x="27661" y="19564"/>
                    <a:pt x="27965" y="18166"/>
                    <a:pt x="28025" y="16950"/>
                  </a:cubicBezTo>
                  <a:cubicBezTo>
                    <a:pt x="28238" y="11692"/>
                    <a:pt x="25229" y="6646"/>
                    <a:pt x="20882" y="3668"/>
                  </a:cubicBezTo>
                  <a:cubicBezTo>
                    <a:pt x="17150" y="1118"/>
                    <a:pt x="12553" y="0"/>
                    <a:pt x="7977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64;p59"/>
            <p:cNvSpPr/>
            <p:nvPr/>
          </p:nvSpPr>
          <p:spPr>
            <a:xfrm>
              <a:off x="4261780" y="1624993"/>
              <a:ext cx="347636" cy="227151"/>
            </a:xfrm>
            <a:custGeom>
              <a:avLst/>
              <a:gdLst/>
              <a:ahLst/>
              <a:cxnLst/>
              <a:rect l="l" t="t" r="r" b="b"/>
              <a:pathLst>
                <a:path w="16931" h="11063" extrusionOk="0">
                  <a:moveTo>
                    <a:pt x="14661" y="1"/>
                  </a:moveTo>
                  <a:cubicBezTo>
                    <a:pt x="13845" y="1"/>
                    <a:pt x="13005" y="147"/>
                    <a:pt x="12189" y="331"/>
                  </a:cubicBezTo>
                  <a:cubicBezTo>
                    <a:pt x="10244" y="787"/>
                    <a:pt x="8359" y="1547"/>
                    <a:pt x="6596" y="2550"/>
                  </a:cubicBezTo>
                  <a:cubicBezTo>
                    <a:pt x="5198" y="3341"/>
                    <a:pt x="3830" y="4404"/>
                    <a:pt x="3344" y="5924"/>
                  </a:cubicBezTo>
                  <a:lnTo>
                    <a:pt x="0" y="10028"/>
                  </a:lnTo>
                  <a:cubicBezTo>
                    <a:pt x="620" y="10830"/>
                    <a:pt x="1672" y="11062"/>
                    <a:pt x="2713" y="11062"/>
                  </a:cubicBezTo>
                  <a:cubicBezTo>
                    <a:pt x="3051" y="11062"/>
                    <a:pt x="3388" y="11038"/>
                    <a:pt x="3709" y="11000"/>
                  </a:cubicBezTo>
                  <a:cubicBezTo>
                    <a:pt x="9575" y="10240"/>
                    <a:pt x="14894" y="6076"/>
                    <a:pt x="16931" y="514"/>
                  </a:cubicBezTo>
                  <a:cubicBezTo>
                    <a:pt x="16226" y="139"/>
                    <a:pt x="15455" y="1"/>
                    <a:pt x="14661" y="1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65;p59"/>
            <p:cNvSpPr/>
            <p:nvPr/>
          </p:nvSpPr>
          <p:spPr>
            <a:xfrm>
              <a:off x="5052502" y="2044799"/>
              <a:ext cx="140442" cy="222408"/>
            </a:xfrm>
            <a:custGeom>
              <a:avLst/>
              <a:gdLst/>
              <a:ahLst/>
              <a:cxnLst/>
              <a:rect l="l" t="t" r="r" b="b"/>
              <a:pathLst>
                <a:path w="6840" h="10832" extrusionOk="0">
                  <a:moveTo>
                    <a:pt x="4885" y="1"/>
                  </a:moveTo>
                  <a:cubicBezTo>
                    <a:pt x="4182" y="1"/>
                    <a:pt x="3459" y="477"/>
                    <a:pt x="2949" y="1010"/>
                  </a:cubicBezTo>
                  <a:cubicBezTo>
                    <a:pt x="426" y="3594"/>
                    <a:pt x="1" y="7333"/>
                    <a:pt x="305" y="10737"/>
                  </a:cubicBezTo>
                  <a:cubicBezTo>
                    <a:pt x="315" y="10803"/>
                    <a:pt x="373" y="10831"/>
                    <a:pt x="464" y="10831"/>
                  </a:cubicBezTo>
                  <a:cubicBezTo>
                    <a:pt x="914" y="10831"/>
                    <a:pt x="2164" y="10149"/>
                    <a:pt x="2341" y="10099"/>
                  </a:cubicBezTo>
                  <a:cubicBezTo>
                    <a:pt x="3040" y="9764"/>
                    <a:pt x="3648" y="9217"/>
                    <a:pt x="4195" y="8640"/>
                  </a:cubicBezTo>
                  <a:cubicBezTo>
                    <a:pt x="5320" y="7424"/>
                    <a:pt x="6171" y="5965"/>
                    <a:pt x="6536" y="4324"/>
                  </a:cubicBezTo>
                  <a:cubicBezTo>
                    <a:pt x="6809" y="3168"/>
                    <a:pt x="6840" y="1953"/>
                    <a:pt x="6293" y="950"/>
                  </a:cubicBezTo>
                  <a:cubicBezTo>
                    <a:pt x="6080" y="585"/>
                    <a:pt x="5776" y="251"/>
                    <a:pt x="5411" y="99"/>
                  </a:cubicBezTo>
                  <a:cubicBezTo>
                    <a:pt x="5240" y="31"/>
                    <a:pt x="5063" y="1"/>
                    <a:pt x="4885" y="1"/>
                  </a:cubicBez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66;p59"/>
            <p:cNvSpPr/>
            <p:nvPr/>
          </p:nvSpPr>
          <p:spPr>
            <a:xfrm>
              <a:off x="5057492" y="2045312"/>
              <a:ext cx="94265" cy="213086"/>
            </a:xfrm>
            <a:custGeom>
              <a:avLst/>
              <a:gdLst/>
              <a:ahLst/>
              <a:cxnLst/>
              <a:rect l="l" t="t" r="r" b="b"/>
              <a:pathLst>
                <a:path w="4591" h="10378" extrusionOk="0">
                  <a:moveTo>
                    <a:pt x="4525" y="1"/>
                  </a:moveTo>
                  <a:cubicBezTo>
                    <a:pt x="4369" y="1"/>
                    <a:pt x="3717" y="195"/>
                    <a:pt x="2949" y="803"/>
                  </a:cubicBezTo>
                  <a:cubicBezTo>
                    <a:pt x="2098" y="1472"/>
                    <a:pt x="1095" y="2748"/>
                    <a:pt x="579" y="4359"/>
                  </a:cubicBezTo>
                  <a:cubicBezTo>
                    <a:pt x="31" y="6001"/>
                    <a:pt x="1" y="7520"/>
                    <a:pt x="1" y="8615"/>
                  </a:cubicBezTo>
                  <a:cubicBezTo>
                    <a:pt x="1" y="9739"/>
                    <a:pt x="62" y="10378"/>
                    <a:pt x="123" y="10378"/>
                  </a:cubicBezTo>
                  <a:cubicBezTo>
                    <a:pt x="183" y="10378"/>
                    <a:pt x="183" y="9679"/>
                    <a:pt x="275" y="8615"/>
                  </a:cubicBezTo>
                  <a:cubicBezTo>
                    <a:pt x="335" y="7551"/>
                    <a:pt x="457" y="6031"/>
                    <a:pt x="943" y="4481"/>
                  </a:cubicBezTo>
                  <a:cubicBezTo>
                    <a:pt x="1430" y="2931"/>
                    <a:pt x="2341" y="1715"/>
                    <a:pt x="3162" y="1016"/>
                  </a:cubicBezTo>
                  <a:cubicBezTo>
                    <a:pt x="3952" y="317"/>
                    <a:pt x="4591" y="74"/>
                    <a:pt x="4560" y="13"/>
                  </a:cubicBezTo>
                  <a:cubicBezTo>
                    <a:pt x="4560" y="5"/>
                    <a:pt x="4548" y="1"/>
                    <a:pt x="452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67;p59"/>
            <p:cNvSpPr/>
            <p:nvPr/>
          </p:nvSpPr>
          <p:spPr>
            <a:xfrm>
              <a:off x="5078722" y="2102885"/>
              <a:ext cx="40593" cy="105722"/>
            </a:xfrm>
            <a:custGeom>
              <a:avLst/>
              <a:gdLst/>
              <a:ahLst/>
              <a:cxnLst/>
              <a:rect l="l" t="t" r="r" b="b"/>
              <a:pathLst>
                <a:path w="1977" h="5149" extrusionOk="0">
                  <a:moveTo>
                    <a:pt x="345" y="1"/>
                  </a:moveTo>
                  <a:cubicBezTo>
                    <a:pt x="338" y="1"/>
                    <a:pt x="335" y="2"/>
                    <a:pt x="335" y="5"/>
                  </a:cubicBezTo>
                  <a:cubicBezTo>
                    <a:pt x="274" y="36"/>
                    <a:pt x="578" y="279"/>
                    <a:pt x="943" y="704"/>
                  </a:cubicBezTo>
                  <a:cubicBezTo>
                    <a:pt x="1277" y="1099"/>
                    <a:pt x="1611" y="1829"/>
                    <a:pt x="1581" y="2619"/>
                  </a:cubicBezTo>
                  <a:cubicBezTo>
                    <a:pt x="1551" y="3440"/>
                    <a:pt x="1125" y="4109"/>
                    <a:pt x="760" y="4504"/>
                  </a:cubicBezTo>
                  <a:cubicBezTo>
                    <a:pt x="335" y="4899"/>
                    <a:pt x="0" y="5112"/>
                    <a:pt x="31" y="5142"/>
                  </a:cubicBezTo>
                  <a:cubicBezTo>
                    <a:pt x="31" y="5146"/>
                    <a:pt x="38" y="5149"/>
                    <a:pt x="52" y="5149"/>
                  </a:cubicBezTo>
                  <a:cubicBezTo>
                    <a:pt x="136" y="5149"/>
                    <a:pt x="468" y="5056"/>
                    <a:pt x="912" y="4716"/>
                  </a:cubicBezTo>
                  <a:cubicBezTo>
                    <a:pt x="1368" y="4352"/>
                    <a:pt x="1885" y="3622"/>
                    <a:pt x="1915" y="2680"/>
                  </a:cubicBezTo>
                  <a:cubicBezTo>
                    <a:pt x="1976" y="1707"/>
                    <a:pt x="1551" y="917"/>
                    <a:pt x="1125" y="491"/>
                  </a:cubicBezTo>
                  <a:cubicBezTo>
                    <a:pt x="741" y="134"/>
                    <a:pt x="406" y="1"/>
                    <a:pt x="345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68;p59"/>
            <p:cNvSpPr/>
            <p:nvPr/>
          </p:nvSpPr>
          <p:spPr>
            <a:xfrm>
              <a:off x="4581325" y="2059295"/>
              <a:ext cx="112354" cy="147423"/>
            </a:xfrm>
            <a:custGeom>
              <a:avLst/>
              <a:gdLst/>
              <a:ahLst/>
              <a:cxnLst/>
              <a:rect l="l" t="t" r="r" b="b"/>
              <a:pathLst>
                <a:path w="5472" h="7180" extrusionOk="0">
                  <a:moveTo>
                    <a:pt x="3131" y="0"/>
                  </a:moveTo>
                  <a:cubicBezTo>
                    <a:pt x="3040" y="852"/>
                    <a:pt x="2371" y="1520"/>
                    <a:pt x="1733" y="2067"/>
                  </a:cubicBezTo>
                  <a:cubicBezTo>
                    <a:pt x="1064" y="2614"/>
                    <a:pt x="365" y="3192"/>
                    <a:pt x="122" y="3982"/>
                  </a:cubicBezTo>
                  <a:cubicBezTo>
                    <a:pt x="61" y="4256"/>
                    <a:pt x="0" y="4560"/>
                    <a:pt x="61" y="4864"/>
                  </a:cubicBezTo>
                  <a:cubicBezTo>
                    <a:pt x="61" y="5198"/>
                    <a:pt x="91" y="5563"/>
                    <a:pt x="243" y="5897"/>
                  </a:cubicBezTo>
                  <a:cubicBezTo>
                    <a:pt x="547" y="6657"/>
                    <a:pt x="1337" y="7143"/>
                    <a:pt x="2189" y="7174"/>
                  </a:cubicBezTo>
                  <a:cubicBezTo>
                    <a:pt x="2244" y="7178"/>
                    <a:pt x="2300" y="7180"/>
                    <a:pt x="2356" y="7180"/>
                  </a:cubicBezTo>
                  <a:cubicBezTo>
                    <a:pt x="3116" y="7180"/>
                    <a:pt x="3839" y="6800"/>
                    <a:pt x="4377" y="6262"/>
                  </a:cubicBezTo>
                  <a:cubicBezTo>
                    <a:pt x="4955" y="5654"/>
                    <a:pt x="5259" y="4864"/>
                    <a:pt x="5380" y="4073"/>
                  </a:cubicBezTo>
                  <a:cubicBezTo>
                    <a:pt x="5471" y="3283"/>
                    <a:pt x="5380" y="2432"/>
                    <a:pt x="4985" y="1703"/>
                  </a:cubicBezTo>
                  <a:cubicBezTo>
                    <a:pt x="4620" y="1003"/>
                    <a:pt x="3952" y="426"/>
                    <a:pt x="3192" y="183"/>
                  </a:cubicBezTo>
                  <a:lnTo>
                    <a:pt x="3131" y="0"/>
                  </a:lnTo>
                  <a:close/>
                </a:path>
              </a:pathLst>
            </a:custGeom>
            <a:solidFill>
              <a:srgbClr val="3A3939">
                <a:alpha val="3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69;p59"/>
            <p:cNvSpPr/>
            <p:nvPr/>
          </p:nvSpPr>
          <p:spPr>
            <a:xfrm>
              <a:off x="4573194" y="1929468"/>
              <a:ext cx="79297" cy="280885"/>
            </a:xfrm>
            <a:custGeom>
              <a:avLst/>
              <a:gdLst/>
              <a:ahLst/>
              <a:cxnLst/>
              <a:rect l="l" t="t" r="r" b="b"/>
              <a:pathLst>
                <a:path w="3862" h="13680" extrusionOk="0">
                  <a:moveTo>
                    <a:pt x="2498" y="0"/>
                  </a:moveTo>
                  <a:cubicBezTo>
                    <a:pt x="2497" y="0"/>
                    <a:pt x="2495" y="1"/>
                    <a:pt x="2493" y="1"/>
                  </a:cubicBezTo>
                  <a:cubicBezTo>
                    <a:pt x="2433" y="62"/>
                    <a:pt x="2615" y="974"/>
                    <a:pt x="2889" y="2433"/>
                  </a:cubicBezTo>
                  <a:cubicBezTo>
                    <a:pt x="2980" y="3162"/>
                    <a:pt x="3101" y="4074"/>
                    <a:pt x="3192" y="5077"/>
                  </a:cubicBezTo>
                  <a:cubicBezTo>
                    <a:pt x="3223" y="5564"/>
                    <a:pt x="3253" y="6080"/>
                    <a:pt x="3192" y="6536"/>
                  </a:cubicBezTo>
                  <a:cubicBezTo>
                    <a:pt x="3132" y="6779"/>
                    <a:pt x="3071" y="6992"/>
                    <a:pt x="2949" y="7235"/>
                  </a:cubicBezTo>
                  <a:cubicBezTo>
                    <a:pt x="2828" y="7418"/>
                    <a:pt x="2676" y="7600"/>
                    <a:pt x="2463" y="7813"/>
                  </a:cubicBezTo>
                  <a:cubicBezTo>
                    <a:pt x="2037" y="8147"/>
                    <a:pt x="1551" y="8421"/>
                    <a:pt x="1095" y="8785"/>
                  </a:cubicBezTo>
                  <a:cubicBezTo>
                    <a:pt x="639" y="9181"/>
                    <a:pt x="274" y="9697"/>
                    <a:pt x="123" y="10184"/>
                  </a:cubicBezTo>
                  <a:cubicBezTo>
                    <a:pt x="1" y="10731"/>
                    <a:pt x="1" y="11278"/>
                    <a:pt x="123" y="11764"/>
                  </a:cubicBezTo>
                  <a:cubicBezTo>
                    <a:pt x="244" y="12220"/>
                    <a:pt x="518" y="12615"/>
                    <a:pt x="822" y="12889"/>
                  </a:cubicBezTo>
                  <a:cubicBezTo>
                    <a:pt x="1399" y="13466"/>
                    <a:pt x="2068" y="13649"/>
                    <a:pt x="2524" y="13679"/>
                  </a:cubicBezTo>
                  <a:cubicBezTo>
                    <a:pt x="2980" y="13618"/>
                    <a:pt x="3223" y="13558"/>
                    <a:pt x="3223" y="13497"/>
                  </a:cubicBezTo>
                  <a:cubicBezTo>
                    <a:pt x="3223" y="13466"/>
                    <a:pt x="2980" y="13466"/>
                    <a:pt x="2585" y="13375"/>
                  </a:cubicBezTo>
                  <a:cubicBezTo>
                    <a:pt x="2189" y="13314"/>
                    <a:pt x="1612" y="13071"/>
                    <a:pt x="1156" y="12555"/>
                  </a:cubicBezTo>
                  <a:cubicBezTo>
                    <a:pt x="943" y="12281"/>
                    <a:pt x="761" y="11947"/>
                    <a:pt x="670" y="11582"/>
                  </a:cubicBezTo>
                  <a:cubicBezTo>
                    <a:pt x="609" y="11187"/>
                    <a:pt x="609" y="10731"/>
                    <a:pt x="761" y="10305"/>
                  </a:cubicBezTo>
                  <a:cubicBezTo>
                    <a:pt x="882" y="9910"/>
                    <a:pt x="1126" y="9515"/>
                    <a:pt x="1551" y="9181"/>
                  </a:cubicBezTo>
                  <a:cubicBezTo>
                    <a:pt x="1916" y="8877"/>
                    <a:pt x="2433" y="8603"/>
                    <a:pt x="2919" y="8178"/>
                  </a:cubicBezTo>
                  <a:cubicBezTo>
                    <a:pt x="3132" y="7995"/>
                    <a:pt x="3375" y="7722"/>
                    <a:pt x="3527" y="7448"/>
                  </a:cubicBezTo>
                  <a:cubicBezTo>
                    <a:pt x="3679" y="7144"/>
                    <a:pt x="3740" y="6840"/>
                    <a:pt x="3800" y="6597"/>
                  </a:cubicBezTo>
                  <a:cubicBezTo>
                    <a:pt x="3861" y="5989"/>
                    <a:pt x="3800" y="5442"/>
                    <a:pt x="3740" y="4956"/>
                  </a:cubicBezTo>
                  <a:cubicBezTo>
                    <a:pt x="3648" y="3953"/>
                    <a:pt x="3496" y="3041"/>
                    <a:pt x="3284" y="2342"/>
                  </a:cubicBezTo>
                  <a:cubicBezTo>
                    <a:pt x="2955" y="877"/>
                    <a:pt x="2597" y="0"/>
                    <a:pt x="2498" y="0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70;p59"/>
            <p:cNvSpPr/>
            <p:nvPr/>
          </p:nvSpPr>
          <p:spPr>
            <a:xfrm>
              <a:off x="4652470" y="2171382"/>
              <a:ext cx="22483" cy="22360"/>
            </a:xfrm>
            <a:custGeom>
              <a:avLst/>
              <a:gdLst/>
              <a:ahLst/>
              <a:cxnLst/>
              <a:rect l="l" t="t" r="r" b="b"/>
              <a:pathLst>
                <a:path w="1095" h="1089" extrusionOk="0">
                  <a:moveTo>
                    <a:pt x="959" y="1"/>
                  </a:moveTo>
                  <a:cubicBezTo>
                    <a:pt x="842" y="1"/>
                    <a:pt x="607" y="173"/>
                    <a:pt x="395" y="438"/>
                  </a:cubicBezTo>
                  <a:cubicBezTo>
                    <a:pt x="152" y="742"/>
                    <a:pt x="0" y="1046"/>
                    <a:pt x="122" y="1076"/>
                  </a:cubicBezTo>
                  <a:cubicBezTo>
                    <a:pt x="130" y="1084"/>
                    <a:pt x="141" y="1088"/>
                    <a:pt x="156" y="1088"/>
                  </a:cubicBezTo>
                  <a:cubicBezTo>
                    <a:pt x="253" y="1088"/>
                    <a:pt x="491" y="916"/>
                    <a:pt x="730" y="651"/>
                  </a:cubicBezTo>
                  <a:cubicBezTo>
                    <a:pt x="942" y="408"/>
                    <a:pt x="1094" y="104"/>
                    <a:pt x="1003" y="13"/>
                  </a:cubicBezTo>
                  <a:cubicBezTo>
                    <a:pt x="991" y="5"/>
                    <a:pt x="977" y="1"/>
                    <a:pt x="959" y="1"/>
                  </a:cubicBezTo>
                  <a:close/>
                </a:path>
              </a:pathLst>
            </a:custGeom>
            <a:solidFill>
              <a:srgbClr val="284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1;p59"/>
            <p:cNvSpPr/>
            <p:nvPr/>
          </p:nvSpPr>
          <p:spPr>
            <a:xfrm>
              <a:off x="4920828" y="3514060"/>
              <a:ext cx="37472" cy="31620"/>
            </a:xfrm>
            <a:custGeom>
              <a:avLst/>
              <a:gdLst/>
              <a:ahLst/>
              <a:cxnLst/>
              <a:rect l="l" t="t" r="r" b="b"/>
              <a:pathLst>
                <a:path w="1825" h="1540" extrusionOk="0">
                  <a:moveTo>
                    <a:pt x="1824" y="1"/>
                  </a:moveTo>
                  <a:cubicBezTo>
                    <a:pt x="1794" y="61"/>
                    <a:pt x="1763" y="61"/>
                    <a:pt x="1672" y="92"/>
                  </a:cubicBezTo>
                  <a:cubicBezTo>
                    <a:pt x="1642" y="426"/>
                    <a:pt x="1490" y="882"/>
                    <a:pt x="1064" y="1156"/>
                  </a:cubicBezTo>
                  <a:cubicBezTo>
                    <a:pt x="882" y="1277"/>
                    <a:pt x="639" y="1338"/>
                    <a:pt x="426" y="1338"/>
                  </a:cubicBezTo>
                  <a:cubicBezTo>
                    <a:pt x="304" y="1338"/>
                    <a:pt x="183" y="1308"/>
                    <a:pt x="122" y="1277"/>
                  </a:cubicBezTo>
                  <a:lnTo>
                    <a:pt x="92" y="1308"/>
                  </a:lnTo>
                  <a:cubicBezTo>
                    <a:pt x="31" y="1338"/>
                    <a:pt x="0" y="1368"/>
                    <a:pt x="0" y="1429"/>
                  </a:cubicBezTo>
                  <a:lnTo>
                    <a:pt x="456" y="1520"/>
                  </a:lnTo>
                  <a:cubicBezTo>
                    <a:pt x="515" y="1533"/>
                    <a:pt x="573" y="1539"/>
                    <a:pt x="631" y="1539"/>
                  </a:cubicBezTo>
                  <a:cubicBezTo>
                    <a:pt x="844" y="1539"/>
                    <a:pt x="1049" y="1457"/>
                    <a:pt x="1216" y="1338"/>
                  </a:cubicBezTo>
                  <a:cubicBezTo>
                    <a:pt x="1459" y="1186"/>
                    <a:pt x="1642" y="973"/>
                    <a:pt x="1702" y="730"/>
                  </a:cubicBezTo>
                  <a:cubicBezTo>
                    <a:pt x="1824" y="517"/>
                    <a:pt x="1824" y="274"/>
                    <a:pt x="1824" y="92"/>
                  </a:cubicBezTo>
                  <a:lnTo>
                    <a:pt x="18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2;p59"/>
            <p:cNvSpPr/>
            <p:nvPr/>
          </p:nvSpPr>
          <p:spPr>
            <a:xfrm>
              <a:off x="4877135" y="3675034"/>
              <a:ext cx="37472" cy="37513"/>
            </a:xfrm>
            <a:custGeom>
              <a:avLst/>
              <a:gdLst/>
              <a:ahLst/>
              <a:cxnLst/>
              <a:rect l="l" t="t" r="r" b="b"/>
              <a:pathLst>
                <a:path w="1825" h="1827" extrusionOk="0">
                  <a:moveTo>
                    <a:pt x="1239" y="0"/>
                  </a:moveTo>
                  <a:cubicBezTo>
                    <a:pt x="1043" y="0"/>
                    <a:pt x="816" y="67"/>
                    <a:pt x="639" y="185"/>
                  </a:cubicBezTo>
                  <a:cubicBezTo>
                    <a:pt x="396" y="367"/>
                    <a:pt x="122" y="671"/>
                    <a:pt x="31" y="1066"/>
                  </a:cubicBezTo>
                  <a:cubicBezTo>
                    <a:pt x="1" y="1249"/>
                    <a:pt x="1" y="1492"/>
                    <a:pt x="153" y="1674"/>
                  </a:cubicBezTo>
                  <a:cubicBezTo>
                    <a:pt x="244" y="1735"/>
                    <a:pt x="335" y="1826"/>
                    <a:pt x="426" y="1826"/>
                  </a:cubicBezTo>
                  <a:lnTo>
                    <a:pt x="700" y="1826"/>
                  </a:lnTo>
                  <a:cubicBezTo>
                    <a:pt x="1034" y="1735"/>
                    <a:pt x="1247" y="1583"/>
                    <a:pt x="1490" y="1431"/>
                  </a:cubicBezTo>
                  <a:cubicBezTo>
                    <a:pt x="1672" y="1279"/>
                    <a:pt x="1794" y="1097"/>
                    <a:pt x="1824" y="945"/>
                  </a:cubicBezTo>
                  <a:cubicBezTo>
                    <a:pt x="1824" y="884"/>
                    <a:pt x="1824" y="793"/>
                    <a:pt x="1794" y="793"/>
                  </a:cubicBezTo>
                  <a:cubicBezTo>
                    <a:pt x="1764" y="793"/>
                    <a:pt x="1764" y="1127"/>
                    <a:pt x="1368" y="1370"/>
                  </a:cubicBezTo>
                  <a:cubicBezTo>
                    <a:pt x="1186" y="1492"/>
                    <a:pt x="913" y="1644"/>
                    <a:pt x="639" y="1674"/>
                  </a:cubicBezTo>
                  <a:cubicBezTo>
                    <a:pt x="601" y="1682"/>
                    <a:pt x="567" y="1686"/>
                    <a:pt x="535" y="1686"/>
                  </a:cubicBezTo>
                  <a:cubicBezTo>
                    <a:pt x="441" y="1686"/>
                    <a:pt x="373" y="1652"/>
                    <a:pt x="305" y="1583"/>
                  </a:cubicBezTo>
                  <a:cubicBezTo>
                    <a:pt x="244" y="1522"/>
                    <a:pt x="244" y="1340"/>
                    <a:pt x="274" y="1188"/>
                  </a:cubicBezTo>
                  <a:cubicBezTo>
                    <a:pt x="406" y="660"/>
                    <a:pt x="905" y="247"/>
                    <a:pt x="1293" y="247"/>
                  </a:cubicBezTo>
                  <a:cubicBezTo>
                    <a:pt x="1352" y="247"/>
                    <a:pt x="1408" y="256"/>
                    <a:pt x="1460" y="276"/>
                  </a:cubicBezTo>
                  <a:cubicBezTo>
                    <a:pt x="1642" y="337"/>
                    <a:pt x="1703" y="489"/>
                    <a:pt x="1764" y="610"/>
                  </a:cubicBezTo>
                  <a:cubicBezTo>
                    <a:pt x="1794" y="732"/>
                    <a:pt x="1794" y="793"/>
                    <a:pt x="1794" y="793"/>
                  </a:cubicBezTo>
                  <a:cubicBezTo>
                    <a:pt x="1794" y="793"/>
                    <a:pt x="1824" y="732"/>
                    <a:pt x="1824" y="580"/>
                  </a:cubicBezTo>
                  <a:cubicBezTo>
                    <a:pt x="1824" y="459"/>
                    <a:pt x="1794" y="185"/>
                    <a:pt x="1520" y="63"/>
                  </a:cubicBezTo>
                  <a:cubicBezTo>
                    <a:pt x="1445" y="20"/>
                    <a:pt x="1347" y="0"/>
                    <a:pt x="1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73;p59"/>
            <p:cNvSpPr/>
            <p:nvPr/>
          </p:nvSpPr>
          <p:spPr>
            <a:xfrm>
              <a:off x="4935796" y="3758191"/>
              <a:ext cx="38088" cy="37924"/>
            </a:xfrm>
            <a:custGeom>
              <a:avLst/>
              <a:gdLst/>
              <a:ahLst/>
              <a:cxnLst/>
              <a:rect l="l" t="t" r="r" b="b"/>
              <a:pathLst>
                <a:path w="1855" h="1847" extrusionOk="0">
                  <a:moveTo>
                    <a:pt x="1259" y="0"/>
                  </a:moveTo>
                  <a:cubicBezTo>
                    <a:pt x="1143" y="0"/>
                    <a:pt x="1020" y="43"/>
                    <a:pt x="913" y="86"/>
                  </a:cubicBezTo>
                  <a:cubicBezTo>
                    <a:pt x="761" y="147"/>
                    <a:pt x="639" y="269"/>
                    <a:pt x="487" y="390"/>
                  </a:cubicBezTo>
                  <a:cubicBezTo>
                    <a:pt x="366" y="512"/>
                    <a:pt x="214" y="664"/>
                    <a:pt x="153" y="816"/>
                  </a:cubicBezTo>
                  <a:cubicBezTo>
                    <a:pt x="62" y="968"/>
                    <a:pt x="1" y="1150"/>
                    <a:pt x="31" y="1393"/>
                  </a:cubicBezTo>
                  <a:cubicBezTo>
                    <a:pt x="62" y="1576"/>
                    <a:pt x="214" y="1758"/>
                    <a:pt x="426" y="1789"/>
                  </a:cubicBezTo>
                  <a:cubicBezTo>
                    <a:pt x="509" y="1830"/>
                    <a:pt x="585" y="1846"/>
                    <a:pt x="658" y="1846"/>
                  </a:cubicBezTo>
                  <a:cubicBezTo>
                    <a:pt x="746" y="1846"/>
                    <a:pt x="829" y="1822"/>
                    <a:pt x="913" y="1789"/>
                  </a:cubicBezTo>
                  <a:cubicBezTo>
                    <a:pt x="1065" y="1758"/>
                    <a:pt x="1186" y="1697"/>
                    <a:pt x="1247" y="1606"/>
                  </a:cubicBezTo>
                  <a:cubicBezTo>
                    <a:pt x="1642" y="1302"/>
                    <a:pt x="1733" y="998"/>
                    <a:pt x="1703" y="998"/>
                  </a:cubicBezTo>
                  <a:cubicBezTo>
                    <a:pt x="1673" y="998"/>
                    <a:pt x="1551" y="1241"/>
                    <a:pt x="1186" y="1454"/>
                  </a:cubicBezTo>
                  <a:cubicBezTo>
                    <a:pt x="1036" y="1540"/>
                    <a:pt x="870" y="1626"/>
                    <a:pt x="711" y="1626"/>
                  </a:cubicBezTo>
                  <a:cubicBezTo>
                    <a:pt x="645" y="1626"/>
                    <a:pt x="580" y="1611"/>
                    <a:pt x="518" y="1576"/>
                  </a:cubicBezTo>
                  <a:cubicBezTo>
                    <a:pt x="426" y="1545"/>
                    <a:pt x="335" y="1424"/>
                    <a:pt x="305" y="1302"/>
                  </a:cubicBezTo>
                  <a:cubicBezTo>
                    <a:pt x="274" y="1181"/>
                    <a:pt x="305" y="1029"/>
                    <a:pt x="366" y="877"/>
                  </a:cubicBezTo>
                  <a:cubicBezTo>
                    <a:pt x="457" y="725"/>
                    <a:pt x="578" y="634"/>
                    <a:pt x="670" y="542"/>
                  </a:cubicBezTo>
                  <a:cubicBezTo>
                    <a:pt x="791" y="421"/>
                    <a:pt x="913" y="360"/>
                    <a:pt x="1034" y="269"/>
                  </a:cubicBezTo>
                  <a:cubicBezTo>
                    <a:pt x="1111" y="214"/>
                    <a:pt x="1196" y="191"/>
                    <a:pt x="1279" y="191"/>
                  </a:cubicBezTo>
                  <a:cubicBezTo>
                    <a:pt x="1425" y="191"/>
                    <a:pt x="1565" y="263"/>
                    <a:pt x="1642" y="360"/>
                  </a:cubicBezTo>
                  <a:cubicBezTo>
                    <a:pt x="1733" y="512"/>
                    <a:pt x="1794" y="694"/>
                    <a:pt x="1733" y="816"/>
                  </a:cubicBezTo>
                  <a:cubicBezTo>
                    <a:pt x="1703" y="937"/>
                    <a:pt x="1673" y="998"/>
                    <a:pt x="1703" y="998"/>
                  </a:cubicBezTo>
                  <a:cubicBezTo>
                    <a:pt x="1703" y="998"/>
                    <a:pt x="1794" y="968"/>
                    <a:pt x="1825" y="816"/>
                  </a:cubicBezTo>
                  <a:cubicBezTo>
                    <a:pt x="1855" y="694"/>
                    <a:pt x="1855" y="482"/>
                    <a:pt x="1733" y="238"/>
                  </a:cubicBezTo>
                  <a:cubicBezTo>
                    <a:pt x="1673" y="117"/>
                    <a:pt x="1551" y="26"/>
                    <a:pt x="1399" y="26"/>
                  </a:cubicBezTo>
                  <a:cubicBezTo>
                    <a:pt x="1355" y="8"/>
                    <a:pt x="1307" y="0"/>
                    <a:pt x="1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74;p59"/>
            <p:cNvSpPr/>
            <p:nvPr/>
          </p:nvSpPr>
          <p:spPr>
            <a:xfrm>
              <a:off x="5008830" y="3831984"/>
              <a:ext cx="35583" cy="37821"/>
            </a:xfrm>
            <a:custGeom>
              <a:avLst/>
              <a:gdLst/>
              <a:ahLst/>
              <a:cxnLst/>
              <a:rect l="l" t="t" r="r" b="b"/>
              <a:pathLst>
                <a:path w="1733" h="1842" extrusionOk="0">
                  <a:moveTo>
                    <a:pt x="1136" y="0"/>
                  </a:moveTo>
                  <a:cubicBezTo>
                    <a:pt x="1018" y="0"/>
                    <a:pt x="895" y="21"/>
                    <a:pt x="760" y="79"/>
                  </a:cubicBezTo>
                  <a:cubicBezTo>
                    <a:pt x="426" y="261"/>
                    <a:pt x="243" y="565"/>
                    <a:pt x="122" y="839"/>
                  </a:cubicBezTo>
                  <a:cubicBezTo>
                    <a:pt x="0" y="1143"/>
                    <a:pt x="0" y="1447"/>
                    <a:pt x="152" y="1660"/>
                  </a:cubicBezTo>
                  <a:cubicBezTo>
                    <a:pt x="243" y="1781"/>
                    <a:pt x="365" y="1842"/>
                    <a:pt x="426" y="1842"/>
                  </a:cubicBezTo>
                  <a:cubicBezTo>
                    <a:pt x="547" y="1842"/>
                    <a:pt x="608" y="1842"/>
                    <a:pt x="669" y="1812"/>
                  </a:cubicBezTo>
                  <a:cubicBezTo>
                    <a:pt x="851" y="1781"/>
                    <a:pt x="882" y="1690"/>
                    <a:pt x="882" y="1690"/>
                  </a:cubicBezTo>
                  <a:lnTo>
                    <a:pt x="882" y="1690"/>
                  </a:lnTo>
                  <a:cubicBezTo>
                    <a:pt x="882" y="1690"/>
                    <a:pt x="821" y="1690"/>
                    <a:pt x="699" y="1751"/>
                  </a:cubicBezTo>
                  <a:cubicBezTo>
                    <a:pt x="672" y="1758"/>
                    <a:pt x="643" y="1761"/>
                    <a:pt x="614" y="1761"/>
                  </a:cubicBezTo>
                  <a:cubicBezTo>
                    <a:pt x="514" y="1761"/>
                    <a:pt x="412" y="1717"/>
                    <a:pt x="365" y="1599"/>
                  </a:cubicBezTo>
                  <a:cubicBezTo>
                    <a:pt x="213" y="1295"/>
                    <a:pt x="426" y="596"/>
                    <a:pt x="912" y="322"/>
                  </a:cubicBezTo>
                  <a:cubicBezTo>
                    <a:pt x="983" y="287"/>
                    <a:pt x="1065" y="272"/>
                    <a:pt x="1145" y="272"/>
                  </a:cubicBezTo>
                  <a:cubicBezTo>
                    <a:pt x="1201" y="272"/>
                    <a:pt x="1257" y="279"/>
                    <a:pt x="1307" y="292"/>
                  </a:cubicBezTo>
                  <a:cubicBezTo>
                    <a:pt x="1429" y="322"/>
                    <a:pt x="1490" y="383"/>
                    <a:pt x="1490" y="474"/>
                  </a:cubicBezTo>
                  <a:cubicBezTo>
                    <a:pt x="1490" y="717"/>
                    <a:pt x="1368" y="930"/>
                    <a:pt x="1277" y="1143"/>
                  </a:cubicBezTo>
                  <a:cubicBezTo>
                    <a:pt x="1034" y="1508"/>
                    <a:pt x="851" y="1660"/>
                    <a:pt x="882" y="1690"/>
                  </a:cubicBezTo>
                  <a:cubicBezTo>
                    <a:pt x="882" y="1699"/>
                    <a:pt x="887" y="1703"/>
                    <a:pt x="898" y="1703"/>
                  </a:cubicBezTo>
                  <a:cubicBezTo>
                    <a:pt x="960" y="1703"/>
                    <a:pt x="1194" y="1547"/>
                    <a:pt x="1429" y="1234"/>
                  </a:cubicBezTo>
                  <a:cubicBezTo>
                    <a:pt x="1520" y="1052"/>
                    <a:pt x="1672" y="839"/>
                    <a:pt x="1733" y="474"/>
                  </a:cubicBezTo>
                  <a:cubicBezTo>
                    <a:pt x="1733" y="444"/>
                    <a:pt x="1733" y="413"/>
                    <a:pt x="1672" y="322"/>
                  </a:cubicBezTo>
                  <a:cubicBezTo>
                    <a:pt x="1642" y="292"/>
                    <a:pt x="1642" y="231"/>
                    <a:pt x="1611" y="170"/>
                  </a:cubicBezTo>
                  <a:cubicBezTo>
                    <a:pt x="1520" y="109"/>
                    <a:pt x="1459" y="79"/>
                    <a:pt x="1338" y="18"/>
                  </a:cubicBezTo>
                  <a:cubicBezTo>
                    <a:pt x="1271" y="7"/>
                    <a:pt x="1204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2179;p45"/>
          <p:cNvSpPr txBox="1"/>
          <p:nvPr/>
        </p:nvSpPr>
        <p:spPr>
          <a:xfrm>
            <a:off x="533400" y="1116092"/>
            <a:ext cx="8140440" cy="389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1600" b="1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Solusi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/</a:t>
            </a:r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cara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penanganan</a:t>
            </a:r>
            <a:r>
              <a:rPr lang="en-US" sz="1600" b="1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lang="en-US" sz="1600" b="1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 algn="ctr"/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Menambah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jam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pelajaran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ataupun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kegiatan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keagamaan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baik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di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sekolah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ataupun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di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tempat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kuliah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Masyarakat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berperan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aktif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jika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ada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tanda-tanda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akan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terjadi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tawuran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sudah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terjadi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tawuran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dengan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menelepon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polisi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mengendalikan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suasana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Pihak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sekolah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kampus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harus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memberikan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sanksi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tegas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jika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ada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siswa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mahasiswa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melakukan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tawuran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 Dari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memberi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sangsi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diskors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sampai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dikeluarkan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Mengisi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waktu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luang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dengan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kegiatan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yang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bermanfaat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seperti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olahraga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ekstrakurikuler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atau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penelitian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Orang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tua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harus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mengawasi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kegiatan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anaknya</a:t>
            </a:r>
            <a:r>
              <a:rPr lang="en-US" sz="1600" dirty="0" smtClean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Patroli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polisi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dan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satpol</a:t>
            </a:r>
            <a:r>
              <a:rPr lang="en-US" sz="1600" dirty="0">
                <a:solidFill>
                  <a:srgbClr val="7030A0"/>
                </a:solidFill>
                <a:latin typeface="Paytone One"/>
                <a:ea typeface="Paytone One"/>
                <a:cs typeface="Paytone One"/>
                <a:sym typeface="Paytone One"/>
              </a:rPr>
              <a:t> PP </a:t>
            </a:r>
          </a:p>
          <a:p>
            <a:pPr lvl="0"/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lvl="0"/>
            <a:endParaRPr lang="en-US"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sz="1600" dirty="0">
              <a:solidFill>
                <a:srgbClr val="7030A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54" name="Google Shape;1841;p38"/>
          <p:cNvSpPr txBox="1">
            <a:spLocks/>
          </p:cNvSpPr>
          <p:nvPr/>
        </p:nvSpPr>
        <p:spPr>
          <a:xfrm>
            <a:off x="381000" y="1333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l"/>
            <a:r>
              <a:rPr lang="en-US" dirty="0" smtClean="0">
                <a:latin typeface="Cooper Black" pitchFamily="18" charset="0"/>
              </a:rPr>
              <a:t>2. </a:t>
            </a:r>
            <a:r>
              <a:rPr lang="en-US" dirty="0" err="1" smtClean="0">
                <a:latin typeface="Cooper Black" pitchFamily="18" charset="0"/>
              </a:rPr>
              <a:t>Tawuran</a:t>
            </a:r>
            <a:endParaRPr lang="en-US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motional Loneliness First Aid by Slidesgo">
  <a:themeElements>
    <a:clrScheme name="Simple Light">
      <a:dk1>
        <a:srgbClr val="455E70"/>
      </a:dk1>
      <a:lt1>
        <a:srgbClr val="F7F6F2"/>
      </a:lt1>
      <a:dk2>
        <a:srgbClr val="3A3939"/>
      </a:dk2>
      <a:lt2>
        <a:srgbClr val="E3D6C9"/>
      </a:lt2>
      <a:accent1>
        <a:srgbClr val="F2CC4E"/>
      </a:accent1>
      <a:accent2>
        <a:srgbClr val="E2BA4B"/>
      </a:accent2>
      <a:accent3>
        <a:srgbClr val="C69F3E"/>
      </a:accent3>
      <a:accent4>
        <a:srgbClr val="6FA0A4"/>
      </a:accent4>
      <a:accent5>
        <a:srgbClr val="98C4E6"/>
      </a:accent5>
      <a:accent6>
        <a:srgbClr val="73A0BE"/>
      </a:accent6>
      <a:hlink>
        <a:srgbClr val="2845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937</Words>
  <Application>Microsoft Office PowerPoint</Application>
  <PresentationFormat>On-screen Show (16:9)</PresentationFormat>
  <Paragraphs>128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Emotional Loneliness First Aid by Slidesgo</vt:lpstr>
      <vt:lpstr>PERMASALAHAN MORAL YANG SERING TERJADI</vt:lpstr>
      <vt:lpstr>1</vt:lpstr>
      <vt:lpstr>1. Pemerkosaan/pelecehan seksual</vt:lpstr>
      <vt:lpstr>1. Pemerkosaan/pelecehan seksual</vt:lpstr>
      <vt:lpstr>1. Pemerkosaan/pelecehan seksual</vt:lpstr>
      <vt:lpstr>2</vt:lpstr>
      <vt:lpstr>2. Tawuran</vt:lpstr>
      <vt:lpstr>PowerPoint Presentation</vt:lpstr>
      <vt:lpstr>PowerPoint Presentation</vt:lpstr>
      <vt:lpstr>3</vt:lpstr>
      <vt:lpstr>3. Penyalahgunaan narkoba</vt:lpstr>
      <vt:lpstr>3. Penyalahgunaan narkoba</vt:lpstr>
      <vt:lpstr>3. Penyalahgunaan narkoba</vt:lpstr>
      <vt:lpstr>4</vt:lpstr>
      <vt:lpstr>4. Pembullyan</vt:lpstr>
      <vt:lpstr>4. Pembullyan</vt:lpstr>
      <vt:lpstr>4. Pembullyan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Loneliness First Aid</dc:title>
  <dc:creator>USER</dc:creator>
  <cp:lastModifiedBy>ismail - [2010]</cp:lastModifiedBy>
  <cp:revision>8</cp:revision>
  <dcterms:modified xsi:type="dcterms:W3CDTF">2021-09-20T07:13:38Z</dcterms:modified>
</cp:coreProperties>
</file>