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56" r:id="rId2"/>
    <p:sldId id="281" r:id="rId3"/>
    <p:sldId id="257" r:id="rId4"/>
    <p:sldId id="263" r:id="rId5"/>
    <p:sldId id="258" r:id="rId6"/>
    <p:sldId id="282" r:id="rId7"/>
    <p:sldId id="259" r:id="rId8"/>
    <p:sldId id="262" r:id="rId9"/>
    <p:sldId id="261" r:id="rId10"/>
    <p:sldId id="307" r:id="rId11"/>
    <p:sldId id="277" r:id="rId12"/>
    <p:sldId id="266" r:id="rId13"/>
    <p:sldId id="308" r:id="rId14"/>
    <p:sldId id="271" r:id="rId15"/>
    <p:sldId id="268" r:id="rId16"/>
  </p:sldIdLst>
  <p:sldSz cx="9144000" cy="5143500" type="screen16x9"/>
  <p:notesSz cx="17348200" cy="9753600"/>
  <p:embeddedFontLst>
    <p:embeddedFont>
      <p:font typeface="Barlow Semi Condensed" panose="020B0604020202020204" charset="0"/>
      <p:regular r:id="rId18"/>
      <p:bold r:id="rId19"/>
      <p:italic r:id="rId20"/>
      <p:boldItalic r:id="rId21"/>
    </p:embeddedFont>
    <p:embeddedFont>
      <p:font typeface="Barlow Semi Condensed Light" panose="020B0604020202020204" charset="0"/>
      <p:regular r:id="rId22"/>
      <p:bold r:id="rId23"/>
      <p:italic r:id="rId24"/>
      <p:boldItalic r:id="rId25"/>
    </p:embeddedFont>
    <p:embeddedFont>
      <p:font typeface="BenchNine" panose="020B0604020202020204" charset="0"/>
      <p:regular r:id="rId26"/>
      <p:bold r:id="rId27"/>
    </p:embeddedFont>
    <p:embeddedFont>
      <p:font typeface="Joti One" panose="020B0604020202020204" charset="0"/>
      <p:regular r:id="rId28"/>
    </p:embeddedFont>
    <p:embeddedFont>
      <p:font typeface="Sue Ellen Francisco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F7F7EC-5F7F-4438-9F0F-A8EFB66CD8E7}">
  <a:tblStyle styleId="{01F7F7EC-5F7F-4438-9F0F-A8EFB66CD8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71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4c68a97855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4c68a97855_1_27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81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8b0ddfe0e6_0_6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8b0ddfe0e6_0_678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2460900" y="3285900"/>
            <a:ext cx="42222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hasCustomPrompt="1"/>
          </p:nvPr>
        </p:nvSpPr>
        <p:spPr>
          <a:xfrm>
            <a:off x="1852950" y="1695525"/>
            <a:ext cx="54381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80" name="Google Shape;180;p16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81" name="Google Shape;181;p16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8" r:id="rId8"/>
    <p:sldLayoutId id="2147483660" r:id="rId9"/>
    <p:sldLayoutId id="2147483661" r:id="rId10"/>
    <p:sldLayoutId id="2147483662" r:id="rId11"/>
    <p:sldLayoutId id="2147483665" r:id="rId12"/>
    <p:sldLayoutId id="2147483666" r:id="rId13"/>
    <p:sldLayoutId id="214748366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hyperlink" Target="https://www.merdeka.com/cari/?q=pergaulanbeba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PERMASALAHAN MORAL DILINGKUNGAN SEKITAR</a:t>
            </a:r>
            <a:endParaRPr sz="3200" dirty="0"/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Ppt by Sinta Novita Sari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(2013053123)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PGSD 3B</a:t>
            </a:r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39584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831" y="4016491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rrow: Striped Right 1">
            <a:hlinkClick r:id="rId4" action="ppaction://hlinksldjump"/>
            <a:extLst>
              <a:ext uri="{FF2B5EF4-FFF2-40B4-BE49-F238E27FC236}">
                <a16:creationId xmlns:a16="http://schemas.microsoft.com/office/drawing/2014/main" id="{D94108D2-235A-4CC5-9138-20D4CEF17AF8}"/>
              </a:ext>
            </a:extLst>
          </p:cNvPr>
          <p:cNvSpPr/>
          <p:nvPr/>
        </p:nvSpPr>
        <p:spPr>
          <a:xfrm>
            <a:off x="8424672" y="4554779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182880" y="143499"/>
            <a:ext cx="6027089" cy="6108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SOLUSI BAGI ANAK UNTUK KASUS BULLYING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Arrow: Striped Right 62">
            <a:hlinkClick r:id="rId4" action="ppaction://hlinksldjump"/>
            <a:extLst>
              <a:ext uri="{FF2B5EF4-FFF2-40B4-BE49-F238E27FC236}">
                <a16:creationId xmlns:a16="http://schemas.microsoft.com/office/drawing/2014/main" id="{4DD70E96-9DE0-4AEE-A8C3-30A046987979}"/>
              </a:ext>
            </a:extLst>
          </p:cNvPr>
          <p:cNvSpPr/>
          <p:nvPr/>
        </p:nvSpPr>
        <p:spPr>
          <a:xfrm>
            <a:off x="8545819" y="4758717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4" name="Arrow: Striped Right 63">
            <a:hlinkClick r:id="rId5" action="ppaction://hlinksldjump"/>
            <a:extLst>
              <a:ext uri="{FF2B5EF4-FFF2-40B4-BE49-F238E27FC236}">
                <a16:creationId xmlns:a16="http://schemas.microsoft.com/office/drawing/2014/main" id="{A34B7710-3024-4636-BAD2-F431FF9A8D58}"/>
              </a:ext>
            </a:extLst>
          </p:cNvPr>
          <p:cNvSpPr/>
          <p:nvPr/>
        </p:nvSpPr>
        <p:spPr>
          <a:xfrm rot="10800000">
            <a:off x="7450601" y="4645934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5" name="Action Button: Go Home 6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512AD82-813C-4915-91E6-DA7CD4A0E022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2" name="Google Shape;3751;p40">
            <a:extLst>
              <a:ext uri="{FF2B5EF4-FFF2-40B4-BE49-F238E27FC236}">
                <a16:creationId xmlns:a16="http://schemas.microsoft.com/office/drawing/2014/main" id="{0C297DBD-09E7-4C53-8226-E77B997B132D}"/>
              </a:ext>
            </a:extLst>
          </p:cNvPr>
          <p:cNvSpPr txBox="1">
            <a:spLocks/>
          </p:cNvSpPr>
          <p:nvPr/>
        </p:nvSpPr>
        <p:spPr>
          <a:xfrm>
            <a:off x="481539" y="1229988"/>
            <a:ext cx="4724399" cy="231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Tunjukkan</a:t>
            </a:r>
            <a:r>
              <a:rPr lang="en-US" sz="1600" dirty="0"/>
              <a:t> </a:t>
            </a:r>
            <a:r>
              <a:rPr lang="en-US" sz="1600" dirty="0" err="1"/>
              <a:t>prestasi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/>
              <a:t>Jalin </a:t>
            </a:r>
            <a:r>
              <a:rPr lang="en-US" sz="1600" dirty="0" err="1"/>
              <a:t>pertemanan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teman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Tumbuhkan</a:t>
            </a:r>
            <a:r>
              <a:rPr lang="en-US" sz="1600" dirty="0"/>
              <a:t> rasa </a:t>
            </a:r>
            <a:r>
              <a:rPr lang="en-US" sz="1600" dirty="0" err="1"/>
              <a:t>percaya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terpancing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melawan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Jadikan</a:t>
            </a:r>
            <a:r>
              <a:rPr lang="en-US" sz="1600" dirty="0"/>
              <a:t> bullying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penyemangat</a:t>
            </a:r>
            <a:r>
              <a:rPr lang="en-US" sz="1600" dirty="0"/>
              <a:t> </a:t>
            </a:r>
            <a:r>
              <a:rPr lang="en-US" sz="1600" dirty="0" err="1"/>
              <a:t>sukses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Jangan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takut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sedih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Laporkan</a:t>
            </a:r>
            <a:r>
              <a:rPr lang="en-US" sz="1600" dirty="0"/>
              <a:t> pada </a:t>
            </a:r>
            <a:r>
              <a:rPr lang="en-US" sz="1600" dirty="0" err="1"/>
              <a:t>pihak</a:t>
            </a:r>
            <a:r>
              <a:rPr lang="en-US" sz="1600" dirty="0"/>
              <a:t> yang </a:t>
            </a:r>
            <a:r>
              <a:rPr lang="en-US" sz="1600" dirty="0" err="1"/>
              <a:t>berwenang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endParaRPr lang="en-US" sz="1600" dirty="0"/>
          </a:p>
        </p:txBody>
      </p:sp>
      <p:grpSp>
        <p:nvGrpSpPr>
          <p:cNvPr id="12" name="Google Shape;2387;p55">
            <a:extLst>
              <a:ext uri="{FF2B5EF4-FFF2-40B4-BE49-F238E27FC236}">
                <a16:creationId xmlns:a16="http://schemas.microsoft.com/office/drawing/2014/main" id="{653A2875-E242-4AF5-AE2F-605972617CE6}"/>
              </a:ext>
            </a:extLst>
          </p:cNvPr>
          <p:cNvGrpSpPr/>
          <p:nvPr/>
        </p:nvGrpSpPr>
        <p:grpSpPr>
          <a:xfrm>
            <a:off x="6437304" y="938327"/>
            <a:ext cx="2511431" cy="1813088"/>
            <a:chOff x="7942911" y="4229903"/>
            <a:chExt cx="311837" cy="222513"/>
          </a:xfrm>
        </p:grpSpPr>
        <p:sp>
          <p:nvSpPr>
            <p:cNvPr id="13" name="Google Shape;2388;p55">
              <a:extLst>
                <a:ext uri="{FF2B5EF4-FFF2-40B4-BE49-F238E27FC236}">
                  <a16:creationId xmlns:a16="http://schemas.microsoft.com/office/drawing/2014/main" id="{C74DA2C6-2BCB-4B56-B30D-48B5DE7CC090}"/>
                </a:ext>
              </a:extLst>
            </p:cNvPr>
            <p:cNvSpPr/>
            <p:nvPr/>
          </p:nvSpPr>
          <p:spPr>
            <a:xfrm>
              <a:off x="7942911" y="4229903"/>
              <a:ext cx="311837" cy="222513"/>
            </a:xfrm>
            <a:custGeom>
              <a:avLst/>
              <a:gdLst/>
              <a:ahLst/>
              <a:cxnLst/>
              <a:rect l="l" t="t" r="r" b="b"/>
              <a:pathLst>
                <a:path w="12142" h="8664" extrusionOk="0">
                  <a:moveTo>
                    <a:pt x="2258" y="1920"/>
                  </a:moveTo>
                  <a:lnTo>
                    <a:pt x="2258" y="1920"/>
                  </a:lnTo>
                  <a:cubicBezTo>
                    <a:pt x="2287" y="1923"/>
                    <a:pt x="2315" y="1924"/>
                    <a:pt x="2344" y="1924"/>
                  </a:cubicBezTo>
                  <a:cubicBezTo>
                    <a:pt x="2381" y="1924"/>
                    <a:pt x="2418" y="1922"/>
                    <a:pt x="2456" y="1920"/>
                  </a:cubicBezTo>
                  <a:lnTo>
                    <a:pt x="2456" y="1920"/>
                  </a:lnTo>
                  <a:lnTo>
                    <a:pt x="2456" y="2265"/>
                  </a:lnTo>
                  <a:cubicBezTo>
                    <a:pt x="2395" y="2285"/>
                    <a:pt x="2330" y="2292"/>
                    <a:pt x="2265" y="2292"/>
                  </a:cubicBezTo>
                  <a:cubicBezTo>
                    <a:pt x="2265" y="2169"/>
                    <a:pt x="2262" y="2046"/>
                    <a:pt x="2258" y="1920"/>
                  </a:cubicBezTo>
                  <a:close/>
                  <a:moveTo>
                    <a:pt x="2460" y="2296"/>
                  </a:moveTo>
                  <a:cubicBezTo>
                    <a:pt x="2460" y="2514"/>
                    <a:pt x="2460" y="2733"/>
                    <a:pt x="2456" y="2948"/>
                  </a:cubicBezTo>
                  <a:cubicBezTo>
                    <a:pt x="2412" y="2965"/>
                    <a:pt x="2368" y="2979"/>
                    <a:pt x="2323" y="2992"/>
                  </a:cubicBezTo>
                  <a:cubicBezTo>
                    <a:pt x="2313" y="2992"/>
                    <a:pt x="2316" y="3006"/>
                    <a:pt x="2327" y="3006"/>
                  </a:cubicBezTo>
                  <a:cubicBezTo>
                    <a:pt x="2368" y="2996"/>
                    <a:pt x="2415" y="2985"/>
                    <a:pt x="2460" y="2982"/>
                  </a:cubicBezTo>
                  <a:lnTo>
                    <a:pt x="2460" y="3221"/>
                  </a:lnTo>
                  <a:cubicBezTo>
                    <a:pt x="2433" y="3214"/>
                    <a:pt x="2406" y="3210"/>
                    <a:pt x="2379" y="3210"/>
                  </a:cubicBezTo>
                  <a:cubicBezTo>
                    <a:pt x="2342" y="3210"/>
                    <a:pt x="2306" y="3217"/>
                    <a:pt x="2272" y="3231"/>
                  </a:cubicBezTo>
                  <a:cubicBezTo>
                    <a:pt x="2272" y="3050"/>
                    <a:pt x="2272" y="2873"/>
                    <a:pt x="2272" y="2692"/>
                  </a:cubicBezTo>
                  <a:lnTo>
                    <a:pt x="2395" y="2692"/>
                  </a:lnTo>
                  <a:cubicBezTo>
                    <a:pt x="2439" y="2692"/>
                    <a:pt x="2439" y="2620"/>
                    <a:pt x="2395" y="2620"/>
                  </a:cubicBezTo>
                  <a:lnTo>
                    <a:pt x="2272" y="2620"/>
                  </a:lnTo>
                  <a:cubicBezTo>
                    <a:pt x="2272" y="2524"/>
                    <a:pt x="2269" y="2429"/>
                    <a:pt x="2269" y="2330"/>
                  </a:cubicBezTo>
                  <a:lnTo>
                    <a:pt x="2269" y="2330"/>
                  </a:lnTo>
                  <a:cubicBezTo>
                    <a:pt x="2281" y="2331"/>
                    <a:pt x="2294" y="2332"/>
                    <a:pt x="2307" y="2332"/>
                  </a:cubicBezTo>
                  <a:cubicBezTo>
                    <a:pt x="2360" y="2332"/>
                    <a:pt x="2413" y="2320"/>
                    <a:pt x="2460" y="2296"/>
                  </a:cubicBezTo>
                  <a:close/>
                  <a:moveTo>
                    <a:pt x="2424" y="3271"/>
                  </a:moveTo>
                  <a:cubicBezTo>
                    <a:pt x="2435" y="3271"/>
                    <a:pt x="2446" y="3272"/>
                    <a:pt x="2456" y="3272"/>
                  </a:cubicBezTo>
                  <a:lnTo>
                    <a:pt x="2456" y="3600"/>
                  </a:lnTo>
                  <a:cubicBezTo>
                    <a:pt x="2398" y="3610"/>
                    <a:pt x="2340" y="3621"/>
                    <a:pt x="2282" y="3634"/>
                  </a:cubicBezTo>
                  <a:cubicBezTo>
                    <a:pt x="2253" y="3638"/>
                    <a:pt x="2264" y="3679"/>
                    <a:pt x="2290" y="3679"/>
                  </a:cubicBezTo>
                  <a:cubicBezTo>
                    <a:pt x="2290" y="3679"/>
                    <a:pt x="2291" y="3679"/>
                    <a:pt x="2292" y="3679"/>
                  </a:cubicBezTo>
                  <a:cubicBezTo>
                    <a:pt x="2347" y="3672"/>
                    <a:pt x="2402" y="3665"/>
                    <a:pt x="2456" y="3655"/>
                  </a:cubicBezTo>
                  <a:lnTo>
                    <a:pt x="2456" y="3925"/>
                  </a:lnTo>
                  <a:cubicBezTo>
                    <a:pt x="2388" y="3935"/>
                    <a:pt x="2320" y="3952"/>
                    <a:pt x="2255" y="3972"/>
                  </a:cubicBezTo>
                  <a:cubicBezTo>
                    <a:pt x="2262" y="3747"/>
                    <a:pt x="2265" y="3518"/>
                    <a:pt x="2269" y="3293"/>
                  </a:cubicBezTo>
                  <a:lnTo>
                    <a:pt x="2265" y="3293"/>
                  </a:lnTo>
                  <a:cubicBezTo>
                    <a:pt x="2316" y="3279"/>
                    <a:pt x="2370" y="3271"/>
                    <a:pt x="2424" y="3271"/>
                  </a:cubicBezTo>
                  <a:close/>
                  <a:moveTo>
                    <a:pt x="2453" y="3976"/>
                  </a:moveTo>
                  <a:lnTo>
                    <a:pt x="2453" y="4311"/>
                  </a:lnTo>
                  <a:cubicBezTo>
                    <a:pt x="2394" y="4322"/>
                    <a:pt x="2334" y="4328"/>
                    <a:pt x="2275" y="4328"/>
                  </a:cubicBezTo>
                  <a:cubicBezTo>
                    <a:pt x="2262" y="4328"/>
                    <a:pt x="2250" y="4328"/>
                    <a:pt x="2238" y="4328"/>
                  </a:cubicBezTo>
                  <a:cubicBezTo>
                    <a:pt x="2248" y="4222"/>
                    <a:pt x="2248" y="4119"/>
                    <a:pt x="2251" y="4017"/>
                  </a:cubicBezTo>
                  <a:cubicBezTo>
                    <a:pt x="2320" y="4007"/>
                    <a:pt x="2385" y="3993"/>
                    <a:pt x="2453" y="3976"/>
                  </a:cubicBezTo>
                  <a:close/>
                  <a:moveTo>
                    <a:pt x="10055" y="5595"/>
                  </a:moveTo>
                  <a:lnTo>
                    <a:pt x="10055" y="5605"/>
                  </a:lnTo>
                  <a:cubicBezTo>
                    <a:pt x="10216" y="6062"/>
                    <a:pt x="10503" y="6472"/>
                    <a:pt x="10752" y="6889"/>
                  </a:cubicBezTo>
                  <a:lnTo>
                    <a:pt x="10748" y="6892"/>
                  </a:lnTo>
                  <a:cubicBezTo>
                    <a:pt x="7845" y="7110"/>
                    <a:pt x="4962" y="7145"/>
                    <a:pt x="2055" y="7145"/>
                  </a:cubicBezTo>
                  <a:cubicBezTo>
                    <a:pt x="1905" y="7145"/>
                    <a:pt x="1756" y="7145"/>
                    <a:pt x="1606" y="7145"/>
                  </a:cubicBezTo>
                  <a:cubicBezTo>
                    <a:pt x="1749" y="6944"/>
                    <a:pt x="1876" y="6725"/>
                    <a:pt x="2012" y="6520"/>
                  </a:cubicBezTo>
                  <a:cubicBezTo>
                    <a:pt x="2159" y="6302"/>
                    <a:pt x="2320" y="6090"/>
                    <a:pt x="2456" y="5868"/>
                  </a:cubicBezTo>
                  <a:cubicBezTo>
                    <a:pt x="4970" y="5847"/>
                    <a:pt x="7490" y="5721"/>
                    <a:pt x="10004" y="5646"/>
                  </a:cubicBezTo>
                  <a:cubicBezTo>
                    <a:pt x="10031" y="5642"/>
                    <a:pt x="10052" y="5622"/>
                    <a:pt x="10055" y="5595"/>
                  </a:cubicBezTo>
                  <a:close/>
                  <a:moveTo>
                    <a:pt x="10185" y="5321"/>
                  </a:moveTo>
                  <a:cubicBezTo>
                    <a:pt x="10636" y="6216"/>
                    <a:pt x="11220" y="7125"/>
                    <a:pt x="11879" y="7886"/>
                  </a:cubicBezTo>
                  <a:cubicBezTo>
                    <a:pt x="9960" y="7913"/>
                    <a:pt x="8044" y="7948"/>
                    <a:pt x="6128" y="7989"/>
                  </a:cubicBezTo>
                  <a:cubicBezTo>
                    <a:pt x="4865" y="8015"/>
                    <a:pt x="3541" y="8125"/>
                    <a:pt x="2239" y="8125"/>
                  </a:cubicBezTo>
                  <a:cubicBezTo>
                    <a:pt x="1537" y="8125"/>
                    <a:pt x="841" y="8093"/>
                    <a:pt x="165" y="7999"/>
                  </a:cubicBezTo>
                  <a:cubicBezTo>
                    <a:pt x="168" y="7999"/>
                    <a:pt x="168" y="7992"/>
                    <a:pt x="165" y="7985"/>
                  </a:cubicBezTo>
                  <a:cubicBezTo>
                    <a:pt x="206" y="7927"/>
                    <a:pt x="254" y="7873"/>
                    <a:pt x="298" y="7814"/>
                  </a:cubicBezTo>
                  <a:cubicBezTo>
                    <a:pt x="605" y="7808"/>
                    <a:pt x="909" y="7797"/>
                    <a:pt x="1213" y="7777"/>
                  </a:cubicBezTo>
                  <a:cubicBezTo>
                    <a:pt x="1247" y="7777"/>
                    <a:pt x="1247" y="7726"/>
                    <a:pt x="1213" y="7726"/>
                  </a:cubicBezTo>
                  <a:cubicBezTo>
                    <a:pt x="920" y="7732"/>
                    <a:pt x="626" y="7753"/>
                    <a:pt x="332" y="7773"/>
                  </a:cubicBezTo>
                  <a:cubicBezTo>
                    <a:pt x="390" y="7698"/>
                    <a:pt x="452" y="7627"/>
                    <a:pt x="510" y="7551"/>
                  </a:cubicBezTo>
                  <a:cubicBezTo>
                    <a:pt x="780" y="7545"/>
                    <a:pt x="1049" y="7541"/>
                    <a:pt x="1319" y="7521"/>
                  </a:cubicBezTo>
                  <a:cubicBezTo>
                    <a:pt x="1346" y="7517"/>
                    <a:pt x="1346" y="7473"/>
                    <a:pt x="1319" y="7473"/>
                  </a:cubicBezTo>
                  <a:cubicBezTo>
                    <a:pt x="1060" y="7480"/>
                    <a:pt x="800" y="7500"/>
                    <a:pt x="540" y="7517"/>
                  </a:cubicBezTo>
                  <a:cubicBezTo>
                    <a:pt x="619" y="7415"/>
                    <a:pt x="701" y="7316"/>
                    <a:pt x="783" y="7217"/>
                  </a:cubicBezTo>
                  <a:cubicBezTo>
                    <a:pt x="888" y="7217"/>
                    <a:pt x="991" y="7218"/>
                    <a:pt x="1094" y="7218"/>
                  </a:cubicBezTo>
                  <a:cubicBezTo>
                    <a:pt x="1145" y="7218"/>
                    <a:pt x="1196" y="7218"/>
                    <a:pt x="1247" y="7217"/>
                  </a:cubicBezTo>
                  <a:cubicBezTo>
                    <a:pt x="1282" y="7217"/>
                    <a:pt x="1282" y="7166"/>
                    <a:pt x="1247" y="7166"/>
                  </a:cubicBezTo>
                  <a:cubicBezTo>
                    <a:pt x="1206" y="7165"/>
                    <a:pt x="1165" y="7164"/>
                    <a:pt x="1124" y="7164"/>
                  </a:cubicBezTo>
                  <a:cubicBezTo>
                    <a:pt x="1023" y="7164"/>
                    <a:pt x="922" y="7167"/>
                    <a:pt x="821" y="7169"/>
                  </a:cubicBezTo>
                  <a:lnTo>
                    <a:pt x="1039" y="6899"/>
                  </a:lnTo>
                  <a:cubicBezTo>
                    <a:pt x="1116" y="6905"/>
                    <a:pt x="1192" y="6907"/>
                    <a:pt x="1268" y="6907"/>
                  </a:cubicBezTo>
                  <a:cubicBezTo>
                    <a:pt x="1331" y="6907"/>
                    <a:pt x="1393" y="6906"/>
                    <a:pt x="1456" y="6903"/>
                  </a:cubicBezTo>
                  <a:cubicBezTo>
                    <a:pt x="1483" y="6899"/>
                    <a:pt x="1483" y="6862"/>
                    <a:pt x="1456" y="6858"/>
                  </a:cubicBezTo>
                  <a:cubicBezTo>
                    <a:pt x="1391" y="6855"/>
                    <a:pt x="1327" y="6853"/>
                    <a:pt x="1263" y="6853"/>
                  </a:cubicBezTo>
                  <a:cubicBezTo>
                    <a:pt x="1199" y="6853"/>
                    <a:pt x="1135" y="6855"/>
                    <a:pt x="1070" y="6858"/>
                  </a:cubicBezTo>
                  <a:cubicBezTo>
                    <a:pt x="1148" y="6763"/>
                    <a:pt x="1227" y="6667"/>
                    <a:pt x="1305" y="6568"/>
                  </a:cubicBezTo>
                  <a:cubicBezTo>
                    <a:pt x="1388" y="6560"/>
                    <a:pt x="1471" y="6557"/>
                    <a:pt x="1554" y="6557"/>
                  </a:cubicBezTo>
                  <a:cubicBezTo>
                    <a:pt x="1614" y="6557"/>
                    <a:pt x="1673" y="6558"/>
                    <a:pt x="1732" y="6561"/>
                  </a:cubicBezTo>
                  <a:cubicBezTo>
                    <a:pt x="1763" y="6561"/>
                    <a:pt x="1763" y="6517"/>
                    <a:pt x="1732" y="6513"/>
                  </a:cubicBezTo>
                  <a:cubicBezTo>
                    <a:pt x="1674" y="6506"/>
                    <a:pt x="1616" y="6502"/>
                    <a:pt x="1558" y="6502"/>
                  </a:cubicBezTo>
                  <a:cubicBezTo>
                    <a:pt x="1488" y="6502"/>
                    <a:pt x="1418" y="6507"/>
                    <a:pt x="1346" y="6517"/>
                  </a:cubicBezTo>
                  <a:cubicBezTo>
                    <a:pt x="1408" y="6442"/>
                    <a:pt x="1466" y="6370"/>
                    <a:pt x="1524" y="6295"/>
                  </a:cubicBezTo>
                  <a:cubicBezTo>
                    <a:pt x="1685" y="6295"/>
                    <a:pt x="1845" y="6291"/>
                    <a:pt x="2006" y="6281"/>
                  </a:cubicBezTo>
                  <a:lnTo>
                    <a:pt x="2006" y="6281"/>
                  </a:lnTo>
                  <a:cubicBezTo>
                    <a:pt x="1797" y="6554"/>
                    <a:pt x="1613" y="6845"/>
                    <a:pt x="1459" y="7155"/>
                  </a:cubicBezTo>
                  <a:cubicBezTo>
                    <a:pt x="1437" y="7197"/>
                    <a:pt x="1472" y="7237"/>
                    <a:pt x="1508" y="7237"/>
                  </a:cubicBezTo>
                  <a:cubicBezTo>
                    <a:pt x="1522" y="7237"/>
                    <a:pt x="1537" y="7231"/>
                    <a:pt x="1548" y="7217"/>
                  </a:cubicBezTo>
                  <a:cubicBezTo>
                    <a:pt x="1555" y="7237"/>
                    <a:pt x="1572" y="7248"/>
                    <a:pt x="1592" y="7251"/>
                  </a:cubicBezTo>
                  <a:cubicBezTo>
                    <a:pt x="2540" y="7302"/>
                    <a:pt x="3492" y="7324"/>
                    <a:pt x="4446" y="7324"/>
                  </a:cubicBezTo>
                  <a:cubicBezTo>
                    <a:pt x="6577" y="7324"/>
                    <a:pt x="8716" y="7211"/>
                    <a:pt x="10830" y="7046"/>
                  </a:cubicBezTo>
                  <a:cubicBezTo>
                    <a:pt x="10927" y="7036"/>
                    <a:pt x="10933" y="6885"/>
                    <a:pt x="10837" y="6885"/>
                  </a:cubicBezTo>
                  <a:cubicBezTo>
                    <a:pt x="10835" y="6885"/>
                    <a:pt x="10833" y="6885"/>
                    <a:pt x="10830" y="6886"/>
                  </a:cubicBezTo>
                  <a:cubicBezTo>
                    <a:pt x="10554" y="6469"/>
                    <a:pt x="10369" y="6004"/>
                    <a:pt x="10113" y="5578"/>
                  </a:cubicBezTo>
                  <a:cubicBezTo>
                    <a:pt x="10106" y="5566"/>
                    <a:pt x="10095" y="5560"/>
                    <a:pt x="10084" y="5560"/>
                  </a:cubicBezTo>
                  <a:cubicBezTo>
                    <a:pt x="10072" y="5560"/>
                    <a:pt x="10060" y="5566"/>
                    <a:pt x="10052" y="5578"/>
                  </a:cubicBezTo>
                  <a:cubicBezTo>
                    <a:pt x="10052" y="5552"/>
                    <a:pt x="10031" y="5529"/>
                    <a:pt x="10006" y="5529"/>
                  </a:cubicBezTo>
                  <a:cubicBezTo>
                    <a:pt x="10004" y="5529"/>
                    <a:pt x="10002" y="5529"/>
                    <a:pt x="10000" y="5530"/>
                  </a:cubicBezTo>
                  <a:cubicBezTo>
                    <a:pt x="7477" y="5608"/>
                    <a:pt x="4946" y="5636"/>
                    <a:pt x="2426" y="5772"/>
                  </a:cubicBezTo>
                  <a:cubicBezTo>
                    <a:pt x="2398" y="5772"/>
                    <a:pt x="2378" y="5796"/>
                    <a:pt x="2381" y="5820"/>
                  </a:cubicBezTo>
                  <a:cubicBezTo>
                    <a:pt x="2258" y="5953"/>
                    <a:pt x="2142" y="6100"/>
                    <a:pt x="2026" y="6247"/>
                  </a:cubicBezTo>
                  <a:cubicBezTo>
                    <a:pt x="2026" y="6240"/>
                    <a:pt x="2016" y="6233"/>
                    <a:pt x="2009" y="6233"/>
                  </a:cubicBezTo>
                  <a:cubicBezTo>
                    <a:pt x="1960" y="6232"/>
                    <a:pt x="1911" y="6232"/>
                    <a:pt x="1862" y="6232"/>
                  </a:cubicBezTo>
                  <a:cubicBezTo>
                    <a:pt x="1764" y="6232"/>
                    <a:pt x="1666" y="6233"/>
                    <a:pt x="1568" y="6233"/>
                  </a:cubicBezTo>
                  <a:lnTo>
                    <a:pt x="1664" y="6114"/>
                  </a:lnTo>
                  <a:cubicBezTo>
                    <a:pt x="1757" y="6102"/>
                    <a:pt x="1853" y="6096"/>
                    <a:pt x="1949" y="6096"/>
                  </a:cubicBezTo>
                  <a:cubicBezTo>
                    <a:pt x="1969" y="6096"/>
                    <a:pt x="1989" y="6096"/>
                    <a:pt x="2009" y="6097"/>
                  </a:cubicBezTo>
                  <a:cubicBezTo>
                    <a:pt x="2030" y="6097"/>
                    <a:pt x="2030" y="6066"/>
                    <a:pt x="2009" y="6062"/>
                  </a:cubicBezTo>
                  <a:cubicBezTo>
                    <a:pt x="1977" y="6059"/>
                    <a:pt x="1945" y="6058"/>
                    <a:pt x="1913" y="6058"/>
                  </a:cubicBezTo>
                  <a:cubicBezTo>
                    <a:pt x="1838" y="6058"/>
                    <a:pt x="1762" y="6066"/>
                    <a:pt x="1688" y="6083"/>
                  </a:cubicBezTo>
                  <a:cubicBezTo>
                    <a:pt x="1767" y="5984"/>
                    <a:pt x="1838" y="5885"/>
                    <a:pt x="1913" y="5786"/>
                  </a:cubicBezTo>
                  <a:cubicBezTo>
                    <a:pt x="2004" y="5786"/>
                    <a:pt x="2094" y="5790"/>
                    <a:pt x="2184" y="5790"/>
                  </a:cubicBezTo>
                  <a:cubicBezTo>
                    <a:pt x="2206" y="5790"/>
                    <a:pt x="2229" y="5790"/>
                    <a:pt x="2251" y="5789"/>
                  </a:cubicBezTo>
                  <a:cubicBezTo>
                    <a:pt x="2279" y="5789"/>
                    <a:pt x="2279" y="5745"/>
                    <a:pt x="2251" y="5745"/>
                  </a:cubicBezTo>
                  <a:cubicBezTo>
                    <a:pt x="2149" y="5745"/>
                    <a:pt x="2047" y="5745"/>
                    <a:pt x="1944" y="5748"/>
                  </a:cubicBezTo>
                  <a:cubicBezTo>
                    <a:pt x="1985" y="5690"/>
                    <a:pt x="2030" y="5636"/>
                    <a:pt x="2074" y="5578"/>
                  </a:cubicBezTo>
                  <a:cubicBezTo>
                    <a:pt x="2345" y="5580"/>
                    <a:pt x="2618" y="5585"/>
                    <a:pt x="2889" y="5585"/>
                  </a:cubicBezTo>
                  <a:cubicBezTo>
                    <a:pt x="2953" y="5585"/>
                    <a:pt x="3017" y="5585"/>
                    <a:pt x="3081" y="5584"/>
                  </a:cubicBezTo>
                  <a:cubicBezTo>
                    <a:pt x="3109" y="5581"/>
                    <a:pt x="3109" y="5540"/>
                    <a:pt x="3081" y="5537"/>
                  </a:cubicBezTo>
                  <a:cubicBezTo>
                    <a:pt x="2994" y="5536"/>
                    <a:pt x="2906" y="5535"/>
                    <a:pt x="2818" y="5535"/>
                  </a:cubicBezTo>
                  <a:cubicBezTo>
                    <a:pt x="2579" y="5535"/>
                    <a:pt x="2341" y="5538"/>
                    <a:pt x="2101" y="5543"/>
                  </a:cubicBezTo>
                  <a:cubicBezTo>
                    <a:pt x="2135" y="5499"/>
                    <a:pt x="2166" y="5458"/>
                    <a:pt x="2197" y="5417"/>
                  </a:cubicBezTo>
                  <a:cubicBezTo>
                    <a:pt x="2670" y="5432"/>
                    <a:pt x="3143" y="5438"/>
                    <a:pt x="3618" y="5438"/>
                  </a:cubicBezTo>
                  <a:cubicBezTo>
                    <a:pt x="5567" y="5438"/>
                    <a:pt x="7527" y="5338"/>
                    <a:pt x="9478" y="5338"/>
                  </a:cubicBezTo>
                  <a:cubicBezTo>
                    <a:pt x="9699" y="5338"/>
                    <a:pt x="9920" y="5339"/>
                    <a:pt x="10141" y="5342"/>
                  </a:cubicBezTo>
                  <a:cubicBezTo>
                    <a:pt x="10143" y="5342"/>
                    <a:pt x="10145" y="5343"/>
                    <a:pt x="10147" y="5343"/>
                  </a:cubicBezTo>
                  <a:cubicBezTo>
                    <a:pt x="10162" y="5343"/>
                    <a:pt x="10176" y="5333"/>
                    <a:pt x="10185" y="5321"/>
                  </a:cubicBezTo>
                  <a:close/>
                  <a:moveTo>
                    <a:pt x="11968" y="7992"/>
                  </a:moveTo>
                  <a:cubicBezTo>
                    <a:pt x="11968" y="8057"/>
                    <a:pt x="11974" y="8122"/>
                    <a:pt x="11974" y="8183"/>
                  </a:cubicBezTo>
                  <a:cubicBezTo>
                    <a:pt x="8057" y="8351"/>
                    <a:pt x="4130" y="8361"/>
                    <a:pt x="216" y="8542"/>
                  </a:cubicBezTo>
                  <a:lnTo>
                    <a:pt x="213" y="8542"/>
                  </a:lnTo>
                  <a:cubicBezTo>
                    <a:pt x="213" y="8474"/>
                    <a:pt x="209" y="8402"/>
                    <a:pt x="199" y="8334"/>
                  </a:cubicBezTo>
                  <a:lnTo>
                    <a:pt x="199" y="8334"/>
                  </a:lnTo>
                  <a:cubicBezTo>
                    <a:pt x="513" y="8347"/>
                    <a:pt x="831" y="8361"/>
                    <a:pt x="1145" y="8371"/>
                  </a:cubicBezTo>
                  <a:cubicBezTo>
                    <a:pt x="1183" y="8371"/>
                    <a:pt x="1183" y="8316"/>
                    <a:pt x="1145" y="8313"/>
                  </a:cubicBezTo>
                  <a:cubicBezTo>
                    <a:pt x="942" y="8293"/>
                    <a:pt x="740" y="8285"/>
                    <a:pt x="538" y="8285"/>
                  </a:cubicBezTo>
                  <a:cubicBezTo>
                    <a:pt x="424" y="8285"/>
                    <a:pt x="310" y="8288"/>
                    <a:pt x="196" y="8293"/>
                  </a:cubicBezTo>
                  <a:lnTo>
                    <a:pt x="196" y="8282"/>
                  </a:lnTo>
                  <a:cubicBezTo>
                    <a:pt x="189" y="8221"/>
                    <a:pt x="185" y="8159"/>
                    <a:pt x="178" y="8098"/>
                  </a:cubicBezTo>
                  <a:lnTo>
                    <a:pt x="178" y="8098"/>
                  </a:lnTo>
                  <a:cubicBezTo>
                    <a:pt x="826" y="8214"/>
                    <a:pt x="1502" y="8252"/>
                    <a:pt x="2187" y="8252"/>
                  </a:cubicBezTo>
                  <a:cubicBezTo>
                    <a:pt x="3371" y="8252"/>
                    <a:pt x="4582" y="8139"/>
                    <a:pt x="5718" y="8129"/>
                  </a:cubicBezTo>
                  <a:cubicBezTo>
                    <a:pt x="7781" y="8108"/>
                    <a:pt x="9847" y="8077"/>
                    <a:pt x="11910" y="8036"/>
                  </a:cubicBezTo>
                  <a:cubicBezTo>
                    <a:pt x="11937" y="8036"/>
                    <a:pt x="11961" y="8019"/>
                    <a:pt x="11968" y="7992"/>
                  </a:cubicBezTo>
                  <a:close/>
                  <a:moveTo>
                    <a:pt x="5991" y="1"/>
                  </a:moveTo>
                  <a:cubicBezTo>
                    <a:pt x="4731" y="1"/>
                    <a:pt x="3472" y="40"/>
                    <a:pt x="2221" y="130"/>
                  </a:cubicBezTo>
                  <a:cubicBezTo>
                    <a:pt x="2159" y="134"/>
                    <a:pt x="2156" y="229"/>
                    <a:pt x="2221" y="229"/>
                  </a:cubicBezTo>
                  <a:cubicBezTo>
                    <a:pt x="3538" y="190"/>
                    <a:pt x="4850" y="163"/>
                    <a:pt x="6163" y="163"/>
                  </a:cubicBezTo>
                  <a:cubicBezTo>
                    <a:pt x="7454" y="163"/>
                    <a:pt x="8746" y="189"/>
                    <a:pt x="10041" y="253"/>
                  </a:cubicBezTo>
                  <a:cubicBezTo>
                    <a:pt x="10044" y="254"/>
                    <a:pt x="10047" y="254"/>
                    <a:pt x="10049" y="254"/>
                  </a:cubicBezTo>
                  <a:cubicBezTo>
                    <a:pt x="10061" y="254"/>
                    <a:pt x="10074" y="249"/>
                    <a:pt x="10082" y="243"/>
                  </a:cubicBezTo>
                  <a:cubicBezTo>
                    <a:pt x="10164" y="1903"/>
                    <a:pt x="10100" y="3566"/>
                    <a:pt x="10147" y="5226"/>
                  </a:cubicBezTo>
                  <a:cubicBezTo>
                    <a:pt x="8879" y="5191"/>
                    <a:pt x="7580" y="5146"/>
                    <a:pt x="6282" y="5146"/>
                  </a:cubicBezTo>
                  <a:cubicBezTo>
                    <a:pt x="4924" y="5146"/>
                    <a:pt x="3568" y="5195"/>
                    <a:pt x="2248" y="5356"/>
                  </a:cubicBezTo>
                  <a:cubicBezTo>
                    <a:pt x="2253" y="5331"/>
                    <a:pt x="2233" y="5312"/>
                    <a:pt x="2212" y="5312"/>
                  </a:cubicBezTo>
                  <a:cubicBezTo>
                    <a:pt x="2203" y="5312"/>
                    <a:pt x="2194" y="5315"/>
                    <a:pt x="2187" y="5321"/>
                  </a:cubicBezTo>
                  <a:lnTo>
                    <a:pt x="2173" y="5338"/>
                  </a:lnTo>
                  <a:cubicBezTo>
                    <a:pt x="2173" y="5332"/>
                    <a:pt x="2180" y="5332"/>
                    <a:pt x="2180" y="5325"/>
                  </a:cubicBezTo>
                  <a:cubicBezTo>
                    <a:pt x="2183" y="5280"/>
                    <a:pt x="2187" y="5236"/>
                    <a:pt x="2190" y="5192"/>
                  </a:cubicBezTo>
                  <a:cubicBezTo>
                    <a:pt x="2378" y="5154"/>
                    <a:pt x="2567" y="5136"/>
                    <a:pt x="2756" y="5136"/>
                  </a:cubicBezTo>
                  <a:cubicBezTo>
                    <a:pt x="2843" y="5136"/>
                    <a:pt x="2930" y="5140"/>
                    <a:pt x="3016" y="5147"/>
                  </a:cubicBezTo>
                  <a:cubicBezTo>
                    <a:pt x="3017" y="5147"/>
                    <a:pt x="3018" y="5147"/>
                    <a:pt x="3019" y="5147"/>
                  </a:cubicBezTo>
                  <a:cubicBezTo>
                    <a:pt x="3048" y="5147"/>
                    <a:pt x="3053" y="5099"/>
                    <a:pt x="3023" y="5096"/>
                  </a:cubicBezTo>
                  <a:cubicBezTo>
                    <a:pt x="2927" y="5083"/>
                    <a:pt x="2830" y="5076"/>
                    <a:pt x="2733" y="5076"/>
                  </a:cubicBezTo>
                  <a:cubicBezTo>
                    <a:pt x="2551" y="5076"/>
                    <a:pt x="2369" y="5099"/>
                    <a:pt x="2193" y="5144"/>
                  </a:cubicBezTo>
                  <a:cubicBezTo>
                    <a:pt x="2204" y="5024"/>
                    <a:pt x="2211" y="4905"/>
                    <a:pt x="2217" y="4789"/>
                  </a:cubicBezTo>
                  <a:cubicBezTo>
                    <a:pt x="2292" y="4789"/>
                    <a:pt x="2364" y="4778"/>
                    <a:pt x="2436" y="4754"/>
                  </a:cubicBezTo>
                  <a:cubicBezTo>
                    <a:pt x="2461" y="4748"/>
                    <a:pt x="2454" y="4713"/>
                    <a:pt x="2432" y="4713"/>
                  </a:cubicBezTo>
                  <a:cubicBezTo>
                    <a:pt x="2430" y="4713"/>
                    <a:pt x="2428" y="4713"/>
                    <a:pt x="2426" y="4713"/>
                  </a:cubicBezTo>
                  <a:cubicBezTo>
                    <a:pt x="2357" y="4734"/>
                    <a:pt x="2289" y="4744"/>
                    <a:pt x="2221" y="4748"/>
                  </a:cubicBezTo>
                  <a:cubicBezTo>
                    <a:pt x="2228" y="4628"/>
                    <a:pt x="2234" y="4505"/>
                    <a:pt x="2241" y="4386"/>
                  </a:cubicBezTo>
                  <a:cubicBezTo>
                    <a:pt x="2263" y="4388"/>
                    <a:pt x="2285" y="4389"/>
                    <a:pt x="2306" y="4389"/>
                  </a:cubicBezTo>
                  <a:cubicBezTo>
                    <a:pt x="2356" y="4389"/>
                    <a:pt x="2406" y="4383"/>
                    <a:pt x="2456" y="4369"/>
                  </a:cubicBezTo>
                  <a:lnTo>
                    <a:pt x="2456" y="4942"/>
                  </a:lnTo>
                  <a:cubicBezTo>
                    <a:pt x="2454" y="4973"/>
                    <a:pt x="2479" y="4994"/>
                    <a:pt x="2506" y="4994"/>
                  </a:cubicBezTo>
                  <a:cubicBezTo>
                    <a:pt x="2519" y="4994"/>
                    <a:pt x="2531" y="4989"/>
                    <a:pt x="2542" y="4980"/>
                  </a:cubicBezTo>
                  <a:cubicBezTo>
                    <a:pt x="2545" y="4994"/>
                    <a:pt x="2559" y="5000"/>
                    <a:pt x="2573" y="5000"/>
                  </a:cubicBezTo>
                  <a:cubicBezTo>
                    <a:pt x="4899" y="4994"/>
                    <a:pt x="7222" y="4819"/>
                    <a:pt x="9549" y="4819"/>
                  </a:cubicBezTo>
                  <a:cubicBezTo>
                    <a:pt x="9633" y="4819"/>
                    <a:pt x="9718" y="4819"/>
                    <a:pt x="9802" y="4819"/>
                  </a:cubicBezTo>
                  <a:cubicBezTo>
                    <a:pt x="9843" y="4806"/>
                    <a:pt x="9843" y="4754"/>
                    <a:pt x="9802" y="4741"/>
                  </a:cubicBezTo>
                  <a:cubicBezTo>
                    <a:pt x="7402" y="4765"/>
                    <a:pt x="4967" y="4696"/>
                    <a:pt x="2573" y="4918"/>
                  </a:cubicBezTo>
                  <a:cubicBezTo>
                    <a:pt x="2566" y="4918"/>
                    <a:pt x="2566" y="4922"/>
                    <a:pt x="2559" y="4922"/>
                  </a:cubicBezTo>
                  <a:cubicBezTo>
                    <a:pt x="2586" y="3484"/>
                    <a:pt x="2641" y="2019"/>
                    <a:pt x="2559" y="581"/>
                  </a:cubicBezTo>
                  <a:cubicBezTo>
                    <a:pt x="2559" y="568"/>
                    <a:pt x="2552" y="557"/>
                    <a:pt x="2545" y="550"/>
                  </a:cubicBezTo>
                  <a:lnTo>
                    <a:pt x="2545" y="550"/>
                  </a:lnTo>
                  <a:cubicBezTo>
                    <a:pt x="2552" y="557"/>
                    <a:pt x="2559" y="561"/>
                    <a:pt x="2569" y="561"/>
                  </a:cubicBezTo>
                  <a:cubicBezTo>
                    <a:pt x="3801" y="624"/>
                    <a:pt x="5039" y="638"/>
                    <a:pt x="6277" y="638"/>
                  </a:cubicBezTo>
                  <a:cubicBezTo>
                    <a:pt x="7308" y="638"/>
                    <a:pt x="8340" y="628"/>
                    <a:pt x="9368" y="628"/>
                  </a:cubicBezTo>
                  <a:cubicBezTo>
                    <a:pt x="9501" y="628"/>
                    <a:pt x="9635" y="629"/>
                    <a:pt x="9768" y="629"/>
                  </a:cubicBezTo>
                  <a:cubicBezTo>
                    <a:pt x="9775" y="629"/>
                    <a:pt x="9779" y="622"/>
                    <a:pt x="9782" y="622"/>
                  </a:cubicBezTo>
                  <a:lnTo>
                    <a:pt x="9782" y="622"/>
                  </a:lnTo>
                  <a:cubicBezTo>
                    <a:pt x="9895" y="1995"/>
                    <a:pt x="9656" y="3371"/>
                    <a:pt x="9830" y="4741"/>
                  </a:cubicBezTo>
                  <a:cubicBezTo>
                    <a:pt x="9835" y="4775"/>
                    <a:pt x="9865" y="4792"/>
                    <a:pt x="9892" y="4792"/>
                  </a:cubicBezTo>
                  <a:cubicBezTo>
                    <a:pt x="9919" y="4792"/>
                    <a:pt x="9944" y="4775"/>
                    <a:pt x="9939" y="4741"/>
                  </a:cubicBezTo>
                  <a:cubicBezTo>
                    <a:pt x="9761" y="3361"/>
                    <a:pt x="10065" y="1968"/>
                    <a:pt x="9854" y="591"/>
                  </a:cubicBezTo>
                  <a:cubicBezTo>
                    <a:pt x="9851" y="577"/>
                    <a:pt x="9837" y="566"/>
                    <a:pt x="9820" y="566"/>
                  </a:cubicBezTo>
                  <a:cubicBezTo>
                    <a:pt x="9817" y="566"/>
                    <a:pt x="9813" y="566"/>
                    <a:pt x="9809" y="568"/>
                  </a:cubicBezTo>
                  <a:cubicBezTo>
                    <a:pt x="9809" y="544"/>
                    <a:pt x="9789" y="530"/>
                    <a:pt x="9768" y="530"/>
                  </a:cubicBezTo>
                  <a:cubicBezTo>
                    <a:pt x="9482" y="533"/>
                    <a:pt x="9197" y="535"/>
                    <a:pt x="8911" y="535"/>
                  </a:cubicBezTo>
                  <a:cubicBezTo>
                    <a:pt x="7017" y="535"/>
                    <a:pt x="5123" y="473"/>
                    <a:pt x="3231" y="473"/>
                  </a:cubicBezTo>
                  <a:cubicBezTo>
                    <a:pt x="3010" y="473"/>
                    <a:pt x="2790" y="473"/>
                    <a:pt x="2569" y="475"/>
                  </a:cubicBezTo>
                  <a:cubicBezTo>
                    <a:pt x="2532" y="475"/>
                    <a:pt x="2514" y="520"/>
                    <a:pt x="2538" y="547"/>
                  </a:cubicBezTo>
                  <a:cubicBezTo>
                    <a:pt x="2529" y="540"/>
                    <a:pt x="2519" y="537"/>
                    <a:pt x="2509" y="537"/>
                  </a:cubicBezTo>
                  <a:cubicBezTo>
                    <a:pt x="2486" y="537"/>
                    <a:pt x="2464" y="555"/>
                    <a:pt x="2467" y="581"/>
                  </a:cubicBezTo>
                  <a:lnTo>
                    <a:pt x="2467" y="1493"/>
                  </a:lnTo>
                  <a:cubicBezTo>
                    <a:pt x="2450" y="1492"/>
                    <a:pt x="2433" y="1492"/>
                    <a:pt x="2416" y="1492"/>
                  </a:cubicBezTo>
                  <a:cubicBezTo>
                    <a:pt x="2375" y="1492"/>
                    <a:pt x="2335" y="1494"/>
                    <a:pt x="2296" y="1496"/>
                  </a:cubicBezTo>
                  <a:cubicBezTo>
                    <a:pt x="2272" y="1500"/>
                    <a:pt x="2272" y="1534"/>
                    <a:pt x="2296" y="1537"/>
                  </a:cubicBezTo>
                  <a:cubicBezTo>
                    <a:pt x="2351" y="1541"/>
                    <a:pt x="2409" y="1541"/>
                    <a:pt x="2467" y="1541"/>
                  </a:cubicBezTo>
                  <a:lnTo>
                    <a:pt x="2467" y="1876"/>
                  </a:lnTo>
                  <a:cubicBezTo>
                    <a:pt x="2432" y="1872"/>
                    <a:pt x="2398" y="1870"/>
                    <a:pt x="2365" y="1870"/>
                  </a:cubicBezTo>
                  <a:cubicBezTo>
                    <a:pt x="2331" y="1870"/>
                    <a:pt x="2298" y="1872"/>
                    <a:pt x="2265" y="1876"/>
                  </a:cubicBezTo>
                  <a:cubicBezTo>
                    <a:pt x="2262" y="1602"/>
                    <a:pt x="2255" y="1333"/>
                    <a:pt x="2248" y="1059"/>
                  </a:cubicBezTo>
                  <a:cubicBezTo>
                    <a:pt x="2272" y="1058"/>
                    <a:pt x="2297" y="1057"/>
                    <a:pt x="2322" y="1057"/>
                  </a:cubicBezTo>
                  <a:cubicBezTo>
                    <a:pt x="2347" y="1057"/>
                    <a:pt x="2373" y="1058"/>
                    <a:pt x="2398" y="1059"/>
                  </a:cubicBezTo>
                  <a:cubicBezTo>
                    <a:pt x="2426" y="1059"/>
                    <a:pt x="2432" y="1018"/>
                    <a:pt x="2405" y="1011"/>
                  </a:cubicBezTo>
                  <a:cubicBezTo>
                    <a:pt x="2378" y="1006"/>
                    <a:pt x="2351" y="1004"/>
                    <a:pt x="2325" y="1004"/>
                  </a:cubicBezTo>
                  <a:cubicBezTo>
                    <a:pt x="2298" y="1004"/>
                    <a:pt x="2272" y="1006"/>
                    <a:pt x="2245" y="1011"/>
                  </a:cubicBezTo>
                  <a:cubicBezTo>
                    <a:pt x="2241" y="902"/>
                    <a:pt x="2238" y="796"/>
                    <a:pt x="2234" y="690"/>
                  </a:cubicBezTo>
                  <a:cubicBezTo>
                    <a:pt x="2303" y="684"/>
                    <a:pt x="2371" y="680"/>
                    <a:pt x="2439" y="670"/>
                  </a:cubicBezTo>
                  <a:cubicBezTo>
                    <a:pt x="2466" y="667"/>
                    <a:pt x="2460" y="619"/>
                    <a:pt x="2435" y="619"/>
                  </a:cubicBezTo>
                  <a:cubicBezTo>
                    <a:pt x="2434" y="619"/>
                    <a:pt x="2433" y="619"/>
                    <a:pt x="2432" y="619"/>
                  </a:cubicBezTo>
                  <a:cubicBezTo>
                    <a:pt x="2364" y="622"/>
                    <a:pt x="2299" y="636"/>
                    <a:pt x="2231" y="646"/>
                  </a:cubicBezTo>
                  <a:cubicBezTo>
                    <a:pt x="2228" y="540"/>
                    <a:pt x="2224" y="438"/>
                    <a:pt x="2221" y="332"/>
                  </a:cubicBezTo>
                  <a:lnTo>
                    <a:pt x="2221" y="332"/>
                  </a:lnTo>
                  <a:cubicBezTo>
                    <a:pt x="2486" y="337"/>
                    <a:pt x="2751" y="343"/>
                    <a:pt x="3015" y="343"/>
                  </a:cubicBezTo>
                  <a:cubicBezTo>
                    <a:pt x="3075" y="343"/>
                    <a:pt x="3135" y="343"/>
                    <a:pt x="3194" y="342"/>
                  </a:cubicBezTo>
                  <a:cubicBezTo>
                    <a:pt x="3241" y="342"/>
                    <a:pt x="3242" y="270"/>
                    <a:pt x="3197" y="270"/>
                  </a:cubicBezTo>
                  <a:cubicBezTo>
                    <a:pt x="3196" y="270"/>
                    <a:pt x="3195" y="270"/>
                    <a:pt x="3194" y="270"/>
                  </a:cubicBezTo>
                  <a:cubicBezTo>
                    <a:pt x="3099" y="268"/>
                    <a:pt x="3004" y="268"/>
                    <a:pt x="2909" y="268"/>
                  </a:cubicBezTo>
                  <a:cubicBezTo>
                    <a:pt x="2680" y="268"/>
                    <a:pt x="2450" y="272"/>
                    <a:pt x="2221" y="277"/>
                  </a:cubicBezTo>
                  <a:lnTo>
                    <a:pt x="2221" y="270"/>
                  </a:lnTo>
                  <a:cubicBezTo>
                    <a:pt x="2219" y="233"/>
                    <a:pt x="2189" y="214"/>
                    <a:pt x="2160" y="214"/>
                  </a:cubicBezTo>
                  <a:cubicBezTo>
                    <a:pt x="2130" y="214"/>
                    <a:pt x="2101" y="233"/>
                    <a:pt x="2101" y="270"/>
                  </a:cubicBezTo>
                  <a:lnTo>
                    <a:pt x="2101" y="291"/>
                  </a:lnTo>
                  <a:cubicBezTo>
                    <a:pt x="2094" y="298"/>
                    <a:pt x="2094" y="311"/>
                    <a:pt x="2101" y="322"/>
                  </a:cubicBezTo>
                  <a:cubicBezTo>
                    <a:pt x="2111" y="564"/>
                    <a:pt x="2111" y="807"/>
                    <a:pt x="2115" y="1049"/>
                  </a:cubicBezTo>
                  <a:cubicBezTo>
                    <a:pt x="2098" y="1052"/>
                    <a:pt x="2101" y="1080"/>
                    <a:pt x="2118" y="1083"/>
                  </a:cubicBezTo>
                  <a:cubicBezTo>
                    <a:pt x="2139" y="2497"/>
                    <a:pt x="2098" y="3908"/>
                    <a:pt x="2088" y="5325"/>
                  </a:cubicBezTo>
                  <a:cubicBezTo>
                    <a:pt x="2088" y="5349"/>
                    <a:pt x="2111" y="5367"/>
                    <a:pt x="2134" y="5367"/>
                  </a:cubicBezTo>
                  <a:cubicBezTo>
                    <a:pt x="2140" y="5367"/>
                    <a:pt x="2147" y="5365"/>
                    <a:pt x="2152" y="5362"/>
                  </a:cubicBezTo>
                  <a:lnTo>
                    <a:pt x="2152" y="5362"/>
                  </a:lnTo>
                  <a:lnTo>
                    <a:pt x="2146" y="5369"/>
                  </a:lnTo>
                  <a:lnTo>
                    <a:pt x="2118" y="5373"/>
                  </a:lnTo>
                  <a:cubicBezTo>
                    <a:pt x="2098" y="5373"/>
                    <a:pt x="2088" y="5400"/>
                    <a:pt x="2105" y="5414"/>
                  </a:cubicBezTo>
                  <a:cubicBezTo>
                    <a:pt x="1353" y="6199"/>
                    <a:pt x="694" y="7084"/>
                    <a:pt x="25" y="7934"/>
                  </a:cubicBezTo>
                  <a:cubicBezTo>
                    <a:pt x="1" y="7968"/>
                    <a:pt x="4" y="8013"/>
                    <a:pt x="35" y="8040"/>
                  </a:cubicBezTo>
                  <a:cubicBezTo>
                    <a:pt x="35" y="8057"/>
                    <a:pt x="45" y="8071"/>
                    <a:pt x="62" y="8074"/>
                  </a:cubicBezTo>
                  <a:cubicBezTo>
                    <a:pt x="62" y="8153"/>
                    <a:pt x="66" y="8228"/>
                    <a:pt x="69" y="8306"/>
                  </a:cubicBezTo>
                  <a:cubicBezTo>
                    <a:pt x="66" y="8310"/>
                    <a:pt x="66" y="8313"/>
                    <a:pt x="69" y="8316"/>
                  </a:cubicBezTo>
                  <a:cubicBezTo>
                    <a:pt x="73" y="8419"/>
                    <a:pt x="66" y="8528"/>
                    <a:pt x="100" y="8624"/>
                  </a:cubicBezTo>
                  <a:cubicBezTo>
                    <a:pt x="110" y="8649"/>
                    <a:pt x="133" y="8663"/>
                    <a:pt x="156" y="8663"/>
                  </a:cubicBezTo>
                  <a:cubicBezTo>
                    <a:pt x="173" y="8663"/>
                    <a:pt x="191" y="8655"/>
                    <a:pt x="202" y="8637"/>
                  </a:cubicBezTo>
                  <a:cubicBezTo>
                    <a:pt x="811" y="8651"/>
                    <a:pt x="1421" y="8657"/>
                    <a:pt x="2031" y="8657"/>
                  </a:cubicBezTo>
                  <a:cubicBezTo>
                    <a:pt x="5346" y="8657"/>
                    <a:pt x="8682" y="8480"/>
                    <a:pt x="11985" y="8327"/>
                  </a:cubicBezTo>
                  <a:cubicBezTo>
                    <a:pt x="11992" y="8333"/>
                    <a:pt x="12000" y="8335"/>
                    <a:pt x="12009" y="8335"/>
                  </a:cubicBezTo>
                  <a:cubicBezTo>
                    <a:pt x="12026" y="8335"/>
                    <a:pt x="12043" y="8325"/>
                    <a:pt x="12050" y="8310"/>
                  </a:cubicBezTo>
                  <a:cubicBezTo>
                    <a:pt x="12084" y="8173"/>
                    <a:pt x="12142" y="8006"/>
                    <a:pt x="12094" y="7866"/>
                  </a:cubicBezTo>
                  <a:cubicBezTo>
                    <a:pt x="12086" y="7838"/>
                    <a:pt x="12062" y="7823"/>
                    <a:pt x="12037" y="7823"/>
                  </a:cubicBezTo>
                  <a:cubicBezTo>
                    <a:pt x="12022" y="7823"/>
                    <a:pt x="12007" y="7829"/>
                    <a:pt x="11995" y="7842"/>
                  </a:cubicBezTo>
                  <a:cubicBezTo>
                    <a:pt x="11418" y="6981"/>
                    <a:pt x="10824" y="6134"/>
                    <a:pt x="10253" y="5267"/>
                  </a:cubicBezTo>
                  <a:cubicBezTo>
                    <a:pt x="10246" y="5257"/>
                    <a:pt x="10236" y="5250"/>
                    <a:pt x="10226" y="5246"/>
                  </a:cubicBezTo>
                  <a:cubicBezTo>
                    <a:pt x="10325" y="3569"/>
                    <a:pt x="10294" y="1872"/>
                    <a:pt x="10199" y="192"/>
                  </a:cubicBezTo>
                  <a:cubicBezTo>
                    <a:pt x="10196" y="158"/>
                    <a:pt x="10167" y="136"/>
                    <a:pt x="10137" y="136"/>
                  </a:cubicBezTo>
                  <a:cubicBezTo>
                    <a:pt x="10121" y="136"/>
                    <a:pt x="10105" y="142"/>
                    <a:pt x="10093" y="154"/>
                  </a:cubicBezTo>
                  <a:cubicBezTo>
                    <a:pt x="10082" y="134"/>
                    <a:pt x="10062" y="124"/>
                    <a:pt x="10041" y="120"/>
                  </a:cubicBezTo>
                  <a:cubicBezTo>
                    <a:pt x="8697" y="46"/>
                    <a:pt x="7344" y="1"/>
                    <a:pt x="59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9;p55">
              <a:extLst>
                <a:ext uri="{FF2B5EF4-FFF2-40B4-BE49-F238E27FC236}">
                  <a16:creationId xmlns:a16="http://schemas.microsoft.com/office/drawing/2014/main" id="{0B9A6FE7-905A-43E5-853A-FF3D520A3351}"/>
                </a:ext>
              </a:extLst>
            </p:cNvPr>
            <p:cNvSpPr/>
            <p:nvPr/>
          </p:nvSpPr>
          <p:spPr>
            <a:xfrm>
              <a:off x="8069475" y="4420441"/>
              <a:ext cx="63102" cy="13637"/>
            </a:xfrm>
            <a:custGeom>
              <a:avLst/>
              <a:gdLst/>
              <a:ahLst/>
              <a:cxnLst/>
              <a:rect l="l" t="t" r="r" b="b"/>
              <a:pathLst>
                <a:path w="2457" h="531" extrusionOk="0">
                  <a:moveTo>
                    <a:pt x="2142" y="109"/>
                  </a:moveTo>
                  <a:lnTo>
                    <a:pt x="2142" y="109"/>
                  </a:lnTo>
                  <a:cubicBezTo>
                    <a:pt x="2286" y="307"/>
                    <a:pt x="2306" y="317"/>
                    <a:pt x="2033" y="365"/>
                  </a:cubicBezTo>
                  <a:cubicBezTo>
                    <a:pt x="1804" y="406"/>
                    <a:pt x="1551" y="392"/>
                    <a:pt x="1319" y="399"/>
                  </a:cubicBezTo>
                  <a:cubicBezTo>
                    <a:pt x="1149" y="404"/>
                    <a:pt x="974" y="407"/>
                    <a:pt x="799" y="407"/>
                  </a:cubicBezTo>
                  <a:cubicBezTo>
                    <a:pt x="736" y="407"/>
                    <a:pt x="672" y="407"/>
                    <a:pt x="609" y="406"/>
                  </a:cubicBezTo>
                  <a:cubicBezTo>
                    <a:pt x="600" y="406"/>
                    <a:pt x="591" y="406"/>
                    <a:pt x="582" y="406"/>
                  </a:cubicBezTo>
                  <a:cubicBezTo>
                    <a:pt x="509" y="406"/>
                    <a:pt x="444" y="409"/>
                    <a:pt x="391" y="409"/>
                  </a:cubicBezTo>
                  <a:cubicBezTo>
                    <a:pt x="231" y="409"/>
                    <a:pt x="170" y="381"/>
                    <a:pt x="257" y="160"/>
                  </a:cubicBezTo>
                  <a:lnTo>
                    <a:pt x="257" y="160"/>
                  </a:lnTo>
                  <a:cubicBezTo>
                    <a:pt x="473" y="173"/>
                    <a:pt x="690" y="179"/>
                    <a:pt x="906" y="179"/>
                  </a:cubicBezTo>
                  <a:cubicBezTo>
                    <a:pt x="1319" y="179"/>
                    <a:pt x="1732" y="156"/>
                    <a:pt x="2142" y="109"/>
                  </a:cubicBezTo>
                  <a:close/>
                  <a:moveTo>
                    <a:pt x="2170" y="1"/>
                  </a:moveTo>
                  <a:cubicBezTo>
                    <a:pt x="2152" y="1"/>
                    <a:pt x="2134" y="10"/>
                    <a:pt x="2122" y="27"/>
                  </a:cubicBezTo>
                  <a:cubicBezTo>
                    <a:pt x="1510" y="51"/>
                    <a:pt x="899" y="68"/>
                    <a:pt x="284" y="71"/>
                  </a:cubicBezTo>
                  <a:cubicBezTo>
                    <a:pt x="284" y="53"/>
                    <a:pt x="270" y="41"/>
                    <a:pt x="254" y="41"/>
                  </a:cubicBezTo>
                  <a:cubicBezTo>
                    <a:pt x="244" y="41"/>
                    <a:pt x="233" y="46"/>
                    <a:pt x="226" y="57"/>
                  </a:cubicBezTo>
                  <a:cubicBezTo>
                    <a:pt x="223" y="68"/>
                    <a:pt x="220" y="74"/>
                    <a:pt x="213" y="81"/>
                  </a:cubicBezTo>
                  <a:cubicBezTo>
                    <a:pt x="202" y="88"/>
                    <a:pt x="196" y="98"/>
                    <a:pt x="196" y="112"/>
                  </a:cubicBezTo>
                  <a:cubicBezTo>
                    <a:pt x="131" y="211"/>
                    <a:pt x="73" y="317"/>
                    <a:pt x="21" y="423"/>
                  </a:cubicBezTo>
                  <a:cubicBezTo>
                    <a:pt x="1" y="464"/>
                    <a:pt x="28" y="515"/>
                    <a:pt x="76" y="515"/>
                  </a:cubicBezTo>
                  <a:cubicBezTo>
                    <a:pt x="307" y="525"/>
                    <a:pt x="538" y="530"/>
                    <a:pt x="769" y="530"/>
                  </a:cubicBezTo>
                  <a:cubicBezTo>
                    <a:pt x="1310" y="530"/>
                    <a:pt x="1850" y="503"/>
                    <a:pt x="2388" y="450"/>
                  </a:cubicBezTo>
                  <a:cubicBezTo>
                    <a:pt x="2433" y="447"/>
                    <a:pt x="2456" y="402"/>
                    <a:pt x="2439" y="365"/>
                  </a:cubicBezTo>
                  <a:cubicBezTo>
                    <a:pt x="2381" y="259"/>
                    <a:pt x="2316" y="160"/>
                    <a:pt x="2245" y="64"/>
                  </a:cubicBezTo>
                  <a:cubicBezTo>
                    <a:pt x="2245" y="47"/>
                    <a:pt x="2234" y="30"/>
                    <a:pt x="2217" y="27"/>
                  </a:cubicBezTo>
                  <a:cubicBezTo>
                    <a:pt x="2205" y="10"/>
                    <a:pt x="2188" y="1"/>
                    <a:pt x="2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4 Macam Bullying yang Terjadi di Sekolah">
            <a:extLst>
              <a:ext uri="{FF2B5EF4-FFF2-40B4-BE49-F238E27FC236}">
                <a16:creationId xmlns:a16="http://schemas.microsoft.com/office/drawing/2014/main" id="{B692A1EB-0D1D-4EE9-BFC1-EFF4ADCF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61" y="1074253"/>
            <a:ext cx="1449302" cy="8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3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46"/>
          <p:cNvSpPr txBox="1">
            <a:spLocks noGrp="1"/>
          </p:cNvSpPr>
          <p:nvPr>
            <p:ph type="subTitle" idx="1"/>
          </p:nvPr>
        </p:nvSpPr>
        <p:spPr>
          <a:xfrm>
            <a:off x="462308" y="1315871"/>
            <a:ext cx="4738625" cy="34549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 zaman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semakin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berkembang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semakin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beragam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pula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tingkah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laku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serta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masalah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sosial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terjadi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di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masyarakat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terutama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masalah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Perkembangan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teknologi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sekarang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ini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sedikit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banyak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telah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memberi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pengaruh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buruk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menyeret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 </a:t>
            </a:r>
            <a:r>
              <a:rPr lang="en-ID" b="0" i="0" u="none" strike="noStrike" dirty="0" err="1">
                <a:solidFill>
                  <a:srgbClr val="D5A6BD"/>
                </a:solidFill>
                <a:effectLst/>
                <a:latin typeface="Barlow Semi Condensed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pergaulan</a:t>
            </a:r>
            <a:r>
              <a:rPr lang="en-ID" b="0" i="0" u="none" strike="noStrike" dirty="0">
                <a:solidFill>
                  <a:srgbClr val="D5A6BD"/>
                </a:solidFill>
                <a:effectLst/>
                <a:latin typeface="Barlow Semi Condensed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b="0" i="0" u="none" strike="noStrike" dirty="0" err="1">
                <a:solidFill>
                  <a:schemeClr val="bg1"/>
                </a:solidFill>
                <a:effectLst/>
                <a:latin typeface="Barlow Semi Condensed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bebas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Pergaulan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bebas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kenakalan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lepas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dari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hubungannya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orang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Selain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pengaruh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lingkungan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pertemanan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juga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menjadi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salah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satu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faktor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sangat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menentukan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Tentunya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kita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sudah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sering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mendengar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keluhan-keluhan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tentang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betapa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sulitnya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menemukan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solusi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atas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masalah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tersebut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</a:t>
            </a:r>
            <a:endParaRPr dirty="0">
              <a:solidFill>
                <a:schemeClr val="bg1"/>
              </a:solidFill>
              <a:latin typeface="Barlow Semi Condensed" panose="020B0604020202020204" charset="0"/>
            </a:endParaRPr>
          </a:p>
        </p:txBody>
      </p:sp>
      <p:sp>
        <p:nvSpPr>
          <p:cNvPr id="2080" name="Google Shape;2080;p46"/>
          <p:cNvSpPr txBox="1">
            <a:spLocks noGrp="1"/>
          </p:cNvSpPr>
          <p:nvPr>
            <p:ph type="title"/>
          </p:nvPr>
        </p:nvSpPr>
        <p:spPr>
          <a:xfrm>
            <a:off x="318348" y="87843"/>
            <a:ext cx="5438100" cy="7258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PERGAULAN BEBAS</a:t>
            </a:r>
            <a:endParaRPr sz="3600" dirty="0"/>
          </a:p>
        </p:txBody>
      </p:sp>
      <p:sp>
        <p:nvSpPr>
          <p:cNvPr id="38" name="Arrow: Striped Right 37">
            <a:hlinkClick r:id="rId5" action="ppaction://hlinksldjump"/>
            <a:extLst>
              <a:ext uri="{FF2B5EF4-FFF2-40B4-BE49-F238E27FC236}">
                <a16:creationId xmlns:a16="http://schemas.microsoft.com/office/drawing/2014/main" id="{9A4CF900-2B9D-4491-9D46-D7E18B1D58A4}"/>
              </a:ext>
            </a:extLst>
          </p:cNvPr>
          <p:cNvSpPr/>
          <p:nvPr/>
        </p:nvSpPr>
        <p:spPr>
          <a:xfrm>
            <a:off x="8545819" y="4758717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Arrow: Striped Right 38">
            <a:hlinkClick r:id="rId6" action="ppaction://hlinksldjump"/>
            <a:extLst>
              <a:ext uri="{FF2B5EF4-FFF2-40B4-BE49-F238E27FC236}">
                <a16:creationId xmlns:a16="http://schemas.microsoft.com/office/drawing/2014/main" id="{785C0AFA-51FB-468A-AC4E-0859083F5290}"/>
              </a:ext>
            </a:extLst>
          </p:cNvPr>
          <p:cNvSpPr/>
          <p:nvPr/>
        </p:nvSpPr>
        <p:spPr>
          <a:xfrm rot="10800000">
            <a:off x="7450601" y="4645934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Action Button: Go Home 3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6900F33-4C6E-4598-B389-28EAE6D9B3A3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1" name="Google Shape;2488;p55">
            <a:extLst>
              <a:ext uri="{FF2B5EF4-FFF2-40B4-BE49-F238E27FC236}">
                <a16:creationId xmlns:a16="http://schemas.microsoft.com/office/drawing/2014/main" id="{D5724C02-236E-4044-BB89-CADD8B535356}"/>
              </a:ext>
            </a:extLst>
          </p:cNvPr>
          <p:cNvGrpSpPr/>
          <p:nvPr/>
        </p:nvGrpSpPr>
        <p:grpSpPr>
          <a:xfrm>
            <a:off x="5282690" y="377645"/>
            <a:ext cx="3861310" cy="2055453"/>
            <a:chOff x="3542703" y="3571892"/>
            <a:chExt cx="191386" cy="244729"/>
          </a:xfrm>
        </p:grpSpPr>
        <p:sp>
          <p:nvSpPr>
            <p:cNvPr id="42" name="Google Shape;2489;p55">
              <a:extLst>
                <a:ext uri="{FF2B5EF4-FFF2-40B4-BE49-F238E27FC236}">
                  <a16:creationId xmlns:a16="http://schemas.microsoft.com/office/drawing/2014/main" id="{F4990475-7BEC-448C-9A61-147F95CBACCD}"/>
                </a:ext>
              </a:extLst>
            </p:cNvPr>
            <p:cNvSpPr/>
            <p:nvPr/>
          </p:nvSpPr>
          <p:spPr>
            <a:xfrm>
              <a:off x="3542703" y="3571892"/>
              <a:ext cx="191386" cy="244729"/>
            </a:xfrm>
            <a:custGeom>
              <a:avLst/>
              <a:gdLst/>
              <a:ahLst/>
              <a:cxnLst/>
              <a:rect l="l" t="t" r="r" b="b"/>
              <a:pathLst>
                <a:path w="7452" h="9529" extrusionOk="0">
                  <a:moveTo>
                    <a:pt x="3816" y="168"/>
                  </a:moveTo>
                  <a:cubicBezTo>
                    <a:pt x="4261" y="168"/>
                    <a:pt x="4311" y="708"/>
                    <a:pt x="4361" y="1039"/>
                  </a:cubicBezTo>
                  <a:cubicBezTo>
                    <a:pt x="3986" y="1091"/>
                    <a:pt x="3606" y="1115"/>
                    <a:pt x="3227" y="1118"/>
                  </a:cubicBezTo>
                  <a:cubicBezTo>
                    <a:pt x="3207" y="763"/>
                    <a:pt x="3343" y="189"/>
                    <a:pt x="3787" y="169"/>
                  </a:cubicBezTo>
                  <a:cubicBezTo>
                    <a:pt x="3797" y="168"/>
                    <a:pt x="3807" y="168"/>
                    <a:pt x="3816" y="168"/>
                  </a:cubicBezTo>
                  <a:close/>
                  <a:moveTo>
                    <a:pt x="2288" y="1087"/>
                  </a:moveTo>
                  <a:lnTo>
                    <a:pt x="2288" y="1087"/>
                  </a:lnTo>
                  <a:cubicBezTo>
                    <a:pt x="2268" y="1200"/>
                    <a:pt x="2251" y="1313"/>
                    <a:pt x="2240" y="1429"/>
                  </a:cubicBezTo>
                  <a:cubicBezTo>
                    <a:pt x="2022" y="1429"/>
                    <a:pt x="1803" y="1439"/>
                    <a:pt x="1585" y="1449"/>
                  </a:cubicBezTo>
                  <a:cubicBezTo>
                    <a:pt x="1414" y="1456"/>
                    <a:pt x="1240" y="1442"/>
                    <a:pt x="1083" y="1514"/>
                  </a:cubicBezTo>
                  <a:cubicBezTo>
                    <a:pt x="1069" y="1521"/>
                    <a:pt x="1062" y="1538"/>
                    <a:pt x="1069" y="1552"/>
                  </a:cubicBezTo>
                  <a:cubicBezTo>
                    <a:pt x="1062" y="1559"/>
                    <a:pt x="1059" y="1569"/>
                    <a:pt x="1059" y="1576"/>
                  </a:cubicBezTo>
                  <a:cubicBezTo>
                    <a:pt x="1052" y="1651"/>
                    <a:pt x="1052" y="1722"/>
                    <a:pt x="1049" y="1794"/>
                  </a:cubicBezTo>
                  <a:cubicBezTo>
                    <a:pt x="782" y="1787"/>
                    <a:pt x="519" y="1791"/>
                    <a:pt x="253" y="1777"/>
                  </a:cubicBezTo>
                  <a:cubicBezTo>
                    <a:pt x="273" y="1651"/>
                    <a:pt x="304" y="1528"/>
                    <a:pt x="348" y="1405"/>
                  </a:cubicBezTo>
                  <a:cubicBezTo>
                    <a:pt x="625" y="1395"/>
                    <a:pt x="898" y="1374"/>
                    <a:pt x="1175" y="1350"/>
                  </a:cubicBezTo>
                  <a:cubicBezTo>
                    <a:pt x="1208" y="1347"/>
                    <a:pt x="1209" y="1295"/>
                    <a:pt x="1178" y="1295"/>
                  </a:cubicBezTo>
                  <a:cubicBezTo>
                    <a:pt x="1177" y="1295"/>
                    <a:pt x="1176" y="1295"/>
                    <a:pt x="1175" y="1296"/>
                  </a:cubicBezTo>
                  <a:cubicBezTo>
                    <a:pt x="908" y="1309"/>
                    <a:pt x="639" y="1326"/>
                    <a:pt x="372" y="1354"/>
                  </a:cubicBezTo>
                  <a:cubicBezTo>
                    <a:pt x="406" y="1275"/>
                    <a:pt x="451" y="1200"/>
                    <a:pt x="509" y="1135"/>
                  </a:cubicBezTo>
                  <a:cubicBezTo>
                    <a:pt x="519" y="1125"/>
                    <a:pt x="526" y="1108"/>
                    <a:pt x="523" y="1094"/>
                  </a:cubicBezTo>
                  <a:lnTo>
                    <a:pt x="523" y="1094"/>
                  </a:lnTo>
                  <a:cubicBezTo>
                    <a:pt x="847" y="1112"/>
                    <a:pt x="1193" y="1133"/>
                    <a:pt x="1536" y="1133"/>
                  </a:cubicBezTo>
                  <a:cubicBezTo>
                    <a:pt x="1793" y="1133"/>
                    <a:pt x="2047" y="1121"/>
                    <a:pt x="2288" y="1087"/>
                  </a:cubicBezTo>
                  <a:close/>
                  <a:moveTo>
                    <a:pt x="3087" y="831"/>
                  </a:moveTo>
                  <a:cubicBezTo>
                    <a:pt x="3077" y="937"/>
                    <a:pt x="3084" y="1043"/>
                    <a:pt x="3108" y="1145"/>
                  </a:cubicBezTo>
                  <a:cubicBezTo>
                    <a:pt x="3094" y="1169"/>
                    <a:pt x="3098" y="1203"/>
                    <a:pt x="3132" y="1210"/>
                  </a:cubicBezTo>
                  <a:cubicBezTo>
                    <a:pt x="3331" y="1242"/>
                    <a:pt x="3532" y="1258"/>
                    <a:pt x="3733" y="1258"/>
                  </a:cubicBezTo>
                  <a:cubicBezTo>
                    <a:pt x="3982" y="1258"/>
                    <a:pt x="4231" y="1234"/>
                    <a:pt x="4477" y="1186"/>
                  </a:cubicBezTo>
                  <a:cubicBezTo>
                    <a:pt x="4556" y="1169"/>
                    <a:pt x="4546" y="1080"/>
                    <a:pt x="4494" y="1046"/>
                  </a:cubicBezTo>
                  <a:lnTo>
                    <a:pt x="4494" y="940"/>
                  </a:lnTo>
                  <a:cubicBezTo>
                    <a:pt x="4614" y="954"/>
                    <a:pt x="4730" y="957"/>
                    <a:pt x="4850" y="964"/>
                  </a:cubicBezTo>
                  <a:cubicBezTo>
                    <a:pt x="4901" y="966"/>
                    <a:pt x="4954" y="969"/>
                    <a:pt x="5007" y="969"/>
                  </a:cubicBezTo>
                  <a:cubicBezTo>
                    <a:pt x="5060" y="969"/>
                    <a:pt x="5113" y="966"/>
                    <a:pt x="5164" y="954"/>
                  </a:cubicBezTo>
                  <a:lnTo>
                    <a:pt x="5164" y="954"/>
                  </a:lnTo>
                  <a:cubicBezTo>
                    <a:pt x="5174" y="1343"/>
                    <a:pt x="5232" y="1740"/>
                    <a:pt x="4785" y="1873"/>
                  </a:cubicBezTo>
                  <a:cubicBezTo>
                    <a:pt x="4687" y="1902"/>
                    <a:pt x="4565" y="1912"/>
                    <a:pt x="4435" y="1912"/>
                  </a:cubicBezTo>
                  <a:cubicBezTo>
                    <a:pt x="4171" y="1912"/>
                    <a:pt x="3871" y="1870"/>
                    <a:pt x="3665" y="1866"/>
                  </a:cubicBezTo>
                  <a:cubicBezTo>
                    <a:pt x="3659" y="1866"/>
                    <a:pt x="3654" y="1866"/>
                    <a:pt x="3649" y="1866"/>
                  </a:cubicBezTo>
                  <a:cubicBezTo>
                    <a:pt x="3483" y="1866"/>
                    <a:pt x="3237" y="1897"/>
                    <a:pt x="3018" y="1897"/>
                  </a:cubicBezTo>
                  <a:cubicBezTo>
                    <a:pt x="2877" y="1897"/>
                    <a:pt x="2747" y="1884"/>
                    <a:pt x="2657" y="1842"/>
                  </a:cubicBezTo>
                  <a:cubicBezTo>
                    <a:pt x="2298" y="1671"/>
                    <a:pt x="2428" y="1203"/>
                    <a:pt x="2438" y="869"/>
                  </a:cubicBezTo>
                  <a:cubicBezTo>
                    <a:pt x="2544" y="862"/>
                    <a:pt x="2647" y="855"/>
                    <a:pt x="2753" y="855"/>
                  </a:cubicBezTo>
                  <a:cubicBezTo>
                    <a:pt x="2813" y="855"/>
                    <a:pt x="2873" y="861"/>
                    <a:pt x="2933" y="861"/>
                  </a:cubicBezTo>
                  <a:cubicBezTo>
                    <a:pt x="2974" y="861"/>
                    <a:pt x="3016" y="858"/>
                    <a:pt x="3057" y="848"/>
                  </a:cubicBezTo>
                  <a:cubicBezTo>
                    <a:pt x="3070" y="845"/>
                    <a:pt x="3081" y="838"/>
                    <a:pt x="3087" y="831"/>
                  </a:cubicBezTo>
                  <a:close/>
                  <a:moveTo>
                    <a:pt x="246" y="1839"/>
                  </a:moveTo>
                  <a:cubicBezTo>
                    <a:pt x="435" y="1858"/>
                    <a:pt x="623" y="1867"/>
                    <a:pt x="812" y="1867"/>
                  </a:cubicBezTo>
                  <a:cubicBezTo>
                    <a:pt x="890" y="1867"/>
                    <a:pt x="967" y="1865"/>
                    <a:pt x="1045" y="1862"/>
                  </a:cubicBezTo>
                  <a:lnTo>
                    <a:pt x="1045" y="1862"/>
                  </a:lnTo>
                  <a:cubicBezTo>
                    <a:pt x="973" y="3208"/>
                    <a:pt x="967" y="4567"/>
                    <a:pt x="994" y="5920"/>
                  </a:cubicBezTo>
                  <a:cubicBezTo>
                    <a:pt x="853" y="5889"/>
                    <a:pt x="709" y="5875"/>
                    <a:pt x="566" y="5875"/>
                  </a:cubicBezTo>
                  <a:cubicBezTo>
                    <a:pt x="467" y="5875"/>
                    <a:pt x="368" y="5882"/>
                    <a:pt x="270" y="5896"/>
                  </a:cubicBezTo>
                  <a:cubicBezTo>
                    <a:pt x="266" y="5821"/>
                    <a:pt x="263" y="5745"/>
                    <a:pt x="263" y="5674"/>
                  </a:cubicBezTo>
                  <a:lnTo>
                    <a:pt x="263" y="5670"/>
                  </a:lnTo>
                  <a:cubicBezTo>
                    <a:pt x="266" y="5674"/>
                    <a:pt x="270" y="5677"/>
                    <a:pt x="277" y="5677"/>
                  </a:cubicBezTo>
                  <a:cubicBezTo>
                    <a:pt x="405" y="5677"/>
                    <a:pt x="535" y="5683"/>
                    <a:pt x="665" y="5683"/>
                  </a:cubicBezTo>
                  <a:cubicBezTo>
                    <a:pt x="709" y="5683"/>
                    <a:pt x="752" y="5682"/>
                    <a:pt x="796" y="5681"/>
                  </a:cubicBezTo>
                  <a:cubicBezTo>
                    <a:pt x="833" y="5681"/>
                    <a:pt x="833" y="5623"/>
                    <a:pt x="796" y="5623"/>
                  </a:cubicBezTo>
                  <a:cubicBezTo>
                    <a:pt x="743" y="5620"/>
                    <a:pt x="689" y="5620"/>
                    <a:pt x="635" y="5620"/>
                  </a:cubicBezTo>
                  <a:cubicBezTo>
                    <a:pt x="516" y="5620"/>
                    <a:pt x="394" y="5624"/>
                    <a:pt x="277" y="5626"/>
                  </a:cubicBezTo>
                  <a:cubicBezTo>
                    <a:pt x="270" y="5626"/>
                    <a:pt x="266" y="5629"/>
                    <a:pt x="260" y="5633"/>
                  </a:cubicBezTo>
                  <a:cubicBezTo>
                    <a:pt x="256" y="5527"/>
                    <a:pt x="253" y="5424"/>
                    <a:pt x="253" y="5319"/>
                  </a:cubicBezTo>
                  <a:lnTo>
                    <a:pt x="253" y="5291"/>
                  </a:lnTo>
                  <a:cubicBezTo>
                    <a:pt x="380" y="5273"/>
                    <a:pt x="508" y="5265"/>
                    <a:pt x="637" y="5265"/>
                  </a:cubicBezTo>
                  <a:cubicBezTo>
                    <a:pt x="679" y="5265"/>
                    <a:pt x="720" y="5266"/>
                    <a:pt x="762" y="5267"/>
                  </a:cubicBezTo>
                  <a:cubicBezTo>
                    <a:pt x="792" y="5267"/>
                    <a:pt x="803" y="5216"/>
                    <a:pt x="768" y="5209"/>
                  </a:cubicBezTo>
                  <a:cubicBezTo>
                    <a:pt x="701" y="5201"/>
                    <a:pt x="633" y="5197"/>
                    <a:pt x="565" y="5197"/>
                  </a:cubicBezTo>
                  <a:cubicBezTo>
                    <a:pt x="461" y="5197"/>
                    <a:pt x="356" y="5207"/>
                    <a:pt x="253" y="5230"/>
                  </a:cubicBezTo>
                  <a:cubicBezTo>
                    <a:pt x="253" y="5080"/>
                    <a:pt x="253" y="4929"/>
                    <a:pt x="249" y="4779"/>
                  </a:cubicBezTo>
                  <a:lnTo>
                    <a:pt x="249" y="4779"/>
                  </a:lnTo>
                  <a:cubicBezTo>
                    <a:pt x="356" y="4781"/>
                    <a:pt x="461" y="4783"/>
                    <a:pt x="566" y="4783"/>
                  </a:cubicBezTo>
                  <a:cubicBezTo>
                    <a:pt x="643" y="4783"/>
                    <a:pt x="719" y="4782"/>
                    <a:pt x="796" y="4779"/>
                  </a:cubicBezTo>
                  <a:cubicBezTo>
                    <a:pt x="827" y="4776"/>
                    <a:pt x="827" y="4728"/>
                    <a:pt x="796" y="4724"/>
                  </a:cubicBezTo>
                  <a:cubicBezTo>
                    <a:pt x="719" y="4721"/>
                    <a:pt x="642" y="4720"/>
                    <a:pt x="565" y="4720"/>
                  </a:cubicBezTo>
                  <a:cubicBezTo>
                    <a:pt x="460" y="4720"/>
                    <a:pt x="354" y="4722"/>
                    <a:pt x="249" y="4724"/>
                  </a:cubicBezTo>
                  <a:lnTo>
                    <a:pt x="249" y="4396"/>
                  </a:lnTo>
                  <a:cubicBezTo>
                    <a:pt x="422" y="4376"/>
                    <a:pt x="594" y="4368"/>
                    <a:pt x="769" y="4368"/>
                  </a:cubicBezTo>
                  <a:cubicBezTo>
                    <a:pt x="802" y="4368"/>
                    <a:pt x="835" y="4369"/>
                    <a:pt x="868" y="4369"/>
                  </a:cubicBezTo>
                  <a:cubicBezTo>
                    <a:pt x="902" y="4362"/>
                    <a:pt x="902" y="4311"/>
                    <a:pt x="868" y="4308"/>
                  </a:cubicBezTo>
                  <a:cubicBezTo>
                    <a:pt x="802" y="4302"/>
                    <a:pt x="738" y="4300"/>
                    <a:pt x="673" y="4300"/>
                  </a:cubicBezTo>
                  <a:cubicBezTo>
                    <a:pt x="531" y="4300"/>
                    <a:pt x="390" y="4313"/>
                    <a:pt x="249" y="4338"/>
                  </a:cubicBezTo>
                  <a:cubicBezTo>
                    <a:pt x="249" y="4175"/>
                    <a:pt x="249" y="4014"/>
                    <a:pt x="246" y="3850"/>
                  </a:cubicBezTo>
                  <a:lnTo>
                    <a:pt x="246" y="3850"/>
                  </a:lnTo>
                  <a:cubicBezTo>
                    <a:pt x="343" y="3852"/>
                    <a:pt x="441" y="3855"/>
                    <a:pt x="538" y="3855"/>
                  </a:cubicBezTo>
                  <a:cubicBezTo>
                    <a:pt x="579" y="3855"/>
                    <a:pt x="619" y="3854"/>
                    <a:pt x="659" y="3853"/>
                  </a:cubicBezTo>
                  <a:cubicBezTo>
                    <a:pt x="704" y="3853"/>
                    <a:pt x="704" y="3785"/>
                    <a:pt x="659" y="3785"/>
                  </a:cubicBezTo>
                  <a:cubicBezTo>
                    <a:pt x="614" y="3784"/>
                    <a:pt x="568" y="3784"/>
                    <a:pt x="522" y="3784"/>
                  </a:cubicBezTo>
                  <a:cubicBezTo>
                    <a:pt x="430" y="3784"/>
                    <a:pt x="337" y="3785"/>
                    <a:pt x="246" y="3785"/>
                  </a:cubicBezTo>
                  <a:lnTo>
                    <a:pt x="246" y="3539"/>
                  </a:lnTo>
                  <a:cubicBezTo>
                    <a:pt x="246" y="3468"/>
                    <a:pt x="246" y="3386"/>
                    <a:pt x="243" y="3297"/>
                  </a:cubicBezTo>
                  <a:lnTo>
                    <a:pt x="243" y="3297"/>
                  </a:lnTo>
                  <a:cubicBezTo>
                    <a:pt x="290" y="3300"/>
                    <a:pt x="338" y="3302"/>
                    <a:pt x="386" y="3302"/>
                  </a:cubicBezTo>
                  <a:cubicBezTo>
                    <a:pt x="527" y="3302"/>
                    <a:pt x="668" y="3287"/>
                    <a:pt x="806" y="3259"/>
                  </a:cubicBezTo>
                  <a:cubicBezTo>
                    <a:pt x="842" y="3249"/>
                    <a:pt x="828" y="3201"/>
                    <a:pt x="793" y="3201"/>
                  </a:cubicBezTo>
                  <a:cubicBezTo>
                    <a:pt x="791" y="3201"/>
                    <a:pt x="790" y="3201"/>
                    <a:pt x="789" y="3201"/>
                  </a:cubicBezTo>
                  <a:cubicBezTo>
                    <a:pt x="653" y="3224"/>
                    <a:pt x="516" y="3236"/>
                    <a:pt x="377" y="3236"/>
                  </a:cubicBezTo>
                  <a:cubicBezTo>
                    <a:pt x="331" y="3236"/>
                    <a:pt x="285" y="3234"/>
                    <a:pt x="239" y="3232"/>
                  </a:cubicBezTo>
                  <a:cubicBezTo>
                    <a:pt x="232" y="3102"/>
                    <a:pt x="225" y="2959"/>
                    <a:pt x="219" y="2805"/>
                  </a:cubicBezTo>
                  <a:cubicBezTo>
                    <a:pt x="458" y="2802"/>
                    <a:pt x="700" y="2798"/>
                    <a:pt x="936" y="2774"/>
                  </a:cubicBezTo>
                  <a:cubicBezTo>
                    <a:pt x="977" y="2774"/>
                    <a:pt x="977" y="2713"/>
                    <a:pt x="936" y="2713"/>
                  </a:cubicBezTo>
                  <a:cubicBezTo>
                    <a:pt x="915" y="2713"/>
                    <a:pt x="894" y="2712"/>
                    <a:pt x="873" y="2712"/>
                  </a:cubicBezTo>
                  <a:cubicBezTo>
                    <a:pt x="655" y="2712"/>
                    <a:pt x="437" y="2728"/>
                    <a:pt x="219" y="2740"/>
                  </a:cubicBezTo>
                  <a:cubicBezTo>
                    <a:pt x="212" y="2593"/>
                    <a:pt x="212" y="2446"/>
                    <a:pt x="215" y="2296"/>
                  </a:cubicBezTo>
                  <a:lnTo>
                    <a:pt x="215" y="2296"/>
                  </a:lnTo>
                  <a:cubicBezTo>
                    <a:pt x="327" y="2298"/>
                    <a:pt x="439" y="2301"/>
                    <a:pt x="552" y="2301"/>
                  </a:cubicBezTo>
                  <a:cubicBezTo>
                    <a:pt x="645" y="2301"/>
                    <a:pt x="739" y="2299"/>
                    <a:pt x="833" y="2293"/>
                  </a:cubicBezTo>
                  <a:cubicBezTo>
                    <a:pt x="878" y="2293"/>
                    <a:pt x="878" y="2224"/>
                    <a:pt x="833" y="2224"/>
                  </a:cubicBezTo>
                  <a:cubicBezTo>
                    <a:pt x="741" y="2220"/>
                    <a:pt x="648" y="2218"/>
                    <a:pt x="554" y="2218"/>
                  </a:cubicBezTo>
                  <a:cubicBezTo>
                    <a:pt x="441" y="2218"/>
                    <a:pt x="328" y="2221"/>
                    <a:pt x="215" y="2224"/>
                  </a:cubicBezTo>
                  <a:cubicBezTo>
                    <a:pt x="222" y="2091"/>
                    <a:pt x="232" y="1962"/>
                    <a:pt x="246" y="1839"/>
                  </a:cubicBezTo>
                  <a:close/>
                  <a:moveTo>
                    <a:pt x="5345" y="1101"/>
                  </a:moveTo>
                  <a:cubicBezTo>
                    <a:pt x="5618" y="1132"/>
                    <a:pt x="5895" y="1138"/>
                    <a:pt x="6171" y="1142"/>
                  </a:cubicBezTo>
                  <a:cubicBezTo>
                    <a:pt x="6489" y="1152"/>
                    <a:pt x="6841" y="1104"/>
                    <a:pt x="7087" y="1340"/>
                  </a:cubicBezTo>
                  <a:cubicBezTo>
                    <a:pt x="7090" y="1343"/>
                    <a:pt x="7097" y="1343"/>
                    <a:pt x="7100" y="1343"/>
                  </a:cubicBezTo>
                  <a:cubicBezTo>
                    <a:pt x="7056" y="3918"/>
                    <a:pt x="7172" y="6524"/>
                    <a:pt x="7230" y="9099"/>
                  </a:cubicBezTo>
                  <a:cubicBezTo>
                    <a:pt x="7182" y="9195"/>
                    <a:pt x="7145" y="9270"/>
                    <a:pt x="7032" y="9321"/>
                  </a:cubicBezTo>
                  <a:cubicBezTo>
                    <a:pt x="7028" y="9321"/>
                    <a:pt x="7028" y="9325"/>
                    <a:pt x="7025" y="9328"/>
                  </a:cubicBezTo>
                  <a:lnTo>
                    <a:pt x="7022" y="9328"/>
                  </a:lnTo>
                  <a:cubicBezTo>
                    <a:pt x="5871" y="9304"/>
                    <a:pt x="4723" y="9307"/>
                    <a:pt x="3576" y="9304"/>
                  </a:cubicBezTo>
                  <a:cubicBezTo>
                    <a:pt x="3036" y="9301"/>
                    <a:pt x="2493" y="9301"/>
                    <a:pt x="1954" y="9294"/>
                  </a:cubicBezTo>
                  <a:cubicBezTo>
                    <a:pt x="1950" y="9294"/>
                    <a:pt x="1947" y="9294"/>
                    <a:pt x="1943" y="9294"/>
                  </a:cubicBezTo>
                  <a:cubicBezTo>
                    <a:pt x="1763" y="9294"/>
                    <a:pt x="1344" y="9344"/>
                    <a:pt x="983" y="9344"/>
                  </a:cubicBezTo>
                  <a:cubicBezTo>
                    <a:pt x="731" y="9344"/>
                    <a:pt x="506" y="9319"/>
                    <a:pt x="413" y="9236"/>
                  </a:cubicBezTo>
                  <a:lnTo>
                    <a:pt x="413" y="9202"/>
                  </a:lnTo>
                  <a:cubicBezTo>
                    <a:pt x="709" y="9185"/>
                    <a:pt x="1002" y="9178"/>
                    <a:pt x="1297" y="9178"/>
                  </a:cubicBezTo>
                  <a:cubicBezTo>
                    <a:pt x="1418" y="9178"/>
                    <a:pt x="1539" y="9179"/>
                    <a:pt x="1660" y="9181"/>
                  </a:cubicBezTo>
                  <a:cubicBezTo>
                    <a:pt x="1697" y="9181"/>
                    <a:pt x="1694" y="9126"/>
                    <a:pt x="1660" y="9126"/>
                  </a:cubicBezTo>
                  <a:cubicBezTo>
                    <a:pt x="1500" y="9116"/>
                    <a:pt x="1340" y="9111"/>
                    <a:pt x="1180" y="9111"/>
                  </a:cubicBezTo>
                  <a:cubicBezTo>
                    <a:pt x="924" y="9111"/>
                    <a:pt x="668" y="9124"/>
                    <a:pt x="413" y="9147"/>
                  </a:cubicBezTo>
                  <a:lnTo>
                    <a:pt x="410" y="9147"/>
                  </a:lnTo>
                  <a:cubicBezTo>
                    <a:pt x="403" y="9051"/>
                    <a:pt x="400" y="8956"/>
                    <a:pt x="393" y="8860"/>
                  </a:cubicBezTo>
                  <a:lnTo>
                    <a:pt x="393" y="8860"/>
                  </a:lnTo>
                  <a:cubicBezTo>
                    <a:pt x="896" y="8867"/>
                    <a:pt x="1399" y="8874"/>
                    <a:pt x="1902" y="8874"/>
                  </a:cubicBezTo>
                  <a:cubicBezTo>
                    <a:pt x="2167" y="8874"/>
                    <a:pt x="2433" y="8872"/>
                    <a:pt x="2698" y="8867"/>
                  </a:cubicBezTo>
                  <a:cubicBezTo>
                    <a:pt x="2736" y="8860"/>
                    <a:pt x="2736" y="8809"/>
                    <a:pt x="2698" y="8805"/>
                  </a:cubicBezTo>
                  <a:cubicBezTo>
                    <a:pt x="2434" y="8800"/>
                    <a:pt x="2171" y="8797"/>
                    <a:pt x="1907" y="8797"/>
                  </a:cubicBezTo>
                  <a:cubicBezTo>
                    <a:pt x="1402" y="8797"/>
                    <a:pt x="896" y="8806"/>
                    <a:pt x="389" y="8812"/>
                  </a:cubicBezTo>
                  <a:cubicBezTo>
                    <a:pt x="383" y="8693"/>
                    <a:pt x="376" y="8573"/>
                    <a:pt x="369" y="8454"/>
                  </a:cubicBezTo>
                  <a:lnTo>
                    <a:pt x="369" y="8454"/>
                  </a:lnTo>
                  <a:cubicBezTo>
                    <a:pt x="581" y="8471"/>
                    <a:pt x="792" y="8488"/>
                    <a:pt x="1001" y="8491"/>
                  </a:cubicBezTo>
                  <a:cubicBezTo>
                    <a:pt x="1042" y="8491"/>
                    <a:pt x="1042" y="8433"/>
                    <a:pt x="1001" y="8430"/>
                  </a:cubicBezTo>
                  <a:cubicBezTo>
                    <a:pt x="792" y="8409"/>
                    <a:pt x="577" y="8406"/>
                    <a:pt x="365" y="8399"/>
                  </a:cubicBezTo>
                  <a:cubicBezTo>
                    <a:pt x="362" y="8320"/>
                    <a:pt x="359" y="8242"/>
                    <a:pt x="355" y="8167"/>
                  </a:cubicBezTo>
                  <a:cubicBezTo>
                    <a:pt x="533" y="8122"/>
                    <a:pt x="717" y="8099"/>
                    <a:pt x="898" y="8095"/>
                  </a:cubicBezTo>
                  <a:cubicBezTo>
                    <a:pt x="929" y="8095"/>
                    <a:pt x="929" y="8054"/>
                    <a:pt x="898" y="8054"/>
                  </a:cubicBezTo>
                  <a:cubicBezTo>
                    <a:pt x="885" y="8054"/>
                    <a:pt x="872" y="8054"/>
                    <a:pt x="859" y="8054"/>
                  </a:cubicBezTo>
                  <a:cubicBezTo>
                    <a:pt x="688" y="8054"/>
                    <a:pt x="520" y="8075"/>
                    <a:pt x="355" y="8119"/>
                  </a:cubicBezTo>
                  <a:cubicBezTo>
                    <a:pt x="345" y="7952"/>
                    <a:pt x="338" y="7784"/>
                    <a:pt x="331" y="7617"/>
                  </a:cubicBezTo>
                  <a:lnTo>
                    <a:pt x="331" y="7617"/>
                  </a:lnTo>
                  <a:cubicBezTo>
                    <a:pt x="454" y="7619"/>
                    <a:pt x="576" y="7622"/>
                    <a:pt x="698" y="7622"/>
                  </a:cubicBezTo>
                  <a:cubicBezTo>
                    <a:pt x="776" y="7622"/>
                    <a:pt x="855" y="7621"/>
                    <a:pt x="932" y="7617"/>
                  </a:cubicBezTo>
                  <a:cubicBezTo>
                    <a:pt x="963" y="7614"/>
                    <a:pt x="963" y="7569"/>
                    <a:pt x="932" y="7566"/>
                  </a:cubicBezTo>
                  <a:cubicBezTo>
                    <a:pt x="856" y="7561"/>
                    <a:pt x="780" y="7559"/>
                    <a:pt x="704" y="7559"/>
                  </a:cubicBezTo>
                  <a:cubicBezTo>
                    <a:pt x="579" y="7559"/>
                    <a:pt x="453" y="7564"/>
                    <a:pt x="328" y="7566"/>
                  </a:cubicBezTo>
                  <a:cubicBezTo>
                    <a:pt x="314" y="7296"/>
                    <a:pt x="304" y="7026"/>
                    <a:pt x="294" y="6760"/>
                  </a:cubicBezTo>
                  <a:cubicBezTo>
                    <a:pt x="451" y="6750"/>
                    <a:pt x="605" y="6743"/>
                    <a:pt x="762" y="6719"/>
                  </a:cubicBezTo>
                  <a:cubicBezTo>
                    <a:pt x="798" y="6715"/>
                    <a:pt x="799" y="6661"/>
                    <a:pt x="765" y="6661"/>
                  </a:cubicBezTo>
                  <a:cubicBezTo>
                    <a:pt x="764" y="6661"/>
                    <a:pt x="763" y="6661"/>
                    <a:pt x="762" y="6661"/>
                  </a:cubicBezTo>
                  <a:cubicBezTo>
                    <a:pt x="605" y="6664"/>
                    <a:pt x="447" y="6685"/>
                    <a:pt x="290" y="6698"/>
                  </a:cubicBezTo>
                  <a:cubicBezTo>
                    <a:pt x="287" y="6603"/>
                    <a:pt x="284" y="6507"/>
                    <a:pt x="280" y="6411"/>
                  </a:cubicBezTo>
                  <a:cubicBezTo>
                    <a:pt x="475" y="6401"/>
                    <a:pt x="669" y="6394"/>
                    <a:pt x="864" y="6377"/>
                  </a:cubicBezTo>
                  <a:cubicBezTo>
                    <a:pt x="905" y="6370"/>
                    <a:pt x="908" y="6306"/>
                    <a:pt x="864" y="6306"/>
                  </a:cubicBezTo>
                  <a:cubicBezTo>
                    <a:pt x="669" y="6312"/>
                    <a:pt x="475" y="6329"/>
                    <a:pt x="280" y="6343"/>
                  </a:cubicBezTo>
                  <a:cubicBezTo>
                    <a:pt x="273" y="6213"/>
                    <a:pt x="273" y="6084"/>
                    <a:pt x="270" y="5950"/>
                  </a:cubicBezTo>
                  <a:lnTo>
                    <a:pt x="270" y="5950"/>
                  </a:lnTo>
                  <a:cubicBezTo>
                    <a:pt x="270" y="5950"/>
                    <a:pt x="273" y="5954"/>
                    <a:pt x="273" y="5954"/>
                  </a:cubicBezTo>
                  <a:cubicBezTo>
                    <a:pt x="346" y="5948"/>
                    <a:pt x="419" y="5945"/>
                    <a:pt x="491" y="5945"/>
                  </a:cubicBezTo>
                  <a:cubicBezTo>
                    <a:pt x="661" y="5945"/>
                    <a:pt x="829" y="5961"/>
                    <a:pt x="994" y="5995"/>
                  </a:cubicBezTo>
                  <a:cubicBezTo>
                    <a:pt x="1011" y="6903"/>
                    <a:pt x="1042" y="7808"/>
                    <a:pt x="1076" y="8706"/>
                  </a:cubicBezTo>
                  <a:cubicBezTo>
                    <a:pt x="1078" y="8748"/>
                    <a:pt x="1110" y="8772"/>
                    <a:pt x="1144" y="8772"/>
                  </a:cubicBezTo>
                  <a:cubicBezTo>
                    <a:pt x="1165" y="8772"/>
                    <a:pt x="1187" y="8762"/>
                    <a:pt x="1202" y="8741"/>
                  </a:cubicBezTo>
                  <a:cubicBezTo>
                    <a:pt x="1839" y="8756"/>
                    <a:pt x="2477" y="8761"/>
                    <a:pt x="3116" y="8761"/>
                  </a:cubicBezTo>
                  <a:cubicBezTo>
                    <a:pt x="4181" y="8761"/>
                    <a:pt x="5248" y="8747"/>
                    <a:pt x="6311" y="8747"/>
                  </a:cubicBezTo>
                  <a:cubicBezTo>
                    <a:pt x="6326" y="8767"/>
                    <a:pt x="6347" y="8776"/>
                    <a:pt x="6368" y="8776"/>
                  </a:cubicBezTo>
                  <a:cubicBezTo>
                    <a:pt x="6404" y="8776"/>
                    <a:pt x="6439" y="8750"/>
                    <a:pt x="6441" y="8706"/>
                  </a:cubicBezTo>
                  <a:cubicBezTo>
                    <a:pt x="6520" y="6336"/>
                    <a:pt x="6673" y="3949"/>
                    <a:pt x="6629" y="1579"/>
                  </a:cubicBezTo>
                  <a:cubicBezTo>
                    <a:pt x="6629" y="1550"/>
                    <a:pt x="6608" y="1535"/>
                    <a:pt x="6586" y="1535"/>
                  </a:cubicBezTo>
                  <a:cubicBezTo>
                    <a:pt x="6565" y="1535"/>
                    <a:pt x="6544" y="1550"/>
                    <a:pt x="6544" y="1579"/>
                  </a:cubicBezTo>
                  <a:cubicBezTo>
                    <a:pt x="6359" y="3912"/>
                    <a:pt x="6366" y="6275"/>
                    <a:pt x="6301" y="8614"/>
                  </a:cubicBezTo>
                  <a:cubicBezTo>
                    <a:pt x="5486" y="8557"/>
                    <a:pt x="4650" y="8523"/>
                    <a:pt x="3815" y="8523"/>
                  </a:cubicBezTo>
                  <a:cubicBezTo>
                    <a:pt x="2940" y="8523"/>
                    <a:pt x="2064" y="8561"/>
                    <a:pt x="1209" y="8652"/>
                  </a:cubicBezTo>
                  <a:cubicBezTo>
                    <a:pt x="1130" y="6299"/>
                    <a:pt x="1189" y="3946"/>
                    <a:pt x="1154" y="1593"/>
                  </a:cubicBezTo>
                  <a:lnTo>
                    <a:pt x="1154" y="1593"/>
                  </a:lnTo>
                  <a:cubicBezTo>
                    <a:pt x="1218" y="1607"/>
                    <a:pt x="1286" y="1612"/>
                    <a:pt x="1355" y="1612"/>
                  </a:cubicBezTo>
                  <a:cubicBezTo>
                    <a:pt x="1447" y="1612"/>
                    <a:pt x="1541" y="1603"/>
                    <a:pt x="1629" y="1599"/>
                  </a:cubicBezTo>
                  <a:cubicBezTo>
                    <a:pt x="1831" y="1593"/>
                    <a:pt x="2035" y="1586"/>
                    <a:pt x="2237" y="1569"/>
                  </a:cubicBezTo>
                  <a:lnTo>
                    <a:pt x="2237" y="1569"/>
                  </a:lnTo>
                  <a:cubicBezTo>
                    <a:pt x="2234" y="1671"/>
                    <a:pt x="2264" y="1774"/>
                    <a:pt x="2322" y="1859"/>
                  </a:cubicBezTo>
                  <a:cubicBezTo>
                    <a:pt x="2443" y="2015"/>
                    <a:pt x="2742" y="2049"/>
                    <a:pt x="3037" y="2049"/>
                  </a:cubicBezTo>
                  <a:cubicBezTo>
                    <a:pt x="3263" y="2049"/>
                    <a:pt x="3487" y="2029"/>
                    <a:pt x="3629" y="2029"/>
                  </a:cubicBezTo>
                  <a:cubicBezTo>
                    <a:pt x="3643" y="2029"/>
                    <a:pt x="3656" y="2029"/>
                    <a:pt x="3668" y="2030"/>
                  </a:cubicBezTo>
                  <a:cubicBezTo>
                    <a:pt x="3943" y="2038"/>
                    <a:pt x="4219" y="2044"/>
                    <a:pt x="4496" y="2044"/>
                  </a:cubicBezTo>
                  <a:cubicBezTo>
                    <a:pt x="4556" y="2044"/>
                    <a:pt x="4616" y="2044"/>
                    <a:pt x="4675" y="2043"/>
                  </a:cubicBezTo>
                  <a:cubicBezTo>
                    <a:pt x="4733" y="2043"/>
                    <a:pt x="4803" y="2048"/>
                    <a:pt x="4876" y="2048"/>
                  </a:cubicBezTo>
                  <a:cubicBezTo>
                    <a:pt x="4990" y="2048"/>
                    <a:pt x="5109" y="2037"/>
                    <a:pt x="5195" y="1979"/>
                  </a:cubicBezTo>
                  <a:cubicBezTo>
                    <a:pt x="5321" y="1890"/>
                    <a:pt x="5365" y="1729"/>
                    <a:pt x="5372" y="1552"/>
                  </a:cubicBezTo>
                  <a:cubicBezTo>
                    <a:pt x="5590" y="1577"/>
                    <a:pt x="5844" y="1612"/>
                    <a:pt x="6088" y="1612"/>
                  </a:cubicBezTo>
                  <a:cubicBezTo>
                    <a:pt x="6238" y="1612"/>
                    <a:pt x="6385" y="1598"/>
                    <a:pt x="6516" y="1562"/>
                  </a:cubicBezTo>
                  <a:cubicBezTo>
                    <a:pt x="6567" y="1545"/>
                    <a:pt x="6574" y="1463"/>
                    <a:pt x="6516" y="1453"/>
                  </a:cubicBezTo>
                  <a:cubicBezTo>
                    <a:pt x="6435" y="1437"/>
                    <a:pt x="6353" y="1433"/>
                    <a:pt x="6271" y="1433"/>
                  </a:cubicBezTo>
                  <a:cubicBezTo>
                    <a:pt x="6172" y="1433"/>
                    <a:pt x="6072" y="1439"/>
                    <a:pt x="5973" y="1439"/>
                  </a:cubicBezTo>
                  <a:cubicBezTo>
                    <a:pt x="5772" y="1439"/>
                    <a:pt x="5574" y="1432"/>
                    <a:pt x="5372" y="1429"/>
                  </a:cubicBezTo>
                  <a:cubicBezTo>
                    <a:pt x="5369" y="1313"/>
                    <a:pt x="5355" y="1200"/>
                    <a:pt x="5345" y="1101"/>
                  </a:cubicBezTo>
                  <a:close/>
                  <a:moveTo>
                    <a:pt x="3817" y="0"/>
                  </a:moveTo>
                  <a:cubicBezTo>
                    <a:pt x="3786" y="0"/>
                    <a:pt x="3753" y="3"/>
                    <a:pt x="3719" y="8"/>
                  </a:cubicBezTo>
                  <a:cubicBezTo>
                    <a:pt x="3357" y="66"/>
                    <a:pt x="3145" y="408"/>
                    <a:pt x="3094" y="756"/>
                  </a:cubicBezTo>
                  <a:cubicBezTo>
                    <a:pt x="3087" y="739"/>
                    <a:pt x="3074" y="725"/>
                    <a:pt x="3060" y="718"/>
                  </a:cubicBezTo>
                  <a:cubicBezTo>
                    <a:pt x="2989" y="691"/>
                    <a:pt x="2905" y="681"/>
                    <a:pt x="2817" y="681"/>
                  </a:cubicBezTo>
                  <a:cubicBezTo>
                    <a:pt x="2671" y="681"/>
                    <a:pt x="2517" y="709"/>
                    <a:pt x="2397" y="732"/>
                  </a:cubicBezTo>
                  <a:cubicBezTo>
                    <a:pt x="2370" y="739"/>
                    <a:pt x="2350" y="763"/>
                    <a:pt x="2350" y="794"/>
                  </a:cubicBezTo>
                  <a:cubicBezTo>
                    <a:pt x="2350" y="797"/>
                    <a:pt x="2343" y="797"/>
                    <a:pt x="2343" y="804"/>
                  </a:cubicBezTo>
                  <a:cubicBezTo>
                    <a:pt x="2336" y="855"/>
                    <a:pt x="2322" y="916"/>
                    <a:pt x="2309" y="981"/>
                  </a:cubicBezTo>
                  <a:cubicBezTo>
                    <a:pt x="2059" y="928"/>
                    <a:pt x="1788" y="907"/>
                    <a:pt x="1514" y="907"/>
                  </a:cubicBezTo>
                  <a:cubicBezTo>
                    <a:pt x="1171" y="907"/>
                    <a:pt x="825" y="940"/>
                    <a:pt x="512" y="981"/>
                  </a:cubicBezTo>
                  <a:cubicBezTo>
                    <a:pt x="482" y="985"/>
                    <a:pt x="458" y="1016"/>
                    <a:pt x="461" y="1046"/>
                  </a:cubicBezTo>
                  <a:cubicBezTo>
                    <a:pt x="451" y="1046"/>
                    <a:pt x="437" y="1050"/>
                    <a:pt x="430" y="1056"/>
                  </a:cubicBezTo>
                  <a:cubicBezTo>
                    <a:pt x="174" y="1272"/>
                    <a:pt x="161" y="1429"/>
                    <a:pt x="116" y="1760"/>
                  </a:cubicBezTo>
                  <a:cubicBezTo>
                    <a:pt x="0" y="2583"/>
                    <a:pt x="82" y="3502"/>
                    <a:pt x="89" y="4332"/>
                  </a:cubicBezTo>
                  <a:cubicBezTo>
                    <a:pt x="103" y="5978"/>
                    <a:pt x="171" y="7627"/>
                    <a:pt x="287" y="9270"/>
                  </a:cubicBezTo>
                  <a:cubicBezTo>
                    <a:pt x="287" y="9305"/>
                    <a:pt x="315" y="9333"/>
                    <a:pt x="350" y="9333"/>
                  </a:cubicBezTo>
                  <a:cubicBezTo>
                    <a:pt x="355" y="9333"/>
                    <a:pt x="360" y="9333"/>
                    <a:pt x="365" y="9331"/>
                  </a:cubicBezTo>
                  <a:cubicBezTo>
                    <a:pt x="492" y="9483"/>
                    <a:pt x="820" y="9528"/>
                    <a:pt x="1189" y="9528"/>
                  </a:cubicBezTo>
                  <a:cubicBezTo>
                    <a:pt x="1715" y="9528"/>
                    <a:pt x="2327" y="9437"/>
                    <a:pt x="2561" y="9437"/>
                  </a:cubicBezTo>
                  <a:cubicBezTo>
                    <a:pt x="3552" y="9437"/>
                    <a:pt x="4544" y="9446"/>
                    <a:pt x="5535" y="9446"/>
                  </a:cubicBezTo>
                  <a:cubicBezTo>
                    <a:pt x="6031" y="9446"/>
                    <a:pt x="6526" y="9444"/>
                    <a:pt x="7022" y="9437"/>
                  </a:cubicBezTo>
                  <a:cubicBezTo>
                    <a:pt x="7039" y="9437"/>
                    <a:pt x="7059" y="9424"/>
                    <a:pt x="7066" y="9407"/>
                  </a:cubicBezTo>
                  <a:cubicBezTo>
                    <a:pt x="7165" y="9379"/>
                    <a:pt x="7250" y="9318"/>
                    <a:pt x="7312" y="9236"/>
                  </a:cubicBezTo>
                  <a:cubicBezTo>
                    <a:pt x="7332" y="9229"/>
                    <a:pt x="7346" y="9208"/>
                    <a:pt x="7346" y="9188"/>
                  </a:cubicBezTo>
                  <a:lnTo>
                    <a:pt x="7346" y="9164"/>
                  </a:lnTo>
                  <a:cubicBezTo>
                    <a:pt x="7353" y="9140"/>
                    <a:pt x="7360" y="9113"/>
                    <a:pt x="7360" y="9085"/>
                  </a:cubicBezTo>
                  <a:cubicBezTo>
                    <a:pt x="7356" y="9075"/>
                    <a:pt x="7353" y="9068"/>
                    <a:pt x="7349" y="9058"/>
                  </a:cubicBezTo>
                  <a:cubicBezTo>
                    <a:pt x="7435" y="6493"/>
                    <a:pt x="7452" y="3816"/>
                    <a:pt x="7192" y="1265"/>
                  </a:cubicBezTo>
                  <a:cubicBezTo>
                    <a:pt x="7192" y="1239"/>
                    <a:pt x="7172" y="1220"/>
                    <a:pt x="7147" y="1220"/>
                  </a:cubicBezTo>
                  <a:cubicBezTo>
                    <a:pt x="7145" y="1220"/>
                    <a:pt x="7143" y="1220"/>
                    <a:pt x="7141" y="1220"/>
                  </a:cubicBezTo>
                  <a:cubicBezTo>
                    <a:pt x="7015" y="1056"/>
                    <a:pt x="6817" y="1012"/>
                    <a:pt x="6612" y="995"/>
                  </a:cubicBezTo>
                  <a:cubicBezTo>
                    <a:pt x="6404" y="980"/>
                    <a:pt x="6196" y="972"/>
                    <a:pt x="5989" y="972"/>
                  </a:cubicBezTo>
                  <a:cubicBezTo>
                    <a:pt x="5770" y="972"/>
                    <a:pt x="5552" y="981"/>
                    <a:pt x="5335" y="998"/>
                  </a:cubicBezTo>
                  <a:cubicBezTo>
                    <a:pt x="5331" y="971"/>
                    <a:pt x="5331" y="944"/>
                    <a:pt x="5328" y="920"/>
                  </a:cubicBezTo>
                  <a:cubicBezTo>
                    <a:pt x="5328" y="876"/>
                    <a:pt x="5292" y="842"/>
                    <a:pt x="5250" y="842"/>
                  </a:cubicBezTo>
                  <a:cubicBezTo>
                    <a:pt x="5243" y="842"/>
                    <a:pt x="5236" y="843"/>
                    <a:pt x="5229" y="845"/>
                  </a:cubicBezTo>
                  <a:cubicBezTo>
                    <a:pt x="5222" y="835"/>
                    <a:pt x="5212" y="828"/>
                    <a:pt x="5201" y="824"/>
                  </a:cubicBezTo>
                  <a:cubicBezTo>
                    <a:pt x="5148" y="804"/>
                    <a:pt x="5090" y="798"/>
                    <a:pt x="5029" y="798"/>
                  </a:cubicBezTo>
                  <a:cubicBezTo>
                    <a:pt x="4969" y="798"/>
                    <a:pt x="4908" y="804"/>
                    <a:pt x="4850" y="807"/>
                  </a:cubicBezTo>
                  <a:cubicBezTo>
                    <a:pt x="4730" y="811"/>
                    <a:pt x="4607" y="814"/>
                    <a:pt x="4488" y="828"/>
                  </a:cubicBezTo>
                  <a:cubicBezTo>
                    <a:pt x="4443" y="437"/>
                    <a:pt x="4228" y="0"/>
                    <a:pt x="3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90;p55">
              <a:extLst>
                <a:ext uri="{FF2B5EF4-FFF2-40B4-BE49-F238E27FC236}">
                  <a16:creationId xmlns:a16="http://schemas.microsoft.com/office/drawing/2014/main" id="{EF7DD5F4-AD17-438B-A26E-23FBFA261030}"/>
                </a:ext>
              </a:extLst>
            </p:cNvPr>
            <p:cNvSpPr/>
            <p:nvPr/>
          </p:nvSpPr>
          <p:spPr>
            <a:xfrm>
              <a:off x="3550536" y="3754520"/>
              <a:ext cx="16360" cy="3981"/>
            </a:xfrm>
            <a:custGeom>
              <a:avLst/>
              <a:gdLst/>
              <a:ahLst/>
              <a:cxnLst/>
              <a:rect l="l" t="t" r="r" b="b"/>
              <a:pathLst>
                <a:path w="637" h="155" extrusionOk="0">
                  <a:moveTo>
                    <a:pt x="590" y="0"/>
                  </a:moveTo>
                  <a:cubicBezTo>
                    <a:pt x="589" y="0"/>
                    <a:pt x="588" y="0"/>
                    <a:pt x="586" y="1"/>
                  </a:cubicBezTo>
                  <a:cubicBezTo>
                    <a:pt x="399" y="28"/>
                    <a:pt x="218" y="69"/>
                    <a:pt x="30" y="106"/>
                  </a:cubicBezTo>
                  <a:cubicBezTo>
                    <a:pt x="1" y="110"/>
                    <a:pt x="11" y="155"/>
                    <a:pt x="38" y="155"/>
                  </a:cubicBezTo>
                  <a:cubicBezTo>
                    <a:pt x="40" y="155"/>
                    <a:pt x="41" y="155"/>
                    <a:pt x="43" y="154"/>
                  </a:cubicBezTo>
                  <a:cubicBezTo>
                    <a:pt x="228" y="123"/>
                    <a:pt x="416" y="96"/>
                    <a:pt x="600" y="55"/>
                  </a:cubicBezTo>
                  <a:cubicBezTo>
                    <a:pt x="636" y="49"/>
                    <a:pt x="622" y="0"/>
                    <a:pt x="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42" name="Picture 2" descr="Bahaya Pergaulan Bebas di Kalangan Remaja - Kompasiana.com">
            <a:extLst>
              <a:ext uri="{FF2B5EF4-FFF2-40B4-BE49-F238E27FC236}">
                <a16:creationId xmlns:a16="http://schemas.microsoft.com/office/drawing/2014/main" id="{F7DF63DC-1D77-4621-A4BA-2FAF5F22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82" y="880519"/>
            <a:ext cx="2631337" cy="130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5"/>
          <p:cNvSpPr txBox="1">
            <a:spLocks noGrp="1"/>
          </p:cNvSpPr>
          <p:nvPr>
            <p:ph type="title"/>
          </p:nvPr>
        </p:nvSpPr>
        <p:spPr>
          <a:xfrm flipH="1">
            <a:off x="1572496" y="95416"/>
            <a:ext cx="5597718" cy="52205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</a:rPr>
              <a:t>TANGGAPAN TENTANG PERGAULAN BEBAS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1"/>
          </p:nvPr>
        </p:nvSpPr>
        <p:spPr>
          <a:xfrm flipH="1">
            <a:off x="540688" y="874643"/>
            <a:ext cx="6162259" cy="39040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 err="1"/>
              <a:t>Pergaulan</a:t>
            </a:r>
            <a:r>
              <a:rPr lang="en-ID" sz="1400" dirty="0"/>
              <a:t> </a:t>
            </a:r>
            <a:r>
              <a:rPr lang="en-ID" sz="1400" dirty="0" err="1"/>
              <a:t>bebas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salah </a:t>
            </a:r>
            <a:r>
              <a:rPr lang="en-ID" sz="1400" dirty="0" err="1"/>
              <a:t>satu</a:t>
            </a:r>
            <a:r>
              <a:rPr lang="en-ID" sz="1400" dirty="0"/>
              <a:t> </a:t>
            </a:r>
            <a:r>
              <a:rPr lang="en-ID" sz="1400" dirty="0" err="1"/>
              <a:t>bentuk</a:t>
            </a:r>
            <a:r>
              <a:rPr lang="en-ID" sz="1400" dirty="0"/>
              <a:t> </a:t>
            </a:r>
            <a:r>
              <a:rPr lang="en-ID" sz="1400" dirty="0" err="1"/>
              <a:t>perilaku</a:t>
            </a:r>
            <a:r>
              <a:rPr lang="en-ID" sz="1400" dirty="0"/>
              <a:t> </a:t>
            </a:r>
            <a:r>
              <a:rPr lang="en-ID" sz="1400" dirty="0" err="1"/>
              <a:t>meyimpang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norma-norma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aturan</a:t>
            </a:r>
            <a:r>
              <a:rPr lang="en-ID" sz="1400" dirty="0"/>
              <a:t> yang </a:t>
            </a:r>
            <a:r>
              <a:rPr lang="en-ID" sz="1400" dirty="0" err="1"/>
              <a:t>ada</a:t>
            </a:r>
            <a:r>
              <a:rPr lang="en-ID" sz="1400" dirty="0"/>
              <a:t> dan </a:t>
            </a:r>
            <a:r>
              <a:rPr lang="en-ID" sz="1400" dirty="0" err="1"/>
              <a:t>melanggar</a:t>
            </a:r>
            <a:r>
              <a:rPr lang="en-ID" sz="1400" dirty="0"/>
              <a:t> </a:t>
            </a:r>
            <a:r>
              <a:rPr lang="en-ID" sz="1400" dirty="0" err="1"/>
              <a:t>hukum</a:t>
            </a:r>
            <a:r>
              <a:rPr lang="en-ID" sz="1400" dirty="0"/>
              <a:t> negara. </a:t>
            </a:r>
            <a:r>
              <a:rPr lang="en-ID" sz="1400" dirty="0" err="1"/>
              <a:t>Pergaulan</a:t>
            </a:r>
            <a:r>
              <a:rPr lang="en-ID" sz="1400" dirty="0"/>
              <a:t> </a:t>
            </a:r>
            <a:r>
              <a:rPr lang="en-ID" sz="1400" dirty="0" err="1"/>
              <a:t>bebas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bisa</a:t>
            </a:r>
            <a:r>
              <a:rPr lang="en-ID" sz="1400" dirty="0"/>
              <a:t> </a:t>
            </a:r>
            <a:r>
              <a:rPr lang="en-ID" sz="1400" dirty="0" err="1"/>
              <a:t>terjadi</a:t>
            </a:r>
            <a:r>
              <a:rPr lang="en-ID" sz="1400" dirty="0"/>
              <a:t> </a:t>
            </a:r>
            <a:r>
              <a:rPr lang="en-ID" sz="1400" dirty="0" err="1"/>
              <a:t>karena</a:t>
            </a:r>
            <a:r>
              <a:rPr lang="en-ID" sz="1400" dirty="0"/>
              <a:t> </a:t>
            </a:r>
            <a:r>
              <a:rPr lang="en-ID" sz="1400" dirty="0" err="1"/>
              <a:t>pengaruh</a:t>
            </a:r>
            <a:r>
              <a:rPr lang="en-ID" sz="1400" dirty="0"/>
              <a:t> orang lain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timbul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diri</a:t>
            </a:r>
            <a:r>
              <a:rPr lang="en-ID" sz="1400" dirty="0"/>
              <a:t> </a:t>
            </a:r>
            <a:r>
              <a:rPr lang="en-ID" sz="1400" dirty="0" err="1"/>
              <a:t>sendiri</a:t>
            </a:r>
            <a:r>
              <a:rPr lang="en-ID" sz="1400" dirty="0"/>
              <a:t>. </a:t>
            </a:r>
            <a:r>
              <a:rPr lang="en-ID" sz="1400" dirty="0" err="1"/>
              <a:t>Selain</a:t>
            </a:r>
            <a:r>
              <a:rPr lang="en-ID" sz="1400" dirty="0"/>
              <a:t> </a:t>
            </a:r>
            <a:r>
              <a:rPr lang="en-ID" sz="1400" dirty="0" err="1"/>
              <a:t>merugikan</a:t>
            </a:r>
            <a:r>
              <a:rPr lang="en-ID" sz="1400" dirty="0"/>
              <a:t> </a:t>
            </a:r>
            <a:r>
              <a:rPr lang="en-ID" sz="1400" dirty="0" err="1"/>
              <a:t>diri</a:t>
            </a:r>
            <a:r>
              <a:rPr lang="en-ID" sz="1400" dirty="0"/>
              <a:t> </a:t>
            </a:r>
            <a:r>
              <a:rPr lang="en-ID" sz="1400" dirty="0" err="1"/>
              <a:t>sendiri</a:t>
            </a:r>
            <a:r>
              <a:rPr lang="en-ID" sz="1400" dirty="0"/>
              <a:t>, </a:t>
            </a:r>
            <a:r>
              <a:rPr lang="en-ID" sz="1400" dirty="0" err="1"/>
              <a:t>pergaulan</a:t>
            </a:r>
            <a:r>
              <a:rPr lang="en-ID" sz="1400" dirty="0"/>
              <a:t> </a:t>
            </a:r>
            <a:r>
              <a:rPr lang="en-ID" sz="1400" dirty="0" err="1"/>
              <a:t>bebas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merugikan</a:t>
            </a:r>
            <a:r>
              <a:rPr lang="en-ID" sz="1400" dirty="0"/>
              <a:t> orang lain.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 err="1"/>
              <a:t>saya</a:t>
            </a:r>
            <a:r>
              <a:rPr lang="en-ID" sz="1400" dirty="0"/>
              <a:t> </a:t>
            </a:r>
            <a:r>
              <a:rPr lang="en-ID" sz="1400" dirty="0" err="1"/>
              <a:t>memilih</a:t>
            </a:r>
            <a:r>
              <a:rPr lang="en-ID" sz="1400" dirty="0"/>
              <a:t> </a:t>
            </a:r>
            <a:r>
              <a:rPr lang="en-ID" sz="1400" dirty="0" err="1"/>
              <a:t>tema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karena</a:t>
            </a:r>
            <a:r>
              <a:rPr lang="en-ID" sz="1400" dirty="0"/>
              <a:t> </a:t>
            </a:r>
            <a:r>
              <a:rPr lang="en-ID" sz="1400" dirty="0" err="1"/>
              <a:t>saya</a:t>
            </a:r>
            <a:r>
              <a:rPr lang="en-ID" sz="1400" dirty="0"/>
              <a:t> </a:t>
            </a:r>
            <a:r>
              <a:rPr lang="en-ID" sz="1400" dirty="0" err="1"/>
              <a:t>berfikir</a:t>
            </a:r>
            <a:r>
              <a:rPr lang="en-ID" sz="1400" dirty="0"/>
              <a:t> di era </a:t>
            </a:r>
            <a:r>
              <a:rPr lang="en-ID" sz="1400" dirty="0" err="1"/>
              <a:t>globalisasi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sudah</a:t>
            </a:r>
            <a:r>
              <a:rPr lang="en-ID" sz="1400" dirty="0"/>
              <a:t> </a:t>
            </a:r>
            <a:r>
              <a:rPr lang="en-ID" sz="1400" dirty="0" err="1"/>
              <a:t>banyak</a:t>
            </a:r>
            <a:r>
              <a:rPr lang="en-ID" sz="1400" dirty="0"/>
              <a:t> orang </a:t>
            </a:r>
            <a:r>
              <a:rPr lang="en-ID" sz="1400" dirty="0" err="1"/>
              <a:t>terjerumus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dirty="0" err="1"/>
              <a:t>pergaulan</a:t>
            </a:r>
            <a:r>
              <a:rPr lang="en-ID" sz="1400" dirty="0"/>
              <a:t> </a:t>
            </a:r>
            <a:r>
              <a:rPr lang="en-ID" sz="1400" dirty="0" err="1"/>
              <a:t>bebas</a:t>
            </a:r>
            <a:r>
              <a:rPr lang="en-ID" sz="1400" dirty="0"/>
              <a:t> </a:t>
            </a:r>
            <a:r>
              <a:rPr lang="en-ID" sz="1400" dirty="0" err="1"/>
              <a:t>apalagi</a:t>
            </a:r>
            <a:r>
              <a:rPr lang="en-ID" sz="1400" dirty="0"/>
              <a:t> di </a:t>
            </a:r>
            <a:r>
              <a:rPr lang="en-ID" sz="1400" dirty="0" err="1"/>
              <a:t>kalangan</a:t>
            </a:r>
            <a:r>
              <a:rPr lang="en-ID" sz="1400" dirty="0"/>
              <a:t> </a:t>
            </a:r>
            <a:r>
              <a:rPr lang="en-ID" sz="1400" dirty="0" err="1"/>
              <a:t>anak-anak</a:t>
            </a:r>
            <a:r>
              <a:rPr lang="en-ID" sz="1400" dirty="0"/>
              <a:t> dan </a:t>
            </a:r>
            <a:r>
              <a:rPr lang="en-ID" sz="1400" dirty="0" err="1"/>
              <a:t>remaja</a:t>
            </a:r>
            <a:r>
              <a:rPr lang="en-ID" sz="1400" dirty="0"/>
              <a:t>. </a:t>
            </a:r>
            <a:r>
              <a:rPr lang="en-ID" sz="1400" dirty="0" err="1"/>
              <a:t>Misalkan</a:t>
            </a:r>
            <a:r>
              <a:rPr lang="en-ID" sz="1400" dirty="0"/>
              <a:t> </a:t>
            </a:r>
            <a:r>
              <a:rPr lang="en-ID" sz="1400" dirty="0" err="1"/>
              <a:t>berpacaran</a:t>
            </a:r>
            <a:r>
              <a:rPr lang="en-ID" sz="1400" dirty="0"/>
              <a:t>, </a:t>
            </a:r>
            <a:r>
              <a:rPr lang="en-ID" sz="1400" dirty="0" err="1"/>
              <a:t>hal</a:t>
            </a:r>
            <a:r>
              <a:rPr lang="en-ID" sz="1400" dirty="0"/>
              <a:t> </a:t>
            </a:r>
            <a:r>
              <a:rPr lang="en-ID" sz="1400" dirty="0" err="1"/>
              <a:t>berpacaran</a:t>
            </a:r>
            <a:r>
              <a:rPr lang="en-ID" sz="1400" dirty="0"/>
              <a:t> </a:t>
            </a:r>
            <a:r>
              <a:rPr lang="en-ID" sz="1400" dirty="0" err="1"/>
              <a:t>seharusnya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ada</a:t>
            </a:r>
            <a:r>
              <a:rPr lang="en-ID" sz="1400" dirty="0"/>
              <a:t> </a:t>
            </a:r>
            <a:r>
              <a:rPr lang="en-ID" sz="1400" dirty="0" err="1"/>
              <a:t>apalagi</a:t>
            </a:r>
            <a:r>
              <a:rPr lang="en-ID" sz="1400" dirty="0"/>
              <a:t> </a:t>
            </a:r>
            <a:r>
              <a:rPr lang="en-ID" sz="1400" dirty="0" err="1"/>
              <a:t>menurut</a:t>
            </a:r>
            <a:r>
              <a:rPr lang="en-ID" sz="1400" dirty="0"/>
              <a:t> agama. </a:t>
            </a:r>
            <a:r>
              <a:rPr lang="en-ID" sz="1400" dirty="0" err="1"/>
              <a:t>Contoh</a:t>
            </a:r>
            <a:r>
              <a:rPr lang="en-ID" sz="1400" dirty="0"/>
              <a:t> lain </a:t>
            </a:r>
            <a:r>
              <a:rPr lang="en-ID" sz="1400" dirty="0" err="1"/>
              <a:t>minum</a:t>
            </a:r>
            <a:r>
              <a:rPr lang="en-ID" sz="1400" dirty="0"/>
              <a:t> </a:t>
            </a:r>
            <a:r>
              <a:rPr lang="en-ID" sz="1400" dirty="0" err="1"/>
              <a:t>alkohol</a:t>
            </a:r>
            <a:r>
              <a:rPr lang="en-ID" sz="1400" dirty="0"/>
              <a:t>, </a:t>
            </a:r>
            <a:r>
              <a:rPr lang="en-ID" sz="1400" dirty="0" err="1"/>
              <a:t>penggunaan</a:t>
            </a:r>
            <a:r>
              <a:rPr lang="en-ID" sz="1400" dirty="0"/>
              <a:t> </a:t>
            </a:r>
            <a:r>
              <a:rPr lang="en-ID" sz="1400" dirty="0" err="1"/>
              <a:t>narkoba</a:t>
            </a:r>
            <a:r>
              <a:rPr lang="en-ID" sz="1400" dirty="0"/>
              <a:t>, </a:t>
            </a:r>
            <a:r>
              <a:rPr lang="en-ID" sz="1400" dirty="0" err="1"/>
              <a:t>menonton</a:t>
            </a:r>
            <a:r>
              <a:rPr lang="en-ID" sz="1400" dirty="0"/>
              <a:t> </a:t>
            </a:r>
            <a:r>
              <a:rPr lang="en-ID" sz="1400" dirty="0" err="1"/>
              <a:t>pornografi</a:t>
            </a:r>
            <a:r>
              <a:rPr lang="en-ID" sz="1400" dirty="0"/>
              <a:t>. Hal </a:t>
            </a:r>
            <a:r>
              <a:rPr lang="en-ID" sz="1400" dirty="0" err="1"/>
              <a:t>seperti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jarang</a:t>
            </a:r>
            <a:r>
              <a:rPr lang="en-ID" sz="1400" dirty="0"/>
              <a:t> </a:t>
            </a:r>
            <a:r>
              <a:rPr lang="en-ID" sz="1400" dirty="0" err="1"/>
              <a:t>lagi</a:t>
            </a:r>
            <a:r>
              <a:rPr lang="en-ID" sz="1400" dirty="0"/>
              <a:t> di </a:t>
            </a:r>
            <a:r>
              <a:rPr lang="en-ID" sz="1400" dirty="0" err="1"/>
              <a:t>temui</a:t>
            </a:r>
            <a:r>
              <a:rPr lang="en-ID" sz="1400" dirty="0"/>
              <a:t> di </a:t>
            </a:r>
            <a:r>
              <a:rPr lang="en-ID" sz="1400" dirty="0" err="1"/>
              <a:t>lingkungan</a:t>
            </a:r>
            <a:r>
              <a:rPr lang="en-ID" sz="1400" dirty="0"/>
              <a:t>. </a:t>
            </a:r>
            <a:r>
              <a:rPr lang="en-ID" sz="1400" dirty="0" err="1"/>
              <a:t>Dampak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pergaulan</a:t>
            </a:r>
            <a:r>
              <a:rPr lang="en-ID" sz="1400" dirty="0"/>
              <a:t> </a:t>
            </a:r>
            <a:r>
              <a:rPr lang="en-ID" sz="1400" dirty="0" err="1"/>
              <a:t>bebas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adanya</a:t>
            </a:r>
            <a:r>
              <a:rPr lang="en-ID" sz="1400" dirty="0"/>
              <a:t> </a:t>
            </a:r>
            <a:r>
              <a:rPr lang="en-ID" sz="1400" dirty="0" err="1"/>
              <a:t>ketergantungan</a:t>
            </a:r>
            <a:r>
              <a:rPr lang="en-ID" sz="1400" dirty="0"/>
              <a:t> </a:t>
            </a:r>
            <a:r>
              <a:rPr lang="en-ID" sz="1400" dirty="0" err="1"/>
              <a:t>baik</a:t>
            </a:r>
            <a:r>
              <a:rPr lang="en-ID" sz="1400" dirty="0"/>
              <a:t> </a:t>
            </a:r>
            <a:r>
              <a:rPr lang="en-ID" sz="1400" dirty="0" err="1"/>
              <a:t>itu</a:t>
            </a:r>
            <a:r>
              <a:rPr lang="en-ID" sz="1400" dirty="0"/>
              <a:t> pada </a:t>
            </a:r>
            <a:r>
              <a:rPr lang="en-ID" sz="1400" dirty="0" err="1"/>
              <a:t>obat-obat</a:t>
            </a:r>
            <a:r>
              <a:rPr lang="en-ID" sz="1400" dirty="0"/>
              <a:t> </a:t>
            </a:r>
            <a:r>
              <a:rPr lang="en-ID" sz="1400" dirty="0" err="1"/>
              <a:t>terlarang</a:t>
            </a:r>
            <a:r>
              <a:rPr lang="en-ID" sz="1400" dirty="0"/>
              <a:t>, </a:t>
            </a:r>
            <a:r>
              <a:rPr lang="en-ID" sz="1400" dirty="0" err="1"/>
              <a:t>pornografi,alkohol</a:t>
            </a:r>
            <a:r>
              <a:rPr lang="en-ID" sz="1400" dirty="0"/>
              <a:t>. </a:t>
            </a:r>
            <a:r>
              <a:rPr lang="en-ID" sz="1400" dirty="0" err="1"/>
              <a:t>Selain</a:t>
            </a:r>
            <a:r>
              <a:rPr lang="en-ID" sz="1400" dirty="0"/>
              <a:t> </a:t>
            </a:r>
            <a:r>
              <a:rPr lang="en-ID" sz="1400" dirty="0" err="1"/>
              <a:t>itu</a:t>
            </a:r>
            <a:r>
              <a:rPr lang="en-ID" sz="1400" dirty="0"/>
              <a:t> juga </a:t>
            </a:r>
            <a:r>
              <a:rPr lang="en-ID" sz="1400" dirty="0" err="1"/>
              <a:t>adanya</a:t>
            </a:r>
            <a:r>
              <a:rPr lang="en-ID" sz="1400" dirty="0"/>
              <a:t> </a:t>
            </a:r>
            <a:r>
              <a:rPr lang="en-ID" sz="1400" dirty="0" err="1"/>
              <a:t>seks</a:t>
            </a:r>
            <a:r>
              <a:rPr lang="en-ID" sz="1400" dirty="0"/>
              <a:t> </a:t>
            </a:r>
            <a:r>
              <a:rPr lang="en-ID" sz="1400" dirty="0" err="1"/>
              <a:t>bebas</a:t>
            </a:r>
            <a:r>
              <a:rPr lang="en-ID" sz="1400" dirty="0"/>
              <a:t>, </a:t>
            </a:r>
            <a:r>
              <a:rPr lang="en-ID" sz="1400" dirty="0" err="1"/>
              <a:t>kriminalitas</a:t>
            </a:r>
            <a:r>
              <a:rPr lang="en-ID" sz="1400" dirty="0"/>
              <a:t>, </a:t>
            </a:r>
            <a:r>
              <a:rPr lang="en-ID" sz="1400" dirty="0" err="1"/>
              <a:t>kesehatan</a:t>
            </a:r>
            <a:r>
              <a:rPr lang="en-ID" sz="1400" dirty="0"/>
              <a:t> yang </a:t>
            </a:r>
            <a:r>
              <a:rPr lang="en-ID" sz="1400" dirty="0" err="1"/>
              <a:t>semakin</a:t>
            </a:r>
            <a:r>
              <a:rPr lang="en-ID" sz="1400" dirty="0"/>
              <a:t> </a:t>
            </a:r>
            <a:r>
              <a:rPr lang="en-ID" sz="1400" dirty="0" err="1"/>
              <a:t>menurun</a:t>
            </a:r>
            <a:r>
              <a:rPr lang="en-ID" sz="1400" dirty="0"/>
              <a:t> ,dan </a:t>
            </a:r>
            <a:r>
              <a:rPr lang="en-ID" sz="1400" dirty="0" err="1"/>
              <a:t>hubungan</a:t>
            </a:r>
            <a:r>
              <a:rPr lang="en-ID" sz="1400" dirty="0"/>
              <a:t> </a:t>
            </a:r>
            <a:r>
              <a:rPr lang="en-ID" sz="1400" dirty="0" err="1"/>
              <a:t>keluarga</a:t>
            </a:r>
            <a:r>
              <a:rPr lang="en-ID" sz="1400" dirty="0"/>
              <a:t> yang </a:t>
            </a:r>
            <a:r>
              <a:rPr lang="en-ID" sz="1400" dirty="0" err="1"/>
              <a:t>merenggang</a:t>
            </a:r>
            <a:r>
              <a:rPr lang="en-ID" sz="1400" dirty="0"/>
              <a:t>. </a:t>
            </a:r>
            <a:r>
              <a:rPr lang="en-ID" sz="1400" dirty="0" err="1"/>
              <a:t>Keluarga</a:t>
            </a:r>
            <a:r>
              <a:rPr lang="en-ID" sz="1400" dirty="0"/>
              <a:t> </a:t>
            </a:r>
            <a:r>
              <a:rPr lang="en-ID" sz="1400" dirty="0" err="1"/>
              <a:t>sangatlah</a:t>
            </a:r>
            <a:r>
              <a:rPr lang="en-ID" sz="1400" dirty="0"/>
              <a:t> </a:t>
            </a:r>
            <a:r>
              <a:rPr lang="en-ID" sz="1400" dirty="0" err="1"/>
              <a:t>berperan</a:t>
            </a:r>
            <a:r>
              <a:rPr lang="en-ID" sz="1400" dirty="0"/>
              <a:t> </a:t>
            </a:r>
            <a:r>
              <a:rPr lang="en-ID" sz="1400" dirty="0" err="1"/>
              <a:t>penting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mendidik</a:t>
            </a:r>
            <a:r>
              <a:rPr lang="en-ID" sz="1400" dirty="0"/>
              <a:t> </a:t>
            </a:r>
            <a:r>
              <a:rPr lang="en-ID" sz="1400" dirty="0" err="1"/>
              <a:t>anak</a:t>
            </a:r>
            <a:r>
              <a:rPr lang="en-ID" sz="1400" dirty="0"/>
              <a:t> </a:t>
            </a:r>
            <a:r>
              <a:rPr lang="en-ID" sz="1400" dirty="0" err="1"/>
              <a:t>sejak</a:t>
            </a:r>
            <a:r>
              <a:rPr lang="en-ID" sz="1400" dirty="0"/>
              <a:t> </a:t>
            </a:r>
            <a:r>
              <a:rPr lang="en-ID" sz="1400" dirty="0" err="1"/>
              <a:t>dini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tetap</a:t>
            </a:r>
            <a:r>
              <a:rPr lang="en-ID" sz="1400" dirty="0"/>
              <a:t> </a:t>
            </a:r>
            <a:r>
              <a:rPr lang="en-ID" sz="1400" dirty="0" err="1"/>
              <a:t>melakukan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 </a:t>
            </a:r>
            <a:r>
              <a:rPr lang="en-ID" sz="1400" dirty="0" err="1"/>
              <a:t>positif</a:t>
            </a:r>
            <a:r>
              <a:rPr lang="en-ID" sz="1400" dirty="0"/>
              <a:t> dan </a:t>
            </a:r>
            <a:r>
              <a:rPr lang="en-ID" sz="1400" dirty="0" err="1"/>
              <a:t>tetap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pengawasan</a:t>
            </a:r>
            <a:r>
              <a:rPr lang="en-ID" sz="1400" dirty="0"/>
              <a:t> </a:t>
            </a:r>
            <a:r>
              <a:rPr lang="en-ID" sz="1400" dirty="0" err="1"/>
              <a:t>keluarga</a:t>
            </a:r>
            <a:r>
              <a:rPr lang="en-ID" sz="1400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dirty="0"/>
              <a:t>Jadi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pembahasan</a:t>
            </a:r>
            <a:r>
              <a:rPr lang="en-ID" sz="1400" dirty="0"/>
              <a:t> </a:t>
            </a:r>
            <a:r>
              <a:rPr lang="en-ID" sz="1400" dirty="0" err="1"/>
              <a:t>tentang</a:t>
            </a:r>
            <a:r>
              <a:rPr lang="en-ID" sz="1400" dirty="0"/>
              <a:t> </a:t>
            </a:r>
            <a:r>
              <a:rPr lang="en-ID" sz="1400" dirty="0" err="1"/>
              <a:t>pergaulan</a:t>
            </a:r>
            <a:r>
              <a:rPr lang="en-ID" sz="1400" dirty="0"/>
              <a:t> </a:t>
            </a:r>
            <a:r>
              <a:rPr lang="en-ID" sz="1400" dirty="0" err="1"/>
              <a:t>bebas</a:t>
            </a:r>
            <a:r>
              <a:rPr lang="en-ID" sz="1400" dirty="0"/>
              <a:t> </a:t>
            </a:r>
            <a:r>
              <a:rPr lang="en-ID" sz="1400" dirty="0" err="1"/>
              <a:t>ini,kita</a:t>
            </a:r>
            <a:r>
              <a:rPr lang="en-ID" sz="1400" dirty="0"/>
              <a:t> </a:t>
            </a:r>
            <a:r>
              <a:rPr lang="en-ID" sz="1400" dirty="0" err="1"/>
              <a:t>bisa</a:t>
            </a:r>
            <a:r>
              <a:rPr lang="en-ID" sz="1400" dirty="0"/>
              <a:t> </a:t>
            </a:r>
            <a:r>
              <a:rPr lang="en-ID" sz="1400" dirty="0" err="1"/>
              <a:t>lihat</a:t>
            </a:r>
            <a:r>
              <a:rPr lang="en-ID" sz="1400" dirty="0"/>
              <a:t> </a:t>
            </a:r>
            <a:r>
              <a:rPr lang="en-ID" sz="1400" dirty="0" err="1"/>
              <a:t>bahwa</a:t>
            </a:r>
            <a:r>
              <a:rPr lang="en-ID" sz="1400" dirty="0"/>
              <a:t>  </a:t>
            </a:r>
            <a:r>
              <a:rPr lang="en-ID" sz="1400" dirty="0" err="1"/>
              <a:t>pergaulan</a:t>
            </a:r>
            <a:r>
              <a:rPr lang="en-ID" sz="1400" dirty="0"/>
              <a:t> </a:t>
            </a:r>
            <a:r>
              <a:rPr lang="en-ID" sz="1400" dirty="0" err="1"/>
              <a:t>bebas</a:t>
            </a:r>
            <a:r>
              <a:rPr lang="en-ID" sz="1400" dirty="0"/>
              <a:t> </a:t>
            </a:r>
            <a:r>
              <a:rPr lang="en-ID" sz="1400" dirty="0" err="1"/>
              <a:t>itu</a:t>
            </a:r>
            <a:r>
              <a:rPr lang="en-ID" sz="1400" dirty="0"/>
              <a:t> juga  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mempengaruhi</a:t>
            </a:r>
            <a:r>
              <a:rPr lang="en-ID" sz="1400" dirty="0"/>
              <a:t> </a:t>
            </a:r>
            <a:r>
              <a:rPr lang="en-ID" sz="1400" dirty="0" err="1"/>
              <a:t>siapa</a:t>
            </a:r>
            <a:r>
              <a:rPr lang="en-ID" sz="1400" dirty="0"/>
              <a:t> </a:t>
            </a:r>
            <a:r>
              <a:rPr lang="en-ID" sz="1400" dirty="0" err="1"/>
              <a:t>saja.Dan</a:t>
            </a:r>
            <a:r>
              <a:rPr lang="en-ID" sz="1400" dirty="0"/>
              <a:t> </a:t>
            </a:r>
            <a:r>
              <a:rPr lang="en-ID" sz="1400" dirty="0" err="1"/>
              <a:t>hal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 </a:t>
            </a:r>
            <a:r>
              <a:rPr lang="en-ID" sz="1400" dirty="0" err="1"/>
              <a:t>menurut</a:t>
            </a:r>
            <a:r>
              <a:rPr lang="en-ID" sz="1400" dirty="0"/>
              <a:t> </a:t>
            </a:r>
            <a:r>
              <a:rPr lang="en-ID" sz="1400" dirty="0" err="1"/>
              <a:t>pendapat</a:t>
            </a:r>
            <a:r>
              <a:rPr lang="en-ID" sz="1400" dirty="0"/>
              <a:t> </a:t>
            </a:r>
            <a:r>
              <a:rPr lang="en-ID" sz="1400" dirty="0" err="1"/>
              <a:t>saya</a:t>
            </a:r>
            <a:r>
              <a:rPr lang="en-ID" sz="1400" dirty="0"/>
              <a:t> yang paling </a:t>
            </a:r>
            <a:r>
              <a:rPr lang="en-ID" sz="1400" dirty="0" err="1"/>
              <a:t>sering</a:t>
            </a:r>
            <a:r>
              <a:rPr lang="en-ID" sz="1400" dirty="0"/>
              <a:t> </a:t>
            </a:r>
            <a:r>
              <a:rPr lang="en-ID" sz="1400" dirty="0" err="1"/>
              <a:t>terpengaruh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hal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kebanyakan</a:t>
            </a:r>
            <a:r>
              <a:rPr lang="en-ID" sz="1400" dirty="0"/>
              <a:t> </a:t>
            </a:r>
            <a:r>
              <a:rPr lang="en-ID" sz="1400" dirty="0" err="1"/>
              <a:t>dikalangan</a:t>
            </a:r>
            <a:r>
              <a:rPr lang="en-ID" sz="1400" dirty="0"/>
              <a:t> </a:t>
            </a:r>
            <a:r>
              <a:rPr lang="en-ID" sz="1400" dirty="0" err="1"/>
              <a:t>muda</a:t>
            </a:r>
            <a:r>
              <a:rPr lang="en-ID" sz="1400" dirty="0"/>
              <a:t> </a:t>
            </a:r>
            <a:r>
              <a:rPr lang="en-ID" sz="1400" dirty="0" err="1"/>
              <a:t>mudi.dan</a:t>
            </a:r>
            <a:r>
              <a:rPr lang="en-ID" sz="1400" dirty="0"/>
              <a:t> </a:t>
            </a:r>
            <a:r>
              <a:rPr lang="en-ID" sz="1400" dirty="0" err="1"/>
              <a:t>karena</a:t>
            </a:r>
            <a:r>
              <a:rPr lang="en-ID" sz="1400" dirty="0"/>
              <a:t> </a:t>
            </a:r>
            <a:r>
              <a:rPr lang="en-ID" sz="1400" dirty="0" err="1"/>
              <a:t>pergaulan</a:t>
            </a:r>
            <a:r>
              <a:rPr lang="en-ID" sz="1400" dirty="0"/>
              <a:t> </a:t>
            </a:r>
            <a:r>
              <a:rPr lang="en-ID" sz="1400" dirty="0" err="1"/>
              <a:t>bebas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banyak</a:t>
            </a:r>
            <a:r>
              <a:rPr lang="en-ID" sz="1400" dirty="0"/>
              <a:t>  </a:t>
            </a:r>
            <a:r>
              <a:rPr lang="en-ID" sz="1400" dirty="0" err="1"/>
              <a:t>muda</a:t>
            </a:r>
            <a:r>
              <a:rPr lang="en-ID" sz="1400" dirty="0"/>
              <a:t> </a:t>
            </a:r>
            <a:r>
              <a:rPr lang="en-ID" sz="1400" dirty="0" err="1"/>
              <a:t>mudi</a:t>
            </a:r>
            <a:r>
              <a:rPr lang="en-ID" sz="1400" dirty="0"/>
              <a:t>  yang </a:t>
            </a:r>
            <a:r>
              <a:rPr lang="en-ID" sz="1400" dirty="0" err="1"/>
              <a:t>kehilangan</a:t>
            </a:r>
            <a:r>
              <a:rPr lang="en-ID" sz="1400" dirty="0"/>
              <a:t> </a:t>
            </a:r>
            <a:r>
              <a:rPr lang="en-ID" sz="1400" dirty="0" err="1"/>
              <a:t>kehilangan</a:t>
            </a:r>
            <a:r>
              <a:rPr lang="en-ID" sz="1400" dirty="0"/>
              <a:t> </a:t>
            </a:r>
            <a:r>
              <a:rPr lang="en-ID" sz="1400" dirty="0" err="1"/>
              <a:t>tujuan</a:t>
            </a:r>
            <a:r>
              <a:rPr lang="en-ID" sz="1400" dirty="0"/>
              <a:t> </a:t>
            </a:r>
            <a:r>
              <a:rPr lang="en-ID" sz="1400" dirty="0" err="1"/>
              <a:t>hidup</a:t>
            </a:r>
            <a:r>
              <a:rPr lang="en-ID" sz="1400" dirty="0"/>
              <a:t> dan </a:t>
            </a:r>
            <a:r>
              <a:rPr lang="en-ID" sz="1400" dirty="0" err="1"/>
              <a:t>cita</a:t>
            </a:r>
            <a:r>
              <a:rPr lang="en-ID" sz="1400" dirty="0"/>
              <a:t>- </a:t>
            </a:r>
            <a:r>
              <a:rPr lang="en-ID" sz="1400" dirty="0" err="1"/>
              <a:t>cita</a:t>
            </a:r>
            <a:r>
              <a:rPr lang="en-ID" sz="1400" dirty="0"/>
              <a:t> yang </a:t>
            </a:r>
            <a:r>
              <a:rPr lang="en-ID" sz="1400" dirty="0" err="1"/>
              <a:t>dulu</a:t>
            </a:r>
            <a:r>
              <a:rPr lang="en-ID" sz="1400" dirty="0"/>
              <a:t> </a:t>
            </a:r>
            <a:r>
              <a:rPr lang="en-ID" sz="1400" dirty="0" err="1"/>
              <a:t>mereka</a:t>
            </a:r>
            <a:r>
              <a:rPr lang="en-ID" sz="1400" dirty="0"/>
              <a:t> </a:t>
            </a:r>
            <a:r>
              <a:rPr lang="en-ID" sz="1400" dirty="0" err="1"/>
              <a:t>impikan</a:t>
            </a:r>
            <a:r>
              <a:rPr lang="en-ID" sz="1400" dirty="0"/>
              <a:t>.</a:t>
            </a:r>
            <a:endParaRPr sz="1400" dirty="0"/>
          </a:p>
        </p:txBody>
      </p:sp>
      <p:pic>
        <p:nvPicPr>
          <p:cNvPr id="11266" name="Picture 2" descr="Pilih Mana, Menikah Dini atau Pergaulan Bebas? - Kompasiana.com">
            <a:extLst>
              <a:ext uri="{FF2B5EF4-FFF2-40B4-BE49-F238E27FC236}">
                <a16:creationId xmlns:a16="http://schemas.microsoft.com/office/drawing/2014/main" id="{7191959B-36D8-41D7-AD87-FC2495C8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32" y="568018"/>
            <a:ext cx="2115296" cy="141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Striped Right 6">
            <a:hlinkClick r:id="rId5" action="ppaction://hlinksldjump"/>
            <a:extLst>
              <a:ext uri="{FF2B5EF4-FFF2-40B4-BE49-F238E27FC236}">
                <a16:creationId xmlns:a16="http://schemas.microsoft.com/office/drawing/2014/main" id="{6DF79E4D-8A6B-4B32-98F7-DF415AC001B5}"/>
              </a:ext>
            </a:extLst>
          </p:cNvPr>
          <p:cNvSpPr/>
          <p:nvPr/>
        </p:nvSpPr>
        <p:spPr>
          <a:xfrm>
            <a:off x="8537763" y="4778734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rrow: Striped Right 7">
            <a:hlinkClick r:id="rId6" action="ppaction://hlinksldjump"/>
            <a:extLst>
              <a:ext uri="{FF2B5EF4-FFF2-40B4-BE49-F238E27FC236}">
                <a16:creationId xmlns:a16="http://schemas.microsoft.com/office/drawing/2014/main" id="{6F79A6E5-7223-4211-9B2C-CBA7A8394213}"/>
              </a:ext>
            </a:extLst>
          </p:cNvPr>
          <p:cNvSpPr/>
          <p:nvPr/>
        </p:nvSpPr>
        <p:spPr>
          <a:xfrm rot="10800000">
            <a:off x="7450601" y="4648989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ction Button: Go Home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6394B8A-A38D-4C82-A1B0-30C096AAC529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182880" y="143499"/>
            <a:ext cx="6027089" cy="6108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FAKTOR PENYEBAB PERGAULAN BEBAS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Arrow: Striped Right 62">
            <a:hlinkClick r:id="rId4" action="ppaction://hlinksldjump"/>
            <a:extLst>
              <a:ext uri="{FF2B5EF4-FFF2-40B4-BE49-F238E27FC236}">
                <a16:creationId xmlns:a16="http://schemas.microsoft.com/office/drawing/2014/main" id="{4DD70E96-9DE0-4AEE-A8C3-30A046987979}"/>
              </a:ext>
            </a:extLst>
          </p:cNvPr>
          <p:cNvSpPr/>
          <p:nvPr/>
        </p:nvSpPr>
        <p:spPr>
          <a:xfrm>
            <a:off x="8545819" y="4758717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4" name="Arrow: Striped Right 63">
            <a:hlinkClick r:id="rId5" action="ppaction://hlinksldjump"/>
            <a:extLst>
              <a:ext uri="{FF2B5EF4-FFF2-40B4-BE49-F238E27FC236}">
                <a16:creationId xmlns:a16="http://schemas.microsoft.com/office/drawing/2014/main" id="{A34B7710-3024-4636-BAD2-F431FF9A8D58}"/>
              </a:ext>
            </a:extLst>
          </p:cNvPr>
          <p:cNvSpPr/>
          <p:nvPr/>
        </p:nvSpPr>
        <p:spPr>
          <a:xfrm rot="10800000">
            <a:off x="7450601" y="4645934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5" name="Action Button: Go Home 6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512AD82-813C-4915-91E6-DA7CD4A0E022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2" name="Google Shape;3751;p40">
            <a:extLst>
              <a:ext uri="{FF2B5EF4-FFF2-40B4-BE49-F238E27FC236}">
                <a16:creationId xmlns:a16="http://schemas.microsoft.com/office/drawing/2014/main" id="{0C297DBD-09E7-4C53-8226-E77B997B132D}"/>
              </a:ext>
            </a:extLst>
          </p:cNvPr>
          <p:cNvSpPr txBox="1">
            <a:spLocks/>
          </p:cNvSpPr>
          <p:nvPr/>
        </p:nvSpPr>
        <p:spPr>
          <a:xfrm>
            <a:off x="489491" y="1626436"/>
            <a:ext cx="4724399" cy="231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indent="-304800">
              <a:buSzPts val="1200"/>
              <a:buFont typeface="Barlow Semi Condensed Light"/>
              <a:buChar char="●"/>
            </a:pP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Rendahnya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control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diri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Rendahnya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kesadaran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diri</a:t>
            </a:r>
            <a:r>
              <a:rPr lang="en-ID" sz="140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 </a:t>
            </a:r>
            <a:r>
              <a:rPr lang="en-ID" sz="140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sz="140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terhadap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bahayanya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 </a:t>
            </a:r>
            <a:r>
              <a:rPr lang="en-ID" sz="140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pergaulan</a:t>
            </a:r>
            <a:r>
              <a:rPr lang="en-ID" sz="140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bebas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Nilai-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nilai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keagamaan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cenderung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kurang</a:t>
            </a:r>
            <a:endParaRPr lang="en-ID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Gaya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hidup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kurang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baik</a:t>
            </a:r>
            <a:endParaRPr lang="en-ID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Rendahnya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taraf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pendidikan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keluarga</a:t>
            </a:r>
            <a:endParaRPr lang="en-ID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Kondisi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mental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relatif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labil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sehingga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mempengaruhi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cara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mereka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bersikap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berperilaku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di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lingkungan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sekitarnya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masyarakat</a:t>
            </a:r>
            <a:endParaRPr lang="en-ID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Kondisi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keluarga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harmonis</a:t>
            </a:r>
            <a:endParaRPr lang="en-ID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Kondisi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ekonomi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keluarga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buruk</a:t>
            </a:r>
            <a:endParaRPr lang="en-ID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Kurangnya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perhatian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dari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orang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tua</a:t>
            </a:r>
            <a:endParaRPr lang="en-ID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Kondisi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lingkungan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kurang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baik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seperti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lingkungan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banyak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ditemui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orang-orang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sering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minum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minuman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keras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berjudi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prostitusi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berbagai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hal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buruk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lainnya</a:t>
            </a:r>
            <a:endParaRPr lang="en-ID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Penyalahgunaan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internet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secara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bebas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</p:txBody>
      </p:sp>
      <p:grpSp>
        <p:nvGrpSpPr>
          <p:cNvPr id="15" name="Google Shape;2281;p52">
            <a:extLst>
              <a:ext uri="{FF2B5EF4-FFF2-40B4-BE49-F238E27FC236}">
                <a16:creationId xmlns:a16="http://schemas.microsoft.com/office/drawing/2014/main" id="{42C645C9-340F-4463-A86F-8BF79DE1AC36}"/>
              </a:ext>
            </a:extLst>
          </p:cNvPr>
          <p:cNvGrpSpPr/>
          <p:nvPr/>
        </p:nvGrpSpPr>
        <p:grpSpPr>
          <a:xfrm>
            <a:off x="6209969" y="256678"/>
            <a:ext cx="2596913" cy="4073563"/>
            <a:chOff x="1136825" y="534974"/>
            <a:chExt cx="2596913" cy="4073563"/>
          </a:xfrm>
        </p:grpSpPr>
        <p:sp>
          <p:nvSpPr>
            <p:cNvPr id="16" name="Google Shape;2282;p52">
              <a:extLst>
                <a:ext uri="{FF2B5EF4-FFF2-40B4-BE49-F238E27FC236}">
                  <a16:creationId xmlns:a16="http://schemas.microsoft.com/office/drawing/2014/main" id="{5B6A2B2B-C6D6-4060-8446-92AAACB00F5C}"/>
                </a:ext>
              </a:extLst>
            </p:cNvPr>
            <p:cNvSpPr/>
            <p:nvPr/>
          </p:nvSpPr>
          <p:spPr>
            <a:xfrm>
              <a:off x="1136825" y="534974"/>
              <a:ext cx="2596913" cy="4073563"/>
            </a:xfrm>
            <a:custGeom>
              <a:avLst/>
              <a:gdLst/>
              <a:ahLst/>
              <a:cxnLst/>
              <a:rect l="l" t="t" r="r" b="b"/>
              <a:pathLst>
                <a:path w="40048" h="62820" extrusionOk="0">
                  <a:moveTo>
                    <a:pt x="8926" y="647"/>
                  </a:moveTo>
                  <a:cubicBezTo>
                    <a:pt x="9609" y="647"/>
                    <a:pt x="10293" y="666"/>
                    <a:pt x="10966" y="666"/>
                  </a:cubicBezTo>
                  <a:lnTo>
                    <a:pt x="28629" y="666"/>
                  </a:lnTo>
                  <a:cubicBezTo>
                    <a:pt x="29390" y="666"/>
                    <a:pt x="30151" y="660"/>
                    <a:pt x="30912" y="660"/>
                  </a:cubicBezTo>
                  <a:cubicBezTo>
                    <a:pt x="31146" y="660"/>
                    <a:pt x="31380" y="661"/>
                    <a:pt x="31615" y="662"/>
                  </a:cubicBezTo>
                  <a:cubicBezTo>
                    <a:pt x="33417" y="673"/>
                    <a:pt x="35292" y="926"/>
                    <a:pt x="36524" y="2380"/>
                  </a:cubicBezTo>
                  <a:cubicBezTo>
                    <a:pt x="37565" y="3611"/>
                    <a:pt x="37923" y="5316"/>
                    <a:pt x="38113" y="6873"/>
                  </a:cubicBezTo>
                  <a:cubicBezTo>
                    <a:pt x="38370" y="8951"/>
                    <a:pt x="38461" y="11056"/>
                    <a:pt x="38596" y="13145"/>
                  </a:cubicBezTo>
                  <a:cubicBezTo>
                    <a:pt x="38740" y="15388"/>
                    <a:pt x="38862" y="17631"/>
                    <a:pt x="38961" y="19877"/>
                  </a:cubicBezTo>
                  <a:cubicBezTo>
                    <a:pt x="39158" y="24365"/>
                    <a:pt x="39266" y="28857"/>
                    <a:pt x="39285" y="33353"/>
                  </a:cubicBezTo>
                  <a:cubicBezTo>
                    <a:pt x="39305" y="37872"/>
                    <a:pt x="39236" y="42390"/>
                    <a:pt x="39075" y="46905"/>
                  </a:cubicBezTo>
                  <a:cubicBezTo>
                    <a:pt x="38993" y="49178"/>
                    <a:pt x="38891" y="51447"/>
                    <a:pt x="38767" y="53713"/>
                  </a:cubicBezTo>
                  <a:cubicBezTo>
                    <a:pt x="38661" y="55611"/>
                    <a:pt x="38567" y="57657"/>
                    <a:pt x="37384" y="59243"/>
                  </a:cubicBezTo>
                  <a:cubicBezTo>
                    <a:pt x="35486" y="61791"/>
                    <a:pt x="31812" y="62106"/>
                    <a:pt x="28892" y="62152"/>
                  </a:cubicBezTo>
                  <a:cubicBezTo>
                    <a:pt x="28472" y="62159"/>
                    <a:pt x="28052" y="62161"/>
                    <a:pt x="27631" y="62161"/>
                  </a:cubicBezTo>
                  <a:cubicBezTo>
                    <a:pt x="26791" y="62161"/>
                    <a:pt x="25950" y="62152"/>
                    <a:pt x="25109" y="62152"/>
                  </a:cubicBezTo>
                  <a:lnTo>
                    <a:pt x="12424" y="62152"/>
                  </a:lnTo>
                  <a:cubicBezTo>
                    <a:pt x="12219" y="62154"/>
                    <a:pt x="12014" y="62155"/>
                    <a:pt x="11809" y="62155"/>
                  </a:cubicBezTo>
                  <a:cubicBezTo>
                    <a:pt x="10376" y="62155"/>
                    <a:pt x="8935" y="62095"/>
                    <a:pt x="7527" y="61830"/>
                  </a:cubicBezTo>
                  <a:cubicBezTo>
                    <a:pt x="6053" y="61551"/>
                    <a:pt x="4552" y="61045"/>
                    <a:pt x="3420" y="60027"/>
                  </a:cubicBezTo>
                  <a:cubicBezTo>
                    <a:pt x="2018" y="58763"/>
                    <a:pt x="1564" y="56964"/>
                    <a:pt x="1410" y="55148"/>
                  </a:cubicBezTo>
                  <a:cubicBezTo>
                    <a:pt x="1222" y="52970"/>
                    <a:pt x="1157" y="50774"/>
                    <a:pt x="1072" y="48590"/>
                  </a:cubicBezTo>
                  <a:cubicBezTo>
                    <a:pt x="704" y="39560"/>
                    <a:pt x="701" y="30516"/>
                    <a:pt x="1055" y="21485"/>
                  </a:cubicBezTo>
                  <a:cubicBezTo>
                    <a:pt x="1233" y="17009"/>
                    <a:pt x="1486" y="12534"/>
                    <a:pt x="1850" y="8071"/>
                  </a:cubicBezTo>
                  <a:cubicBezTo>
                    <a:pt x="1978" y="6488"/>
                    <a:pt x="2171" y="4824"/>
                    <a:pt x="2904" y="3388"/>
                  </a:cubicBezTo>
                  <a:cubicBezTo>
                    <a:pt x="3255" y="2699"/>
                    <a:pt x="3738" y="2072"/>
                    <a:pt x="4375" y="1621"/>
                  </a:cubicBezTo>
                  <a:cubicBezTo>
                    <a:pt x="5143" y="1083"/>
                    <a:pt x="6066" y="833"/>
                    <a:pt x="6992" y="732"/>
                  </a:cubicBezTo>
                  <a:cubicBezTo>
                    <a:pt x="7629" y="664"/>
                    <a:pt x="8277" y="647"/>
                    <a:pt x="8926" y="647"/>
                  </a:cubicBezTo>
                  <a:close/>
                  <a:moveTo>
                    <a:pt x="8726" y="1"/>
                  </a:moveTo>
                  <a:cubicBezTo>
                    <a:pt x="7715" y="1"/>
                    <a:pt x="6699" y="30"/>
                    <a:pt x="5715" y="292"/>
                  </a:cubicBezTo>
                  <a:cubicBezTo>
                    <a:pt x="4027" y="745"/>
                    <a:pt x="2796" y="1923"/>
                    <a:pt x="2116" y="3510"/>
                  </a:cubicBezTo>
                  <a:cubicBezTo>
                    <a:pt x="1469" y="5027"/>
                    <a:pt x="1292" y="6691"/>
                    <a:pt x="1163" y="8317"/>
                  </a:cubicBezTo>
                  <a:cubicBezTo>
                    <a:pt x="983" y="10609"/>
                    <a:pt x="828" y="12898"/>
                    <a:pt x="698" y="15190"/>
                  </a:cubicBezTo>
                  <a:cubicBezTo>
                    <a:pt x="158" y="24457"/>
                    <a:pt x="1" y="33744"/>
                    <a:pt x="225" y="43024"/>
                  </a:cubicBezTo>
                  <a:cubicBezTo>
                    <a:pt x="280" y="45319"/>
                    <a:pt x="359" y="47614"/>
                    <a:pt x="461" y="49907"/>
                  </a:cubicBezTo>
                  <a:cubicBezTo>
                    <a:pt x="513" y="51079"/>
                    <a:pt x="572" y="52252"/>
                    <a:pt x="634" y="53420"/>
                  </a:cubicBezTo>
                  <a:cubicBezTo>
                    <a:pt x="687" y="54406"/>
                    <a:pt x="737" y="55394"/>
                    <a:pt x="891" y="56373"/>
                  </a:cubicBezTo>
                  <a:cubicBezTo>
                    <a:pt x="1170" y="58143"/>
                    <a:pt x="1935" y="59751"/>
                    <a:pt x="3380" y="60852"/>
                  </a:cubicBezTo>
                  <a:cubicBezTo>
                    <a:pt x="4614" y="61791"/>
                    <a:pt x="6142" y="62270"/>
                    <a:pt x="7656" y="62526"/>
                  </a:cubicBezTo>
                  <a:cubicBezTo>
                    <a:pt x="9023" y="62755"/>
                    <a:pt x="10413" y="62820"/>
                    <a:pt x="11799" y="62820"/>
                  </a:cubicBezTo>
                  <a:cubicBezTo>
                    <a:pt x="12007" y="62820"/>
                    <a:pt x="12216" y="62818"/>
                    <a:pt x="12424" y="62816"/>
                  </a:cubicBezTo>
                  <a:lnTo>
                    <a:pt x="27365" y="62816"/>
                  </a:lnTo>
                  <a:cubicBezTo>
                    <a:pt x="29814" y="62816"/>
                    <a:pt x="32353" y="62816"/>
                    <a:pt x="34678" y="61938"/>
                  </a:cubicBezTo>
                  <a:cubicBezTo>
                    <a:pt x="36107" y="61403"/>
                    <a:pt x="37391" y="60520"/>
                    <a:pt x="38208" y="59210"/>
                  </a:cubicBezTo>
                  <a:cubicBezTo>
                    <a:pt x="39279" y="57493"/>
                    <a:pt x="39338" y="55384"/>
                    <a:pt x="39446" y="53420"/>
                  </a:cubicBezTo>
                  <a:cubicBezTo>
                    <a:pt x="39699" y="48787"/>
                    <a:pt x="39860" y="44147"/>
                    <a:pt x="39922" y="39507"/>
                  </a:cubicBezTo>
                  <a:cubicBezTo>
                    <a:pt x="40047" y="30276"/>
                    <a:pt x="39798" y="21039"/>
                    <a:pt x="39173" y="11828"/>
                  </a:cubicBezTo>
                  <a:cubicBezTo>
                    <a:pt x="39039" y="9854"/>
                    <a:pt x="38973" y="7848"/>
                    <a:pt x="38638" y="5894"/>
                  </a:cubicBezTo>
                  <a:cubicBezTo>
                    <a:pt x="38366" y="4321"/>
                    <a:pt x="37838" y="2682"/>
                    <a:pt x="36655" y="1549"/>
                  </a:cubicBezTo>
                  <a:cubicBezTo>
                    <a:pt x="35130" y="88"/>
                    <a:pt x="33050" y="1"/>
                    <a:pt x="31051" y="1"/>
                  </a:cubicBezTo>
                  <a:cubicBezTo>
                    <a:pt x="30782" y="1"/>
                    <a:pt x="30513" y="3"/>
                    <a:pt x="30248" y="3"/>
                  </a:cubicBezTo>
                  <a:lnTo>
                    <a:pt x="19155" y="3"/>
                  </a:lnTo>
                  <a:cubicBezTo>
                    <a:pt x="16993" y="3"/>
                    <a:pt x="14830" y="7"/>
                    <a:pt x="12666" y="7"/>
                  </a:cubicBezTo>
                  <a:cubicBezTo>
                    <a:pt x="11584" y="7"/>
                    <a:pt x="10501" y="6"/>
                    <a:pt x="9419" y="3"/>
                  </a:cubicBezTo>
                  <a:cubicBezTo>
                    <a:pt x="9188" y="2"/>
                    <a:pt x="8957" y="1"/>
                    <a:pt x="872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83;p52">
              <a:extLst>
                <a:ext uri="{FF2B5EF4-FFF2-40B4-BE49-F238E27FC236}">
                  <a16:creationId xmlns:a16="http://schemas.microsoft.com/office/drawing/2014/main" id="{51814F8B-F902-49FC-8290-8363DD036DFD}"/>
                </a:ext>
              </a:extLst>
            </p:cNvPr>
            <p:cNvSpPr/>
            <p:nvPr/>
          </p:nvSpPr>
          <p:spPr>
            <a:xfrm>
              <a:off x="1423506" y="856284"/>
              <a:ext cx="2025693" cy="3364742"/>
            </a:xfrm>
            <a:custGeom>
              <a:avLst/>
              <a:gdLst/>
              <a:ahLst/>
              <a:cxnLst/>
              <a:rect l="l" t="t" r="r" b="b"/>
              <a:pathLst>
                <a:path w="31239" h="51889" extrusionOk="0">
                  <a:moveTo>
                    <a:pt x="4483" y="662"/>
                  </a:moveTo>
                  <a:cubicBezTo>
                    <a:pt x="4810" y="662"/>
                    <a:pt x="5135" y="683"/>
                    <a:pt x="5448" y="712"/>
                  </a:cubicBezTo>
                  <a:cubicBezTo>
                    <a:pt x="5471" y="716"/>
                    <a:pt x="5494" y="719"/>
                    <a:pt x="5517" y="719"/>
                  </a:cubicBezTo>
                  <a:lnTo>
                    <a:pt x="24802" y="719"/>
                  </a:lnTo>
                  <a:cubicBezTo>
                    <a:pt x="25354" y="719"/>
                    <a:pt x="25893" y="686"/>
                    <a:pt x="26445" y="669"/>
                  </a:cubicBezTo>
                  <a:cubicBezTo>
                    <a:pt x="26529" y="667"/>
                    <a:pt x="26615" y="666"/>
                    <a:pt x="26701" y="666"/>
                  </a:cubicBezTo>
                  <a:cubicBezTo>
                    <a:pt x="27693" y="666"/>
                    <a:pt x="28835" y="839"/>
                    <a:pt x="29472" y="1654"/>
                  </a:cubicBezTo>
                  <a:cubicBezTo>
                    <a:pt x="29981" y="2308"/>
                    <a:pt x="30037" y="3198"/>
                    <a:pt x="30096" y="3993"/>
                  </a:cubicBezTo>
                  <a:cubicBezTo>
                    <a:pt x="30234" y="5825"/>
                    <a:pt x="30270" y="7667"/>
                    <a:pt x="30316" y="9503"/>
                  </a:cubicBezTo>
                  <a:cubicBezTo>
                    <a:pt x="30385" y="12386"/>
                    <a:pt x="30431" y="15272"/>
                    <a:pt x="30467" y="18156"/>
                  </a:cubicBezTo>
                  <a:cubicBezTo>
                    <a:pt x="30507" y="21522"/>
                    <a:pt x="30533" y="24887"/>
                    <a:pt x="30549" y="28253"/>
                  </a:cubicBezTo>
                  <a:cubicBezTo>
                    <a:pt x="30566" y="31492"/>
                    <a:pt x="30575" y="34726"/>
                    <a:pt x="30569" y="37961"/>
                  </a:cubicBezTo>
                  <a:cubicBezTo>
                    <a:pt x="30566" y="40505"/>
                    <a:pt x="30556" y="43047"/>
                    <a:pt x="30520" y="45592"/>
                  </a:cubicBezTo>
                  <a:cubicBezTo>
                    <a:pt x="30510" y="46410"/>
                    <a:pt x="30497" y="47230"/>
                    <a:pt x="30474" y="48052"/>
                  </a:cubicBezTo>
                  <a:cubicBezTo>
                    <a:pt x="30457" y="48551"/>
                    <a:pt x="30464" y="49073"/>
                    <a:pt x="30366" y="49563"/>
                  </a:cubicBezTo>
                  <a:cubicBezTo>
                    <a:pt x="30126" y="50725"/>
                    <a:pt x="29075" y="51139"/>
                    <a:pt x="27998" y="51214"/>
                  </a:cubicBezTo>
                  <a:cubicBezTo>
                    <a:pt x="27857" y="51224"/>
                    <a:pt x="27716" y="51228"/>
                    <a:pt x="27574" y="51228"/>
                  </a:cubicBezTo>
                  <a:cubicBezTo>
                    <a:pt x="26985" y="51228"/>
                    <a:pt x="26395" y="51162"/>
                    <a:pt x="25807" y="51162"/>
                  </a:cubicBezTo>
                  <a:lnTo>
                    <a:pt x="5222" y="51162"/>
                  </a:lnTo>
                  <a:cubicBezTo>
                    <a:pt x="4682" y="51162"/>
                    <a:pt x="4146" y="51215"/>
                    <a:pt x="3612" y="51215"/>
                  </a:cubicBezTo>
                  <a:cubicBezTo>
                    <a:pt x="3192" y="51215"/>
                    <a:pt x="2773" y="51182"/>
                    <a:pt x="2354" y="51063"/>
                  </a:cubicBezTo>
                  <a:cubicBezTo>
                    <a:pt x="1901" y="50935"/>
                    <a:pt x="1458" y="50708"/>
                    <a:pt x="1179" y="50318"/>
                  </a:cubicBezTo>
                  <a:cubicBezTo>
                    <a:pt x="841" y="49838"/>
                    <a:pt x="815" y="49224"/>
                    <a:pt x="789" y="48659"/>
                  </a:cubicBezTo>
                  <a:cubicBezTo>
                    <a:pt x="775" y="48364"/>
                    <a:pt x="769" y="48065"/>
                    <a:pt x="759" y="47766"/>
                  </a:cubicBezTo>
                  <a:cubicBezTo>
                    <a:pt x="736" y="46896"/>
                    <a:pt x="722" y="46025"/>
                    <a:pt x="713" y="45155"/>
                  </a:cubicBezTo>
                  <a:cubicBezTo>
                    <a:pt x="680" y="42555"/>
                    <a:pt x="673" y="39954"/>
                    <a:pt x="670" y="37356"/>
                  </a:cubicBezTo>
                  <a:cubicBezTo>
                    <a:pt x="666" y="34079"/>
                    <a:pt x="673" y="30802"/>
                    <a:pt x="693" y="27528"/>
                  </a:cubicBezTo>
                  <a:cubicBezTo>
                    <a:pt x="710" y="24175"/>
                    <a:pt x="739" y="20822"/>
                    <a:pt x="781" y="17470"/>
                  </a:cubicBezTo>
                  <a:cubicBezTo>
                    <a:pt x="818" y="14642"/>
                    <a:pt x="863" y="11815"/>
                    <a:pt x="939" y="8987"/>
                  </a:cubicBezTo>
                  <a:cubicBezTo>
                    <a:pt x="986" y="7253"/>
                    <a:pt x="1012" y="5510"/>
                    <a:pt x="1159" y="3782"/>
                  </a:cubicBezTo>
                  <a:cubicBezTo>
                    <a:pt x="1248" y="2765"/>
                    <a:pt x="1419" y="1684"/>
                    <a:pt x="2381" y="1130"/>
                  </a:cubicBezTo>
                  <a:cubicBezTo>
                    <a:pt x="3008" y="768"/>
                    <a:pt x="3750" y="662"/>
                    <a:pt x="4483" y="662"/>
                  </a:cubicBezTo>
                  <a:close/>
                  <a:moveTo>
                    <a:pt x="4532" y="1"/>
                  </a:moveTo>
                  <a:cubicBezTo>
                    <a:pt x="3756" y="1"/>
                    <a:pt x="2977" y="111"/>
                    <a:pt x="2273" y="440"/>
                  </a:cubicBezTo>
                  <a:cubicBezTo>
                    <a:pt x="1212" y="936"/>
                    <a:pt x="729" y="1941"/>
                    <a:pt x="575" y="3057"/>
                  </a:cubicBezTo>
                  <a:cubicBezTo>
                    <a:pt x="460" y="3878"/>
                    <a:pt x="427" y="4712"/>
                    <a:pt x="391" y="5539"/>
                  </a:cubicBezTo>
                  <a:cubicBezTo>
                    <a:pt x="286" y="7881"/>
                    <a:pt x="237" y="10225"/>
                    <a:pt x="193" y="12570"/>
                  </a:cubicBezTo>
                  <a:cubicBezTo>
                    <a:pt x="134" y="15775"/>
                    <a:pt x="95" y="18980"/>
                    <a:pt x="66" y="22182"/>
                  </a:cubicBezTo>
                  <a:cubicBezTo>
                    <a:pt x="36" y="25630"/>
                    <a:pt x="16" y="29075"/>
                    <a:pt x="7" y="32519"/>
                  </a:cubicBezTo>
                  <a:cubicBezTo>
                    <a:pt x="0" y="35583"/>
                    <a:pt x="0" y="38647"/>
                    <a:pt x="16" y="41711"/>
                  </a:cubicBezTo>
                  <a:cubicBezTo>
                    <a:pt x="30" y="43782"/>
                    <a:pt x="40" y="45851"/>
                    <a:pt x="99" y="47920"/>
                  </a:cubicBezTo>
                  <a:cubicBezTo>
                    <a:pt x="108" y="48298"/>
                    <a:pt x="119" y="48679"/>
                    <a:pt x="145" y="49057"/>
                  </a:cubicBezTo>
                  <a:cubicBezTo>
                    <a:pt x="230" y="50183"/>
                    <a:pt x="683" y="51109"/>
                    <a:pt x="1763" y="51559"/>
                  </a:cubicBezTo>
                  <a:cubicBezTo>
                    <a:pt x="2361" y="51807"/>
                    <a:pt x="2965" y="51863"/>
                    <a:pt x="3577" y="51863"/>
                  </a:cubicBezTo>
                  <a:cubicBezTo>
                    <a:pt x="4081" y="51863"/>
                    <a:pt x="4590" y="51825"/>
                    <a:pt x="5103" y="51825"/>
                  </a:cubicBezTo>
                  <a:lnTo>
                    <a:pt x="25847" y="51825"/>
                  </a:lnTo>
                  <a:cubicBezTo>
                    <a:pt x="26430" y="51825"/>
                    <a:pt x="27015" y="51889"/>
                    <a:pt x="27599" y="51889"/>
                  </a:cubicBezTo>
                  <a:cubicBezTo>
                    <a:pt x="27821" y="51889"/>
                    <a:pt x="28042" y="51880"/>
                    <a:pt x="28264" y="51854"/>
                  </a:cubicBezTo>
                  <a:cubicBezTo>
                    <a:pt x="29240" y="51742"/>
                    <a:pt x="30284" y="51368"/>
                    <a:pt x="30763" y="50439"/>
                  </a:cubicBezTo>
                  <a:cubicBezTo>
                    <a:pt x="31101" y="49779"/>
                    <a:pt x="31104" y="49020"/>
                    <a:pt x="31131" y="48294"/>
                  </a:cubicBezTo>
                  <a:cubicBezTo>
                    <a:pt x="31196" y="46371"/>
                    <a:pt x="31203" y="44446"/>
                    <a:pt x="31216" y="42518"/>
                  </a:cubicBezTo>
                  <a:cubicBezTo>
                    <a:pt x="31236" y="39531"/>
                    <a:pt x="31239" y="36539"/>
                    <a:pt x="31233" y="33547"/>
                  </a:cubicBezTo>
                  <a:cubicBezTo>
                    <a:pt x="31230" y="30113"/>
                    <a:pt x="31213" y="26680"/>
                    <a:pt x="31183" y="23246"/>
                  </a:cubicBezTo>
                  <a:cubicBezTo>
                    <a:pt x="31157" y="19988"/>
                    <a:pt x="31118" y="16730"/>
                    <a:pt x="31062" y="13473"/>
                  </a:cubicBezTo>
                  <a:cubicBezTo>
                    <a:pt x="31019" y="11004"/>
                    <a:pt x="30973" y="8534"/>
                    <a:pt x="30871" y="6068"/>
                  </a:cubicBezTo>
                  <a:cubicBezTo>
                    <a:pt x="30842" y="5336"/>
                    <a:pt x="30812" y="4604"/>
                    <a:pt x="30753" y="3871"/>
                  </a:cubicBezTo>
                  <a:cubicBezTo>
                    <a:pt x="30678" y="2949"/>
                    <a:pt x="30572" y="1967"/>
                    <a:pt x="29972" y="1218"/>
                  </a:cubicBezTo>
                  <a:cubicBezTo>
                    <a:pt x="29285" y="364"/>
                    <a:pt x="28168" y="75"/>
                    <a:pt x="27121" y="16"/>
                  </a:cubicBezTo>
                  <a:cubicBezTo>
                    <a:pt x="26969" y="7"/>
                    <a:pt x="26816" y="3"/>
                    <a:pt x="26663" y="3"/>
                  </a:cubicBezTo>
                  <a:cubicBezTo>
                    <a:pt x="26097" y="3"/>
                    <a:pt x="25527" y="52"/>
                    <a:pt x="24960" y="52"/>
                  </a:cubicBezTo>
                  <a:lnTo>
                    <a:pt x="5517" y="52"/>
                  </a:lnTo>
                  <a:cubicBezTo>
                    <a:pt x="5193" y="21"/>
                    <a:pt x="4863" y="1"/>
                    <a:pt x="4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84;p52">
              <a:extLst>
                <a:ext uri="{FF2B5EF4-FFF2-40B4-BE49-F238E27FC236}">
                  <a16:creationId xmlns:a16="http://schemas.microsoft.com/office/drawing/2014/main" id="{B5EC6FF2-9C46-4808-8090-978D29BAF208}"/>
                </a:ext>
              </a:extLst>
            </p:cNvPr>
            <p:cNvSpPr/>
            <p:nvPr/>
          </p:nvSpPr>
          <p:spPr>
            <a:xfrm>
              <a:off x="2117674" y="654874"/>
              <a:ext cx="633795" cy="113608"/>
            </a:xfrm>
            <a:custGeom>
              <a:avLst/>
              <a:gdLst/>
              <a:ahLst/>
              <a:cxnLst/>
              <a:rect l="l" t="t" r="r" b="b"/>
              <a:pathLst>
                <a:path w="9774" h="1752" extrusionOk="0">
                  <a:moveTo>
                    <a:pt x="1824" y="690"/>
                  </a:moveTo>
                  <a:cubicBezTo>
                    <a:pt x="2152" y="690"/>
                    <a:pt x="2480" y="700"/>
                    <a:pt x="2808" y="702"/>
                  </a:cubicBezTo>
                  <a:cubicBezTo>
                    <a:pt x="3130" y="702"/>
                    <a:pt x="3452" y="702"/>
                    <a:pt x="3777" y="705"/>
                  </a:cubicBezTo>
                  <a:cubicBezTo>
                    <a:pt x="3803" y="712"/>
                    <a:pt x="3832" y="715"/>
                    <a:pt x="3862" y="715"/>
                  </a:cubicBezTo>
                  <a:cubicBezTo>
                    <a:pt x="4214" y="712"/>
                    <a:pt x="4565" y="712"/>
                    <a:pt x="4916" y="709"/>
                  </a:cubicBezTo>
                  <a:cubicBezTo>
                    <a:pt x="5264" y="712"/>
                    <a:pt x="5616" y="712"/>
                    <a:pt x="5967" y="715"/>
                  </a:cubicBezTo>
                  <a:cubicBezTo>
                    <a:pt x="6000" y="715"/>
                    <a:pt x="6026" y="712"/>
                    <a:pt x="6052" y="705"/>
                  </a:cubicBezTo>
                  <a:cubicBezTo>
                    <a:pt x="6233" y="705"/>
                    <a:pt x="6413" y="702"/>
                    <a:pt x="6591" y="702"/>
                  </a:cubicBezTo>
                  <a:cubicBezTo>
                    <a:pt x="7048" y="702"/>
                    <a:pt x="7501" y="699"/>
                    <a:pt x="7957" y="695"/>
                  </a:cubicBezTo>
                  <a:cubicBezTo>
                    <a:pt x="8054" y="695"/>
                    <a:pt x="8151" y="694"/>
                    <a:pt x="8248" y="694"/>
                  </a:cubicBezTo>
                  <a:cubicBezTo>
                    <a:pt x="8344" y="694"/>
                    <a:pt x="8441" y="695"/>
                    <a:pt x="8538" y="702"/>
                  </a:cubicBezTo>
                  <a:cubicBezTo>
                    <a:pt x="8624" y="709"/>
                    <a:pt x="8719" y="712"/>
                    <a:pt x="8801" y="735"/>
                  </a:cubicBezTo>
                  <a:cubicBezTo>
                    <a:pt x="8864" y="744"/>
                    <a:pt x="8926" y="764"/>
                    <a:pt x="8979" y="797"/>
                  </a:cubicBezTo>
                  <a:cubicBezTo>
                    <a:pt x="8979" y="800"/>
                    <a:pt x="8975" y="803"/>
                    <a:pt x="8975" y="807"/>
                  </a:cubicBezTo>
                  <a:cubicBezTo>
                    <a:pt x="8890" y="1079"/>
                    <a:pt x="8183" y="1076"/>
                    <a:pt x="7977" y="1079"/>
                  </a:cubicBezTo>
                  <a:cubicBezTo>
                    <a:pt x="7954" y="1080"/>
                    <a:pt x="7931" y="1080"/>
                    <a:pt x="7908" y="1080"/>
                  </a:cubicBezTo>
                  <a:cubicBezTo>
                    <a:pt x="7606" y="1080"/>
                    <a:pt x="7307" y="1039"/>
                    <a:pt x="7004" y="1027"/>
                  </a:cubicBezTo>
                  <a:cubicBezTo>
                    <a:pt x="6932" y="1025"/>
                    <a:pt x="6860" y="1024"/>
                    <a:pt x="6788" y="1024"/>
                  </a:cubicBezTo>
                  <a:cubicBezTo>
                    <a:pt x="6644" y="1024"/>
                    <a:pt x="6500" y="1027"/>
                    <a:pt x="6358" y="1027"/>
                  </a:cubicBezTo>
                  <a:lnTo>
                    <a:pt x="3734" y="1027"/>
                  </a:lnTo>
                  <a:cubicBezTo>
                    <a:pt x="3548" y="1027"/>
                    <a:pt x="3362" y="1024"/>
                    <a:pt x="3175" y="1024"/>
                  </a:cubicBezTo>
                  <a:cubicBezTo>
                    <a:pt x="3081" y="1024"/>
                    <a:pt x="2988" y="1025"/>
                    <a:pt x="2894" y="1027"/>
                  </a:cubicBezTo>
                  <a:cubicBezTo>
                    <a:pt x="2551" y="1035"/>
                    <a:pt x="2205" y="1083"/>
                    <a:pt x="1861" y="1083"/>
                  </a:cubicBezTo>
                  <a:cubicBezTo>
                    <a:pt x="1661" y="1083"/>
                    <a:pt x="1462" y="1067"/>
                    <a:pt x="1265" y="1017"/>
                  </a:cubicBezTo>
                  <a:cubicBezTo>
                    <a:pt x="1165" y="994"/>
                    <a:pt x="859" y="921"/>
                    <a:pt x="835" y="785"/>
                  </a:cubicBezTo>
                  <a:lnTo>
                    <a:pt x="835" y="785"/>
                  </a:lnTo>
                  <a:cubicBezTo>
                    <a:pt x="838" y="802"/>
                    <a:pt x="846" y="808"/>
                    <a:pt x="856" y="808"/>
                  </a:cubicBezTo>
                  <a:cubicBezTo>
                    <a:pt x="883" y="808"/>
                    <a:pt x="932" y="762"/>
                    <a:pt x="975" y="748"/>
                  </a:cubicBezTo>
                  <a:cubicBezTo>
                    <a:pt x="1097" y="709"/>
                    <a:pt x="1225" y="705"/>
                    <a:pt x="1350" y="699"/>
                  </a:cubicBezTo>
                  <a:cubicBezTo>
                    <a:pt x="1508" y="692"/>
                    <a:pt x="1666" y="690"/>
                    <a:pt x="1824" y="690"/>
                  </a:cubicBezTo>
                  <a:close/>
                  <a:moveTo>
                    <a:pt x="1600" y="1"/>
                  </a:moveTo>
                  <a:cubicBezTo>
                    <a:pt x="968" y="1"/>
                    <a:pt x="291" y="104"/>
                    <a:pt x="178" y="665"/>
                  </a:cubicBezTo>
                  <a:cubicBezTo>
                    <a:pt x="0" y="1556"/>
                    <a:pt x="1330" y="1743"/>
                    <a:pt x="1915" y="1746"/>
                  </a:cubicBezTo>
                  <a:cubicBezTo>
                    <a:pt x="1926" y="1746"/>
                    <a:pt x="1937" y="1746"/>
                    <a:pt x="1948" y="1746"/>
                  </a:cubicBezTo>
                  <a:cubicBezTo>
                    <a:pt x="2367" y="1746"/>
                    <a:pt x="2779" y="1690"/>
                    <a:pt x="3199" y="1690"/>
                  </a:cubicBezTo>
                  <a:lnTo>
                    <a:pt x="6331" y="1690"/>
                  </a:lnTo>
                  <a:cubicBezTo>
                    <a:pt x="6647" y="1690"/>
                    <a:pt x="6955" y="1690"/>
                    <a:pt x="7268" y="1717"/>
                  </a:cubicBezTo>
                  <a:cubicBezTo>
                    <a:pt x="7476" y="1733"/>
                    <a:pt x="7724" y="1752"/>
                    <a:pt x="7979" y="1752"/>
                  </a:cubicBezTo>
                  <a:cubicBezTo>
                    <a:pt x="8600" y="1752"/>
                    <a:pt x="9272" y="1641"/>
                    <a:pt x="9570" y="1115"/>
                  </a:cubicBezTo>
                  <a:cubicBezTo>
                    <a:pt x="9773" y="758"/>
                    <a:pt x="9605" y="374"/>
                    <a:pt x="9261" y="193"/>
                  </a:cubicBezTo>
                  <a:cubicBezTo>
                    <a:pt x="8984" y="48"/>
                    <a:pt x="8652" y="20"/>
                    <a:pt x="8324" y="20"/>
                  </a:cubicBezTo>
                  <a:cubicBezTo>
                    <a:pt x="8124" y="20"/>
                    <a:pt x="7925" y="31"/>
                    <a:pt x="7740" y="32"/>
                  </a:cubicBezTo>
                  <a:cubicBezTo>
                    <a:pt x="6798" y="35"/>
                    <a:pt x="5855" y="42"/>
                    <a:pt x="4916" y="45"/>
                  </a:cubicBezTo>
                  <a:cubicBezTo>
                    <a:pt x="4115" y="42"/>
                    <a:pt x="3317" y="39"/>
                    <a:pt x="2519" y="35"/>
                  </a:cubicBezTo>
                  <a:cubicBezTo>
                    <a:pt x="2301" y="34"/>
                    <a:pt x="1958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85;p52">
              <a:extLst>
                <a:ext uri="{FF2B5EF4-FFF2-40B4-BE49-F238E27FC236}">
                  <a16:creationId xmlns:a16="http://schemas.microsoft.com/office/drawing/2014/main" id="{112E1ADA-DCE1-49F5-BC60-5794467C9C11}"/>
                </a:ext>
              </a:extLst>
            </p:cNvPr>
            <p:cNvSpPr/>
            <p:nvPr/>
          </p:nvSpPr>
          <p:spPr>
            <a:xfrm>
              <a:off x="2305271" y="4264115"/>
              <a:ext cx="264568" cy="242002"/>
            </a:xfrm>
            <a:custGeom>
              <a:avLst/>
              <a:gdLst/>
              <a:ahLst/>
              <a:cxnLst/>
              <a:rect l="l" t="t" r="r" b="b"/>
              <a:pathLst>
                <a:path w="4080" h="3732" extrusionOk="0">
                  <a:moveTo>
                    <a:pt x="2486" y="664"/>
                  </a:moveTo>
                  <a:cubicBezTo>
                    <a:pt x="3238" y="694"/>
                    <a:pt x="3491" y="1541"/>
                    <a:pt x="3258" y="2152"/>
                  </a:cubicBezTo>
                  <a:cubicBezTo>
                    <a:pt x="3049" y="2700"/>
                    <a:pt x="2510" y="3066"/>
                    <a:pt x="1931" y="3066"/>
                  </a:cubicBezTo>
                  <a:cubicBezTo>
                    <a:pt x="1882" y="3066"/>
                    <a:pt x="1833" y="3064"/>
                    <a:pt x="1783" y="3058"/>
                  </a:cubicBezTo>
                  <a:cubicBezTo>
                    <a:pt x="1156" y="2992"/>
                    <a:pt x="657" y="2503"/>
                    <a:pt x="696" y="1856"/>
                  </a:cubicBezTo>
                  <a:cubicBezTo>
                    <a:pt x="703" y="1738"/>
                    <a:pt x="739" y="1600"/>
                    <a:pt x="795" y="1485"/>
                  </a:cubicBezTo>
                  <a:cubicBezTo>
                    <a:pt x="845" y="1390"/>
                    <a:pt x="910" y="1308"/>
                    <a:pt x="952" y="1210"/>
                  </a:cubicBezTo>
                  <a:lnTo>
                    <a:pt x="952" y="1210"/>
                  </a:lnTo>
                  <a:cubicBezTo>
                    <a:pt x="928" y="1265"/>
                    <a:pt x="921" y="1284"/>
                    <a:pt x="922" y="1284"/>
                  </a:cubicBezTo>
                  <a:cubicBezTo>
                    <a:pt x="924" y="1284"/>
                    <a:pt x="950" y="1229"/>
                    <a:pt x="963" y="1206"/>
                  </a:cubicBezTo>
                  <a:cubicBezTo>
                    <a:pt x="972" y="1190"/>
                    <a:pt x="983" y="1176"/>
                    <a:pt x="992" y="1160"/>
                  </a:cubicBezTo>
                  <a:lnTo>
                    <a:pt x="992" y="1160"/>
                  </a:lnTo>
                  <a:cubicBezTo>
                    <a:pt x="990" y="1162"/>
                    <a:pt x="989" y="1164"/>
                    <a:pt x="987" y="1166"/>
                  </a:cubicBezTo>
                  <a:lnTo>
                    <a:pt x="987" y="1166"/>
                  </a:lnTo>
                  <a:cubicBezTo>
                    <a:pt x="990" y="1162"/>
                    <a:pt x="993" y="1157"/>
                    <a:pt x="995" y="1153"/>
                  </a:cubicBezTo>
                  <a:cubicBezTo>
                    <a:pt x="995" y="1153"/>
                    <a:pt x="998" y="1153"/>
                    <a:pt x="998" y="1150"/>
                  </a:cubicBezTo>
                  <a:cubicBezTo>
                    <a:pt x="1005" y="1140"/>
                    <a:pt x="1018" y="1127"/>
                    <a:pt x="1022" y="1124"/>
                  </a:cubicBezTo>
                  <a:cubicBezTo>
                    <a:pt x="1048" y="1094"/>
                    <a:pt x="1074" y="1068"/>
                    <a:pt x="1101" y="1042"/>
                  </a:cubicBezTo>
                  <a:cubicBezTo>
                    <a:pt x="1117" y="1029"/>
                    <a:pt x="1133" y="1016"/>
                    <a:pt x="1150" y="1002"/>
                  </a:cubicBezTo>
                  <a:cubicBezTo>
                    <a:pt x="1153" y="999"/>
                    <a:pt x="1153" y="996"/>
                    <a:pt x="1156" y="996"/>
                  </a:cubicBezTo>
                  <a:cubicBezTo>
                    <a:pt x="1160" y="993"/>
                    <a:pt x="1163" y="990"/>
                    <a:pt x="1169" y="986"/>
                  </a:cubicBezTo>
                  <a:cubicBezTo>
                    <a:pt x="1222" y="950"/>
                    <a:pt x="1271" y="917"/>
                    <a:pt x="1324" y="891"/>
                  </a:cubicBezTo>
                  <a:cubicBezTo>
                    <a:pt x="1340" y="881"/>
                    <a:pt x="1357" y="871"/>
                    <a:pt x="1373" y="864"/>
                  </a:cubicBezTo>
                  <a:cubicBezTo>
                    <a:pt x="1383" y="858"/>
                    <a:pt x="1451" y="829"/>
                    <a:pt x="1448" y="829"/>
                  </a:cubicBezTo>
                  <a:cubicBezTo>
                    <a:pt x="1783" y="694"/>
                    <a:pt x="2132" y="664"/>
                    <a:pt x="2486" y="664"/>
                  </a:cubicBezTo>
                  <a:close/>
                  <a:moveTo>
                    <a:pt x="2434" y="1"/>
                  </a:moveTo>
                  <a:cubicBezTo>
                    <a:pt x="1783" y="1"/>
                    <a:pt x="1055" y="132"/>
                    <a:pt x="585" y="618"/>
                  </a:cubicBezTo>
                  <a:cubicBezTo>
                    <a:pt x="490" y="717"/>
                    <a:pt x="404" y="829"/>
                    <a:pt x="345" y="950"/>
                  </a:cubicBezTo>
                  <a:cubicBezTo>
                    <a:pt x="335" y="973"/>
                    <a:pt x="328" y="1029"/>
                    <a:pt x="306" y="1045"/>
                  </a:cubicBezTo>
                  <a:cubicBezTo>
                    <a:pt x="316" y="1015"/>
                    <a:pt x="318" y="1000"/>
                    <a:pt x="315" y="1000"/>
                  </a:cubicBezTo>
                  <a:lnTo>
                    <a:pt x="315" y="1000"/>
                  </a:lnTo>
                  <a:cubicBezTo>
                    <a:pt x="313" y="1000"/>
                    <a:pt x="309" y="1006"/>
                    <a:pt x="302" y="1019"/>
                  </a:cubicBezTo>
                  <a:cubicBezTo>
                    <a:pt x="289" y="1029"/>
                    <a:pt x="273" y="1058"/>
                    <a:pt x="266" y="1075"/>
                  </a:cubicBezTo>
                  <a:cubicBezTo>
                    <a:pt x="234" y="1124"/>
                    <a:pt x="207" y="1176"/>
                    <a:pt x="184" y="1229"/>
                  </a:cubicBezTo>
                  <a:cubicBezTo>
                    <a:pt x="89" y="1443"/>
                    <a:pt x="37" y="1666"/>
                    <a:pt x="30" y="1902"/>
                  </a:cubicBezTo>
                  <a:cubicBezTo>
                    <a:pt x="1" y="2884"/>
                    <a:pt x="786" y="3603"/>
                    <a:pt x="1718" y="3718"/>
                  </a:cubicBezTo>
                  <a:cubicBezTo>
                    <a:pt x="1795" y="3727"/>
                    <a:pt x="1872" y="3732"/>
                    <a:pt x="1948" y="3732"/>
                  </a:cubicBezTo>
                  <a:cubicBezTo>
                    <a:pt x="2761" y="3732"/>
                    <a:pt x="3521" y="3217"/>
                    <a:pt x="3843" y="2467"/>
                  </a:cubicBezTo>
                  <a:cubicBezTo>
                    <a:pt x="4069" y="1945"/>
                    <a:pt x="4079" y="1341"/>
                    <a:pt x="3813" y="829"/>
                  </a:cubicBezTo>
                  <a:cubicBezTo>
                    <a:pt x="3560" y="332"/>
                    <a:pt x="3038" y="21"/>
                    <a:pt x="2486" y="1"/>
                  </a:cubicBezTo>
                  <a:cubicBezTo>
                    <a:pt x="2469" y="1"/>
                    <a:pt x="2451" y="1"/>
                    <a:pt x="243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86;p52">
              <a:extLst>
                <a:ext uri="{FF2B5EF4-FFF2-40B4-BE49-F238E27FC236}">
                  <a16:creationId xmlns:a16="http://schemas.microsoft.com/office/drawing/2014/main" id="{11DF82CE-74C9-4F58-949E-0DB362B41A73}"/>
                </a:ext>
              </a:extLst>
            </p:cNvPr>
            <p:cNvSpPr/>
            <p:nvPr/>
          </p:nvSpPr>
          <p:spPr>
            <a:xfrm>
              <a:off x="2369533" y="4337001"/>
              <a:ext cx="2010" cy="2334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31" y="0"/>
                  </a:moveTo>
                  <a:cubicBezTo>
                    <a:pt x="21" y="10"/>
                    <a:pt x="14" y="20"/>
                    <a:pt x="4" y="29"/>
                  </a:cubicBezTo>
                  <a:cubicBezTo>
                    <a:pt x="4" y="31"/>
                    <a:pt x="4" y="32"/>
                    <a:pt x="4" y="33"/>
                  </a:cubicBezTo>
                  <a:lnTo>
                    <a:pt x="4" y="33"/>
                  </a:lnTo>
                  <a:cubicBezTo>
                    <a:pt x="27" y="6"/>
                    <a:pt x="31" y="0"/>
                    <a:pt x="31" y="0"/>
                  </a:cubicBezTo>
                  <a:close/>
                  <a:moveTo>
                    <a:pt x="4" y="33"/>
                  </a:moveTo>
                  <a:cubicBezTo>
                    <a:pt x="3" y="34"/>
                    <a:pt x="2" y="35"/>
                    <a:pt x="1" y="36"/>
                  </a:cubicBezTo>
                  <a:cubicBezTo>
                    <a:pt x="2" y="34"/>
                    <a:pt x="3" y="33"/>
                    <a:pt x="4" y="33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90" name="Picture 2" descr="Pergaulan Bebas; Pacaran Sudah Minta &amp;quot;Jatah&amp;quot; Mingguan - Kebumen Update">
            <a:extLst>
              <a:ext uri="{FF2B5EF4-FFF2-40B4-BE49-F238E27FC236}">
                <a16:creationId xmlns:a16="http://schemas.microsoft.com/office/drawing/2014/main" id="{A3EC2759-E7A8-4827-AC56-DBD06937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62" y="987772"/>
            <a:ext cx="1813486" cy="10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PR Setujui Perubahan Batas Minimal Pernikahan Perempuan Menjadi 19 Tahun -  ULTIMAGZ ONLINE">
            <a:extLst>
              <a:ext uri="{FF2B5EF4-FFF2-40B4-BE49-F238E27FC236}">
                <a16:creationId xmlns:a16="http://schemas.microsoft.com/office/drawing/2014/main" id="{E0819F6D-763F-4537-B265-30826022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62" y="2550774"/>
            <a:ext cx="1743986" cy="9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8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536444" y="354647"/>
            <a:ext cx="4724399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SOLUSI PERGAULAN BEBAS</a:t>
            </a:r>
            <a:endParaRPr sz="2800" dirty="0"/>
          </a:p>
        </p:txBody>
      </p:sp>
      <p:sp>
        <p:nvSpPr>
          <p:cNvPr id="44" name="Google Shape;3751;p40">
            <a:extLst>
              <a:ext uri="{FF2B5EF4-FFF2-40B4-BE49-F238E27FC236}">
                <a16:creationId xmlns:a16="http://schemas.microsoft.com/office/drawing/2014/main" id="{0CF56EDE-639B-4B08-983C-8B3074387A1B}"/>
              </a:ext>
            </a:extLst>
          </p:cNvPr>
          <p:cNvSpPr txBox="1">
            <a:spLocks/>
          </p:cNvSpPr>
          <p:nvPr/>
        </p:nvSpPr>
        <p:spPr>
          <a:xfrm>
            <a:off x="734966" y="1566003"/>
            <a:ext cx="4724399" cy="231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Meningkatkan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keimanan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bertakwa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kepada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tuhan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maha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esa</a:t>
            </a:r>
            <a:endParaRPr lang="en-US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Memperbaiki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cara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pandang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Menjaga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keseimbangan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pola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hidup</a:t>
            </a:r>
            <a:endParaRPr lang="en-US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Jujur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pada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diri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sendiri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Memperbaiki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cara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berkomunikas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i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Perlunya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berfikir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masa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depan</a:t>
            </a:r>
            <a:endParaRPr lang="en-US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Memilih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teman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Membentuk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karakter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positif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Mempererat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hubungan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anak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orang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tua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Memberi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edukasi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seks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pada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anak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sejak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dini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</p:txBody>
      </p:sp>
      <p:grpSp>
        <p:nvGrpSpPr>
          <p:cNvPr id="45" name="Google Shape;11575;p68">
            <a:extLst>
              <a:ext uri="{FF2B5EF4-FFF2-40B4-BE49-F238E27FC236}">
                <a16:creationId xmlns:a16="http://schemas.microsoft.com/office/drawing/2014/main" id="{789B558E-2631-4118-8BDA-ECD037C2C3DB}"/>
              </a:ext>
            </a:extLst>
          </p:cNvPr>
          <p:cNvGrpSpPr/>
          <p:nvPr/>
        </p:nvGrpSpPr>
        <p:grpSpPr>
          <a:xfrm>
            <a:off x="7413992" y="881174"/>
            <a:ext cx="1352347" cy="2213176"/>
            <a:chOff x="2656082" y="2287427"/>
            <a:chExt cx="207582" cy="359594"/>
          </a:xfrm>
        </p:grpSpPr>
        <p:sp>
          <p:nvSpPr>
            <p:cNvPr id="46" name="Google Shape;11576;p68">
              <a:extLst>
                <a:ext uri="{FF2B5EF4-FFF2-40B4-BE49-F238E27FC236}">
                  <a16:creationId xmlns:a16="http://schemas.microsoft.com/office/drawing/2014/main" id="{FD174A5B-F7D9-465A-B153-86448FFFFD20}"/>
                </a:ext>
              </a:extLst>
            </p:cNvPr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577;p68">
              <a:extLst>
                <a:ext uri="{FF2B5EF4-FFF2-40B4-BE49-F238E27FC236}">
                  <a16:creationId xmlns:a16="http://schemas.microsoft.com/office/drawing/2014/main" id="{E8D73BBC-5F28-473C-9E73-DB0AEFFF283D}"/>
                </a:ext>
              </a:extLst>
            </p:cNvPr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578;p68">
              <a:extLst>
                <a:ext uri="{FF2B5EF4-FFF2-40B4-BE49-F238E27FC236}">
                  <a16:creationId xmlns:a16="http://schemas.microsoft.com/office/drawing/2014/main" id="{0DC4F1E2-5A61-417B-909B-EC5F6F15D3CA}"/>
                </a:ext>
              </a:extLst>
            </p:cNvPr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579;p68">
              <a:extLst>
                <a:ext uri="{FF2B5EF4-FFF2-40B4-BE49-F238E27FC236}">
                  <a16:creationId xmlns:a16="http://schemas.microsoft.com/office/drawing/2014/main" id="{46D645D8-1388-4CBA-904A-582959F8EACA}"/>
                </a:ext>
              </a:extLst>
            </p:cNvPr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 descr="Pelajar atau Mahasiswa di Riau Lebih Banyak Terjangkit HIV/AIDS dari PSK">
            <a:extLst>
              <a:ext uri="{FF2B5EF4-FFF2-40B4-BE49-F238E27FC236}">
                <a16:creationId xmlns:a16="http://schemas.microsoft.com/office/drawing/2014/main" id="{1B86C240-4ED0-4CF5-8F5A-15B02F26CB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3318" name="Picture 6" descr="Ini 4 Zodiak yang Ternyata Nggak Suka Seks Bebas!">
            <a:extLst>
              <a:ext uri="{FF2B5EF4-FFF2-40B4-BE49-F238E27FC236}">
                <a16:creationId xmlns:a16="http://schemas.microsoft.com/office/drawing/2014/main" id="{5009E063-204B-4294-80E6-A68BB71A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08" y="1193526"/>
            <a:ext cx="1200150" cy="14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rrow: Striped Right 52">
            <a:hlinkClick r:id="rId5" action="ppaction://hlinksldjump"/>
            <a:extLst>
              <a:ext uri="{FF2B5EF4-FFF2-40B4-BE49-F238E27FC236}">
                <a16:creationId xmlns:a16="http://schemas.microsoft.com/office/drawing/2014/main" id="{F215FC20-1392-4F35-88FB-90457EA14D54}"/>
              </a:ext>
            </a:extLst>
          </p:cNvPr>
          <p:cNvSpPr/>
          <p:nvPr/>
        </p:nvSpPr>
        <p:spPr>
          <a:xfrm>
            <a:off x="8523919" y="4769571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Arrow: Striped Right 53">
            <a:hlinkClick r:id="rId6" action="ppaction://hlinksldjump"/>
            <a:extLst>
              <a:ext uri="{FF2B5EF4-FFF2-40B4-BE49-F238E27FC236}">
                <a16:creationId xmlns:a16="http://schemas.microsoft.com/office/drawing/2014/main" id="{64F2A077-B080-4AA7-8C7A-C6006C8CD788}"/>
              </a:ext>
            </a:extLst>
          </p:cNvPr>
          <p:cNvSpPr/>
          <p:nvPr/>
        </p:nvSpPr>
        <p:spPr>
          <a:xfrm rot="10800000">
            <a:off x="7434138" y="4648989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Action Button: Go Home 5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E998A45-4709-4292-BB9D-A0641DB88322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7"/>
          <p:cNvSpPr txBox="1">
            <a:spLocks noGrp="1"/>
          </p:cNvSpPr>
          <p:nvPr>
            <p:ph type="title"/>
          </p:nvPr>
        </p:nvSpPr>
        <p:spPr>
          <a:xfrm>
            <a:off x="1510971" y="980999"/>
            <a:ext cx="4041900" cy="136605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3"/>
                </a:solidFill>
              </a:rPr>
              <a:t>THANKS</a:t>
            </a:r>
            <a:endParaRPr sz="7200" dirty="0">
              <a:solidFill>
                <a:schemeClr val="accent3"/>
              </a:solidFill>
            </a:endParaRPr>
          </a:p>
        </p:txBody>
      </p:sp>
      <p:grpSp>
        <p:nvGrpSpPr>
          <p:cNvPr id="782" name="Google Shape;782;p37"/>
          <p:cNvGrpSpPr/>
          <p:nvPr/>
        </p:nvGrpSpPr>
        <p:grpSpPr>
          <a:xfrm>
            <a:off x="4989805" y="-19098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6571830" y="-1392498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349;p54">
            <a:extLst>
              <a:ext uri="{FF2B5EF4-FFF2-40B4-BE49-F238E27FC236}">
                <a16:creationId xmlns:a16="http://schemas.microsoft.com/office/drawing/2014/main" id="{4FE5D356-8795-4DD0-95DE-A83FEDB603DD}"/>
              </a:ext>
            </a:extLst>
          </p:cNvPr>
          <p:cNvGrpSpPr/>
          <p:nvPr/>
        </p:nvGrpSpPr>
        <p:grpSpPr>
          <a:xfrm rot="20024324">
            <a:off x="803221" y="259885"/>
            <a:ext cx="1158515" cy="1090302"/>
            <a:chOff x="3212018" y="862708"/>
            <a:chExt cx="1158515" cy="1090302"/>
          </a:xfrm>
        </p:grpSpPr>
        <p:grpSp>
          <p:nvGrpSpPr>
            <p:cNvPr id="46" name="Google Shape;2350;p54">
              <a:extLst>
                <a:ext uri="{FF2B5EF4-FFF2-40B4-BE49-F238E27FC236}">
                  <a16:creationId xmlns:a16="http://schemas.microsoft.com/office/drawing/2014/main" id="{216FB477-2D32-4EE6-A7A0-76CE2BA6463C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4" name="Google Shape;2351;p54">
                <a:extLst>
                  <a:ext uri="{FF2B5EF4-FFF2-40B4-BE49-F238E27FC236}">
                    <a16:creationId xmlns:a16="http://schemas.microsoft.com/office/drawing/2014/main" id="{B12F44B9-36FE-41C3-BA6A-3ED4379DACD1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5" name="Google Shape;2352;p54">
                <a:extLst>
                  <a:ext uri="{FF2B5EF4-FFF2-40B4-BE49-F238E27FC236}">
                    <a16:creationId xmlns:a16="http://schemas.microsoft.com/office/drawing/2014/main" id="{BFC77E2F-CDFF-4868-820C-B5726A4893E7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6" name="Google Shape;2353;p54">
                  <a:extLst>
                    <a:ext uri="{FF2B5EF4-FFF2-40B4-BE49-F238E27FC236}">
                      <a16:creationId xmlns:a16="http://schemas.microsoft.com/office/drawing/2014/main" id="{0AE3AD8C-54F4-4481-9D5E-434671E827ED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4;p54">
                  <a:extLst>
                    <a:ext uri="{FF2B5EF4-FFF2-40B4-BE49-F238E27FC236}">
                      <a16:creationId xmlns:a16="http://schemas.microsoft.com/office/drawing/2014/main" id="{EFCC42F7-DE6F-4C87-A975-B9486EB1DE4F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5;p54">
                  <a:extLst>
                    <a:ext uri="{FF2B5EF4-FFF2-40B4-BE49-F238E27FC236}">
                      <a16:creationId xmlns:a16="http://schemas.microsoft.com/office/drawing/2014/main" id="{234349F9-EE2E-4D3E-8FEF-B0013E32E586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6;p54">
                  <a:extLst>
                    <a:ext uri="{FF2B5EF4-FFF2-40B4-BE49-F238E27FC236}">
                      <a16:creationId xmlns:a16="http://schemas.microsoft.com/office/drawing/2014/main" id="{0AA51F44-9CFE-4989-8A45-777366BCBD4A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7;p54">
                  <a:extLst>
                    <a:ext uri="{FF2B5EF4-FFF2-40B4-BE49-F238E27FC236}">
                      <a16:creationId xmlns:a16="http://schemas.microsoft.com/office/drawing/2014/main" id="{68C17B4E-E42C-4104-B661-4D6D1C240C70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58;p54">
                  <a:extLst>
                    <a:ext uri="{FF2B5EF4-FFF2-40B4-BE49-F238E27FC236}">
                      <a16:creationId xmlns:a16="http://schemas.microsoft.com/office/drawing/2014/main" id="{6E19DD77-0AA6-4258-A47F-731D1C1384E4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59;p54">
                  <a:extLst>
                    <a:ext uri="{FF2B5EF4-FFF2-40B4-BE49-F238E27FC236}">
                      <a16:creationId xmlns:a16="http://schemas.microsoft.com/office/drawing/2014/main" id="{73FD43BF-BD34-47B4-B18F-DCD04035695E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0;p54">
                  <a:extLst>
                    <a:ext uri="{FF2B5EF4-FFF2-40B4-BE49-F238E27FC236}">
                      <a16:creationId xmlns:a16="http://schemas.microsoft.com/office/drawing/2014/main" id="{12E611C5-A2F1-484C-914F-BB135172021D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1;p54">
                  <a:extLst>
                    <a:ext uri="{FF2B5EF4-FFF2-40B4-BE49-F238E27FC236}">
                      <a16:creationId xmlns:a16="http://schemas.microsoft.com/office/drawing/2014/main" id="{2AF60088-27C0-46E6-8950-CB5954B2C82A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" name="Google Shape;2362;p54">
                  <a:extLst>
                    <a:ext uri="{FF2B5EF4-FFF2-40B4-BE49-F238E27FC236}">
                      <a16:creationId xmlns:a16="http://schemas.microsoft.com/office/drawing/2014/main" id="{B88C5E59-3BAE-4120-BA36-5DB9DB831514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6" name="Google Shape;2363;p54">
                  <a:extLst>
                    <a:ext uri="{FF2B5EF4-FFF2-40B4-BE49-F238E27FC236}">
                      <a16:creationId xmlns:a16="http://schemas.microsoft.com/office/drawing/2014/main" id="{8CE773E9-74B3-486D-AA4A-ABD8BDE01A3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7" name="Google Shape;2364;p54">
              <a:extLst>
                <a:ext uri="{FF2B5EF4-FFF2-40B4-BE49-F238E27FC236}">
                  <a16:creationId xmlns:a16="http://schemas.microsoft.com/office/drawing/2014/main" id="{6C2C8D9C-6E7C-4443-96FE-E466057C6835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8" name="Google Shape;2365;p54">
                <a:extLst>
                  <a:ext uri="{FF2B5EF4-FFF2-40B4-BE49-F238E27FC236}">
                    <a16:creationId xmlns:a16="http://schemas.microsoft.com/office/drawing/2014/main" id="{B2658D48-47C5-45A0-8A99-033FA8677D98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6;p54">
                <a:extLst>
                  <a:ext uri="{FF2B5EF4-FFF2-40B4-BE49-F238E27FC236}">
                    <a16:creationId xmlns:a16="http://schemas.microsoft.com/office/drawing/2014/main" id="{78134613-DCD4-4E37-80C1-E4A5E3A50A40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7;p54">
                <a:extLst>
                  <a:ext uri="{FF2B5EF4-FFF2-40B4-BE49-F238E27FC236}">
                    <a16:creationId xmlns:a16="http://schemas.microsoft.com/office/drawing/2014/main" id="{141998A8-6355-4D56-B0F0-FE429F9DABE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68;p54">
                <a:extLst>
                  <a:ext uri="{FF2B5EF4-FFF2-40B4-BE49-F238E27FC236}">
                    <a16:creationId xmlns:a16="http://schemas.microsoft.com/office/drawing/2014/main" id="{8B4D2CFD-EC01-4602-9D61-358DAED2090D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69;p54">
                <a:extLst>
                  <a:ext uri="{FF2B5EF4-FFF2-40B4-BE49-F238E27FC236}">
                    <a16:creationId xmlns:a16="http://schemas.microsoft.com/office/drawing/2014/main" id="{D138EFDD-FDF1-4820-84C7-733A2126982F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0;p54">
                <a:extLst>
                  <a:ext uri="{FF2B5EF4-FFF2-40B4-BE49-F238E27FC236}">
                    <a16:creationId xmlns:a16="http://schemas.microsoft.com/office/drawing/2014/main" id="{726F9096-A9B2-4F46-876E-552481A27477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1;p54">
                <a:extLst>
                  <a:ext uri="{FF2B5EF4-FFF2-40B4-BE49-F238E27FC236}">
                    <a16:creationId xmlns:a16="http://schemas.microsoft.com/office/drawing/2014/main" id="{11D8377B-6E62-4847-8F26-B86747F4CCE1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2;p54">
                <a:extLst>
                  <a:ext uri="{FF2B5EF4-FFF2-40B4-BE49-F238E27FC236}">
                    <a16:creationId xmlns:a16="http://schemas.microsoft.com/office/drawing/2014/main" id="{E72E6489-3AE0-4452-9FBD-1E0219B11BCB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3;p54">
                <a:extLst>
                  <a:ext uri="{FF2B5EF4-FFF2-40B4-BE49-F238E27FC236}">
                    <a16:creationId xmlns:a16="http://schemas.microsoft.com/office/drawing/2014/main" id="{CD3C6B7F-B720-4FE3-9E2E-A988790B0776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4;p54">
                <a:extLst>
                  <a:ext uri="{FF2B5EF4-FFF2-40B4-BE49-F238E27FC236}">
                    <a16:creationId xmlns:a16="http://schemas.microsoft.com/office/drawing/2014/main" id="{7FF7C0C4-D18C-426D-8301-1AE64A5CBE99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5;p54">
                <a:extLst>
                  <a:ext uri="{FF2B5EF4-FFF2-40B4-BE49-F238E27FC236}">
                    <a16:creationId xmlns:a16="http://schemas.microsoft.com/office/drawing/2014/main" id="{23229E88-2BA3-4667-81B3-6AFB0C9A9C19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6;p54">
                <a:extLst>
                  <a:ext uri="{FF2B5EF4-FFF2-40B4-BE49-F238E27FC236}">
                    <a16:creationId xmlns:a16="http://schemas.microsoft.com/office/drawing/2014/main" id="{549A722B-434B-4012-94A6-3D7F6792CBF1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7;p54">
                <a:extLst>
                  <a:ext uri="{FF2B5EF4-FFF2-40B4-BE49-F238E27FC236}">
                    <a16:creationId xmlns:a16="http://schemas.microsoft.com/office/drawing/2014/main" id="{3F267D29-21EE-4AD7-B1D0-B02FF3D7A0AB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78;p54">
                <a:extLst>
                  <a:ext uri="{FF2B5EF4-FFF2-40B4-BE49-F238E27FC236}">
                    <a16:creationId xmlns:a16="http://schemas.microsoft.com/office/drawing/2014/main" id="{8BD338C7-ABB2-4B1A-802E-F9D784748E67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379;p54">
                <a:extLst>
                  <a:ext uri="{FF2B5EF4-FFF2-40B4-BE49-F238E27FC236}">
                    <a16:creationId xmlns:a16="http://schemas.microsoft.com/office/drawing/2014/main" id="{E55554EB-63DE-4C48-A367-AF9AF40AA68A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380;p54">
                <a:extLst>
                  <a:ext uri="{FF2B5EF4-FFF2-40B4-BE49-F238E27FC236}">
                    <a16:creationId xmlns:a16="http://schemas.microsoft.com/office/drawing/2014/main" id="{87ED0046-7B6B-4363-A722-409BFD086D3F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" name="Google Shape;2335;p54">
            <a:extLst>
              <a:ext uri="{FF2B5EF4-FFF2-40B4-BE49-F238E27FC236}">
                <a16:creationId xmlns:a16="http://schemas.microsoft.com/office/drawing/2014/main" id="{E0576AD0-DCFC-4BDC-8161-610C6DC78FA9}"/>
              </a:ext>
            </a:extLst>
          </p:cNvPr>
          <p:cNvSpPr txBox="1">
            <a:spLocks/>
          </p:cNvSpPr>
          <p:nvPr/>
        </p:nvSpPr>
        <p:spPr>
          <a:xfrm flipH="1">
            <a:off x="795014" y="2204082"/>
            <a:ext cx="3940860" cy="870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bg1"/>
                </a:solidFill>
              </a:rPr>
              <a:t>Do you have any questions?</a:t>
            </a:r>
          </a:p>
          <a:p>
            <a:pPr algn="ctr">
              <a:buClr>
                <a:schemeClr val="dk1"/>
              </a:buClr>
              <a:buSzPts val="1100"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bg1"/>
                </a:solidFill>
              </a:rPr>
              <a:t>sinta24novita@gmail.com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bg1"/>
                </a:solidFill>
              </a:rPr>
              <a:t>+62 b5b 3215 2310 </a:t>
            </a:r>
          </a:p>
          <a:p>
            <a:pPr algn="ctr">
              <a:buClr>
                <a:schemeClr val="dk1"/>
              </a:buClr>
              <a:buSzPts val="1100"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bg1"/>
                </a:solidFill>
              </a:rPr>
              <a:t>@_sintaanovita</a:t>
            </a:r>
          </a:p>
          <a:p>
            <a:pPr algn="ctr">
              <a:buClr>
                <a:schemeClr val="dk1"/>
              </a:buClr>
              <a:buSzPts val="1100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grpSp>
        <p:nvGrpSpPr>
          <p:cNvPr id="78" name="Google Shape;14901;p74">
            <a:extLst>
              <a:ext uri="{FF2B5EF4-FFF2-40B4-BE49-F238E27FC236}">
                <a16:creationId xmlns:a16="http://schemas.microsoft.com/office/drawing/2014/main" id="{CCB03E48-7872-4EA5-B7D4-523806F63882}"/>
              </a:ext>
            </a:extLst>
          </p:cNvPr>
          <p:cNvGrpSpPr/>
          <p:nvPr/>
        </p:nvGrpSpPr>
        <p:grpSpPr>
          <a:xfrm>
            <a:off x="1705342" y="3224461"/>
            <a:ext cx="346056" cy="345674"/>
            <a:chOff x="3303268" y="3817349"/>
            <a:chExt cx="346056" cy="345674"/>
          </a:xfrm>
        </p:grpSpPr>
        <p:sp>
          <p:nvSpPr>
            <p:cNvPr id="79" name="Google Shape;14902;p74">
              <a:extLst>
                <a:ext uri="{FF2B5EF4-FFF2-40B4-BE49-F238E27FC236}">
                  <a16:creationId xmlns:a16="http://schemas.microsoft.com/office/drawing/2014/main" id="{685BA86A-EAB3-40E4-B341-49DD1E230CBA}"/>
                </a:ext>
              </a:extLst>
            </p:cNvPr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903;p74">
              <a:extLst>
                <a:ext uri="{FF2B5EF4-FFF2-40B4-BE49-F238E27FC236}">
                  <a16:creationId xmlns:a16="http://schemas.microsoft.com/office/drawing/2014/main" id="{3F0EA355-776C-40DA-8162-BF0C8A207F40}"/>
                </a:ext>
              </a:extLst>
            </p:cNvPr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904;p74">
              <a:extLst>
                <a:ext uri="{FF2B5EF4-FFF2-40B4-BE49-F238E27FC236}">
                  <a16:creationId xmlns:a16="http://schemas.microsoft.com/office/drawing/2014/main" id="{73309C51-7D7A-4266-BC3D-976170D1662C}"/>
                </a:ext>
              </a:extLst>
            </p:cNvPr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905;p74">
              <a:extLst>
                <a:ext uri="{FF2B5EF4-FFF2-40B4-BE49-F238E27FC236}">
                  <a16:creationId xmlns:a16="http://schemas.microsoft.com/office/drawing/2014/main" id="{BFDCDB22-0813-4CD3-8528-44F225E7EF60}"/>
                </a:ext>
              </a:extLst>
            </p:cNvPr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Arrow: Striped Right 82">
            <a:hlinkClick r:id="rId4" action="ppaction://hlinksldjump"/>
            <a:extLst>
              <a:ext uri="{FF2B5EF4-FFF2-40B4-BE49-F238E27FC236}">
                <a16:creationId xmlns:a16="http://schemas.microsoft.com/office/drawing/2014/main" id="{AF48D700-48DF-45AF-B17A-F3AA2E9BA11D}"/>
              </a:ext>
            </a:extLst>
          </p:cNvPr>
          <p:cNvSpPr/>
          <p:nvPr/>
        </p:nvSpPr>
        <p:spPr>
          <a:xfrm>
            <a:off x="8545819" y="4648989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4" name="Arrow: Striped Right 83">
            <a:hlinkClick r:id="rId5" action="ppaction://hlinksldjump"/>
            <a:extLst>
              <a:ext uri="{FF2B5EF4-FFF2-40B4-BE49-F238E27FC236}">
                <a16:creationId xmlns:a16="http://schemas.microsoft.com/office/drawing/2014/main" id="{2BAE5061-4FF4-4E36-8159-C9B22DE29C18}"/>
              </a:ext>
            </a:extLst>
          </p:cNvPr>
          <p:cNvSpPr/>
          <p:nvPr/>
        </p:nvSpPr>
        <p:spPr>
          <a:xfrm rot="10800000">
            <a:off x="7450601" y="4645934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5" name="Action Button: Go Home 8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DC07ABE-2040-4101-AEE2-05E861B0787C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50"/>
          <p:cNvSpPr txBox="1">
            <a:spLocks noGrp="1"/>
          </p:cNvSpPr>
          <p:nvPr>
            <p:ph type="title"/>
          </p:nvPr>
        </p:nvSpPr>
        <p:spPr>
          <a:xfrm>
            <a:off x="3748126" y="87619"/>
            <a:ext cx="5282532" cy="71406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</a:rPr>
              <a:t>ANAK MELAWAN ORANG TUA</a:t>
            </a:r>
            <a:endParaRPr sz="3200" dirty="0"/>
          </a:p>
        </p:txBody>
      </p:sp>
      <p:sp>
        <p:nvSpPr>
          <p:cNvPr id="2229" name="Google Shape;2229;p50"/>
          <p:cNvSpPr txBox="1">
            <a:spLocks noGrp="1"/>
          </p:cNvSpPr>
          <p:nvPr>
            <p:ph type="subTitle" idx="1"/>
          </p:nvPr>
        </p:nvSpPr>
        <p:spPr>
          <a:xfrm>
            <a:off x="4100110" y="1112551"/>
            <a:ext cx="4700990" cy="23164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Bukan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suatu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hal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asing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lagi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saat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ini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banyak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muda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mengalami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krisis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moral. Data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Unicef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tahun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2016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lalu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menunjukkan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bahwa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kekerasan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kepada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sesama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di Indonesia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diperkirakan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mencapai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50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persen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berhenti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di situ,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kekerasan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pada orang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guru juga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tampak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ramai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akhir-akhir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ini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Seperti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terjadi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beberapa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waktu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lalu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seorang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membentak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bahkan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memukul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ibunya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sendiri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endParaRPr dirty="0">
              <a:solidFill>
                <a:schemeClr val="bg1"/>
              </a:solidFill>
              <a:latin typeface="Barlow Semi Condensed" panose="020B0604020202020204" charset="0"/>
            </a:endParaRPr>
          </a:p>
        </p:txBody>
      </p:sp>
      <p:sp>
        <p:nvSpPr>
          <p:cNvPr id="2242" name="Google Shape;2242;p50"/>
          <p:cNvSpPr/>
          <p:nvPr/>
        </p:nvSpPr>
        <p:spPr>
          <a:xfrm>
            <a:off x="2139897" y="707459"/>
            <a:ext cx="457511" cy="94221"/>
          </a:xfrm>
          <a:custGeom>
            <a:avLst/>
            <a:gdLst/>
            <a:ahLst/>
            <a:cxnLst/>
            <a:rect l="l" t="t" r="r" b="b"/>
            <a:pathLst>
              <a:path w="7740" h="1594" extrusionOk="0">
                <a:moveTo>
                  <a:pt x="7294" y="290"/>
                </a:moveTo>
                <a:cubicBezTo>
                  <a:pt x="7399" y="640"/>
                  <a:pt x="7416" y="977"/>
                  <a:pt x="7233" y="1297"/>
                </a:cubicBezTo>
                <a:cubicBezTo>
                  <a:pt x="7011" y="1286"/>
                  <a:pt x="6790" y="1277"/>
                  <a:pt x="6573" y="1266"/>
                </a:cubicBezTo>
                <a:cubicBezTo>
                  <a:pt x="5923" y="1223"/>
                  <a:pt x="5267" y="1209"/>
                  <a:pt x="4610" y="1209"/>
                </a:cubicBezTo>
                <a:cubicBezTo>
                  <a:pt x="3697" y="1209"/>
                  <a:pt x="2781" y="1237"/>
                  <a:pt x="1871" y="1252"/>
                </a:cubicBezTo>
                <a:cubicBezTo>
                  <a:pt x="1422" y="1260"/>
                  <a:pt x="977" y="1266"/>
                  <a:pt x="532" y="1266"/>
                </a:cubicBezTo>
                <a:lnTo>
                  <a:pt x="528" y="1266"/>
                </a:lnTo>
                <a:cubicBezTo>
                  <a:pt x="450" y="1096"/>
                  <a:pt x="389" y="950"/>
                  <a:pt x="389" y="756"/>
                </a:cubicBezTo>
                <a:cubicBezTo>
                  <a:pt x="389" y="596"/>
                  <a:pt x="460" y="470"/>
                  <a:pt x="497" y="327"/>
                </a:cubicBezTo>
                <a:cubicBezTo>
                  <a:pt x="953" y="327"/>
                  <a:pt x="1412" y="334"/>
                  <a:pt x="1871" y="341"/>
                </a:cubicBezTo>
                <a:cubicBezTo>
                  <a:pt x="2772" y="358"/>
                  <a:pt x="3678" y="385"/>
                  <a:pt x="4581" y="385"/>
                </a:cubicBezTo>
                <a:cubicBezTo>
                  <a:pt x="5248" y="385"/>
                  <a:pt x="5913" y="371"/>
                  <a:pt x="6573" y="327"/>
                </a:cubicBezTo>
                <a:cubicBezTo>
                  <a:pt x="6811" y="317"/>
                  <a:pt x="7049" y="307"/>
                  <a:pt x="7287" y="293"/>
                </a:cubicBezTo>
                <a:cubicBezTo>
                  <a:pt x="7291" y="293"/>
                  <a:pt x="7291" y="293"/>
                  <a:pt x="7294" y="290"/>
                </a:cubicBezTo>
                <a:close/>
                <a:moveTo>
                  <a:pt x="4581" y="1"/>
                </a:moveTo>
                <a:cubicBezTo>
                  <a:pt x="3678" y="1"/>
                  <a:pt x="2772" y="27"/>
                  <a:pt x="1871" y="45"/>
                </a:cubicBezTo>
                <a:cubicBezTo>
                  <a:pt x="1402" y="52"/>
                  <a:pt x="936" y="59"/>
                  <a:pt x="470" y="59"/>
                </a:cubicBezTo>
                <a:cubicBezTo>
                  <a:pt x="381" y="59"/>
                  <a:pt x="341" y="126"/>
                  <a:pt x="341" y="191"/>
                </a:cubicBezTo>
                <a:lnTo>
                  <a:pt x="341" y="195"/>
                </a:lnTo>
                <a:cubicBezTo>
                  <a:pt x="1" y="453"/>
                  <a:pt x="83" y="1134"/>
                  <a:pt x="331" y="1420"/>
                </a:cubicBezTo>
                <a:cubicBezTo>
                  <a:pt x="334" y="1423"/>
                  <a:pt x="341" y="1426"/>
                  <a:pt x="345" y="1429"/>
                </a:cubicBezTo>
                <a:cubicBezTo>
                  <a:pt x="354" y="1487"/>
                  <a:pt x="395" y="1535"/>
                  <a:pt x="470" y="1535"/>
                </a:cubicBezTo>
                <a:cubicBezTo>
                  <a:pt x="936" y="1538"/>
                  <a:pt x="1406" y="1542"/>
                  <a:pt x="1871" y="1549"/>
                </a:cubicBezTo>
                <a:cubicBezTo>
                  <a:pt x="2776" y="1566"/>
                  <a:pt x="3687" y="1594"/>
                  <a:pt x="4595" y="1594"/>
                </a:cubicBezTo>
                <a:cubicBezTo>
                  <a:pt x="5257" y="1594"/>
                  <a:pt x="5918" y="1579"/>
                  <a:pt x="6573" y="1535"/>
                </a:cubicBezTo>
                <a:cubicBezTo>
                  <a:pt x="6770" y="1528"/>
                  <a:pt x="6971" y="1518"/>
                  <a:pt x="7168" y="1508"/>
                </a:cubicBezTo>
                <a:cubicBezTo>
                  <a:pt x="7191" y="1550"/>
                  <a:pt x="7243" y="1580"/>
                  <a:pt x="7295" y="1580"/>
                </a:cubicBezTo>
                <a:cubicBezTo>
                  <a:pt x="7335" y="1580"/>
                  <a:pt x="7374" y="1563"/>
                  <a:pt x="7402" y="1522"/>
                </a:cubicBezTo>
                <a:cubicBezTo>
                  <a:pt x="7672" y="1137"/>
                  <a:pt x="7740" y="572"/>
                  <a:pt x="7454" y="184"/>
                </a:cubicBezTo>
                <a:cubicBezTo>
                  <a:pt x="7451" y="161"/>
                  <a:pt x="7437" y="144"/>
                  <a:pt x="7413" y="134"/>
                </a:cubicBezTo>
                <a:cubicBezTo>
                  <a:pt x="7402" y="123"/>
                  <a:pt x="7396" y="109"/>
                  <a:pt x="7386" y="99"/>
                </a:cubicBezTo>
                <a:cubicBezTo>
                  <a:pt x="7371" y="85"/>
                  <a:pt x="7353" y="78"/>
                  <a:pt x="7334" y="78"/>
                </a:cubicBezTo>
                <a:cubicBezTo>
                  <a:pt x="7318" y="78"/>
                  <a:pt x="7301" y="83"/>
                  <a:pt x="7287" y="93"/>
                </a:cubicBezTo>
                <a:cubicBezTo>
                  <a:pt x="7049" y="79"/>
                  <a:pt x="6811" y="68"/>
                  <a:pt x="6573" y="59"/>
                </a:cubicBezTo>
                <a:cubicBezTo>
                  <a:pt x="5913" y="15"/>
                  <a:pt x="5248" y="1"/>
                  <a:pt x="4581" y="1"/>
                </a:cubicBezTo>
                <a:close/>
              </a:path>
            </a:pathLst>
          </a:custGeom>
          <a:solidFill>
            <a:srgbClr val="CBF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0"/>
          <p:cNvSpPr/>
          <p:nvPr/>
        </p:nvSpPr>
        <p:spPr>
          <a:xfrm>
            <a:off x="2139897" y="707459"/>
            <a:ext cx="457511" cy="94221"/>
          </a:xfrm>
          <a:custGeom>
            <a:avLst/>
            <a:gdLst/>
            <a:ahLst/>
            <a:cxnLst/>
            <a:rect l="l" t="t" r="r" b="b"/>
            <a:pathLst>
              <a:path w="7740" h="1594" extrusionOk="0">
                <a:moveTo>
                  <a:pt x="7294" y="290"/>
                </a:moveTo>
                <a:cubicBezTo>
                  <a:pt x="7399" y="640"/>
                  <a:pt x="7416" y="977"/>
                  <a:pt x="7233" y="1297"/>
                </a:cubicBezTo>
                <a:cubicBezTo>
                  <a:pt x="7011" y="1286"/>
                  <a:pt x="6790" y="1277"/>
                  <a:pt x="6573" y="1266"/>
                </a:cubicBezTo>
                <a:cubicBezTo>
                  <a:pt x="5923" y="1223"/>
                  <a:pt x="5267" y="1209"/>
                  <a:pt x="4610" y="1209"/>
                </a:cubicBezTo>
                <a:cubicBezTo>
                  <a:pt x="3697" y="1209"/>
                  <a:pt x="2781" y="1237"/>
                  <a:pt x="1871" y="1252"/>
                </a:cubicBezTo>
                <a:cubicBezTo>
                  <a:pt x="1422" y="1260"/>
                  <a:pt x="977" y="1266"/>
                  <a:pt x="532" y="1266"/>
                </a:cubicBezTo>
                <a:lnTo>
                  <a:pt x="528" y="1266"/>
                </a:lnTo>
                <a:cubicBezTo>
                  <a:pt x="450" y="1096"/>
                  <a:pt x="389" y="950"/>
                  <a:pt x="389" y="756"/>
                </a:cubicBezTo>
                <a:cubicBezTo>
                  <a:pt x="389" y="596"/>
                  <a:pt x="460" y="470"/>
                  <a:pt x="497" y="327"/>
                </a:cubicBezTo>
                <a:cubicBezTo>
                  <a:pt x="953" y="327"/>
                  <a:pt x="1412" y="334"/>
                  <a:pt x="1871" y="341"/>
                </a:cubicBezTo>
                <a:cubicBezTo>
                  <a:pt x="2772" y="358"/>
                  <a:pt x="3678" y="385"/>
                  <a:pt x="4581" y="385"/>
                </a:cubicBezTo>
                <a:cubicBezTo>
                  <a:pt x="5248" y="385"/>
                  <a:pt x="5913" y="371"/>
                  <a:pt x="6573" y="327"/>
                </a:cubicBezTo>
                <a:cubicBezTo>
                  <a:pt x="6811" y="317"/>
                  <a:pt x="7049" y="307"/>
                  <a:pt x="7287" y="293"/>
                </a:cubicBezTo>
                <a:cubicBezTo>
                  <a:pt x="7291" y="293"/>
                  <a:pt x="7291" y="293"/>
                  <a:pt x="7294" y="290"/>
                </a:cubicBezTo>
                <a:close/>
                <a:moveTo>
                  <a:pt x="4581" y="1"/>
                </a:moveTo>
                <a:cubicBezTo>
                  <a:pt x="3678" y="1"/>
                  <a:pt x="2772" y="27"/>
                  <a:pt x="1871" y="45"/>
                </a:cubicBezTo>
                <a:cubicBezTo>
                  <a:pt x="1402" y="52"/>
                  <a:pt x="936" y="59"/>
                  <a:pt x="470" y="59"/>
                </a:cubicBezTo>
                <a:cubicBezTo>
                  <a:pt x="381" y="59"/>
                  <a:pt x="341" y="126"/>
                  <a:pt x="341" y="191"/>
                </a:cubicBezTo>
                <a:lnTo>
                  <a:pt x="341" y="195"/>
                </a:lnTo>
                <a:cubicBezTo>
                  <a:pt x="1" y="453"/>
                  <a:pt x="83" y="1134"/>
                  <a:pt x="331" y="1420"/>
                </a:cubicBezTo>
                <a:cubicBezTo>
                  <a:pt x="334" y="1423"/>
                  <a:pt x="341" y="1426"/>
                  <a:pt x="345" y="1429"/>
                </a:cubicBezTo>
                <a:cubicBezTo>
                  <a:pt x="354" y="1487"/>
                  <a:pt x="395" y="1535"/>
                  <a:pt x="470" y="1535"/>
                </a:cubicBezTo>
                <a:cubicBezTo>
                  <a:pt x="936" y="1538"/>
                  <a:pt x="1406" y="1542"/>
                  <a:pt x="1871" y="1549"/>
                </a:cubicBezTo>
                <a:cubicBezTo>
                  <a:pt x="2776" y="1566"/>
                  <a:pt x="3687" y="1594"/>
                  <a:pt x="4595" y="1594"/>
                </a:cubicBezTo>
                <a:cubicBezTo>
                  <a:pt x="5257" y="1594"/>
                  <a:pt x="5918" y="1579"/>
                  <a:pt x="6573" y="1535"/>
                </a:cubicBezTo>
                <a:cubicBezTo>
                  <a:pt x="6770" y="1528"/>
                  <a:pt x="6971" y="1518"/>
                  <a:pt x="7168" y="1508"/>
                </a:cubicBezTo>
                <a:cubicBezTo>
                  <a:pt x="7191" y="1550"/>
                  <a:pt x="7243" y="1580"/>
                  <a:pt x="7295" y="1580"/>
                </a:cubicBezTo>
                <a:cubicBezTo>
                  <a:pt x="7335" y="1580"/>
                  <a:pt x="7374" y="1563"/>
                  <a:pt x="7402" y="1522"/>
                </a:cubicBezTo>
                <a:cubicBezTo>
                  <a:pt x="7672" y="1137"/>
                  <a:pt x="7740" y="572"/>
                  <a:pt x="7454" y="184"/>
                </a:cubicBezTo>
                <a:cubicBezTo>
                  <a:pt x="7451" y="161"/>
                  <a:pt x="7437" y="144"/>
                  <a:pt x="7413" y="134"/>
                </a:cubicBezTo>
                <a:cubicBezTo>
                  <a:pt x="7402" y="123"/>
                  <a:pt x="7396" y="109"/>
                  <a:pt x="7386" y="99"/>
                </a:cubicBezTo>
                <a:cubicBezTo>
                  <a:pt x="7371" y="85"/>
                  <a:pt x="7353" y="78"/>
                  <a:pt x="7334" y="78"/>
                </a:cubicBezTo>
                <a:cubicBezTo>
                  <a:pt x="7318" y="78"/>
                  <a:pt x="7301" y="83"/>
                  <a:pt x="7287" y="93"/>
                </a:cubicBezTo>
                <a:cubicBezTo>
                  <a:pt x="7049" y="79"/>
                  <a:pt x="6811" y="68"/>
                  <a:pt x="6573" y="59"/>
                </a:cubicBezTo>
                <a:cubicBezTo>
                  <a:pt x="5913" y="15"/>
                  <a:pt x="5248" y="1"/>
                  <a:pt x="45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0"/>
          <p:cNvSpPr/>
          <p:nvPr/>
        </p:nvSpPr>
        <p:spPr>
          <a:xfrm>
            <a:off x="1080040" y="888100"/>
            <a:ext cx="2439470" cy="3371221"/>
          </a:xfrm>
          <a:custGeom>
            <a:avLst/>
            <a:gdLst/>
            <a:ahLst/>
            <a:cxnLst/>
            <a:rect l="l" t="t" r="r" b="b"/>
            <a:pathLst>
              <a:path w="41270" h="57033" extrusionOk="0">
                <a:moveTo>
                  <a:pt x="2069" y="441"/>
                </a:moveTo>
                <a:cubicBezTo>
                  <a:pt x="2704" y="495"/>
                  <a:pt x="3344" y="509"/>
                  <a:pt x="3986" y="509"/>
                </a:cubicBezTo>
                <a:cubicBezTo>
                  <a:pt x="4741" y="509"/>
                  <a:pt x="5498" y="489"/>
                  <a:pt x="6248" y="489"/>
                </a:cubicBezTo>
                <a:cubicBezTo>
                  <a:pt x="6279" y="489"/>
                  <a:pt x="6310" y="489"/>
                  <a:pt x="6341" y="489"/>
                </a:cubicBezTo>
                <a:cubicBezTo>
                  <a:pt x="7913" y="493"/>
                  <a:pt x="9488" y="496"/>
                  <a:pt x="11059" y="499"/>
                </a:cubicBezTo>
                <a:cubicBezTo>
                  <a:pt x="12168" y="502"/>
                  <a:pt x="13277" y="503"/>
                  <a:pt x="14387" y="503"/>
                </a:cubicBezTo>
                <a:cubicBezTo>
                  <a:pt x="16424" y="503"/>
                  <a:pt x="18463" y="499"/>
                  <a:pt x="20503" y="493"/>
                </a:cubicBezTo>
                <a:cubicBezTo>
                  <a:pt x="21284" y="490"/>
                  <a:pt x="22065" y="489"/>
                  <a:pt x="22846" y="489"/>
                </a:cubicBezTo>
                <a:cubicBezTo>
                  <a:pt x="24680" y="489"/>
                  <a:pt x="26514" y="494"/>
                  <a:pt x="28347" y="494"/>
                </a:cubicBezTo>
                <a:cubicBezTo>
                  <a:pt x="28879" y="494"/>
                  <a:pt x="29410" y="494"/>
                  <a:pt x="29942" y="493"/>
                </a:cubicBezTo>
                <a:cubicBezTo>
                  <a:pt x="30029" y="493"/>
                  <a:pt x="30117" y="492"/>
                  <a:pt x="30205" y="492"/>
                </a:cubicBezTo>
                <a:cubicBezTo>
                  <a:pt x="31895" y="492"/>
                  <a:pt x="33598" y="527"/>
                  <a:pt x="35298" y="527"/>
                </a:cubicBezTo>
                <a:cubicBezTo>
                  <a:pt x="36471" y="527"/>
                  <a:pt x="37643" y="510"/>
                  <a:pt x="38810" y="455"/>
                </a:cubicBezTo>
                <a:cubicBezTo>
                  <a:pt x="39327" y="516"/>
                  <a:pt x="39844" y="537"/>
                  <a:pt x="40273" y="921"/>
                </a:cubicBezTo>
                <a:cubicBezTo>
                  <a:pt x="40735" y="1336"/>
                  <a:pt x="40735" y="1911"/>
                  <a:pt x="40793" y="2473"/>
                </a:cubicBezTo>
                <a:cubicBezTo>
                  <a:pt x="40783" y="2493"/>
                  <a:pt x="40776" y="2520"/>
                  <a:pt x="40776" y="2551"/>
                </a:cubicBezTo>
                <a:cubicBezTo>
                  <a:pt x="40773" y="2609"/>
                  <a:pt x="40773" y="2663"/>
                  <a:pt x="40773" y="2721"/>
                </a:cubicBezTo>
                <a:cubicBezTo>
                  <a:pt x="40766" y="2741"/>
                  <a:pt x="40759" y="2762"/>
                  <a:pt x="40759" y="2785"/>
                </a:cubicBezTo>
                <a:cubicBezTo>
                  <a:pt x="40756" y="3149"/>
                  <a:pt x="40753" y="3513"/>
                  <a:pt x="40746" y="3878"/>
                </a:cubicBezTo>
                <a:cubicBezTo>
                  <a:pt x="40677" y="6956"/>
                  <a:pt x="40671" y="10038"/>
                  <a:pt x="40685" y="13120"/>
                </a:cubicBezTo>
                <a:cubicBezTo>
                  <a:pt x="40681" y="17474"/>
                  <a:pt x="40701" y="21825"/>
                  <a:pt x="40726" y="26178"/>
                </a:cubicBezTo>
                <a:cubicBezTo>
                  <a:pt x="40726" y="31587"/>
                  <a:pt x="40726" y="37000"/>
                  <a:pt x="40722" y="42409"/>
                </a:cubicBezTo>
                <a:cubicBezTo>
                  <a:pt x="40718" y="46174"/>
                  <a:pt x="40715" y="49940"/>
                  <a:pt x="40715" y="53708"/>
                </a:cubicBezTo>
                <a:cubicBezTo>
                  <a:pt x="40715" y="53770"/>
                  <a:pt x="40732" y="53818"/>
                  <a:pt x="40762" y="53855"/>
                </a:cubicBezTo>
                <a:cubicBezTo>
                  <a:pt x="40701" y="54467"/>
                  <a:pt x="40729" y="55096"/>
                  <a:pt x="40558" y="55688"/>
                </a:cubicBezTo>
                <a:cubicBezTo>
                  <a:pt x="40280" y="56651"/>
                  <a:pt x="39514" y="56437"/>
                  <a:pt x="38800" y="56525"/>
                </a:cubicBezTo>
                <a:cubicBezTo>
                  <a:pt x="36353" y="56418"/>
                  <a:pt x="33900" y="56385"/>
                  <a:pt x="31445" y="56385"/>
                </a:cubicBezTo>
                <a:cubicBezTo>
                  <a:pt x="27680" y="56385"/>
                  <a:pt x="23911" y="56462"/>
                  <a:pt x="20156" y="56464"/>
                </a:cubicBezTo>
                <a:cubicBezTo>
                  <a:pt x="13995" y="56471"/>
                  <a:pt x="7831" y="56478"/>
                  <a:pt x="1671" y="56498"/>
                </a:cubicBezTo>
                <a:cubicBezTo>
                  <a:pt x="1334" y="56443"/>
                  <a:pt x="1017" y="56369"/>
                  <a:pt x="786" y="56005"/>
                </a:cubicBezTo>
                <a:cubicBezTo>
                  <a:pt x="507" y="55559"/>
                  <a:pt x="562" y="55049"/>
                  <a:pt x="466" y="54559"/>
                </a:cubicBezTo>
                <a:cubicBezTo>
                  <a:pt x="534" y="41068"/>
                  <a:pt x="528" y="27580"/>
                  <a:pt x="507" y="14089"/>
                </a:cubicBezTo>
                <a:cubicBezTo>
                  <a:pt x="507" y="12596"/>
                  <a:pt x="504" y="11103"/>
                  <a:pt x="501" y="9605"/>
                </a:cubicBezTo>
                <a:cubicBezTo>
                  <a:pt x="514" y="7528"/>
                  <a:pt x="524" y="5446"/>
                  <a:pt x="473" y="3371"/>
                </a:cubicBezTo>
                <a:cubicBezTo>
                  <a:pt x="493" y="2989"/>
                  <a:pt x="395" y="2540"/>
                  <a:pt x="497" y="2176"/>
                </a:cubicBezTo>
                <a:cubicBezTo>
                  <a:pt x="511" y="2126"/>
                  <a:pt x="511" y="2085"/>
                  <a:pt x="501" y="2044"/>
                </a:cubicBezTo>
                <a:cubicBezTo>
                  <a:pt x="542" y="1748"/>
                  <a:pt x="565" y="1441"/>
                  <a:pt x="722" y="1170"/>
                </a:cubicBezTo>
                <a:cubicBezTo>
                  <a:pt x="1017" y="659"/>
                  <a:pt x="1538" y="543"/>
                  <a:pt x="2069" y="441"/>
                </a:cubicBezTo>
                <a:close/>
                <a:moveTo>
                  <a:pt x="35287" y="1"/>
                </a:moveTo>
                <a:cubicBezTo>
                  <a:pt x="33607" y="1"/>
                  <a:pt x="31924" y="34"/>
                  <a:pt x="30254" y="34"/>
                </a:cubicBezTo>
                <a:cubicBezTo>
                  <a:pt x="30150" y="34"/>
                  <a:pt x="30046" y="33"/>
                  <a:pt x="29942" y="33"/>
                </a:cubicBezTo>
                <a:cubicBezTo>
                  <a:pt x="29410" y="32"/>
                  <a:pt x="28879" y="32"/>
                  <a:pt x="28347" y="32"/>
                </a:cubicBezTo>
                <a:cubicBezTo>
                  <a:pt x="26514" y="32"/>
                  <a:pt x="24680" y="37"/>
                  <a:pt x="22846" y="37"/>
                </a:cubicBezTo>
                <a:cubicBezTo>
                  <a:pt x="22065" y="37"/>
                  <a:pt x="21284" y="36"/>
                  <a:pt x="20503" y="33"/>
                </a:cubicBezTo>
                <a:cubicBezTo>
                  <a:pt x="18505" y="27"/>
                  <a:pt x="16510" y="25"/>
                  <a:pt x="14514" y="25"/>
                </a:cubicBezTo>
                <a:cubicBezTo>
                  <a:pt x="13363" y="25"/>
                  <a:pt x="12211" y="25"/>
                  <a:pt x="11059" y="27"/>
                </a:cubicBezTo>
                <a:cubicBezTo>
                  <a:pt x="9488" y="30"/>
                  <a:pt x="7913" y="33"/>
                  <a:pt x="6341" y="37"/>
                </a:cubicBezTo>
                <a:cubicBezTo>
                  <a:pt x="6313" y="37"/>
                  <a:pt x="6286" y="37"/>
                  <a:pt x="6258" y="37"/>
                </a:cubicBezTo>
                <a:cubicBezTo>
                  <a:pt x="5499" y="37"/>
                  <a:pt x="4734" y="16"/>
                  <a:pt x="3970" y="16"/>
                </a:cubicBezTo>
                <a:cubicBezTo>
                  <a:pt x="3182" y="16"/>
                  <a:pt x="2395" y="39"/>
                  <a:pt x="1620" y="129"/>
                </a:cubicBezTo>
                <a:cubicBezTo>
                  <a:pt x="1565" y="135"/>
                  <a:pt x="1528" y="166"/>
                  <a:pt x="1511" y="200"/>
                </a:cubicBezTo>
                <a:cubicBezTo>
                  <a:pt x="1123" y="272"/>
                  <a:pt x="783" y="452"/>
                  <a:pt x="507" y="782"/>
                </a:cubicBezTo>
                <a:cubicBezTo>
                  <a:pt x="17" y="1367"/>
                  <a:pt x="65" y="3027"/>
                  <a:pt x="85" y="3425"/>
                </a:cubicBezTo>
                <a:cubicBezTo>
                  <a:pt x="44" y="5112"/>
                  <a:pt x="52" y="6799"/>
                  <a:pt x="61" y="8490"/>
                </a:cubicBezTo>
                <a:cubicBezTo>
                  <a:pt x="58" y="9885"/>
                  <a:pt x="55" y="11279"/>
                  <a:pt x="52" y="12678"/>
                </a:cubicBezTo>
                <a:cubicBezTo>
                  <a:pt x="48" y="16080"/>
                  <a:pt x="0" y="19481"/>
                  <a:pt x="4" y="22883"/>
                </a:cubicBezTo>
                <a:cubicBezTo>
                  <a:pt x="11" y="29686"/>
                  <a:pt x="24" y="36490"/>
                  <a:pt x="35" y="43293"/>
                </a:cubicBezTo>
                <a:cubicBezTo>
                  <a:pt x="41" y="47167"/>
                  <a:pt x="75" y="51042"/>
                  <a:pt x="96" y="54913"/>
                </a:cubicBezTo>
                <a:cubicBezTo>
                  <a:pt x="93" y="54920"/>
                  <a:pt x="96" y="54923"/>
                  <a:pt x="96" y="54927"/>
                </a:cubicBezTo>
                <a:cubicBezTo>
                  <a:pt x="79" y="55464"/>
                  <a:pt x="248" y="56035"/>
                  <a:pt x="579" y="56423"/>
                </a:cubicBezTo>
                <a:cubicBezTo>
                  <a:pt x="855" y="56753"/>
                  <a:pt x="1306" y="56950"/>
                  <a:pt x="1746" y="56950"/>
                </a:cubicBezTo>
                <a:cubicBezTo>
                  <a:pt x="1838" y="56950"/>
                  <a:pt x="1929" y="56941"/>
                  <a:pt x="2018" y="56923"/>
                </a:cubicBezTo>
                <a:cubicBezTo>
                  <a:pt x="8065" y="56941"/>
                  <a:pt x="14111" y="56950"/>
                  <a:pt x="20156" y="56954"/>
                </a:cubicBezTo>
                <a:cubicBezTo>
                  <a:pt x="23921" y="56956"/>
                  <a:pt x="27700" y="57033"/>
                  <a:pt x="31475" y="57033"/>
                </a:cubicBezTo>
                <a:cubicBezTo>
                  <a:pt x="33878" y="57033"/>
                  <a:pt x="36281" y="57001"/>
                  <a:pt x="38677" y="56900"/>
                </a:cubicBezTo>
                <a:cubicBezTo>
                  <a:pt x="38864" y="56971"/>
                  <a:pt x="39074" y="57005"/>
                  <a:pt x="39288" y="57005"/>
                </a:cubicBezTo>
                <a:cubicBezTo>
                  <a:pt x="39830" y="57005"/>
                  <a:pt x="40404" y="56788"/>
                  <a:pt x="40709" y="56403"/>
                </a:cubicBezTo>
                <a:cubicBezTo>
                  <a:pt x="41184" y="55807"/>
                  <a:pt x="41256" y="54712"/>
                  <a:pt x="41106" y="53900"/>
                </a:cubicBezTo>
                <a:cubicBezTo>
                  <a:pt x="41161" y="53862"/>
                  <a:pt x="41202" y="53797"/>
                  <a:pt x="41202" y="53708"/>
                </a:cubicBezTo>
                <a:cubicBezTo>
                  <a:pt x="41205" y="49603"/>
                  <a:pt x="41202" y="45500"/>
                  <a:pt x="41198" y="41398"/>
                </a:cubicBezTo>
                <a:cubicBezTo>
                  <a:pt x="41195" y="32213"/>
                  <a:pt x="41191" y="23032"/>
                  <a:pt x="41188" y="13848"/>
                </a:cubicBezTo>
                <a:cubicBezTo>
                  <a:pt x="41188" y="10470"/>
                  <a:pt x="41236" y="7085"/>
                  <a:pt x="41167" y="3707"/>
                </a:cubicBezTo>
                <a:cubicBezTo>
                  <a:pt x="41164" y="3401"/>
                  <a:pt x="41161" y="3095"/>
                  <a:pt x="41158" y="2785"/>
                </a:cubicBezTo>
                <a:cubicBezTo>
                  <a:pt x="41158" y="2762"/>
                  <a:pt x="41150" y="2741"/>
                  <a:pt x="41144" y="2721"/>
                </a:cubicBezTo>
                <a:cubicBezTo>
                  <a:pt x="41144" y="2683"/>
                  <a:pt x="41144" y="2642"/>
                  <a:pt x="41140" y="2605"/>
                </a:cubicBezTo>
                <a:cubicBezTo>
                  <a:pt x="41269" y="1908"/>
                  <a:pt x="41109" y="1105"/>
                  <a:pt x="40572" y="625"/>
                </a:cubicBezTo>
                <a:cubicBezTo>
                  <a:pt x="40145" y="246"/>
                  <a:pt x="39479" y="31"/>
                  <a:pt x="38859" y="31"/>
                </a:cubicBezTo>
                <a:cubicBezTo>
                  <a:pt x="38735" y="31"/>
                  <a:pt x="38612" y="40"/>
                  <a:pt x="38494" y="58"/>
                </a:cubicBezTo>
                <a:cubicBezTo>
                  <a:pt x="37428" y="14"/>
                  <a:pt x="36358" y="1"/>
                  <a:pt x="352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5" name="Google Shape;2245;p50"/>
          <p:cNvGrpSpPr/>
          <p:nvPr/>
        </p:nvGrpSpPr>
        <p:grpSpPr>
          <a:xfrm>
            <a:off x="2206456" y="4298474"/>
            <a:ext cx="200324" cy="200324"/>
            <a:chOff x="2206456" y="4298474"/>
            <a:chExt cx="200324" cy="200324"/>
          </a:xfrm>
        </p:grpSpPr>
        <p:sp>
          <p:nvSpPr>
            <p:cNvPr id="2246" name="Google Shape;2246;p50"/>
            <p:cNvSpPr/>
            <p:nvPr/>
          </p:nvSpPr>
          <p:spPr>
            <a:xfrm>
              <a:off x="2258355" y="4344876"/>
              <a:ext cx="96349" cy="107521"/>
            </a:xfrm>
            <a:custGeom>
              <a:avLst/>
              <a:gdLst/>
              <a:ahLst/>
              <a:cxnLst/>
              <a:rect l="l" t="t" r="r" b="b"/>
              <a:pathLst>
                <a:path w="1630" h="1819" extrusionOk="0">
                  <a:moveTo>
                    <a:pt x="1371" y="273"/>
                  </a:moveTo>
                  <a:cubicBezTo>
                    <a:pt x="1334" y="485"/>
                    <a:pt x="1330" y="698"/>
                    <a:pt x="1330" y="913"/>
                  </a:cubicBezTo>
                  <a:cubicBezTo>
                    <a:pt x="1327" y="1130"/>
                    <a:pt x="1316" y="1355"/>
                    <a:pt x="1341" y="1570"/>
                  </a:cubicBezTo>
                  <a:cubicBezTo>
                    <a:pt x="1293" y="1565"/>
                    <a:pt x="1245" y="1564"/>
                    <a:pt x="1196" y="1564"/>
                  </a:cubicBezTo>
                  <a:cubicBezTo>
                    <a:pt x="1094" y="1564"/>
                    <a:pt x="990" y="1570"/>
                    <a:pt x="891" y="1570"/>
                  </a:cubicBezTo>
                  <a:cubicBezTo>
                    <a:pt x="876" y="1570"/>
                    <a:pt x="861" y="1570"/>
                    <a:pt x="847" y="1570"/>
                  </a:cubicBezTo>
                  <a:cubicBezTo>
                    <a:pt x="805" y="1567"/>
                    <a:pt x="764" y="1566"/>
                    <a:pt x="723" y="1566"/>
                  </a:cubicBezTo>
                  <a:cubicBezTo>
                    <a:pt x="568" y="1566"/>
                    <a:pt x="414" y="1580"/>
                    <a:pt x="259" y="1596"/>
                  </a:cubicBezTo>
                  <a:cubicBezTo>
                    <a:pt x="303" y="1420"/>
                    <a:pt x="296" y="1232"/>
                    <a:pt x="300" y="1049"/>
                  </a:cubicBezTo>
                  <a:cubicBezTo>
                    <a:pt x="303" y="800"/>
                    <a:pt x="327" y="538"/>
                    <a:pt x="283" y="293"/>
                  </a:cubicBezTo>
                  <a:lnTo>
                    <a:pt x="283" y="293"/>
                  </a:lnTo>
                  <a:cubicBezTo>
                    <a:pt x="359" y="304"/>
                    <a:pt x="437" y="308"/>
                    <a:pt x="516" y="308"/>
                  </a:cubicBezTo>
                  <a:cubicBezTo>
                    <a:pt x="637" y="308"/>
                    <a:pt x="760" y="300"/>
                    <a:pt x="878" y="298"/>
                  </a:cubicBezTo>
                  <a:cubicBezTo>
                    <a:pt x="927" y="298"/>
                    <a:pt x="977" y="298"/>
                    <a:pt x="1026" y="298"/>
                  </a:cubicBezTo>
                  <a:cubicBezTo>
                    <a:pt x="1143" y="298"/>
                    <a:pt x="1258" y="295"/>
                    <a:pt x="1371" y="273"/>
                  </a:cubicBezTo>
                  <a:close/>
                  <a:moveTo>
                    <a:pt x="511" y="0"/>
                  </a:moveTo>
                  <a:cubicBezTo>
                    <a:pt x="377" y="0"/>
                    <a:pt x="243" y="12"/>
                    <a:pt x="120" y="56"/>
                  </a:cubicBezTo>
                  <a:cubicBezTo>
                    <a:pt x="44" y="83"/>
                    <a:pt x="27" y="164"/>
                    <a:pt x="68" y="216"/>
                  </a:cubicBezTo>
                  <a:cubicBezTo>
                    <a:pt x="65" y="226"/>
                    <a:pt x="58" y="232"/>
                    <a:pt x="58" y="243"/>
                  </a:cubicBezTo>
                  <a:cubicBezTo>
                    <a:pt x="0" y="502"/>
                    <a:pt x="31" y="783"/>
                    <a:pt x="35" y="1049"/>
                  </a:cubicBezTo>
                  <a:cubicBezTo>
                    <a:pt x="35" y="1243"/>
                    <a:pt x="27" y="1444"/>
                    <a:pt x="82" y="1631"/>
                  </a:cubicBezTo>
                  <a:cubicBezTo>
                    <a:pt x="27" y="1668"/>
                    <a:pt x="41" y="1763"/>
                    <a:pt x="126" y="1774"/>
                  </a:cubicBezTo>
                  <a:cubicBezTo>
                    <a:pt x="330" y="1796"/>
                    <a:pt x="531" y="1817"/>
                    <a:pt x="733" y="1817"/>
                  </a:cubicBezTo>
                  <a:cubicBezTo>
                    <a:pt x="771" y="1817"/>
                    <a:pt x="809" y="1816"/>
                    <a:pt x="847" y="1814"/>
                  </a:cubicBezTo>
                  <a:cubicBezTo>
                    <a:pt x="868" y="1814"/>
                    <a:pt x="890" y="1813"/>
                    <a:pt x="911" y="1813"/>
                  </a:cubicBezTo>
                  <a:cubicBezTo>
                    <a:pt x="1002" y="1813"/>
                    <a:pt x="1095" y="1819"/>
                    <a:pt x="1186" y="1819"/>
                  </a:cubicBezTo>
                  <a:cubicBezTo>
                    <a:pt x="1276" y="1819"/>
                    <a:pt x="1365" y="1814"/>
                    <a:pt x="1449" y="1794"/>
                  </a:cubicBezTo>
                  <a:cubicBezTo>
                    <a:pt x="1455" y="1795"/>
                    <a:pt x="1460" y="1795"/>
                    <a:pt x="1466" y="1795"/>
                  </a:cubicBezTo>
                  <a:cubicBezTo>
                    <a:pt x="1512" y="1795"/>
                    <a:pt x="1560" y="1771"/>
                    <a:pt x="1572" y="1719"/>
                  </a:cubicBezTo>
                  <a:cubicBezTo>
                    <a:pt x="1630" y="1461"/>
                    <a:pt x="1606" y="1182"/>
                    <a:pt x="1606" y="913"/>
                  </a:cubicBezTo>
                  <a:cubicBezTo>
                    <a:pt x="1602" y="678"/>
                    <a:pt x="1599" y="444"/>
                    <a:pt x="1548" y="216"/>
                  </a:cubicBezTo>
                  <a:cubicBezTo>
                    <a:pt x="1592" y="188"/>
                    <a:pt x="1592" y="110"/>
                    <a:pt x="1545" y="89"/>
                  </a:cubicBezTo>
                  <a:cubicBezTo>
                    <a:pt x="1388" y="18"/>
                    <a:pt x="1216" y="12"/>
                    <a:pt x="1044" y="12"/>
                  </a:cubicBezTo>
                  <a:cubicBezTo>
                    <a:pt x="1010" y="12"/>
                    <a:pt x="977" y="12"/>
                    <a:pt x="943" y="12"/>
                  </a:cubicBezTo>
                  <a:cubicBezTo>
                    <a:pt x="921" y="12"/>
                    <a:pt x="900" y="12"/>
                    <a:pt x="878" y="12"/>
                  </a:cubicBezTo>
                  <a:cubicBezTo>
                    <a:pt x="759" y="10"/>
                    <a:pt x="635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0"/>
            <p:cNvSpPr/>
            <p:nvPr/>
          </p:nvSpPr>
          <p:spPr>
            <a:xfrm>
              <a:off x="2206456" y="4298474"/>
              <a:ext cx="200324" cy="200324"/>
            </a:xfrm>
            <a:custGeom>
              <a:avLst/>
              <a:gdLst/>
              <a:ahLst/>
              <a:cxnLst/>
              <a:rect l="l" t="t" r="r" b="b"/>
              <a:pathLst>
                <a:path w="3389" h="3389" extrusionOk="0">
                  <a:moveTo>
                    <a:pt x="1695" y="235"/>
                  </a:moveTo>
                  <a:cubicBezTo>
                    <a:pt x="2497" y="235"/>
                    <a:pt x="3154" y="892"/>
                    <a:pt x="3154" y="1695"/>
                  </a:cubicBezTo>
                  <a:cubicBezTo>
                    <a:pt x="3154" y="2501"/>
                    <a:pt x="2497" y="3154"/>
                    <a:pt x="1695" y="3154"/>
                  </a:cubicBezTo>
                  <a:cubicBezTo>
                    <a:pt x="888" y="3154"/>
                    <a:pt x="235" y="2501"/>
                    <a:pt x="235" y="1695"/>
                  </a:cubicBezTo>
                  <a:cubicBezTo>
                    <a:pt x="235" y="892"/>
                    <a:pt x="888" y="235"/>
                    <a:pt x="1695" y="235"/>
                  </a:cubicBezTo>
                  <a:close/>
                  <a:moveTo>
                    <a:pt x="1695" y="1"/>
                  </a:moveTo>
                  <a:cubicBezTo>
                    <a:pt x="759" y="1"/>
                    <a:pt x="1" y="759"/>
                    <a:pt x="1" y="1695"/>
                  </a:cubicBezTo>
                  <a:cubicBezTo>
                    <a:pt x="1" y="2630"/>
                    <a:pt x="759" y="3389"/>
                    <a:pt x="1695" y="3389"/>
                  </a:cubicBezTo>
                  <a:cubicBezTo>
                    <a:pt x="2630" y="3389"/>
                    <a:pt x="3389" y="2630"/>
                    <a:pt x="3389" y="1695"/>
                  </a:cubicBezTo>
                  <a:cubicBezTo>
                    <a:pt x="3389" y="759"/>
                    <a:pt x="2630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8" name="Google Shape;2248;p50"/>
          <p:cNvSpPr/>
          <p:nvPr/>
        </p:nvSpPr>
        <p:spPr>
          <a:xfrm>
            <a:off x="825450" y="534975"/>
            <a:ext cx="2966731" cy="4073566"/>
          </a:xfrm>
          <a:custGeom>
            <a:avLst/>
            <a:gdLst/>
            <a:ahLst/>
            <a:cxnLst/>
            <a:rect l="l" t="t" r="r" b="b"/>
            <a:pathLst>
              <a:path w="50190" h="68915" extrusionOk="0">
                <a:moveTo>
                  <a:pt x="2511" y="531"/>
                </a:moveTo>
                <a:cubicBezTo>
                  <a:pt x="3298" y="597"/>
                  <a:pt x="4092" y="615"/>
                  <a:pt x="4887" y="615"/>
                </a:cubicBezTo>
                <a:cubicBezTo>
                  <a:pt x="5798" y="615"/>
                  <a:pt x="6711" y="592"/>
                  <a:pt x="7614" y="592"/>
                </a:cubicBezTo>
                <a:cubicBezTo>
                  <a:pt x="7646" y="592"/>
                  <a:pt x="7677" y="592"/>
                  <a:pt x="7709" y="592"/>
                </a:cubicBezTo>
                <a:cubicBezTo>
                  <a:pt x="9621" y="595"/>
                  <a:pt x="11536" y="598"/>
                  <a:pt x="13451" y="603"/>
                </a:cubicBezTo>
                <a:cubicBezTo>
                  <a:pt x="14785" y="605"/>
                  <a:pt x="16119" y="606"/>
                  <a:pt x="17452" y="606"/>
                </a:cubicBezTo>
                <a:cubicBezTo>
                  <a:pt x="19946" y="606"/>
                  <a:pt x="22439" y="602"/>
                  <a:pt x="24932" y="595"/>
                </a:cubicBezTo>
                <a:cubicBezTo>
                  <a:pt x="25905" y="592"/>
                  <a:pt x="26878" y="591"/>
                  <a:pt x="27851" y="591"/>
                </a:cubicBezTo>
                <a:cubicBezTo>
                  <a:pt x="30089" y="591"/>
                  <a:pt x="32327" y="597"/>
                  <a:pt x="34565" y="597"/>
                </a:cubicBezTo>
                <a:cubicBezTo>
                  <a:pt x="35181" y="597"/>
                  <a:pt x="35797" y="596"/>
                  <a:pt x="36412" y="595"/>
                </a:cubicBezTo>
                <a:cubicBezTo>
                  <a:pt x="36543" y="595"/>
                  <a:pt x="36674" y="595"/>
                  <a:pt x="36805" y="595"/>
                </a:cubicBezTo>
                <a:cubicBezTo>
                  <a:pt x="38835" y="595"/>
                  <a:pt x="40878" y="635"/>
                  <a:pt x="42919" y="635"/>
                </a:cubicBezTo>
                <a:cubicBezTo>
                  <a:pt x="44349" y="635"/>
                  <a:pt x="45778" y="615"/>
                  <a:pt x="47199" y="548"/>
                </a:cubicBezTo>
                <a:cubicBezTo>
                  <a:pt x="47829" y="623"/>
                  <a:pt x="48457" y="650"/>
                  <a:pt x="48978" y="1116"/>
                </a:cubicBezTo>
                <a:cubicBezTo>
                  <a:pt x="49539" y="1616"/>
                  <a:pt x="49539" y="2310"/>
                  <a:pt x="49611" y="2986"/>
                </a:cubicBezTo>
                <a:cubicBezTo>
                  <a:pt x="49597" y="3014"/>
                  <a:pt x="49591" y="3044"/>
                  <a:pt x="49587" y="3082"/>
                </a:cubicBezTo>
                <a:cubicBezTo>
                  <a:pt x="49587" y="3150"/>
                  <a:pt x="49587" y="3218"/>
                  <a:pt x="49584" y="3289"/>
                </a:cubicBezTo>
                <a:cubicBezTo>
                  <a:pt x="49577" y="3313"/>
                  <a:pt x="49570" y="3337"/>
                  <a:pt x="49570" y="3368"/>
                </a:cubicBezTo>
                <a:cubicBezTo>
                  <a:pt x="49564" y="3807"/>
                  <a:pt x="49560" y="4245"/>
                  <a:pt x="49553" y="4685"/>
                </a:cubicBezTo>
                <a:cubicBezTo>
                  <a:pt x="49471" y="8406"/>
                  <a:pt x="49462" y="12130"/>
                  <a:pt x="49478" y="15855"/>
                </a:cubicBezTo>
                <a:cubicBezTo>
                  <a:pt x="49471" y="21115"/>
                  <a:pt x="49498" y="26373"/>
                  <a:pt x="49526" y="31632"/>
                </a:cubicBezTo>
                <a:cubicBezTo>
                  <a:pt x="49526" y="38170"/>
                  <a:pt x="49526" y="44705"/>
                  <a:pt x="49523" y="51243"/>
                </a:cubicBezTo>
                <a:cubicBezTo>
                  <a:pt x="49519" y="55795"/>
                  <a:pt x="49516" y="60346"/>
                  <a:pt x="49512" y="64898"/>
                </a:cubicBezTo>
                <a:cubicBezTo>
                  <a:pt x="49512" y="64969"/>
                  <a:pt x="49536" y="65030"/>
                  <a:pt x="49573" y="65074"/>
                </a:cubicBezTo>
                <a:cubicBezTo>
                  <a:pt x="49498" y="65816"/>
                  <a:pt x="49529" y="66575"/>
                  <a:pt x="49322" y="67292"/>
                </a:cubicBezTo>
                <a:cubicBezTo>
                  <a:pt x="48985" y="68456"/>
                  <a:pt x="48057" y="68194"/>
                  <a:pt x="47189" y="68303"/>
                </a:cubicBezTo>
                <a:cubicBezTo>
                  <a:pt x="44211" y="68172"/>
                  <a:pt x="41225" y="68133"/>
                  <a:pt x="38238" y="68133"/>
                </a:cubicBezTo>
                <a:cubicBezTo>
                  <a:pt x="33660" y="68133"/>
                  <a:pt x="29078" y="68226"/>
                  <a:pt x="24510" y="68228"/>
                </a:cubicBezTo>
                <a:cubicBezTo>
                  <a:pt x="17016" y="68234"/>
                  <a:pt x="9522" y="68245"/>
                  <a:pt x="2029" y="68269"/>
                </a:cubicBezTo>
                <a:cubicBezTo>
                  <a:pt x="1620" y="68201"/>
                  <a:pt x="1236" y="68112"/>
                  <a:pt x="957" y="67673"/>
                </a:cubicBezTo>
                <a:cubicBezTo>
                  <a:pt x="616" y="67135"/>
                  <a:pt x="682" y="66517"/>
                  <a:pt x="566" y="65928"/>
                </a:cubicBezTo>
                <a:cubicBezTo>
                  <a:pt x="651" y="49624"/>
                  <a:pt x="641" y="33326"/>
                  <a:pt x="616" y="17022"/>
                </a:cubicBezTo>
                <a:cubicBezTo>
                  <a:pt x="613" y="15219"/>
                  <a:pt x="610" y="13413"/>
                  <a:pt x="607" y="11607"/>
                </a:cubicBezTo>
                <a:cubicBezTo>
                  <a:pt x="627" y="9096"/>
                  <a:pt x="637" y="6583"/>
                  <a:pt x="572" y="4072"/>
                </a:cubicBezTo>
                <a:cubicBezTo>
                  <a:pt x="600" y="3613"/>
                  <a:pt x="481" y="3068"/>
                  <a:pt x="603" y="2630"/>
                </a:cubicBezTo>
                <a:cubicBezTo>
                  <a:pt x="620" y="2568"/>
                  <a:pt x="616" y="2517"/>
                  <a:pt x="607" y="2470"/>
                </a:cubicBezTo>
                <a:cubicBezTo>
                  <a:pt x="657" y="2109"/>
                  <a:pt x="685" y="1741"/>
                  <a:pt x="875" y="1412"/>
                </a:cubicBezTo>
                <a:cubicBezTo>
                  <a:pt x="1236" y="799"/>
                  <a:pt x="1872" y="656"/>
                  <a:pt x="2511" y="531"/>
                </a:cubicBezTo>
                <a:close/>
                <a:moveTo>
                  <a:pt x="42994" y="1"/>
                </a:moveTo>
                <a:cubicBezTo>
                  <a:pt x="40944" y="1"/>
                  <a:pt x="38891" y="41"/>
                  <a:pt x="36850" y="41"/>
                </a:cubicBezTo>
                <a:cubicBezTo>
                  <a:pt x="36704" y="41"/>
                  <a:pt x="36558" y="41"/>
                  <a:pt x="36412" y="41"/>
                </a:cubicBezTo>
                <a:cubicBezTo>
                  <a:pt x="35857" y="40"/>
                  <a:pt x="35301" y="39"/>
                  <a:pt x="34746" y="39"/>
                </a:cubicBezTo>
                <a:cubicBezTo>
                  <a:pt x="32489" y="39"/>
                  <a:pt x="30233" y="46"/>
                  <a:pt x="27976" y="46"/>
                </a:cubicBezTo>
                <a:cubicBezTo>
                  <a:pt x="26961" y="46"/>
                  <a:pt x="25947" y="45"/>
                  <a:pt x="24932" y="41"/>
                </a:cubicBezTo>
                <a:cubicBezTo>
                  <a:pt x="22454" y="34"/>
                  <a:pt x="19976" y="31"/>
                  <a:pt x="17498" y="31"/>
                </a:cubicBezTo>
                <a:cubicBezTo>
                  <a:pt x="16149" y="31"/>
                  <a:pt x="14800" y="32"/>
                  <a:pt x="13451" y="34"/>
                </a:cubicBezTo>
                <a:cubicBezTo>
                  <a:pt x="11536" y="38"/>
                  <a:pt x="9621" y="41"/>
                  <a:pt x="7709" y="44"/>
                </a:cubicBezTo>
                <a:cubicBezTo>
                  <a:pt x="7681" y="44"/>
                  <a:pt x="7654" y="44"/>
                  <a:pt x="7626" y="44"/>
                </a:cubicBezTo>
                <a:cubicBezTo>
                  <a:pt x="6702" y="44"/>
                  <a:pt x="5771" y="19"/>
                  <a:pt x="4840" y="19"/>
                </a:cubicBezTo>
                <a:cubicBezTo>
                  <a:pt x="3877" y="19"/>
                  <a:pt x="2916" y="46"/>
                  <a:pt x="1967" y="157"/>
                </a:cubicBezTo>
                <a:cubicBezTo>
                  <a:pt x="1902" y="163"/>
                  <a:pt x="1858" y="201"/>
                  <a:pt x="1834" y="242"/>
                </a:cubicBezTo>
                <a:cubicBezTo>
                  <a:pt x="1365" y="327"/>
                  <a:pt x="950" y="548"/>
                  <a:pt x="616" y="942"/>
                </a:cubicBezTo>
                <a:cubicBezTo>
                  <a:pt x="18" y="1653"/>
                  <a:pt x="76" y="3657"/>
                  <a:pt x="103" y="4137"/>
                </a:cubicBezTo>
                <a:cubicBezTo>
                  <a:pt x="55" y="6174"/>
                  <a:pt x="59" y="8215"/>
                  <a:pt x="73" y="10257"/>
                </a:cubicBezTo>
                <a:cubicBezTo>
                  <a:pt x="69" y="11943"/>
                  <a:pt x="65" y="13631"/>
                  <a:pt x="62" y="15318"/>
                </a:cubicBezTo>
                <a:cubicBezTo>
                  <a:pt x="55" y="19427"/>
                  <a:pt x="1" y="23539"/>
                  <a:pt x="4" y="27649"/>
                </a:cubicBezTo>
                <a:cubicBezTo>
                  <a:pt x="15" y="35871"/>
                  <a:pt x="24" y="44092"/>
                  <a:pt x="38" y="52314"/>
                </a:cubicBezTo>
                <a:cubicBezTo>
                  <a:pt x="49" y="56996"/>
                  <a:pt x="90" y="61673"/>
                  <a:pt x="113" y="66353"/>
                </a:cubicBezTo>
                <a:cubicBezTo>
                  <a:pt x="113" y="66360"/>
                  <a:pt x="117" y="66364"/>
                  <a:pt x="117" y="66370"/>
                </a:cubicBezTo>
                <a:cubicBezTo>
                  <a:pt x="96" y="67017"/>
                  <a:pt x="304" y="67707"/>
                  <a:pt x="702" y="68180"/>
                </a:cubicBezTo>
                <a:cubicBezTo>
                  <a:pt x="1036" y="68576"/>
                  <a:pt x="1584" y="68815"/>
                  <a:pt x="2119" y="68815"/>
                </a:cubicBezTo>
                <a:cubicBezTo>
                  <a:pt x="2232" y="68815"/>
                  <a:pt x="2344" y="68804"/>
                  <a:pt x="2453" y="68782"/>
                </a:cubicBezTo>
                <a:cubicBezTo>
                  <a:pt x="9805" y="68806"/>
                  <a:pt x="17159" y="68813"/>
                  <a:pt x="24510" y="68820"/>
                </a:cubicBezTo>
                <a:cubicBezTo>
                  <a:pt x="29080" y="68822"/>
                  <a:pt x="33666" y="68915"/>
                  <a:pt x="38247" y="68915"/>
                </a:cubicBezTo>
                <a:cubicBezTo>
                  <a:pt x="41180" y="68915"/>
                  <a:pt x="44112" y="68877"/>
                  <a:pt x="47036" y="68752"/>
                </a:cubicBezTo>
                <a:cubicBezTo>
                  <a:pt x="47263" y="68840"/>
                  <a:pt x="47518" y="68882"/>
                  <a:pt x="47780" y="68882"/>
                </a:cubicBezTo>
                <a:cubicBezTo>
                  <a:pt x="48439" y="68882"/>
                  <a:pt x="49136" y="68616"/>
                  <a:pt x="49509" y="68153"/>
                </a:cubicBezTo>
                <a:cubicBezTo>
                  <a:pt x="50084" y="67432"/>
                  <a:pt x="50172" y="66112"/>
                  <a:pt x="49988" y="65129"/>
                </a:cubicBezTo>
                <a:cubicBezTo>
                  <a:pt x="50057" y="65081"/>
                  <a:pt x="50107" y="65006"/>
                  <a:pt x="50107" y="64898"/>
                </a:cubicBezTo>
                <a:cubicBezTo>
                  <a:pt x="50111" y="59938"/>
                  <a:pt x="50107" y="54978"/>
                  <a:pt x="50101" y="50022"/>
                </a:cubicBezTo>
                <a:cubicBezTo>
                  <a:pt x="50098" y="38925"/>
                  <a:pt x="50094" y="27830"/>
                  <a:pt x="50090" y="16733"/>
                </a:cubicBezTo>
                <a:cubicBezTo>
                  <a:pt x="50090" y="12651"/>
                  <a:pt x="50145" y="8562"/>
                  <a:pt x="50063" y="4480"/>
                </a:cubicBezTo>
                <a:cubicBezTo>
                  <a:pt x="50060" y="4109"/>
                  <a:pt x="50057" y="3738"/>
                  <a:pt x="50049" y="3368"/>
                </a:cubicBezTo>
                <a:cubicBezTo>
                  <a:pt x="50049" y="3337"/>
                  <a:pt x="50046" y="3313"/>
                  <a:pt x="50036" y="3289"/>
                </a:cubicBezTo>
                <a:cubicBezTo>
                  <a:pt x="50036" y="3242"/>
                  <a:pt x="50036" y="3195"/>
                  <a:pt x="50033" y="3146"/>
                </a:cubicBezTo>
                <a:cubicBezTo>
                  <a:pt x="50189" y="2303"/>
                  <a:pt x="49992" y="1337"/>
                  <a:pt x="49339" y="755"/>
                </a:cubicBezTo>
                <a:cubicBezTo>
                  <a:pt x="48819" y="295"/>
                  <a:pt x="48006" y="37"/>
                  <a:pt x="47253" y="37"/>
                </a:cubicBezTo>
                <a:cubicBezTo>
                  <a:pt x="47104" y="37"/>
                  <a:pt x="46957" y="47"/>
                  <a:pt x="46815" y="68"/>
                </a:cubicBezTo>
                <a:cubicBezTo>
                  <a:pt x="45545" y="16"/>
                  <a:pt x="44270" y="1"/>
                  <a:pt x="429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Durhaka kepada Orang Tua | Other - Quizizz">
            <a:extLst>
              <a:ext uri="{FF2B5EF4-FFF2-40B4-BE49-F238E27FC236}">
                <a16:creationId xmlns:a16="http://schemas.microsoft.com/office/drawing/2014/main" id="{8F71B2CD-CAAB-45E8-9FDD-806EB943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27" y="974164"/>
            <a:ext cx="2290268" cy="321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Striped Right 24">
            <a:hlinkClick r:id="rId5" action="ppaction://hlinksldjump"/>
            <a:extLst>
              <a:ext uri="{FF2B5EF4-FFF2-40B4-BE49-F238E27FC236}">
                <a16:creationId xmlns:a16="http://schemas.microsoft.com/office/drawing/2014/main" id="{68256ED8-0759-4C4C-BC19-E0715B8A64D1}"/>
              </a:ext>
            </a:extLst>
          </p:cNvPr>
          <p:cNvSpPr/>
          <p:nvPr/>
        </p:nvSpPr>
        <p:spPr>
          <a:xfrm>
            <a:off x="8545819" y="4648989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Arrow: Striped Right 25">
            <a:hlinkClick r:id="rId6" action="ppaction://hlinksldjump"/>
            <a:extLst>
              <a:ext uri="{FF2B5EF4-FFF2-40B4-BE49-F238E27FC236}">
                <a16:creationId xmlns:a16="http://schemas.microsoft.com/office/drawing/2014/main" id="{A27D65F9-69FC-4418-B647-77CB24EDD805}"/>
              </a:ext>
            </a:extLst>
          </p:cNvPr>
          <p:cNvSpPr/>
          <p:nvPr/>
        </p:nvSpPr>
        <p:spPr>
          <a:xfrm rot="10800000">
            <a:off x="7450601" y="4645934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Action Button: Go Home 2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CC7B1ED-6747-47BA-8804-F62519374B5C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Menyikapi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berbagai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potret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buram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perilaku-perilaku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menyimpang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para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tersebut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tebersit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pertanyaaan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"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Siapa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harus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bertanggung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jawab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?"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Ini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harus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menjadi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fokus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semua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pihak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Baik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orang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guru,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maupun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negara. Karena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mereka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berperan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proses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pendidikan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</a:t>
            </a:r>
          </a:p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Orang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berkewajiban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memberikan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pengajaran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tentang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kepribadian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sejak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dini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Menanamkan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nilai-nilai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Islam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adalah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utama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bagi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mereka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sehingga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mereka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dapat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tumbuh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berkembang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kepribadian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baik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Guru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pihak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sekolah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juga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berkewajiban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memberikan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pengajaran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karakter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kepada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Seorang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guru juga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harus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memberikan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keteladanan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baik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untuk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siswa-siswi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remajanya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Selain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dua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pihak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tersebut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negara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wajib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menyelenggarakan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pendidikan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berbasis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agama (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Islami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).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memisahkan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agama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dari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pendidikan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mendukung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para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pengembangan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bakat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kemampuan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Serta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mendorong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mereka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mengkaji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Islam.</a:t>
            </a:r>
          </a:p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Seperangkat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negara,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aturan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hukum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berlaku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harus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mampu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memberikan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pencegahan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sanksi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bagi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menyimpang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jauh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dari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asusila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seperti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seks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bebas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aborsi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narkoba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lainnya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Selain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dua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pihak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tersebut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negara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wajib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menyelenggarakan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pendidikan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berbasis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agama (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Islami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).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memisahkan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agama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dari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pendidikan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mendukung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para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pengembangan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bakat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kemampuan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Serta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mendorong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mereka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mengkaji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Islam.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Seperangkat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negara,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aturan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hukum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berlaku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harus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mampu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memberikan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pencegahan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sanksi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bagi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menyimpang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jauh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dari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asusila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seperti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seks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bebas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aborsi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narkoba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lainnya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Banyak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hal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harus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dilakukan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remaja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para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generasi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muda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yaitu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memperbaiki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memperkuat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keimanan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mengkaji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Islam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keseluruhan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berperan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kegiatan-kegiatan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bermanfaat</a:t>
            </a:r>
            <a:r>
              <a:rPr lang="en-ID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</a:p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sv-SE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Jika para generasi muda disibukkan dengan hal-hal yang bermanfaat maka bukan suatu hal yang mustahil, kemajuan peradaban akan terealisasi.</a:t>
            </a:r>
            <a:endParaRPr dirty="0">
              <a:solidFill>
                <a:schemeClr val="bg1"/>
              </a:solidFill>
              <a:latin typeface="Barlow Semi Condensed" panose="020B0604020202020204" charset="0"/>
            </a:endParaRPr>
          </a:p>
        </p:txBody>
      </p:sp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1739850" y="19969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TANGGAPAN SAYA TENTANG KRISIS MORAL “DURHAKA KEPADA ORANG”</a:t>
            </a:r>
            <a:endParaRPr dirty="0"/>
          </a:p>
        </p:txBody>
      </p:sp>
      <p:sp>
        <p:nvSpPr>
          <p:cNvPr id="4" name="Arrow: Striped Right 3">
            <a:hlinkClick r:id="rId4" action="ppaction://hlinksldjump"/>
            <a:extLst>
              <a:ext uri="{FF2B5EF4-FFF2-40B4-BE49-F238E27FC236}">
                <a16:creationId xmlns:a16="http://schemas.microsoft.com/office/drawing/2014/main" id="{D3C3EE93-9902-4485-9B5F-FFD459632DA1}"/>
              </a:ext>
            </a:extLst>
          </p:cNvPr>
          <p:cNvSpPr/>
          <p:nvPr/>
        </p:nvSpPr>
        <p:spPr>
          <a:xfrm>
            <a:off x="8545819" y="4758717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rrow: Striped Right 4">
            <a:hlinkClick r:id="rId5" action="ppaction://hlinksldjump"/>
            <a:extLst>
              <a:ext uri="{FF2B5EF4-FFF2-40B4-BE49-F238E27FC236}">
                <a16:creationId xmlns:a16="http://schemas.microsoft.com/office/drawing/2014/main" id="{0391453C-C1F2-48D3-876D-5022D20E1394}"/>
              </a:ext>
            </a:extLst>
          </p:cNvPr>
          <p:cNvSpPr/>
          <p:nvPr/>
        </p:nvSpPr>
        <p:spPr>
          <a:xfrm rot="10800000">
            <a:off x="7404150" y="4648989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D913CB9-5422-41AC-AF1C-452029997AD0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"/>
          <p:cNvSpPr txBox="1">
            <a:spLocks noGrp="1"/>
          </p:cNvSpPr>
          <p:nvPr>
            <p:ph type="subTitle" idx="1"/>
          </p:nvPr>
        </p:nvSpPr>
        <p:spPr>
          <a:xfrm>
            <a:off x="251460" y="793285"/>
            <a:ext cx="8755379" cy="9821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v-SE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Orang tua memiliki masing-masing aturan dalam menerapkan pola asuh. Sebagian menerapkan pola asuh otoriter. Pola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asuh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otoriter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adalah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salah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satu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karakteristik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dalam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membesarkan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gaya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pengasuhan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cenderung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keras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menuntut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Meski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harapan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orangtua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pada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sangat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tinggi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respons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penghargaan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untuk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terbilang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rendah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Akibatnya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terjadi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pemberontakan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menyebabkan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melawan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orang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Berikut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alasan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melawan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orang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" sz="1400" dirty="0">
                <a:solidFill>
                  <a:schemeClr val="bg1"/>
                </a:solidFill>
                <a:latin typeface="Barlow Semi Condensed" panose="020B0604020202020204" charset="0"/>
              </a:rPr>
              <a:t>:</a:t>
            </a:r>
            <a:br>
              <a:rPr lang="en" sz="1400" dirty="0">
                <a:solidFill>
                  <a:schemeClr val="bg1"/>
                </a:solidFill>
                <a:latin typeface="Barlow Semi Condensed" panose="020B0604020202020204" charset="0"/>
              </a:rPr>
            </a:br>
            <a:endParaRPr lang="en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</a:pPr>
            <a:endParaRPr sz="1200" dirty="0">
              <a:solidFill>
                <a:srgbClr val="FF0000"/>
              </a:solidFill>
              <a:latin typeface="Barlow Semi Condensed" panose="020B0604020202020204" charset="0"/>
            </a:endParaRPr>
          </a:p>
        </p:txBody>
      </p:sp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251461" y="199301"/>
            <a:ext cx="8675827" cy="6980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FAKTOR PERMASALAHAN YANG MENYEBABKAN ANAK MELAWAN ORANG TUA </a:t>
            </a:r>
            <a:endParaRPr sz="2800" dirty="0"/>
          </a:p>
        </p:txBody>
      </p:sp>
      <p:grpSp>
        <p:nvGrpSpPr>
          <p:cNvPr id="50" name="Google Shape;884;p40">
            <a:extLst>
              <a:ext uri="{FF2B5EF4-FFF2-40B4-BE49-F238E27FC236}">
                <a16:creationId xmlns:a16="http://schemas.microsoft.com/office/drawing/2014/main" id="{B782D133-C777-48BB-822C-19AF3577EECA}"/>
              </a:ext>
            </a:extLst>
          </p:cNvPr>
          <p:cNvGrpSpPr/>
          <p:nvPr/>
        </p:nvGrpSpPr>
        <p:grpSpPr>
          <a:xfrm>
            <a:off x="2793846" y="2146323"/>
            <a:ext cx="3586391" cy="2054010"/>
            <a:chOff x="2801466" y="1811104"/>
            <a:chExt cx="3586391" cy="2054010"/>
          </a:xfrm>
        </p:grpSpPr>
        <p:sp>
          <p:nvSpPr>
            <p:cNvPr id="51" name="Google Shape;885;p40">
              <a:extLst>
                <a:ext uri="{FF2B5EF4-FFF2-40B4-BE49-F238E27FC236}">
                  <a16:creationId xmlns:a16="http://schemas.microsoft.com/office/drawing/2014/main" id="{EC76D098-BB16-46A8-B0F4-1F7C8476BB1A}"/>
                </a:ext>
              </a:extLst>
            </p:cNvPr>
            <p:cNvSpPr/>
            <p:nvPr/>
          </p:nvSpPr>
          <p:spPr>
            <a:xfrm>
              <a:off x="2801466" y="1811104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86;p40">
              <a:extLst>
                <a:ext uri="{FF2B5EF4-FFF2-40B4-BE49-F238E27FC236}">
                  <a16:creationId xmlns:a16="http://schemas.microsoft.com/office/drawing/2014/main" id="{B9FBB3BB-B6CC-48BA-B30F-5744F035DF61}"/>
                </a:ext>
              </a:extLst>
            </p:cNvPr>
            <p:cNvSpPr/>
            <p:nvPr/>
          </p:nvSpPr>
          <p:spPr>
            <a:xfrm>
              <a:off x="5909732" y="1811104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87;p40">
              <a:extLst>
                <a:ext uri="{FF2B5EF4-FFF2-40B4-BE49-F238E27FC236}">
                  <a16:creationId xmlns:a16="http://schemas.microsoft.com/office/drawing/2014/main" id="{4E5D2B3A-E442-4776-AFE6-0BDB722DCEEF}"/>
                </a:ext>
              </a:extLst>
            </p:cNvPr>
            <p:cNvSpPr/>
            <p:nvPr/>
          </p:nvSpPr>
          <p:spPr>
            <a:xfrm>
              <a:off x="2801466" y="3450591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88;p40">
              <a:extLst>
                <a:ext uri="{FF2B5EF4-FFF2-40B4-BE49-F238E27FC236}">
                  <a16:creationId xmlns:a16="http://schemas.microsoft.com/office/drawing/2014/main" id="{75C2922C-1AE7-43C5-B378-5BD005877811}"/>
                </a:ext>
              </a:extLst>
            </p:cNvPr>
            <p:cNvSpPr/>
            <p:nvPr/>
          </p:nvSpPr>
          <p:spPr>
            <a:xfrm>
              <a:off x="5909732" y="3450591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890;p40">
            <a:extLst>
              <a:ext uri="{FF2B5EF4-FFF2-40B4-BE49-F238E27FC236}">
                <a16:creationId xmlns:a16="http://schemas.microsoft.com/office/drawing/2014/main" id="{38D247F3-05C0-4555-A990-FFDF3459C9AD}"/>
              </a:ext>
            </a:extLst>
          </p:cNvPr>
          <p:cNvSpPr txBox="1"/>
          <p:nvPr/>
        </p:nvSpPr>
        <p:spPr>
          <a:xfrm>
            <a:off x="6594728" y="1981969"/>
            <a:ext cx="2332559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Anak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jadi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memberontak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Ketika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keinginannya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tidak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di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penuhi</a:t>
            </a:r>
            <a:endParaRPr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56" name="Google Shape;891;p40">
            <a:extLst>
              <a:ext uri="{FF2B5EF4-FFF2-40B4-BE49-F238E27FC236}">
                <a16:creationId xmlns:a16="http://schemas.microsoft.com/office/drawing/2014/main" id="{1FA8C0B4-F533-4BF9-AB72-4763776C7A7F}"/>
              </a:ext>
            </a:extLst>
          </p:cNvPr>
          <p:cNvSpPr txBox="1"/>
          <p:nvPr/>
        </p:nvSpPr>
        <p:spPr>
          <a:xfrm>
            <a:off x="480060" y="1981969"/>
            <a:ext cx="2098495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Anak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tidak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suka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diatur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dan di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perintah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dengan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keras</a:t>
            </a:r>
            <a:endParaRPr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57" name="Google Shape;893;p40">
            <a:extLst>
              <a:ext uri="{FF2B5EF4-FFF2-40B4-BE49-F238E27FC236}">
                <a16:creationId xmlns:a16="http://schemas.microsoft.com/office/drawing/2014/main" id="{B14F3904-D614-4F9B-BF96-16A4E4037372}"/>
              </a:ext>
            </a:extLst>
          </p:cNvPr>
          <p:cNvSpPr txBox="1"/>
          <p:nvPr/>
        </p:nvSpPr>
        <p:spPr>
          <a:xfrm>
            <a:off x="5979846" y="2094782"/>
            <a:ext cx="291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8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58" name="Google Shape;894;p40">
            <a:extLst>
              <a:ext uri="{FF2B5EF4-FFF2-40B4-BE49-F238E27FC236}">
                <a16:creationId xmlns:a16="http://schemas.microsoft.com/office/drawing/2014/main" id="{D2C4E3D0-8136-4D69-8558-EB67B4DDF44C}"/>
              </a:ext>
            </a:extLst>
          </p:cNvPr>
          <p:cNvSpPr txBox="1"/>
          <p:nvPr/>
        </p:nvSpPr>
        <p:spPr>
          <a:xfrm>
            <a:off x="6594729" y="3635915"/>
            <a:ext cx="2332558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Tidak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mendapat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kebebasan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dan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merasa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terkekang</a:t>
            </a:r>
            <a:endParaRPr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59" name="Google Shape;895;p40">
            <a:extLst>
              <a:ext uri="{FF2B5EF4-FFF2-40B4-BE49-F238E27FC236}">
                <a16:creationId xmlns:a16="http://schemas.microsoft.com/office/drawing/2014/main" id="{7E6F8903-4401-40F8-B8A6-F456F483C344}"/>
              </a:ext>
            </a:extLst>
          </p:cNvPr>
          <p:cNvSpPr txBox="1"/>
          <p:nvPr/>
        </p:nvSpPr>
        <p:spPr>
          <a:xfrm>
            <a:off x="549257" y="3635915"/>
            <a:ext cx="2327095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Anak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merasa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tertekan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karena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pola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asuh</a:t>
            </a:r>
            <a:r>
              <a:rPr lang="en-US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otoriter</a:t>
            </a:r>
            <a:endParaRPr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60" name="Google Shape;896;p40">
            <a:extLst>
              <a:ext uri="{FF2B5EF4-FFF2-40B4-BE49-F238E27FC236}">
                <a16:creationId xmlns:a16="http://schemas.microsoft.com/office/drawing/2014/main" id="{A929BFC3-5D7F-43A7-82AE-066A6E6542BA}"/>
              </a:ext>
            </a:extLst>
          </p:cNvPr>
          <p:cNvSpPr txBox="1"/>
          <p:nvPr/>
        </p:nvSpPr>
        <p:spPr>
          <a:xfrm>
            <a:off x="2887271" y="3748710"/>
            <a:ext cx="291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18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61" name="Google Shape;897;p40">
            <a:extLst>
              <a:ext uri="{FF2B5EF4-FFF2-40B4-BE49-F238E27FC236}">
                <a16:creationId xmlns:a16="http://schemas.microsoft.com/office/drawing/2014/main" id="{7A898668-DA86-43CF-A5E6-1115526C816A}"/>
              </a:ext>
            </a:extLst>
          </p:cNvPr>
          <p:cNvSpPr txBox="1"/>
          <p:nvPr/>
        </p:nvSpPr>
        <p:spPr>
          <a:xfrm>
            <a:off x="5979846" y="3748710"/>
            <a:ext cx="291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18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grpSp>
        <p:nvGrpSpPr>
          <p:cNvPr id="62" name="Google Shape;898;p40">
            <a:extLst>
              <a:ext uri="{FF2B5EF4-FFF2-40B4-BE49-F238E27FC236}">
                <a16:creationId xmlns:a16="http://schemas.microsoft.com/office/drawing/2014/main" id="{EA73046A-78DB-4667-B63A-383C2E8EE6D1}"/>
              </a:ext>
            </a:extLst>
          </p:cNvPr>
          <p:cNvGrpSpPr/>
          <p:nvPr/>
        </p:nvGrpSpPr>
        <p:grpSpPr>
          <a:xfrm>
            <a:off x="3228865" y="2265338"/>
            <a:ext cx="2721017" cy="3177075"/>
            <a:chOff x="3211493" y="1966413"/>
            <a:chExt cx="2721017" cy="3177075"/>
          </a:xfrm>
        </p:grpSpPr>
        <p:grpSp>
          <p:nvGrpSpPr>
            <p:cNvPr id="63" name="Google Shape;899;p40">
              <a:extLst>
                <a:ext uri="{FF2B5EF4-FFF2-40B4-BE49-F238E27FC236}">
                  <a16:creationId xmlns:a16="http://schemas.microsoft.com/office/drawing/2014/main" id="{29F3D4CA-3E58-4AA0-8B0C-2C596C588ECD}"/>
                </a:ext>
              </a:extLst>
            </p:cNvPr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76" name="Google Shape;900;p40">
                <a:extLst>
                  <a:ext uri="{FF2B5EF4-FFF2-40B4-BE49-F238E27FC236}">
                    <a16:creationId xmlns:a16="http://schemas.microsoft.com/office/drawing/2014/main" id="{7B1BFE87-8189-4268-92F2-ADBD3F6348B7}"/>
                  </a:ext>
                </a:extLst>
              </p:cNvPr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01;p40">
                <a:extLst>
                  <a:ext uri="{FF2B5EF4-FFF2-40B4-BE49-F238E27FC236}">
                    <a16:creationId xmlns:a16="http://schemas.microsoft.com/office/drawing/2014/main" id="{901C9B43-61F4-4BA9-95E9-73A62E0F42E1}"/>
                  </a:ext>
                </a:extLst>
              </p:cNvPr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02;p40">
                <a:extLst>
                  <a:ext uri="{FF2B5EF4-FFF2-40B4-BE49-F238E27FC236}">
                    <a16:creationId xmlns:a16="http://schemas.microsoft.com/office/drawing/2014/main" id="{1AC87ACE-E4A0-4BF5-B940-CA0563BA5B83}"/>
                  </a:ext>
                </a:extLst>
              </p:cNvPr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03;p40">
                <a:extLst>
                  <a:ext uri="{FF2B5EF4-FFF2-40B4-BE49-F238E27FC236}">
                    <a16:creationId xmlns:a16="http://schemas.microsoft.com/office/drawing/2014/main" id="{47252D61-A154-4A1B-9C3B-061319A3F161}"/>
                  </a:ext>
                </a:extLst>
              </p:cNvPr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04;p40">
                <a:extLst>
                  <a:ext uri="{FF2B5EF4-FFF2-40B4-BE49-F238E27FC236}">
                    <a16:creationId xmlns:a16="http://schemas.microsoft.com/office/drawing/2014/main" id="{264AD551-DCA9-4499-A781-4802AA3B2230}"/>
                  </a:ext>
                </a:extLst>
              </p:cNvPr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05;p40">
                <a:extLst>
                  <a:ext uri="{FF2B5EF4-FFF2-40B4-BE49-F238E27FC236}">
                    <a16:creationId xmlns:a16="http://schemas.microsoft.com/office/drawing/2014/main" id="{19763CF8-059E-4685-89A4-EE7B0C83FEC8}"/>
                  </a:ext>
                </a:extLst>
              </p:cNvPr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06;p40">
                <a:extLst>
                  <a:ext uri="{FF2B5EF4-FFF2-40B4-BE49-F238E27FC236}">
                    <a16:creationId xmlns:a16="http://schemas.microsoft.com/office/drawing/2014/main" id="{A6DFE8A3-CD06-44B9-B09D-096585719603}"/>
                  </a:ext>
                </a:extLst>
              </p:cNvPr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07;p40">
                <a:extLst>
                  <a:ext uri="{FF2B5EF4-FFF2-40B4-BE49-F238E27FC236}">
                    <a16:creationId xmlns:a16="http://schemas.microsoft.com/office/drawing/2014/main" id="{D47168E6-0754-4742-AD56-15738DBA38C2}"/>
                  </a:ext>
                </a:extLst>
              </p:cNvPr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08;p40">
                <a:extLst>
                  <a:ext uri="{FF2B5EF4-FFF2-40B4-BE49-F238E27FC236}">
                    <a16:creationId xmlns:a16="http://schemas.microsoft.com/office/drawing/2014/main" id="{49202548-1644-4864-93DC-9127DC29000E}"/>
                  </a:ext>
                </a:extLst>
              </p:cNvPr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09;p40">
                <a:extLst>
                  <a:ext uri="{FF2B5EF4-FFF2-40B4-BE49-F238E27FC236}">
                    <a16:creationId xmlns:a16="http://schemas.microsoft.com/office/drawing/2014/main" id="{B45A4DC0-6CBD-4B9A-A2AE-C060509F5F9B}"/>
                  </a:ext>
                </a:extLst>
              </p:cNvPr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10;p40">
                <a:extLst>
                  <a:ext uri="{FF2B5EF4-FFF2-40B4-BE49-F238E27FC236}">
                    <a16:creationId xmlns:a16="http://schemas.microsoft.com/office/drawing/2014/main" id="{BC82E17F-7B45-424C-BF70-C516D7EB8F1C}"/>
                  </a:ext>
                </a:extLst>
              </p:cNvPr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11;p40">
                <a:extLst>
                  <a:ext uri="{FF2B5EF4-FFF2-40B4-BE49-F238E27FC236}">
                    <a16:creationId xmlns:a16="http://schemas.microsoft.com/office/drawing/2014/main" id="{52E778DF-111E-40AD-9423-5239F4B3915B}"/>
                  </a:ext>
                </a:extLst>
              </p:cNvPr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12;p40">
                <a:extLst>
                  <a:ext uri="{FF2B5EF4-FFF2-40B4-BE49-F238E27FC236}">
                    <a16:creationId xmlns:a16="http://schemas.microsoft.com/office/drawing/2014/main" id="{70405873-51C5-4E50-B40E-844D853B0176}"/>
                  </a:ext>
                </a:extLst>
              </p:cNvPr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13;p40">
                <a:extLst>
                  <a:ext uri="{FF2B5EF4-FFF2-40B4-BE49-F238E27FC236}">
                    <a16:creationId xmlns:a16="http://schemas.microsoft.com/office/drawing/2014/main" id="{0629D754-BA48-4427-A418-5721D69AB01C}"/>
                  </a:ext>
                </a:extLst>
              </p:cNvPr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914;p40">
              <a:extLst>
                <a:ext uri="{FF2B5EF4-FFF2-40B4-BE49-F238E27FC236}">
                  <a16:creationId xmlns:a16="http://schemas.microsoft.com/office/drawing/2014/main" id="{3303AD98-D0D7-47BF-A583-33A506A02805}"/>
                </a:ext>
              </a:extLst>
            </p:cNvPr>
            <p:cNvGrpSpPr/>
            <p:nvPr/>
          </p:nvGrpSpPr>
          <p:grpSpPr>
            <a:xfrm rot="9819297">
              <a:off x="5175789" y="2087416"/>
              <a:ext cx="681864" cy="299398"/>
              <a:chOff x="2467225" y="2500013"/>
              <a:chExt cx="261325" cy="96525"/>
            </a:xfrm>
          </p:grpSpPr>
          <p:sp>
            <p:nvSpPr>
              <p:cNvPr id="74" name="Google Shape;915;p40">
                <a:extLst>
                  <a:ext uri="{FF2B5EF4-FFF2-40B4-BE49-F238E27FC236}">
                    <a16:creationId xmlns:a16="http://schemas.microsoft.com/office/drawing/2014/main" id="{2D6375AD-57A4-4C07-AA4B-2FE31F872DCD}"/>
                  </a:ext>
                </a:extLst>
              </p:cNvPr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16;p40">
                <a:extLst>
                  <a:ext uri="{FF2B5EF4-FFF2-40B4-BE49-F238E27FC236}">
                    <a16:creationId xmlns:a16="http://schemas.microsoft.com/office/drawing/2014/main" id="{D135137A-4AC7-487B-B57E-DB84D48A9181}"/>
                  </a:ext>
                </a:extLst>
              </p:cNvPr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917;p40">
              <a:extLst>
                <a:ext uri="{FF2B5EF4-FFF2-40B4-BE49-F238E27FC236}">
                  <a16:creationId xmlns:a16="http://schemas.microsoft.com/office/drawing/2014/main" id="{59CDD264-EF32-4E4D-9C0A-1B3C1682EFD0}"/>
                </a:ext>
              </a:extLst>
            </p:cNvPr>
            <p:cNvGrpSpPr/>
            <p:nvPr/>
          </p:nvGrpSpPr>
          <p:grpSpPr>
            <a:xfrm rot="980703" flipH="1">
              <a:off x="5221289" y="3164291"/>
              <a:ext cx="681864" cy="299398"/>
              <a:chOff x="2467225" y="2500013"/>
              <a:chExt cx="261325" cy="96525"/>
            </a:xfrm>
          </p:grpSpPr>
          <p:sp>
            <p:nvSpPr>
              <p:cNvPr id="72" name="Google Shape;918;p40">
                <a:extLst>
                  <a:ext uri="{FF2B5EF4-FFF2-40B4-BE49-F238E27FC236}">
                    <a16:creationId xmlns:a16="http://schemas.microsoft.com/office/drawing/2014/main" id="{BE8F3413-C99F-4C75-88AA-C57FB245614E}"/>
                  </a:ext>
                </a:extLst>
              </p:cNvPr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19;p40">
                <a:extLst>
                  <a:ext uri="{FF2B5EF4-FFF2-40B4-BE49-F238E27FC236}">
                    <a16:creationId xmlns:a16="http://schemas.microsoft.com/office/drawing/2014/main" id="{95190AD5-6756-425D-B130-2F7E31B7E6EB}"/>
                  </a:ext>
                </a:extLst>
              </p:cNvPr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920;p40">
              <a:extLst>
                <a:ext uri="{FF2B5EF4-FFF2-40B4-BE49-F238E27FC236}">
                  <a16:creationId xmlns:a16="http://schemas.microsoft.com/office/drawing/2014/main" id="{071389C0-DFD0-473A-9E8A-F4DEAD671E92}"/>
                </a:ext>
              </a:extLst>
            </p:cNvPr>
            <p:cNvGrpSpPr/>
            <p:nvPr/>
          </p:nvGrpSpPr>
          <p:grpSpPr>
            <a:xfrm rot="-9819297" flipH="1">
              <a:off x="3286351" y="2087416"/>
              <a:ext cx="681864" cy="299398"/>
              <a:chOff x="2467225" y="2500013"/>
              <a:chExt cx="261325" cy="96525"/>
            </a:xfrm>
          </p:grpSpPr>
          <p:sp>
            <p:nvSpPr>
              <p:cNvPr id="70" name="Google Shape;921;p40">
                <a:extLst>
                  <a:ext uri="{FF2B5EF4-FFF2-40B4-BE49-F238E27FC236}">
                    <a16:creationId xmlns:a16="http://schemas.microsoft.com/office/drawing/2014/main" id="{55EDBB21-43FF-4943-85B5-35A10425A0C6}"/>
                  </a:ext>
                </a:extLst>
              </p:cNvPr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22;p40">
                <a:extLst>
                  <a:ext uri="{FF2B5EF4-FFF2-40B4-BE49-F238E27FC236}">
                    <a16:creationId xmlns:a16="http://schemas.microsoft.com/office/drawing/2014/main" id="{FA458066-0A87-4C10-A4E3-495E55FC9370}"/>
                  </a:ext>
                </a:extLst>
              </p:cNvPr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923;p40">
              <a:extLst>
                <a:ext uri="{FF2B5EF4-FFF2-40B4-BE49-F238E27FC236}">
                  <a16:creationId xmlns:a16="http://schemas.microsoft.com/office/drawing/2014/main" id="{8B856AF6-27BB-402E-A537-C2B4DD272B7F}"/>
                </a:ext>
              </a:extLst>
            </p:cNvPr>
            <p:cNvGrpSpPr/>
            <p:nvPr/>
          </p:nvGrpSpPr>
          <p:grpSpPr>
            <a:xfrm rot="-980703">
              <a:off x="3240851" y="3164291"/>
              <a:ext cx="681864" cy="299398"/>
              <a:chOff x="2467225" y="2500013"/>
              <a:chExt cx="261325" cy="96525"/>
            </a:xfrm>
          </p:grpSpPr>
          <p:sp>
            <p:nvSpPr>
              <p:cNvPr id="68" name="Google Shape;924;p40">
                <a:extLst>
                  <a:ext uri="{FF2B5EF4-FFF2-40B4-BE49-F238E27FC236}">
                    <a16:creationId xmlns:a16="http://schemas.microsoft.com/office/drawing/2014/main" id="{EA35765D-4964-4AAE-938D-D329684C7745}"/>
                  </a:ext>
                </a:extLst>
              </p:cNvPr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25;p40">
                <a:extLst>
                  <a:ext uri="{FF2B5EF4-FFF2-40B4-BE49-F238E27FC236}">
                    <a16:creationId xmlns:a16="http://schemas.microsoft.com/office/drawing/2014/main" id="{C3B7979B-9D82-4F52-BDB9-18BE4BCFD609}"/>
                  </a:ext>
                </a:extLst>
              </p:cNvPr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" name="Google Shape;892;p40">
            <a:extLst>
              <a:ext uri="{FF2B5EF4-FFF2-40B4-BE49-F238E27FC236}">
                <a16:creationId xmlns:a16="http://schemas.microsoft.com/office/drawing/2014/main" id="{DA4B1BFA-99A0-4BD6-9CB1-BE8E0173C60C}"/>
              </a:ext>
            </a:extLst>
          </p:cNvPr>
          <p:cNvSpPr txBox="1"/>
          <p:nvPr/>
        </p:nvSpPr>
        <p:spPr>
          <a:xfrm>
            <a:off x="2874658" y="2076343"/>
            <a:ext cx="313458" cy="52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91" name="Arrow: Striped Right 90">
            <a:hlinkClick r:id="rId4" action="ppaction://hlinksldjump"/>
            <a:extLst>
              <a:ext uri="{FF2B5EF4-FFF2-40B4-BE49-F238E27FC236}">
                <a16:creationId xmlns:a16="http://schemas.microsoft.com/office/drawing/2014/main" id="{CF64CBFC-7A4B-4337-9CCB-38B6264332A1}"/>
              </a:ext>
            </a:extLst>
          </p:cNvPr>
          <p:cNvSpPr/>
          <p:nvPr/>
        </p:nvSpPr>
        <p:spPr>
          <a:xfrm>
            <a:off x="8545819" y="4758717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2" name="Arrow: Striped Right 91">
            <a:hlinkClick r:id="rId5" action="ppaction://hlinksldjump"/>
            <a:extLst>
              <a:ext uri="{FF2B5EF4-FFF2-40B4-BE49-F238E27FC236}">
                <a16:creationId xmlns:a16="http://schemas.microsoft.com/office/drawing/2014/main" id="{30747E79-736A-4D58-BA1B-9CFD3B2C9931}"/>
              </a:ext>
            </a:extLst>
          </p:cNvPr>
          <p:cNvSpPr/>
          <p:nvPr/>
        </p:nvSpPr>
        <p:spPr>
          <a:xfrm rot="10800000">
            <a:off x="7450601" y="4648989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3" name="Action Button: Go Home 9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4FF76B3-9CBA-4BBC-B251-4A587752D309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286229" y="36580"/>
            <a:ext cx="8650306" cy="6019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SOLUSI ATAU CARA MENANGANI ANAK YANG MELAWAN ORANG TUA</a:t>
            </a:r>
            <a:endParaRPr sz="28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8255013" y="60960"/>
            <a:ext cx="825375" cy="962455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Arrow: Striped Right 64">
            <a:hlinkClick r:id="rId4" action="ppaction://hlinksldjump"/>
            <a:extLst>
              <a:ext uri="{FF2B5EF4-FFF2-40B4-BE49-F238E27FC236}">
                <a16:creationId xmlns:a16="http://schemas.microsoft.com/office/drawing/2014/main" id="{0EFF7BEE-1F2C-4409-B11A-A9B1145EE85A}"/>
              </a:ext>
            </a:extLst>
          </p:cNvPr>
          <p:cNvSpPr/>
          <p:nvPr/>
        </p:nvSpPr>
        <p:spPr>
          <a:xfrm>
            <a:off x="8545819" y="4648989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Arrow: Striped Right 65">
            <a:hlinkClick r:id="rId5" action="ppaction://hlinksldjump"/>
            <a:extLst>
              <a:ext uri="{FF2B5EF4-FFF2-40B4-BE49-F238E27FC236}">
                <a16:creationId xmlns:a16="http://schemas.microsoft.com/office/drawing/2014/main" id="{4673B9B8-7570-4479-A638-3D6A4089641F}"/>
              </a:ext>
            </a:extLst>
          </p:cNvPr>
          <p:cNvSpPr/>
          <p:nvPr/>
        </p:nvSpPr>
        <p:spPr>
          <a:xfrm rot="10800000">
            <a:off x="7450601" y="4645934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7" name="Action Button: Go Home 6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3BF5A5B-3BB5-4832-9589-5F89A74654E4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0" name="Google Shape;3751;p40">
            <a:extLst>
              <a:ext uri="{FF2B5EF4-FFF2-40B4-BE49-F238E27FC236}">
                <a16:creationId xmlns:a16="http://schemas.microsoft.com/office/drawing/2014/main" id="{8B229CAA-2666-4A84-A8CD-7792C5A8C1D8}"/>
              </a:ext>
            </a:extLst>
          </p:cNvPr>
          <p:cNvSpPr txBox="1">
            <a:spLocks/>
          </p:cNvSpPr>
          <p:nvPr/>
        </p:nvSpPr>
        <p:spPr>
          <a:xfrm>
            <a:off x="215271" y="487923"/>
            <a:ext cx="6736080" cy="2885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indent="-304800" algn="l">
              <a:spcBef>
                <a:spcPts val="1000"/>
              </a:spcBef>
              <a:buSzPts val="1200"/>
              <a:buFont typeface="Barlow Semi Condensed Light"/>
              <a:buChar char="●"/>
            </a:pP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kebebasan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kesepaakatan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endParaRPr lang="en-US" sz="1600" dirty="0"/>
          </a:p>
          <a:p>
            <a:pPr indent="-304800" algn="l">
              <a:buSzPts val="1200"/>
              <a:buFont typeface="Barlow Semi Condensed Light"/>
              <a:buChar char="●"/>
            </a:pPr>
            <a:r>
              <a:rPr lang="en-US" sz="1600" dirty="0" err="1"/>
              <a:t>Berikan</a:t>
            </a:r>
            <a:r>
              <a:rPr lang="en-US" sz="1600" dirty="0"/>
              <a:t> </a:t>
            </a:r>
            <a:r>
              <a:rPr lang="en-US" sz="1600" dirty="0" err="1"/>
              <a:t>nasihat</a:t>
            </a:r>
            <a:r>
              <a:rPr lang="en-US" sz="1600" dirty="0"/>
              <a:t> dan </a:t>
            </a:r>
            <a:r>
              <a:rPr lang="en-US" sz="1600" dirty="0" err="1"/>
              <a:t>masukan</a:t>
            </a:r>
            <a:r>
              <a:rPr lang="en-US" sz="1600" dirty="0"/>
              <a:t> yang </a:t>
            </a:r>
            <a:r>
              <a:rPr lang="en-US" sz="1600" dirty="0" err="1"/>
              <a:t>masuk</a:t>
            </a:r>
            <a:r>
              <a:rPr lang="en-US" sz="1600" dirty="0"/>
              <a:t> </a:t>
            </a:r>
            <a:r>
              <a:rPr lang="en-US" sz="1600" dirty="0" err="1"/>
              <a:t>akal</a:t>
            </a:r>
            <a:endParaRPr lang="en-US" sz="1600" dirty="0"/>
          </a:p>
          <a:p>
            <a:pPr indent="-304800" algn="l">
              <a:buSzPts val="1200"/>
              <a:buFont typeface="Barlow Semi Condensed Light"/>
              <a:buChar char="●"/>
            </a:pPr>
            <a:r>
              <a:rPr lang="en-US" sz="1600" dirty="0" err="1"/>
              <a:t>Hadapi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halus</a:t>
            </a:r>
            <a:r>
              <a:rPr lang="en-US" sz="1600" dirty="0"/>
              <a:t> </a:t>
            </a:r>
            <a:r>
              <a:rPr lang="en-US" sz="1600" dirty="0" err="1"/>
              <a:t>namun</a:t>
            </a:r>
            <a:r>
              <a:rPr lang="en-US" sz="1600" dirty="0"/>
              <a:t> juga </a:t>
            </a:r>
            <a:r>
              <a:rPr lang="en-US" sz="1600" dirty="0" err="1"/>
              <a:t>tegas</a:t>
            </a:r>
            <a:endParaRPr lang="en-US" sz="1600" dirty="0"/>
          </a:p>
          <a:p>
            <a:pPr indent="-304800" algn="l">
              <a:buSzPts val="1200"/>
              <a:buFont typeface="Barlow Semi Condensed Light"/>
              <a:buChar char="●"/>
            </a:pPr>
            <a:r>
              <a:rPr lang="en-US" sz="1600" dirty="0" err="1"/>
              <a:t>Berikan</a:t>
            </a:r>
            <a:r>
              <a:rPr lang="en-US" sz="1600" dirty="0"/>
              <a:t> </a:t>
            </a:r>
            <a:r>
              <a:rPr lang="en-US" sz="1600" dirty="0" err="1"/>
              <a:t>kesempatan</a:t>
            </a:r>
            <a:r>
              <a:rPr lang="en-US" sz="1600" dirty="0"/>
              <a:t> dan </a:t>
            </a:r>
            <a:r>
              <a:rPr lang="en-US" sz="1600" dirty="0" err="1"/>
              <a:t>waktu</a:t>
            </a:r>
            <a:r>
              <a:rPr lang="en-US" sz="1600" dirty="0"/>
              <a:t> agar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</a:p>
          <a:p>
            <a:pPr indent="-304800" algn="l">
              <a:buSzPts val="1200"/>
              <a:buFont typeface="Barlow Semi Condensed Light"/>
              <a:buChar char="●"/>
            </a:pPr>
            <a:r>
              <a:rPr lang="en-US" sz="1600" dirty="0" err="1"/>
              <a:t>Beritahu</a:t>
            </a:r>
            <a:r>
              <a:rPr lang="en-US" sz="1600" dirty="0"/>
              <a:t> </a:t>
            </a:r>
            <a:r>
              <a:rPr lang="en-US" sz="1600" dirty="0" err="1"/>
              <a:t>sebab</a:t>
            </a:r>
            <a:r>
              <a:rPr lang="en-US" sz="1600" dirty="0"/>
              <a:t> dan </a:t>
            </a:r>
            <a:r>
              <a:rPr lang="en-US" sz="1600" dirty="0" err="1"/>
              <a:t>akibat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perbuatan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endParaRPr lang="en-US" sz="1600" dirty="0"/>
          </a:p>
          <a:p>
            <a:pPr indent="-304800" algn="l">
              <a:buSzPts val="1200"/>
              <a:buFont typeface="Barlow Semi Condensed Light"/>
              <a:buChar char="●"/>
            </a:pPr>
            <a:r>
              <a:rPr lang="en-US" sz="1600" dirty="0" err="1"/>
              <a:t>Cobalah</a:t>
            </a:r>
            <a:r>
              <a:rPr lang="en-US" sz="1600" dirty="0"/>
              <a:t> </a:t>
            </a:r>
            <a:r>
              <a:rPr lang="en-US" sz="1600" dirty="0" err="1"/>
              <a:t>berempati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51"/>
          <p:cNvSpPr/>
          <p:nvPr/>
        </p:nvSpPr>
        <p:spPr>
          <a:xfrm>
            <a:off x="4313461" y="761985"/>
            <a:ext cx="95989" cy="361268"/>
          </a:xfrm>
          <a:custGeom>
            <a:avLst/>
            <a:gdLst/>
            <a:ahLst/>
            <a:cxnLst/>
            <a:rect l="l" t="t" r="r" b="b"/>
            <a:pathLst>
              <a:path w="1164" h="4381" extrusionOk="0">
                <a:moveTo>
                  <a:pt x="1048" y="1"/>
                </a:moveTo>
                <a:cubicBezTo>
                  <a:pt x="1020" y="1"/>
                  <a:pt x="994" y="13"/>
                  <a:pt x="978" y="42"/>
                </a:cubicBezTo>
                <a:cubicBezTo>
                  <a:pt x="290" y="1333"/>
                  <a:pt x="1" y="2883"/>
                  <a:pt x="232" y="4324"/>
                </a:cubicBezTo>
                <a:cubicBezTo>
                  <a:pt x="238" y="4363"/>
                  <a:pt x="269" y="4380"/>
                  <a:pt x="300" y="4380"/>
                </a:cubicBezTo>
                <a:cubicBezTo>
                  <a:pt x="339" y="4380"/>
                  <a:pt x="379" y="4354"/>
                  <a:pt x="379" y="4307"/>
                </a:cubicBezTo>
                <a:cubicBezTo>
                  <a:pt x="375" y="2822"/>
                  <a:pt x="593" y="1503"/>
                  <a:pt x="1139" y="117"/>
                </a:cubicBezTo>
                <a:cubicBezTo>
                  <a:pt x="1164" y="53"/>
                  <a:pt x="1104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51"/>
          <p:cNvSpPr/>
          <p:nvPr/>
        </p:nvSpPr>
        <p:spPr>
          <a:xfrm>
            <a:off x="6203837" y="3725766"/>
            <a:ext cx="130954" cy="112314"/>
          </a:xfrm>
          <a:custGeom>
            <a:avLst/>
            <a:gdLst/>
            <a:ahLst/>
            <a:cxnLst/>
            <a:rect l="l" t="t" r="r" b="b"/>
            <a:pathLst>
              <a:path w="1588" h="1362" extrusionOk="0">
                <a:moveTo>
                  <a:pt x="668" y="0"/>
                </a:moveTo>
                <a:cubicBezTo>
                  <a:pt x="455" y="0"/>
                  <a:pt x="248" y="121"/>
                  <a:pt x="130" y="310"/>
                </a:cubicBezTo>
                <a:cubicBezTo>
                  <a:pt x="123" y="321"/>
                  <a:pt x="119" y="331"/>
                  <a:pt x="113" y="341"/>
                </a:cubicBezTo>
                <a:cubicBezTo>
                  <a:pt x="62" y="403"/>
                  <a:pt x="28" y="481"/>
                  <a:pt x="14" y="573"/>
                </a:cubicBezTo>
                <a:cubicBezTo>
                  <a:pt x="10" y="601"/>
                  <a:pt x="14" y="631"/>
                  <a:pt x="14" y="662"/>
                </a:cubicBezTo>
                <a:cubicBezTo>
                  <a:pt x="1" y="839"/>
                  <a:pt x="48" y="1019"/>
                  <a:pt x="174" y="1156"/>
                </a:cubicBezTo>
                <a:cubicBezTo>
                  <a:pt x="308" y="1296"/>
                  <a:pt x="493" y="1362"/>
                  <a:pt x="680" y="1362"/>
                </a:cubicBezTo>
                <a:cubicBezTo>
                  <a:pt x="816" y="1362"/>
                  <a:pt x="953" y="1327"/>
                  <a:pt x="1073" y="1261"/>
                </a:cubicBezTo>
                <a:cubicBezTo>
                  <a:pt x="1411" y="1074"/>
                  <a:pt x="1588" y="587"/>
                  <a:pt x="1315" y="266"/>
                </a:cubicBezTo>
                <a:cubicBezTo>
                  <a:pt x="1230" y="167"/>
                  <a:pt x="1111" y="117"/>
                  <a:pt x="992" y="106"/>
                </a:cubicBezTo>
                <a:cubicBezTo>
                  <a:pt x="978" y="96"/>
                  <a:pt x="961" y="82"/>
                  <a:pt x="944" y="72"/>
                </a:cubicBezTo>
                <a:cubicBezTo>
                  <a:pt x="855" y="23"/>
                  <a:pt x="761" y="0"/>
                  <a:pt x="6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51"/>
          <p:cNvSpPr/>
          <p:nvPr/>
        </p:nvSpPr>
        <p:spPr>
          <a:xfrm>
            <a:off x="6499632" y="3725766"/>
            <a:ext cx="131037" cy="112314"/>
          </a:xfrm>
          <a:custGeom>
            <a:avLst/>
            <a:gdLst/>
            <a:ahLst/>
            <a:cxnLst/>
            <a:rect l="l" t="t" r="r" b="b"/>
            <a:pathLst>
              <a:path w="1589" h="1362" extrusionOk="0">
                <a:moveTo>
                  <a:pt x="669" y="0"/>
                </a:moveTo>
                <a:cubicBezTo>
                  <a:pt x="455" y="0"/>
                  <a:pt x="248" y="121"/>
                  <a:pt x="126" y="310"/>
                </a:cubicBezTo>
                <a:cubicBezTo>
                  <a:pt x="123" y="321"/>
                  <a:pt x="117" y="331"/>
                  <a:pt x="113" y="341"/>
                </a:cubicBezTo>
                <a:cubicBezTo>
                  <a:pt x="62" y="403"/>
                  <a:pt x="24" y="481"/>
                  <a:pt x="14" y="573"/>
                </a:cubicBezTo>
                <a:cubicBezTo>
                  <a:pt x="11" y="601"/>
                  <a:pt x="14" y="631"/>
                  <a:pt x="14" y="662"/>
                </a:cubicBezTo>
                <a:cubicBezTo>
                  <a:pt x="0" y="839"/>
                  <a:pt x="48" y="1019"/>
                  <a:pt x="175" y="1156"/>
                </a:cubicBezTo>
                <a:cubicBezTo>
                  <a:pt x="309" y="1296"/>
                  <a:pt x="493" y="1362"/>
                  <a:pt x="680" y="1362"/>
                </a:cubicBezTo>
                <a:cubicBezTo>
                  <a:pt x="815" y="1362"/>
                  <a:pt x="951" y="1327"/>
                  <a:pt x="1070" y="1261"/>
                </a:cubicBezTo>
                <a:cubicBezTo>
                  <a:pt x="1411" y="1074"/>
                  <a:pt x="1588" y="587"/>
                  <a:pt x="1315" y="266"/>
                </a:cubicBezTo>
                <a:cubicBezTo>
                  <a:pt x="1230" y="167"/>
                  <a:pt x="1111" y="117"/>
                  <a:pt x="992" y="106"/>
                </a:cubicBezTo>
                <a:cubicBezTo>
                  <a:pt x="975" y="96"/>
                  <a:pt x="961" y="82"/>
                  <a:pt x="944" y="72"/>
                </a:cubicBezTo>
                <a:cubicBezTo>
                  <a:pt x="855" y="23"/>
                  <a:pt x="761" y="0"/>
                  <a:pt x="6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51"/>
          <p:cNvSpPr/>
          <p:nvPr/>
        </p:nvSpPr>
        <p:spPr>
          <a:xfrm>
            <a:off x="5858566" y="3718262"/>
            <a:ext cx="130954" cy="112479"/>
          </a:xfrm>
          <a:custGeom>
            <a:avLst/>
            <a:gdLst/>
            <a:ahLst/>
            <a:cxnLst/>
            <a:rect l="l" t="t" r="r" b="b"/>
            <a:pathLst>
              <a:path w="1588" h="1364" extrusionOk="0">
                <a:moveTo>
                  <a:pt x="670" y="1"/>
                </a:moveTo>
                <a:cubicBezTo>
                  <a:pt x="457" y="1"/>
                  <a:pt x="248" y="123"/>
                  <a:pt x="130" y="313"/>
                </a:cubicBezTo>
                <a:cubicBezTo>
                  <a:pt x="123" y="320"/>
                  <a:pt x="120" y="334"/>
                  <a:pt x="113" y="340"/>
                </a:cubicBezTo>
                <a:cubicBezTo>
                  <a:pt x="62" y="405"/>
                  <a:pt x="28" y="483"/>
                  <a:pt x="18" y="572"/>
                </a:cubicBezTo>
                <a:cubicBezTo>
                  <a:pt x="14" y="603"/>
                  <a:pt x="14" y="634"/>
                  <a:pt x="14" y="661"/>
                </a:cubicBezTo>
                <a:cubicBezTo>
                  <a:pt x="1" y="838"/>
                  <a:pt x="48" y="1022"/>
                  <a:pt x="177" y="1154"/>
                </a:cubicBezTo>
                <a:cubicBezTo>
                  <a:pt x="310" y="1297"/>
                  <a:pt x="495" y="1364"/>
                  <a:pt x="683" y="1364"/>
                </a:cubicBezTo>
                <a:cubicBezTo>
                  <a:pt x="817" y="1364"/>
                  <a:pt x="954" y="1329"/>
                  <a:pt x="1073" y="1264"/>
                </a:cubicBezTo>
                <a:cubicBezTo>
                  <a:pt x="1411" y="1076"/>
                  <a:pt x="1588" y="585"/>
                  <a:pt x="1315" y="269"/>
                </a:cubicBezTo>
                <a:cubicBezTo>
                  <a:pt x="1230" y="167"/>
                  <a:pt x="1111" y="115"/>
                  <a:pt x="992" y="105"/>
                </a:cubicBezTo>
                <a:cubicBezTo>
                  <a:pt x="978" y="95"/>
                  <a:pt x="961" y="82"/>
                  <a:pt x="944" y="74"/>
                </a:cubicBezTo>
                <a:cubicBezTo>
                  <a:pt x="857" y="24"/>
                  <a:pt x="763" y="1"/>
                  <a:pt x="6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51"/>
          <p:cNvSpPr/>
          <p:nvPr/>
        </p:nvSpPr>
        <p:spPr>
          <a:xfrm>
            <a:off x="6275333" y="4168919"/>
            <a:ext cx="172434" cy="220092"/>
          </a:xfrm>
          <a:custGeom>
            <a:avLst/>
            <a:gdLst/>
            <a:ahLst/>
            <a:cxnLst/>
            <a:rect l="l" t="t" r="r" b="b"/>
            <a:pathLst>
              <a:path w="2091" h="2669" extrusionOk="0">
                <a:moveTo>
                  <a:pt x="1985" y="0"/>
                </a:moveTo>
                <a:cubicBezTo>
                  <a:pt x="1963" y="0"/>
                  <a:pt x="1940" y="9"/>
                  <a:pt x="1923" y="30"/>
                </a:cubicBezTo>
                <a:cubicBezTo>
                  <a:pt x="1300" y="820"/>
                  <a:pt x="496" y="1607"/>
                  <a:pt x="39" y="2507"/>
                </a:cubicBezTo>
                <a:cubicBezTo>
                  <a:pt x="1" y="2584"/>
                  <a:pt x="61" y="2669"/>
                  <a:pt x="133" y="2669"/>
                </a:cubicBezTo>
                <a:cubicBezTo>
                  <a:pt x="156" y="2669"/>
                  <a:pt x="180" y="2660"/>
                  <a:pt x="203" y="2639"/>
                </a:cubicBezTo>
                <a:cubicBezTo>
                  <a:pt x="942" y="1938"/>
                  <a:pt x="1467" y="939"/>
                  <a:pt x="2049" y="108"/>
                </a:cubicBezTo>
                <a:cubicBezTo>
                  <a:pt x="2090" y="53"/>
                  <a:pt x="2039" y="0"/>
                  <a:pt x="19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51"/>
          <p:cNvSpPr/>
          <p:nvPr/>
        </p:nvSpPr>
        <p:spPr>
          <a:xfrm>
            <a:off x="6370412" y="4237775"/>
            <a:ext cx="101679" cy="130868"/>
          </a:xfrm>
          <a:custGeom>
            <a:avLst/>
            <a:gdLst/>
            <a:ahLst/>
            <a:cxnLst/>
            <a:rect l="l" t="t" r="r" b="b"/>
            <a:pathLst>
              <a:path w="1233" h="1587" extrusionOk="0">
                <a:moveTo>
                  <a:pt x="1151" y="1"/>
                </a:moveTo>
                <a:cubicBezTo>
                  <a:pt x="1135" y="1"/>
                  <a:pt x="1118" y="7"/>
                  <a:pt x="1104" y="23"/>
                </a:cubicBezTo>
                <a:cubicBezTo>
                  <a:pt x="879" y="247"/>
                  <a:pt x="712" y="544"/>
                  <a:pt x="515" y="796"/>
                </a:cubicBezTo>
                <a:cubicBezTo>
                  <a:pt x="368" y="983"/>
                  <a:pt x="0" y="1260"/>
                  <a:pt x="21" y="1518"/>
                </a:cubicBezTo>
                <a:cubicBezTo>
                  <a:pt x="25" y="1552"/>
                  <a:pt x="48" y="1587"/>
                  <a:pt x="89" y="1587"/>
                </a:cubicBezTo>
                <a:cubicBezTo>
                  <a:pt x="91" y="1587"/>
                  <a:pt x="94" y="1587"/>
                  <a:pt x="96" y="1587"/>
                </a:cubicBezTo>
                <a:cubicBezTo>
                  <a:pt x="358" y="1587"/>
                  <a:pt x="557" y="1213"/>
                  <a:pt x="699" y="1024"/>
                </a:cubicBezTo>
                <a:cubicBezTo>
                  <a:pt x="904" y="749"/>
                  <a:pt x="1138" y="428"/>
                  <a:pt x="1220" y="94"/>
                </a:cubicBezTo>
                <a:cubicBezTo>
                  <a:pt x="1232" y="45"/>
                  <a:pt x="1193" y="1"/>
                  <a:pt x="11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51"/>
          <p:cNvSpPr/>
          <p:nvPr/>
        </p:nvSpPr>
        <p:spPr>
          <a:xfrm>
            <a:off x="6423436" y="4292860"/>
            <a:ext cx="74136" cy="85184"/>
          </a:xfrm>
          <a:custGeom>
            <a:avLst/>
            <a:gdLst/>
            <a:ahLst/>
            <a:cxnLst/>
            <a:rect l="l" t="t" r="r" b="b"/>
            <a:pathLst>
              <a:path w="899" h="1033" extrusionOk="0">
                <a:moveTo>
                  <a:pt x="751" y="1"/>
                </a:moveTo>
                <a:cubicBezTo>
                  <a:pt x="727" y="1"/>
                  <a:pt x="702" y="10"/>
                  <a:pt x="682" y="32"/>
                </a:cubicBezTo>
                <a:cubicBezTo>
                  <a:pt x="458" y="288"/>
                  <a:pt x="138" y="560"/>
                  <a:pt x="22" y="891"/>
                </a:cubicBezTo>
                <a:cubicBezTo>
                  <a:pt x="0" y="958"/>
                  <a:pt x="65" y="1033"/>
                  <a:pt x="132" y="1033"/>
                </a:cubicBezTo>
                <a:cubicBezTo>
                  <a:pt x="149" y="1033"/>
                  <a:pt x="166" y="1028"/>
                  <a:pt x="182" y="1017"/>
                </a:cubicBezTo>
                <a:cubicBezTo>
                  <a:pt x="471" y="823"/>
                  <a:pt x="655" y="448"/>
                  <a:pt x="849" y="162"/>
                </a:cubicBezTo>
                <a:cubicBezTo>
                  <a:pt x="899" y="90"/>
                  <a:pt x="825" y="1"/>
                  <a:pt x="7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51"/>
          <p:cNvSpPr/>
          <p:nvPr/>
        </p:nvSpPr>
        <p:spPr>
          <a:xfrm>
            <a:off x="4207249" y="551458"/>
            <a:ext cx="4216353" cy="3357461"/>
          </a:xfrm>
          <a:custGeom>
            <a:avLst/>
            <a:gdLst/>
            <a:ahLst/>
            <a:cxnLst/>
            <a:rect l="l" t="t" r="r" b="b"/>
            <a:pathLst>
              <a:path w="51129" h="40715" extrusionOk="0">
                <a:moveTo>
                  <a:pt x="46146" y="0"/>
                </a:moveTo>
                <a:cubicBezTo>
                  <a:pt x="43518" y="0"/>
                  <a:pt x="40883" y="81"/>
                  <a:pt x="38271" y="81"/>
                </a:cubicBezTo>
                <a:cubicBezTo>
                  <a:pt x="34057" y="81"/>
                  <a:pt x="29843" y="84"/>
                  <a:pt x="25633" y="87"/>
                </a:cubicBezTo>
                <a:cubicBezTo>
                  <a:pt x="21419" y="91"/>
                  <a:pt x="17205" y="91"/>
                  <a:pt x="12991" y="91"/>
                </a:cubicBezTo>
                <a:cubicBezTo>
                  <a:pt x="10957" y="87"/>
                  <a:pt x="8923" y="87"/>
                  <a:pt x="6889" y="84"/>
                </a:cubicBezTo>
                <a:cubicBezTo>
                  <a:pt x="5591" y="84"/>
                  <a:pt x="4255" y="16"/>
                  <a:pt x="2930" y="16"/>
                </a:cubicBezTo>
                <a:cubicBezTo>
                  <a:pt x="2082" y="16"/>
                  <a:pt x="1239" y="44"/>
                  <a:pt x="413" y="136"/>
                </a:cubicBezTo>
                <a:cubicBezTo>
                  <a:pt x="396" y="118"/>
                  <a:pt x="374" y="110"/>
                  <a:pt x="351" y="110"/>
                </a:cubicBezTo>
                <a:cubicBezTo>
                  <a:pt x="315" y="110"/>
                  <a:pt x="279" y="132"/>
                  <a:pt x="267" y="176"/>
                </a:cubicBezTo>
                <a:cubicBezTo>
                  <a:pt x="191" y="230"/>
                  <a:pt x="185" y="336"/>
                  <a:pt x="249" y="401"/>
                </a:cubicBezTo>
                <a:cubicBezTo>
                  <a:pt x="65" y="3542"/>
                  <a:pt x="171" y="6727"/>
                  <a:pt x="150" y="9872"/>
                </a:cubicBezTo>
                <a:cubicBezTo>
                  <a:pt x="134" y="13098"/>
                  <a:pt x="141" y="16320"/>
                  <a:pt x="141" y="19543"/>
                </a:cubicBezTo>
                <a:cubicBezTo>
                  <a:pt x="137" y="22691"/>
                  <a:pt x="137" y="25842"/>
                  <a:pt x="137" y="28990"/>
                </a:cubicBezTo>
                <a:cubicBezTo>
                  <a:pt x="134" y="32026"/>
                  <a:pt x="1" y="35115"/>
                  <a:pt x="202" y="38150"/>
                </a:cubicBezTo>
                <a:cubicBezTo>
                  <a:pt x="137" y="38972"/>
                  <a:pt x="93" y="39793"/>
                  <a:pt x="205" y="40607"/>
                </a:cubicBezTo>
                <a:cubicBezTo>
                  <a:pt x="215" y="40679"/>
                  <a:pt x="283" y="40715"/>
                  <a:pt x="350" y="40715"/>
                </a:cubicBezTo>
                <a:cubicBezTo>
                  <a:pt x="417" y="40715"/>
                  <a:pt x="484" y="40679"/>
                  <a:pt x="495" y="40607"/>
                </a:cubicBezTo>
                <a:cubicBezTo>
                  <a:pt x="611" y="39793"/>
                  <a:pt x="567" y="38972"/>
                  <a:pt x="502" y="38150"/>
                </a:cubicBezTo>
                <a:cubicBezTo>
                  <a:pt x="696" y="35191"/>
                  <a:pt x="567" y="32178"/>
                  <a:pt x="567" y="29215"/>
                </a:cubicBezTo>
                <a:cubicBezTo>
                  <a:pt x="567" y="25992"/>
                  <a:pt x="563" y="22766"/>
                  <a:pt x="563" y="19543"/>
                </a:cubicBezTo>
                <a:cubicBezTo>
                  <a:pt x="563" y="16395"/>
                  <a:pt x="570" y="13248"/>
                  <a:pt x="553" y="10096"/>
                </a:cubicBezTo>
                <a:cubicBezTo>
                  <a:pt x="532" y="6897"/>
                  <a:pt x="641" y="3655"/>
                  <a:pt x="457" y="459"/>
                </a:cubicBezTo>
                <a:lnTo>
                  <a:pt x="457" y="459"/>
                </a:lnTo>
                <a:cubicBezTo>
                  <a:pt x="1266" y="545"/>
                  <a:pt x="2091" y="572"/>
                  <a:pt x="2921" y="572"/>
                </a:cubicBezTo>
                <a:cubicBezTo>
                  <a:pt x="4250" y="572"/>
                  <a:pt x="5590" y="503"/>
                  <a:pt x="6889" y="503"/>
                </a:cubicBezTo>
                <a:cubicBezTo>
                  <a:pt x="8923" y="499"/>
                  <a:pt x="10957" y="499"/>
                  <a:pt x="12991" y="499"/>
                </a:cubicBezTo>
                <a:cubicBezTo>
                  <a:pt x="14396" y="498"/>
                  <a:pt x="15800" y="498"/>
                  <a:pt x="17205" y="498"/>
                </a:cubicBezTo>
                <a:cubicBezTo>
                  <a:pt x="20014" y="498"/>
                  <a:pt x="22823" y="499"/>
                  <a:pt x="25633" y="499"/>
                </a:cubicBezTo>
                <a:cubicBezTo>
                  <a:pt x="29843" y="503"/>
                  <a:pt x="34057" y="507"/>
                  <a:pt x="38271" y="507"/>
                </a:cubicBezTo>
                <a:cubicBezTo>
                  <a:pt x="40885" y="507"/>
                  <a:pt x="43524" y="589"/>
                  <a:pt x="46155" y="589"/>
                </a:cubicBezTo>
                <a:cubicBezTo>
                  <a:pt x="47745" y="589"/>
                  <a:pt x="49333" y="559"/>
                  <a:pt x="50911" y="463"/>
                </a:cubicBezTo>
                <a:cubicBezTo>
                  <a:pt x="51128" y="449"/>
                  <a:pt x="51128" y="139"/>
                  <a:pt x="50911" y="125"/>
                </a:cubicBezTo>
                <a:cubicBezTo>
                  <a:pt x="49330" y="30"/>
                  <a:pt x="47740" y="0"/>
                  <a:pt x="461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51"/>
          <p:cNvSpPr/>
          <p:nvPr/>
        </p:nvSpPr>
        <p:spPr>
          <a:xfrm>
            <a:off x="8367743" y="553602"/>
            <a:ext cx="63581" cy="3367439"/>
          </a:xfrm>
          <a:custGeom>
            <a:avLst/>
            <a:gdLst/>
            <a:ahLst/>
            <a:cxnLst/>
            <a:rect l="l" t="t" r="r" b="b"/>
            <a:pathLst>
              <a:path w="771" h="40836" extrusionOk="0">
                <a:moveTo>
                  <a:pt x="385" y="0"/>
                </a:moveTo>
                <a:cubicBezTo>
                  <a:pt x="324" y="0"/>
                  <a:pt x="263" y="41"/>
                  <a:pt x="260" y="123"/>
                </a:cubicBezTo>
                <a:cubicBezTo>
                  <a:pt x="164" y="1867"/>
                  <a:pt x="280" y="3618"/>
                  <a:pt x="219" y="5366"/>
                </a:cubicBezTo>
                <a:cubicBezTo>
                  <a:pt x="161" y="6967"/>
                  <a:pt x="103" y="8568"/>
                  <a:pt x="69" y="10173"/>
                </a:cubicBezTo>
                <a:cubicBezTo>
                  <a:pt x="1" y="13593"/>
                  <a:pt x="46" y="17020"/>
                  <a:pt x="49" y="20440"/>
                </a:cubicBezTo>
                <a:cubicBezTo>
                  <a:pt x="52" y="23792"/>
                  <a:pt x="93" y="27141"/>
                  <a:pt x="134" y="30490"/>
                </a:cubicBezTo>
                <a:cubicBezTo>
                  <a:pt x="178" y="33910"/>
                  <a:pt x="93" y="37348"/>
                  <a:pt x="307" y="40761"/>
                </a:cubicBezTo>
                <a:cubicBezTo>
                  <a:pt x="311" y="40811"/>
                  <a:pt x="349" y="40835"/>
                  <a:pt x="386" y="40835"/>
                </a:cubicBezTo>
                <a:cubicBezTo>
                  <a:pt x="424" y="40835"/>
                  <a:pt x="461" y="40811"/>
                  <a:pt x="464" y="40761"/>
                </a:cubicBezTo>
                <a:cubicBezTo>
                  <a:pt x="672" y="37420"/>
                  <a:pt x="601" y="34053"/>
                  <a:pt x="631" y="30709"/>
                </a:cubicBezTo>
                <a:cubicBezTo>
                  <a:pt x="665" y="27288"/>
                  <a:pt x="720" y="23864"/>
                  <a:pt x="723" y="20440"/>
                </a:cubicBezTo>
                <a:cubicBezTo>
                  <a:pt x="727" y="17091"/>
                  <a:pt x="771" y="13739"/>
                  <a:pt x="706" y="10391"/>
                </a:cubicBezTo>
                <a:cubicBezTo>
                  <a:pt x="675" y="8715"/>
                  <a:pt x="611" y="7042"/>
                  <a:pt x="553" y="5366"/>
                </a:cubicBezTo>
                <a:cubicBezTo>
                  <a:pt x="495" y="3618"/>
                  <a:pt x="607" y="1867"/>
                  <a:pt x="512" y="123"/>
                </a:cubicBezTo>
                <a:cubicBezTo>
                  <a:pt x="507" y="41"/>
                  <a:pt x="445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51"/>
          <p:cNvSpPr/>
          <p:nvPr/>
        </p:nvSpPr>
        <p:spPr>
          <a:xfrm>
            <a:off x="4214588" y="3877497"/>
            <a:ext cx="4210168" cy="50632"/>
          </a:xfrm>
          <a:custGeom>
            <a:avLst/>
            <a:gdLst/>
            <a:ahLst/>
            <a:cxnLst/>
            <a:rect l="l" t="t" r="r" b="b"/>
            <a:pathLst>
              <a:path w="51054" h="614" extrusionOk="0">
                <a:moveTo>
                  <a:pt x="23961" y="1"/>
                </a:moveTo>
                <a:cubicBezTo>
                  <a:pt x="15986" y="1"/>
                  <a:pt x="8011" y="58"/>
                  <a:pt x="45" y="273"/>
                </a:cubicBezTo>
                <a:cubicBezTo>
                  <a:pt x="0" y="273"/>
                  <a:pt x="0" y="338"/>
                  <a:pt x="45" y="341"/>
                </a:cubicBezTo>
                <a:cubicBezTo>
                  <a:pt x="8017" y="556"/>
                  <a:pt x="15997" y="613"/>
                  <a:pt x="23979" y="613"/>
                </a:cubicBezTo>
                <a:cubicBezTo>
                  <a:pt x="32904" y="613"/>
                  <a:pt x="41831" y="542"/>
                  <a:pt x="50750" y="542"/>
                </a:cubicBezTo>
                <a:cubicBezTo>
                  <a:pt x="51053" y="542"/>
                  <a:pt x="51053" y="72"/>
                  <a:pt x="50750" y="72"/>
                </a:cubicBezTo>
                <a:cubicBezTo>
                  <a:pt x="41825" y="72"/>
                  <a:pt x="32893" y="1"/>
                  <a:pt x="239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51"/>
          <p:cNvSpPr/>
          <p:nvPr/>
        </p:nvSpPr>
        <p:spPr>
          <a:xfrm>
            <a:off x="4595813" y="879741"/>
            <a:ext cx="3471529" cy="2757134"/>
          </a:xfrm>
          <a:custGeom>
            <a:avLst/>
            <a:gdLst/>
            <a:ahLst/>
            <a:cxnLst/>
            <a:rect l="l" t="t" r="r" b="b"/>
            <a:pathLst>
              <a:path w="42097" h="33435" extrusionOk="0">
                <a:moveTo>
                  <a:pt x="37604" y="1"/>
                </a:moveTo>
                <a:cubicBezTo>
                  <a:pt x="35487" y="1"/>
                  <a:pt x="33364" y="59"/>
                  <a:pt x="31259" y="59"/>
                </a:cubicBezTo>
                <a:cubicBezTo>
                  <a:pt x="31224" y="59"/>
                  <a:pt x="31189" y="59"/>
                  <a:pt x="31155" y="59"/>
                </a:cubicBezTo>
                <a:cubicBezTo>
                  <a:pt x="27669" y="55"/>
                  <a:pt x="24185" y="55"/>
                  <a:pt x="20699" y="51"/>
                </a:cubicBezTo>
                <a:cubicBezTo>
                  <a:pt x="17218" y="51"/>
                  <a:pt x="13732" y="59"/>
                  <a:pt x="10248" y="65"/>
                </a:cubicBezTo>
                <a:cubicBezTo>
                  <a:pt x="8469" y="68"/>
                  <a:pt x="6688" y="72"/>
                  <a:pt x="4910" y="75"/>
                </a:cubicBezTo>
                <a:cubicBezTo>
                  <a:pt x="4881" y="75"/>
                  <a:pt x="4853" y="75"/>
                  <a:pt x="4824" y="75"/>
                </a:cubicBezTo>
                <a:cubicBezTo>
                  <a:pt x="4015" y="75"/>
                  <a:pt x="3159" y="24"/>
                  <a:pt x="2311" y="24"/>
                </a:cubicBezTo>
                <a:cubicBezTo>
                  <a:pt x="1524" y="24"/>
                  <a:pt x="743" y="68"/>
                  <a:pt x="14" y="239"/>
                </a:cubicBezTo>
                <a:cubicBezTo>
                  <a:pt x="1" y="243"/>
                  <a:pt x="1" y="263"/>
                  <a:pt x="14" y="266"/>
                </a:cubicBezTo>
                <a:cubicBezTo>
                  <a:pt x="743" y="437"/>
                  <a:pt x="1524" y="481"/>
                  <a:pt x="2311" y="481"/>
                </a:cubicBezTo>
                <a:cubicBezTo>
                  <a:pt x="3159" y="481"/>
                  <a:pt x="4015" y="430"/>
                  <a:pt x="4824" y="430"/>
                </a:cubicBezTo>
                <a:cubicBezTo>
                  <a:pt x="4853" y="430"/>
                  <a:pt x="4881" y="430"/>
                  <a:pt x="4910" y="430"/>
                </a:cubicBezTo>
                <a:cubicBezTo>
                  <a:pt x="6688" y="433"/>
                  <a:pt x="8469" y="436"/>
                  <a:pt x="10248" y="440"/>
                </a:cubicBezTo>
                <a:cubicBezTo>
                  <a:pt x="13732" y="447"/>
                  <a:pt x="17218" y="454"/>
                  <a:pt x="20699" y="454"/>
                </a:cubicBezTo>
                <a:cubicBezTo>
                  <a:pt x="24185" y="450"/>
                  <a:pt x="27669" y="450"/>
                  <a:pt x="31155" y="447"/>
                </a:cubicBezTo>
                <a:cubicBezTo>
                  <a:pt x="31199" y="447"/>
                  <a:pt x="31243" y="447"/>
                  <a:pt x="31287" y="447"/>
                </a:cubicBezTo>
                <a:cubicBezTo>
                  <a:pt x="33372" y="447"/>
                  <a:pt x="35475" y="504"/>
                  <a:pt x="37573" y="504"/>
                </a:cubicBezTo>
                <a:cubicBezTo>
                  <a:pt x="38928" y="504"/>
                  <a:pt x="40281" y="480"/>
                  <a:pt x="41627" y="402"/>
                </a:cubicBezTo>
                <a:lnTo>
                  <a:pt x="41627" y="402"/>
                </a:lnTo>
                <a:cubicBezTo>
                  <a:pt x="41300" y="3073"/>
                  <a:pt x="41504" y="5884"/>
                  <a:pt x="41501" y="8572"/>
                </a:cubicBezTo>
                <a:cubicBezTo>
                  <a:pt x="41497" y="11317"/>
                  <a:pt x="41487" y="14067"/>
                  <a:pt x="41480" y="16816"/>
                </a:cubicBezTo>
                <a:cubicBezTo>
                  <a:pt x="41463" y="22301"/>
                  <a:pt x="41255" y="27826"/>
                  <a:pt x="41538" y="33304"/>
                </a:cubicBezTo>
                <a:cubicBezTo>
                  <a:pt x="41543" y="33391"/>
                  <a:pt x="41610" y="33435"/>
                  <a:pt x="41676" y="33435"/>
                </a:cubicBezTo>
                <a:cubicBezTo>
                  <a:pt x="41743" y="33435"/>
                  <a:pt x="41809" y="33391"/>
                  <a:pt x="41814" y="33304"/>
                </a:cubicBezTo>
                <a:cubicBezTo>
                  <a:pt x="42097" y="27826"/>
                  <a:pt x="41889" y="22301"/>
                  <a:pt x="41872" y="16816"/>
                </a:cubicBezTo>
                <a:cubicBezTo>
                  <a:pt x="41865" y="14138"/>
                  <a:pt x="41855" y="11464"/>
                  <a:pt x="41852" y="8787"/>
                </a:cubicBezTo>
                <a:cubicBezTo>
                  <a:pt x="41848" y="6030"/>
                  <a:pt x="42059" y="3138"/>
                  <a:pt x="41726" y="399"/>
                </a:cubicBezTo>
                <a:cubicBezTo>
                  <a:pt x="41760" y="396"/>
                  <a:pt x="41793" y="396"/>
                  <a:pt x="41828" y="392"/>
                </a:cubicBezTo>
                <a:cubicBezTo>
                  <a:pt x="42015" y="382"/>
                  <a:pt x="42015" y="123"/>
                  <a:pt x="41828" y="113"/>
                </a:cubicBezTo>
                <a:cubicBezTo>
                  <a:pt x="40427" y="26"/>
                  <a:pt x="39017" y="1"/>
                  <a:pt x="376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51"/>
          <p:cNvSpPr/>
          <p:nvPr/>
        </p:nvSpPr>
        <p:spPr>
          <a:xfrm>
            <a:off x="4584268" y="3602732"/>
            <a:ext cx="3457840" cy="46509"/>
          </a:xfrm>
          <a:custGeom>
            <a:avLst/>
            <a:gdLst/>
            <a:ahLst/>
            <a:cxnLst/>
            <a:rect l="l" t="t" r="r" b="b"/>
            <a:pathLst>
              <a:path w="41931" h="564" extrusionOk="0">
                <a:moveTo>
                  <a:pt x="8711" y="1"/>
                </a:moveTo>
                <a:cubicBezTo>
                  <a:pt x="5802" y="1"/>
                  <a:pt x="2896" y="38"/>
                  <a:pt x="1" y="167"/>
                </a:cubicBezTo>
                <a:cubicBezTo>
                  <a:pt x="14" y="246"/>
                  <a:pt x="28" y="321"/>
                  <a:pt x="45" y="399"/>
                </a:cubicBezTo>
                <a:cubicBezTo>
                  <a:pt x="2916" y="526"/>
                  <a:pt x="5798" y="563"/>
                  <a:pt x="8684" y="563"/>
                </a:cubicBezTo>
                <a:cubicBezTo>
                  <a:pt x="12636" y="563"/>
                  <a:pt x="16594" y="494"/>
                  <a:pt x="20534" y="494"/>
                </a:cubicBezTo>
                <a:cubicBezTo>
                  <a:pt x="20587" y="494"/>
                  <a:pt x="20640" y="494"/>
                  <a:pt x="20693" y="494"/>
                </a:cubicBezTo>
                <a:cubicBezTo>
                  <a:pt x="20934" y="494"/>
                  <a:pt x="21175" y="494"/>
                  <a:pt x="21416" y="494"/>
                </a:cubicBezTo>
                <a:cubicBezTo>
                  <a:pt x="26223" y="494"/>
                  <a:pt x="31029" y="468"/>
                  <a:pt x="35835" y="468"/>
                </a:cubicBezTo>
                <a:cubicBezTo>
                  <a:pt x="37781" y="468"/>
                  <a:pt x="39726" y="472"/>
                  <a:pt x="41671" y="484"/>
                </a:cubicBezTo>
                <a:cubicBezTo>
                  <a:pt x="41930" y="484"/>
                  <a:pt x="41930" y="79"/>
                  <a:pt x="41671" y="79"/>
                </a:cubicBezTo>
                <a:cubicBezTo>
                  <a:pt x="39726" y="91"/>
                  <a:pt x="37781" y="96"/>
                  <a:pt x="35835" y="96"/>
                </a:cubicBezTo>
                <a:cubicBezTo>
                  <a:pt x="31029" y="96"/>
                  <a:pt x="26223" y="69"/>
                  <a:pt x="21416" y="69"/>
                </a:cubicBezTo>
                <a:cubicBezTo>
                  <a:pt x="21175" y="69"/>
                  <a:pt x="20934" y="69"/>
                  <a:pt x="20693" y="69"/>
                </a:cubicBezTo>
                <a:cubicBezTo>
                  <a:pt x="20640" y="69"/>
                  <a:pt x="20587" y="69"/>
                  <a:pt x="20534" y="69"/>
                </a:cubicBezTo>
                <a:cubicBezTo>
                  <a:pt x="16602" y="69"/>
                  <a:pt x="12654" y="1"/>
                  <a:pt x="87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1"/>
          <p:cNvSpPr/>
          <p:nvPr/>
        </p:nvSpPr>
        <p:spPr>
          <a:xfrm>
            <a:off x="4581465" y="897388"/>
            <a:ext cx="54592" cy="2740064"/>
          </a:xfrm>
          <a:custGeom>
            <a:avLst/>
            <a:gdLst/>
            <a:ahLst/>
            <a:cxnLst/>
            <a:rect l="l" t="t" r="r" b="b"/>
            <a:pathLst>
              <a:path w="662" h="33228" extrusionOk="0">
                <a:moveTo>
                  <a:pt x="337" y="0"/>
                </a:moveTo>
                <a:cubicBezTo>
                  <a:pt x="318" y="0"/>
                  <a:pt x="299" y="13"/>
                  <a:pt x="297" y="38"/>
                </a:cubicBezTo>
                <a:cubicBezTo>
                  <a:pt x="38" y="2764"/>
                  <a:pt x="161" y="5564"/>
                  <a:pt x="154" y="8300"/>
                </a:cubicBezTo>
                <a:cubicBezTo>
                  <a:pt x="147" y="11128"/>
                  <a:pt x="164" y="13955"/>
                  <a:pt x="130" y="16782"/>
                </a:cubicBezTo>
                <a:cubicBezTo>
                  <a:pt x="96" y="19535"/>
                  <a:pt x="86" y="22291"/>
                  <a:pt x="103" y="25043"/>
                </a:cubicBezTo>
                <a:cubicBezTo>
                  <a:pt x="109" y="26420"/>
                  <a:pt x="147" y="27800"/>
                  <a:pt x="144" y="29176"/>
                </a:cubicBezTo>
                <a:cubicBezTo>
                  <a:pt x="137" y="30480"/>
                  <a:pt x="1" y="31834"/>
                  <a:pt x="202" y="33128"/>
                </a:cubicBezTo>
                <a:cubicBezTo>
                  <a:pt x="212" y="33194"/>
                  <a:pt x="274" y="33227"/>
                  <a:pt x="336" y="33227"/>
                </a:cubicBezTo>
                <a:cubicBezTo>
                  <a:pt x="398" y="33227"/>
                  <a:pt x="460" y="33194"/>
                  <a:pt x="471" y="33128"/>
                </a:cubicBezTo>
                <a:cubicBezTo>
                  <a:pt x="661" y="31905"/>
                  <a:pt x="543" y="30628"/>
                  <a:pt x="532" y="29394"/>
                </a:cubicBezTo>
                <a:cubicBezTo>
                  <a:pt x="518" y="28015"/>
                  <a:pt x="563" y="26638"/>
                  <a:pt x="570" y="25262"/>
                </a:cubicBezTo>
                <a:cubicBezTo>
                  <a:pt x="587" y="22434"/>
                  <a:pt x="579" y="19606"/>
                  <a:pt x="543" y="16782"/>
                </a:cubicBezTo>
                <a:cubicBezTo>
                  <a:pt x="508" y="14026"/>
                  <a:pt x="522" y="11274"/>
                  <a:pt x="518" y="8518"/>
                </a:cubicBezTo>
                <a:cubicBezTo>
                  <a:pt x="515" y="5711"/>
                  <a:pt x="641" y="2835"/>
                  <a:pt x="379" y="38"/>
                </a:cubicBezTo>
                <a:cubicBezTo>
                  <a:pt x="375" y="13"/>
                  <a:pt x="356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51"/>
          <p:cNvSpPr/>
          <p:nvPr/>
        </p:nvSpPr>
        <p:spPr>
          <a:xfrm>
            <a:off x="6076020" y="3943796"/>
            <a:ext cx="2309" cy="2062"/>
          </a:xfrm>
          <a:custGeom>
            <a:avLst/>
            <a:gdLst/>
            <a:ahLst/>
            <a:cxnLst/>
            <a:rect l="l" t="t" r="r" b="b"/>
            <a:pathLst>
              <a:path w="28" h="25" extrusionOk="0">
                <a:moveTo>
                  <a:pt x="13" y="1"/>
                </a:moveTo>
                <a:cubicBezTo>
                  <a:pt x="0" y="1"/>
                  <a:pt x="0" y="24"/>
                  <a:pt x="13" y="24"/>
                </a:cubicBezTo>
                <a:cubicBezTo>
                  <a:pt x="27" y="24"/>
                  <a:pt x="27" y="1"/>
                  <a:pt x="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51"/>
          <p:cNvSpPr/>
          <p:nvPr/>
        </p:nvSpPr>
        <p:spPr>
          <a:xfrm>
            <a:off x="5937070" y="3900174"/>
            <a:ext cx="143984" cy="525286"/>
          </a:xfrm>
          <a:custGeom>
            <a:avLst/>
            <a:gdLst/>
            <a:ahLst/>
            <a:cxnLst/>
            <a:rect l="l" t="t" r="r" b="b"/>
            <a:pathLst>
              <a:path w="1746" h="6370" extrusionOk="0">
                <a:moveTo>
                  <a:pt x="1636" y="1"/>
                </a:moveTo>
                <a:cubicBezTo>
                  <a:pt x="1601" y="1"/>
                  <a:pt x="1568" y="20"/>
                  <a:pt x="1555" y="66"/>
                </a:cubicBezTo>
                <a:cubicBezTo>
                  <a:pt x="1008" y="2063"/>
                  <a:pt x="544" y="4082"/>
                  <a:pt x="43" y="6089"/>
                </a:cubicBezTo>
                <a:cubicBezTo>
                  <a:pt x="0" y="6259"/>
                  <a:pt x="144" y="6370"/>
                  <a:pt x="279" y="6370"/>
                </a:cubicBezTo>
                <a:cubicBezTo>
                  <a:pt x="368" y="6370"/>
                  <a:pt x="453" y="6321"/>
                  <a:pt x="476" y="6208"/>
                </a:cubicBezTo>
                <a:cubicBezTo>
                  <a:pt x="898" y="4178"/>
                  <a:pt x="1362" y="2154"/>
                  <a:pt x="1733" y="117"/>
                </a:cubicBezTo>
                <a:cubicBezTo>
                  <a:pt x="1745" y="47"/>
                  <a:pt x="1689" y="1"/>
                  <a:pt x="16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51"/>
          <p:cNvSpPr/>
          <p:nvPr/>
        </p:nvSpPr>
        <p:spPr>
          <a:xfrm>
            <a:off x="6448505" y="3900586"/>
            <a:ext cx="159570" cy="534852"/>
          </a:xfrm>
          <a:custGeom>
            <a:avLst/>
            <a:gdLst/>
            <a:ahLst/>
            <a:cxnLst/>
            <a:rect l="l" t="t" r="r" b="b"/>
            <a:pathLst>
              <a:path w="1935" h="6486" extrusionOk="0">
                <a:moveTo>
                  <a:pt x="102" y="0"/>
                </a:moveTo>
                <a:cubicBezTo>
                  <a:pt x="50" y="0"/>
                  <a:pt x="1" y="32"/>
                  <a:pt x="14" y="95"/>
                </a:cubicBezTo>
                <a:cubicBezTo>
                  <a:pt x="419" y="2085"/>
                  <a:pt x="1149" y="4261"/>
                  <a:pt x="1523" y="6350"/>
                </a:cubicBezTo>
                <a:cubicBezTo>
                  <a:pt x="1541" y="6445"/>
                  <a:pt x="1614" y="6485"/>
                  <a:pt x="1691" y="6485"/>
                </a:cubicBezTo>
                <a:cubicBezTo>
                  <a:pt x="1808" y="6485"/>
                  <a:pt x="1934" y="6391"/>
                  <a:pt x="1891" y="6248"/>
                </a:cubicBezTo>
                <a:cubicBezTo>
                  <a:pt x="1281" y="4207"/>
                  <a:pt x="866" y="2088"/>
                  <a:pt x="208" y="68"/>
                </a:cubicBezTo>
                <a:cubicBezTo>
                  <a:pt x="193" y="23"/>
                  <a:pt x="146" y="0"/>
                  <a:pt x="1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51"/>
          <p:cNvSpPr/>
          <p:nvPr/>
        </p:nvSpPr>
        <p:spPr>
          <a:xfrm>
            <a:off x="5384322" y="4406658"/>
            <a:ext cx="1724426" cy="51539"/>
          </a:xfrm>
          <a:custGeom>
            <a:avLst/>
            <a:gdLst/>
            <a:ahLst/>
            <a:cxnLst/>
            <a:rect l="l" t="t" r="r" b="b"/>
            <a:pathLst>
              <a:path w="20911" h="625" extrusionOk="0">
                <a:moveTo>
                  <a:pt x="18779" y="0"/>
                </a:moveTo>
                <a:cubicBezTo>
                  <a:pt x="17771" y="0"/>
                  <a:pt x="16742" y="84"/>
                  <a:pt x="15784" y="86"/>
                </a:cubicBezTo>
                <a:cubicBezTo>
                  <a:pt x="13992" y="90"/>
                  <a:pt x="12200" y="90"/>
                  <a:pt x="10409" y="94"/>
                </a:cubicBezTo>
                <a:cubicBezTo>
                  <a:pt x="8688" y="94"/>
                  <a:pt x="6967" y="97"/>
                  <a:pt x="5247" y="97"/>
                </a:cubicBezTo>
                <a:cubicBezTo>
                  <a:pt x="5236" y="97"/>
                  <a:pt x="5224" y="97"/>
                  <a:pt x="5212" y="97"/>
                </a:cubicBezTo>
                <a:cubicBezTo>
                  <a:pt x="4302" y="97"/>
                  <a:pt x="3326" y="28"/>
                  <a:pt x="2364" y="28"/>
                </a:cubicBezTo>
                <a:cubicBezTo>
                  <a:pt x="1574" y="28"/>
                  <a:pt x="794" y="74"/>
                  <a:pt x="66" y="243"/>
                </a:cubicBezTo>
                <a:cubicBezTo>
                  <a:pt x="1" y="261"/>
                  <a:pt x="1" y="359"/>
                  <a:pt x="66" y="377"/>
                </a:cubicBezTo>
                <a:cubicBezTo>
                  <a:pt x="775" y="540"/>
                  <a:pt x="1532" y="585"/>
                  <a:pt x="2298" y="585"/>
                </a:cubicBezTo>
                <a:cubicBezTo>
                  <a:pt x="3222" y="585"/>
                  <a:pt x="4157" y="520"/>
                  <a:pt x="5033" y="520"/>
                </a:cubicBezTo>
                <a:cubicBezTo>
                  <a:pt x="6824" y="523"/>
                  <a:pt x="8617" y="526"/>
                  <a:pt x="10409" y="526"/>
                </a:cubicBezTo>
                <a:cubicBezTo>
                  <a:pt x="12129" y="530"/>
                  <a:pt x="13849" y="530"/>
                  <a:pt x="15569" y="533"/>
                </a:cubicBezTo>
                <a:cubicBezTo>
                  <a:pt x="16578" y="533"/>
                  <a:pt x="17662" y="624"/>
                  <a:pt x="18723" y="624"/>
                </a:cubicBezTo>
                <a:cubicBezTo>
                  <a:pt x="19425" y="624"/>
                  <a:pt x="20118" y="584"/>
                  <a:pt x="20772" y="451"/>
                </a:cubicBezTo>
                <a:cubicBezTo>
                  <a:pt x="20911" y="424"/>
                  <a:pt x="20911" y="196"/>
                  <a:pt x="20772" y="168"/>
                </a:cubicBezTo>
                <a:cubicBezTo>
                  <a:pt x="20136" y="39"/>
                  <a:pt x="19462" y="0"/>
                  <a:pt x="1877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51"/>
          <p:cNvSpPr/>
          <p:nvPr/>
        </p:nvSpPr>
        <p:spPr>
          <a:xfrm>
            <a:off x="5340205" y="4414739"/>
            <a:ext cx="76857" cy="167399"/>
          </a:xfrm>
          <a:custGeom>
            <a:avLst/>
            <a:gdLst/>
            <a:ahLst/>
            <a:cxnLst/>
            <a:rect l="l" t="t" r="r" b="b"/>
            <a:pathLst>
              <a:path w="932" h="2030" extrusionOk="0">
                <a:moveTo>
                  <a:pt x="754" y="0"/>
                </a:moveTo>
                <a:cubicBezTo>
                  <a:pt x="713" y="0"/>
                  <a:pt x="670" y="19"/>
                  <a:pt x="638" y="64"/>
                </a:cubicBezTo>
                <a:cubicBezTo>
                  <a:pt x="294" y="537"/>
                  <a:pt x="1" y="1342"/>
                  <a:pt x="195" y="1927"/>
                </a:cubicBezTo>
                <a:cubicBezTo>
                  <a:pt x="217" y="1991"/>
                  <a:pt x="285" y="2030"/>
                  <a:pt x="349" y="2030"/>
                </a:cubicBezTo>
                <a:cubicBezTo>
                  <a:pt x="406" y="2030"/>
                  <a:pt x="460" y="1998"/>
                  <a:pt x="471" y="1927"/>
                </a:cubicBezTo>
                <a:cubicBezTo>
                  <a:pt x="515" y="1644"/>
                  <a:pt x="482" y="1362"/>
                  <a:pt x="540" y="1076"/>
                </a:cubicBezTo>
                <a:cubicBezTo>
                  <a:pt x="604" y="765"/>
                  <a:pt x="727" y="479"/>
                  <a:pt x="873" y="200"/>
                </a:cubicBezTo>
                <a:cubicBezTo>
                  <a:pt x="932" y="92"/>
                  <a:pt x="847" y="0"/>
                  <a:pt x="7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51"/>
          <p:cNvSpPr/>
          <p:nvPr/>
        </p:nvSpPr>
        <p:spPr>
          <a:xfrm>
            <a:off x="5352904" y="4556574"/>
            <a:ext cx="1792129" cy="51951"/>
          </a:xfrm>
          <a:custGeom>
            <a:avLst/>
            <a:gdLst/>
            <a:ahLst/>
            <a:cxnLst/>
            <a:rect l="l" t="t" r="r" b="b"/>
            <a:pathLst>
              <a:path w="21732" h="630" extrusionOk="0">
                <a:moveTo>
                  <a:pt x="17563" y="1"/>
                </a:moveTo>
                <a:cubicBezTo>
                  <a:pt x="15312" y="1"/>
                  <a:pt x="13043" y="120"/>
                  <a:pt x="10827" y="128"/>
                </a:cubicBezTo>
                <a:cubicBezTo>
                  <a:pt x="10700" y="129"/>
                  <a:pt x="10573" y="129"/>
                  <a:pt x="10447" y="129"/>
                </a:cubicBezTo>
                <a:cubicBezTo>
                  <a:pt x="8500" y="129"/>
                  <a:pt x="6522" y="62"/>
                  <a:pt x="4553" y="62"/>
                </a:cubicBezTo>
                <a:cubicBezTo>
                  <a:pt x="3059" y="62"/>
                  <a:pt x="1570" y="101"/>
                  <a:pt x="103" y="238"/>
                </a:cubicBezTo>
                <a:cubicBezTo>
                  <a:pt x="1" y="248"/>
                  <a:pt x="1" y="384"/>
                  <a:pt x="103" y="394"/>
                </a:cubicBezTo>
                <a:cubicBezTo>
                  <a:pt x="1564" y="531"/>
                  <a:pt x="3048" y="571"/>
                  <a:pt x="4537" y="571"/>
                </a:cubicBezTo>
                <a:cubicBezTo>
                  <a:pt x="6536" y="571"/>
                  <a:pt x="8544" y="500"/>
                  <a:pt x="10519" y="500"/>
                </a:cubicBezTo>
                <a:cubicBezTo>
                  <a:pt x="10622" y="500"/>
                  <a:pt x="10724" y="500"/>
                  <a:pt x="10827" y="500"/>
                </a:cubicBezTo>
                <a:cubicBezTo>
                  <a:pt x="13044" y="511"/>
                  <a:pt x="15314" y="630"/>
                  <a:pt x="17566" y="630"/>
                </a:cubicBezTo>
                <a:cubicBezTo>
                  <a:pt x="18906" y="630"/>
                  <a:pt x="20239" y="588"/>
                  <a:pt x="21551" y="456"/>
                </a:cubicBezTo>
                <a:cubicBezTo>
                  <a:pt x="21732" y="439"/>
                  <a:pt x="21732" y="194"/>
                  <a:pt x="21551" y="177"/>
                </a:cubicBezTo>
                <a:cubicBezTo>
                  <a:pt x="20238" y="43"/>
                  <a:pt x="18903" y="1"/>
                  <a:pt x="1756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51"/>
          <p:cNvSpPr/>
          <p:nvPr/>
        </p:nvSpPr>
        <p:spPr>
          <a:xfrm>
            <a:off x="7074150" y="4429582"/>
            <a:ext cx="92773" cy="157421"/>
          </a:xfrm>
          <a:custGeom>
            <a:avLst/>
            <a:gdLst/>
            <a:ahLst/>
            <a:cxnLst/>
            <a:rect l="l" t="t" r="r" b="b"/>
            <a:pathLst>
              <a:path w="1125" h="1909" extrusionOk="0">
                <a:moveTo>
                  <a:pt x="254" y="1"/>
                </a:moveTo>
                <a:cubicBezTo>
                  <a:pt x="175" y="1"/>
                  <a:pt x="93" y="22"/>
                  <a:pt x="10" y="71"/>
                </a:cubicBezTo>
                <a:cubicBezTo>
                  <a:pt x="0" y="74"/>
                  <a:pt x="0" y="88"/>
                  <a:pt x="10" y="95"/>
                </a:cubicBezTo>
                <a:cubicBezTo>
                  <a:pt x="276" y="245"/>
                  <a:pt x="549" y="446"/>
                  <a:pt x="637" y="753"/>
                </a:cubicBezTo>
                <a:cubicBezTo>
                  <a:pt x="743" y="1110"/>
                  <a:pt x="579" y="1464"/>
                  <a:pt x="658" y="1816"/>
                </a:cubicBezTo>
                <a:cubicBezTo>
                  <a:pt x="671" y="1877"/>
                  <a:pt x="725" y="1908"/>
                  <a:pt x="780" y="1908"/>
                </a:cubicBezTo>
                <a:cubicBezTo>
                  <a:pt x="826" y="1908"/>
                  <a:pt x="872" y="1887"/>
                  <a:pt x="896" y="1846"/>
                </a:cubicBezTo>
                <a:cubicBezTo>
                  <a:pt x="1124" y="1464"/>
                  <a:pt x="1073" y="797"/>
                  <a:pt x="845" y="418"/>
                </a:cubicBezTo>
                <a:cubicBezTo>
                  <a:pt x="712" y="198"/>
                  <a:pt x="496" y="1"/>
                  <a:pt x="2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51"/>
          <p:cNvSpPr txBox="1">
            <a:spLocks noGrp="1"/>
          </p:cNvSpPr>
          <p:nvPr>
            <p:ph type="title"/>
          </p:nvPr>
        </p:nvSpPr>
        <p:spPr>
          <a:xfrm>
            <a:off x="930152" y="20700"/>
            <a:ext cx="2393700" cy="8514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BULLYING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274" name="Google Shape;2274;p51"/>
          <p:cNvSpPr txBox="1">
            <a:spLocks noGrp="1"/>
          </p:cNvSpPr>
          <p:nvPr>
            <p:ph type="subTitle" idx="1"/>
          </p:nvPr>
        </p:nvSpPr>
        <p:spPr>
          <a:xfrm>
            <a:off x="298960" y="1513994"/>
            <a:ext cx="3656084" cy="15068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/>
              <a:t>Kasus</a:t>
            </a:r>
            <a:r>
              <a:rPr lang="en-US" sz="1400" dirty="0"/>
              <a:t> bullying (</a:t>
            </a:r>
            <a:r>
              <a:rPr lang="en-US" sz="1400" dirty="0" err="1"/>
              <a:t>perundungan</a:t>
            </a:r>
            <a:r>
              <a:rPr lang="en-US" sz="1400" dirty="0"/>
              <a:t>)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marak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di dunia Pendidikan Indonesia.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Bullying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situasi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 </a:t>
            </a:r>
            <a:r>
              <a:rPr lang="en-US" sz="1400" dirty="0" err="1"/>
              <a:t>penyalahgunaan</a:t>
            </a:r>
            <a:r>
              <a:rPr lang="en-US" sz="1400" dirty="0"/>
              <a:t> </a:t>
            </a:r>
            <a:r>
              <a:rPr lang="en-US" sz="1400" dirty="0" err="1"/>
              <a:t>kekuatan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kekuasaan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 oleh </a:t>
            </a:r>
            <a:r>
              <a:rPr lang="en-US" sz="1400" dirty="0" err="1"/>
              <a:t>seseorang</a:t>
            </a:r>
            <a:r>
              <a:rPr lang="en-US" sz="1400" dirty="0"/>
              <a:t>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sekelompok</a:t>
            </a:r>
            <a:r>
              <a:rPr lang="en-US" sz="1400" dirty="0"/>
              <a:t> orang.</a:t>
            </a:r>
            <a:endParaRPr sz="1400" dirty="0"/>
          </a:p>
        </p:txBody>
      </p:sp>
      <p:pic>
        <p:nvPicPr>
          <p:cNvPr id="2050" name="Picture 2" descr="Dampak Bullying Bagi Siswa PSYCHOLOGYMANIA">
            <a:extLst>
              <a:ext uri="{FF2B5EF4-FFF2-40B4-BE49-F238E27FC236}">
                <a16:creationId xmlns:a16="http://schemas.microsoft.com/office/drawing/2014/main" id="{6B84F128-4A6D-47C4-AF8E-00ADDD1F6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51" y="990600"/>
            <a:ext cx="3222569" cy="254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oogle Shape;435;p27">
            <a:extLst>
              <a:ext uri="{FF2B5EF4-FFF2-40B4-BE49-F238E27FC236}">
                <a16:creationId xmlns:a16="http://schemas.microsoft.com/office/drawing/2014/main" id="{8D0678B6-3309-47DB-9CEE-DFE1305BC69C}"/>
              </a:ext>
            </a:extLst>
          </p:cNvPr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27" name="Google Shape;436;p27">
              <a:extLst>
                <a:ext uri="{FF2B5EF4-FFF2-40B4-BE49-F238E27FC236}">
                  <a16:creationId xmlns:a16="http://schemas.microsoft.com/office/drawing/2014/main" id="{0CBEBF58-A675-4CFB-9BE4-C7D6355467B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7;p27">
              <a:extLst>
                <a:ext uri="{FF2B5EF4-FFF2-40B4-BE49-F238E27FC236}">
                  <a16:creationId xmlns:a16="http://schemas.microsoft.com/office/drawing/2014/main" id="{018AEFA9-292A-4BA3-9D1D-D72E4A468FE2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8;p27">
              <a:extLst>
                <a:ext uri="{FF2B5EF4-FFF2-40B4-BE49-F238E27FC236}">
                  <a16:creationId xmlns:a16="http://schemas.microsoft.com/office/drawing/2014/main" id="{48C17A8E-846C-41CC-BB9C-B13CB8889DBA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9;p27">
              <a:extLst>
                <a:ext uri="{FF2B5EF4-FFF2-40B4-BE49-F238E27FC236}">
                  <a16:creationId xmlns:a16="http://schemas.microsoft.com/office/drawing/2014/main" id="{9CA2A824-90EC-4CF1-97EB-AA6D4FB9F12B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0;p27">
              <a:extLst>
                <a:ext uri="{FF2B5EF4-FFF2-40B4-BE49-F238E27FC236}">
                  <a16:creationId xmlns:a16="http://schemas.microsoft.com/office/drawing/2014/main" id="{527CD7B7-1053-4CE8-922C-E92DCEA9F97B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Arrow: Striped Right 31">
            <a:hlinkClick r:id="rId5" action="ppaction://hlinksldjump"/>
            <a:extLst>
              <a:ext uri="{FF2B5EF4-FFF2-40B4-BE49-F238E27FC236}">
                <a16:creationId xmlns:a16="http://schemas.microsoft.com/office/drawing/2014/main" id="{E256B637-BD27-4BB3-92C1-D440A437B289}"/>
              </a:ext>
            </a:extLst>
          </p:cNvPr>
          <p:cNvSpPr/>
          <p:nvPr/>
        </p:nvSpPr>
        <p:spPr>
          <a:xfrm>
            <a:off x="8545819" y="4758717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Arrow: Striped Right 32">
            <a:hlinkClick r:id="rId6" action="ppaction://hlinksldjump"/>
            <a:extLst>
              <a:ext uri="{FF2B5EF4-FFF2-40B4-BE49-F238E27FC236}">
                <a16:creationId xmlns:a16="http://schemas.microsoft.com/office/drawing/2014/main" id="{A03F7875-0A91-4FF8-9BE8-522691A769DB}"/>
              </a:ext>
            </a:extLst>
          </p:cNvPr>
          <p:cNvSpPr/>
          <p:nvPr/>
        </p:nvSpPr>
        <p:spPr>
          <a:xfrm rot="10800000">
            <a:off x="7447581" y="4648989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Action Button: Go Home 3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3B7572C-7F88-4837-A4E7-2A2B21732757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365790" y="194122"/>
            <a:ext cx="6309300" cy="3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TANGGAPAN SAYA TENTANG KASUS BULLYING</a:t>
            </a:r>
            <a:endParaRPr dirty="0"/>
          </a:p>
        </p:txBody>
      </p:sp>
      <p:sp>
        <p:nvSpPr>
          <p:cNvPr id="458" name="Google Shape;458;p28"/>
          <p:cNvSpPr txBox="1">
            <a:spLocks noGrp="1"/>
          </p:cNvSpPr>
          <p:nvPr>
            <p:ph type="subTitle" idx="1"/>
          </p:nvPr>
        </p:nvSpPr>
        <p:spPr>
          <a:xfrm>
            <a:off x="160487" y="1618301"/>
            <a:ext cx="6309300" cy="33407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Menurut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saya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untuk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mencegah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mengatasi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perilaku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bullying,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orang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sangat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diperlukan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sejak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dini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Saat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anak-anak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masih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kelas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1 SD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sudah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bisa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berbicara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sudah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mulai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keluar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rumah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untuk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bermain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orang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dan guru di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sekolah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dapat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terjun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langsung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amati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setiap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pergerakan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di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sekolah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maupun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di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rumah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Alahngkah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baik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di media social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untuk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melihat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aktivitas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berpotensi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menjadi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pembully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dibully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Agar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ada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kekerasan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setiap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Indonesia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berhak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bahagia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segala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sesuatu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sifatnya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dapat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menyudutkan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merendahkan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diri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orang lain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merupakan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perilaku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bullying. Karena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orang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harus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mendidik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agar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berdaya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mandiri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sejak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dini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agar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punya rasa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percaya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diri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baik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sehingga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mudah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dimanipulasi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oleh orang lain. Salah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satu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cara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bisa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dilakukan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para orang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adalah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memasukkan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ke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berbagai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aktivitas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karena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mengikuti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aktivitas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tersebut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menimbulkan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perasaan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mampu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percaya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diri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pada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dirinya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Selain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orang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juga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harus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aware pada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segala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sesuatu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terjadi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pada sang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buah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hati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sehingga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apabila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ada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suatu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permasalahan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orang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tua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bisa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mendeteksinya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sejak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dini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menyelesaikannya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verbal bullying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sulit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dihentikan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karena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ada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bukti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fisik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seringkali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diabaikan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Tapi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kita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bisa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melalukan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langkah-langkah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agar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efek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negative bullying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ini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terlalu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mempengaruhi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kita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diantaranya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;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memiliki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rasa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percaya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diri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menganggap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bullyan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sebagai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kekurangan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sebab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manusia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ada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sempurna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memilih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teman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tepat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memberitahukan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kepada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pihak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berwenang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ikut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bergabung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dengann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komunitas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ataupun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organisasi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ada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dilingkungan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sekitar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</a:t>
            </a:r>
            <a:r>
              <a:rPr lang="en-ID" sz="1200" dirty="0">
                <a:solidFill>
                  <a:schemeClr val="tx2"/>
                </a:solidFill>
                <a:latin typeface="Barlow Semi Condensed" panose="020B0604020202020204" charset="0"/>
              </a:rPr>
              <a:t> B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ullying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rentan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terjadi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terhadap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sekolahan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baik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tingkat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SD, SMP dan SMA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mereka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melakukan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penganiayaan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di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sekolah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diluar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sekolah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Mereka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memaksa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memeras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orang yang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lemah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Perilaku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ini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dapat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menjadi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suatu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kebiasaan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dapat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berpengaruh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buruk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bagi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penganiaya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ataupun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korban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sendiri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menurut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saya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bullying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baik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karena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dapat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mengganggu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menyinggung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perasaan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orang lain.</a:t>
            </a:r>
            <a:r>
              <a:rPr lang="en-ID" sz="1200" dirty="0">
                <a:solidFill>
                  <a:schemeClr val="tx2"/>
                </a:solidFill>
                <a:latin typeface="Barlow Semi Condensed" panose="020B060402020202020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Barlow Semi Condensed" panose="020B0604020202020204" charset="0"/>
              </a:rPr>
              <a:t>J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angan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pernah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kita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mengejek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teman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sahabat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kita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Meskipun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menurut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kita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hanya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candaan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tapi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bisa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saja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mempengaruhi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mentalnya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bahkan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juga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dapat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memicu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terjadinya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bully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karena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ingin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balas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dendam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meskipun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dilakukan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kepada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200" b="0" i="0" dirty="0" err="1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kita</a:t>
            </a:r>
            <a:r>
              <a:rPr lang="en-ID" sz="1200" b="0" i="0" dirty="0">
                <a:solidFill>
                  <a:schemeClr val="tx2"/>
                </a:solidFill>
                <a:effectLst/>
                <a:latin typeface="Barlow Semi Condensed" panose="020B0604020202020204" charset="0"/>
              </a:rPr>
              <a:t>.</a:t>
            </a:r>
            <a:endParaRPr sz="1200" dirty="0">
              <a:solidFill>
                <a:schemeClr val="tx2"/>
              </a:solidFill>
              <a:latin typeface="Barlow Semi Condensed" panose="020B0604020202020204" charset="0"/>
            </a:endParaRPr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Arrow: Striped Right 34">
            <a:hlinkClick r:id="rId4" action="ppaction://hlinksldjump"/>
            <a:extLst>
              <a:ext uri="{FF2B5EF4-FFF2-40B4-BE49-F238E27FC236}">
                <a16:creationId xmlns:a16="http://schemas.microsoft.com/office/drawing/2014/main" id="{9686273E-EC40-4122-8C0F-DEE29A7FA380}"/>
              </a:ext>
            </a:extLst>
          </p:cNvPr>
          <p:cNvSpPr/>
          <p:nvPr/>
        </p:nvSpPr>
        <p:spPr>
          <a:xfrm>
            <a:off x="8545819" y="4758717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Arrow: Striped Right 35">
            <a:hlinkClick r:id="rId5" action="ppaction://hlinksldjump"/>
            <a:extLst>
              <a:ext uri="{FF2B5EF4-FFF2-40B4-BE49-F238E27FC236}">
                <a16:creationId xmlns:a16="http://schemas.microsoft.com/office/drawing/2014/main" id="{2DB0E054-A78F-4931-BC38-C1E9B1781C33}"/>
              </a:ext>
            </a:extLst>
          </p:cNvPr>
          <p:cNvSpPr/>
          <p:nvPr/>
        </p:nvSpPr>
        <p:spPr>
          <a:xfrm rot="10800000">
            <a:off x="7450601" y="4645934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Action Button: Go Home 3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56CF160-DC06-4E32-80C8-E237360DEF36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9" name="Google Shape;2748;p56">
            <a:extLst>
              <a:ext uri="{FF2B5EF4-FFF2-40B4-BE49-F238E27FC236}">
                <a16:creationId xmlns:a16="http://schemas.microsoft.com/office/drawing/2014/main" id="{F1177B3D-9A2F-4AF4-851D-1130F45E5F5C}"/>
              </a:ext>
            </a:extLst>
          </p:cNvPr>
          <p:cNvGrpSpPr/>
          <p:nvPr/>
        </p:nvGrpSpPr>
        <p:grpSpPr>
          <a:xfrm>
            <a:off x="6630141" y="87619"/>
            <a:ext cx="2400517" cy="3161632"/>
            <a:chOff x="2888394" y="2958116"/>
            <a:chExt cx="317421" cy="324209"/>
          </a:xfrm>
        </p:grpSpPr>
        <p:sp>
          <p:nvSpPr>
            <p:cNvPr id="40" name="Google Shape;2749;p56">
              <a:extLst>
                <a:ext uri="{FF2B5EF4-FFF2-40B4-BE49-F238E27FC236}">
                  <a16:creationId xmlns:a16="http://schemas.microsoft.com/office/drawing/2014/main" id="{4303C4E8-6B06-4CB5-BE27-31D255382753}"/>
                </a:ext>
              </a:extLst>
            </p:cNvPr>
            <p:cNvSpPr/>
            <p:nvPr/>
          </p:nvSpPr>
          <p:spPr>
            <a:xfrm>
              <a:off x="2888394" y="2958116"/>
              <a:ext cx="317421" cy="324209"/>
            </a:xfrm>
            <a:custGeom>
              <a:avLst/>
              <a:gdLst/>
              <a:ahLst/>
              <a:cxnLst/>
              <a:rect l="l" t="t" r="r" b="b"/>
              <a:pathLst>
                <a:path w="12345" h="12609" extrusionOk="0">
                  <a:moveTo>
                    <a:pt x="6396" y="139"/>
                  </a:moveTo>
                  <a:cubicBezTo>
                    <a:pt x="6712" y="139"/>
                    <a:pt x="6615" y="724"/>
                    <a:pt x="6648" y="952"/>
                  </a:cubicBezTo>
                  <a:lnTo>
                    <a:pt x="6106" y="928"/>
                  </a:lnTo>
                  <a:cubicBezTo>
                    <a:pt x="6106" y="923"/>
                    <a:pt x="6106" y="923"/>
                    <a:pt x="6106" y="918"/>
                  </a:cubicBezTo>
                  <a:cubicBezTo>
                    <a:pt x="6072" y="669"/>
                    <a:pt x="5984" y="196"/>
                    <a:pt x="6350" y="143"/>
                  </a:cubicBezTo>
                  <a:cubicBezTo>
                    <a:pt x="6367" y="140"/>
                    <a:pt x="6382" y="139"/>
                    <a:pt x="6396" y="139"/>
                  </a:cubicBezTo>
                  <a:close/>
                  <a:moveTo>
                    <a:pt x="9057" y="8209"/>
                  </a:moveTo>
                  <a:cubicBezTo>
                    <a:pt x="9108" y="8209"/>
                    <a:pt x="9160" y="8215"/>
                    <a:pt x="9199" y="8215"/>
                  </a:cubicBezTo>
                  <a:lnTo>
                    <a:pt x="9569" y="8225"/>
                  </a:lnTo>
                  <a:cubicBezTo>
                    <a:pt x="9577" y="8225"/>
                    <a:pt x="9584" y="8225"/>
                    <a:pt x="9592" y="8225"/>
                  </a:cubicBezTo>
                  <a:cubicBezTo>
                    <a:pt x="9654" y="8225"/>
                    <a:pt x="9731" y="8219"/>
                    <a:pt x="9807" y="8219"/>
                  </a:cubicBezTo>
                  <a:cubicBezTo>
                    <a:pt x="9928" y="8219"/>
                    <a:pt x="10047" y="8235"/>
                    <a:pt x="10101" y="8318"/>
                  </a:cubicBezTo>
                  <a:cubicBezTo>
                    <a:pt x="9930" y="8342"/>
                    <a:pt x="9740" y="8396"/>
                    <a:pt x="9589" y="8405"/>
                  </a:cubicBezTo>
                  <a:cubicBezTo>
                    <a:pt x="9528" y="8408"/>
                    <a:pt x="9468" y="8409"/>
                    <a:pt x="9408" y="8409"/>
                  </a:cubicBezTo>
                  <a:cubicBezTo>
                    <a:pt x="9234" y="8409"/>
                    <a:pt x="9061" y="8399"/>
                    <a:pt x="8891" y="8381"/>
                  </a:cubicBezTo>
                  <a:cubicBezTo>
                    <a:pt x="8855" y="8234"/>
                    <a:pt x="8954" y="8209"/>
                    <a:pt x="9057" y="8209"/>
                  </a:cubicBezTo>
                  <a:close/>
                  <a:moveTo>
                    <a:pt x="10311" y="8454"/>
                  </a:moveTo>
                  <a:lnTo>
                    <a:pt x="10301" y="8566"/>
                  </a:lnTo>
                  <a:cubicBezTo>
                    <a:pt x="10321" y="8640"/>
                    <a:pt x="10296" y="8752"/>
                    <a:pt x="10282" y="8844"/>
                  </a:cubicBezTo>
                  <a:cubicBezTo>
                    <a:pt x="9750" y="8849"/>
                    <a:pt x="9223" y="8859"/>
                    <a:pt x="8691" y="8859"/>
                  </a:cubicBezTo>
                  <a:cubicBezTo>
                    <a:pt x="8657" y="8703"/>
                    <a:pt x="8643" y="8542"/>
                    <a:pt x="8799" y="8513"/>
                  </a:cubicBezTo>
                  <a:cubicBezTo>
                    <a:pt x="8806" y="8511"/>
                    <a:pt x="8815" y="8511"/>
                    <a:pt x="8824" y="8511"/>
                  </a:cubicBezTo>
                  <a:cubicBezTo>
                    <a:pt x="8880" y="8511"/>
                    <a:pt x="8962" y="8534"/>
                    <a:pt x="9009" y="8542"/>
                  </a:cubicBezTo>
                  <a:cubicBezTo>
                    <a:pt x="9138" y="8554"/>
                    <a:pt x="9268" y="8560"/>
                    <a:pt x="9398" y="8560"/>
                  </a:cubicBezTo>
                  <a:cubicBezTo>
                    <a:pt x="9483" y="8560"/>
                    <a:pt x="9568" y="8558"/>
                    <a:pt x="9652" y="8552"/>
                  </a:cubicBezTo>
                  <a:cubicBezTo>
                    <a:pt x="9813" y="8547"/>
                    <a:pt x="9969" y="8527"/>
                    <a:pt x="10121" y="8498"/>
                  </a:cubicBezTo>
                  <a:cubicBezTo>
                    <a:pt x="10189" y="8488"/>
                    <a:pt x="10247" y="8474"/>
                    <a:pt x="10311" y="8454"/>
                  </a:cubicBezTo>
                  <a:close/>
                  <a:moveTo>
                    <a:pt x="219" y="846"/>
                  </a:moveTo>
                  <a:lnTo>
                    <a:pt x="219" y="846"/>
                  </a:lnTo>
                  <a:cubicBezTo>
                    <a:pt x="225" y="877"/>
                    <a:pt x="248" y="904"/>
                    <a:pt x="287" y="904"/>
                  </a:cubicBezTo>
                  <a:cubicBezTo>
                    <a:pt x="4175" y="1147"/>
                    <a:pt x="8082" y="1211"/>
                    <a:pt x="11974" y="1362"/>
                  </a:cubicBezTo>
                  <a:cubicBezTo>
                    <a:pt x="12003" y="1362"/>
                    <a:pt x="12033" y="1347"/>
                    <a:pt x="12047" y="1323"/>
                  </a:cubicBezTo>
                  <a:cubicBezTo>
                    <a:pt x="12077" y="1323"/>
                    <a:pt x="12106" y="1323"/>
                    <a:pt x="12140" y="1318"/>
                  </a:cubicBezTo>
                  <a:lnTo>
                    <a:pt x="12169" y="1318"/>
                  </a:lnTo>
                  <a:cubicBezTo>
                    <a:pt x="12130" y="4040"/>
                    <a:pt x="12052" y="6767"/>
                    <a:pt x="12091" y="9488"/>
                  </a:cubicBezTo>
                  <a:cubicBezTo>
                    <a:pt x="12077" y="9483"/>
                    <a:pt x="12062" y="9479"/>
                    <a:pt x="12047" y="9479"/>
                  </a:cubicBezTo>
                  <a:cubicBezTo>
                    <a:pt x="11812" y="9485"/>
                    <a:pt x="11576" y="9487"/>
                    <a:pt x="11340" y="9487"/>
                  </a:cubicBezTo>
                  <a:cubicBezTo>
                    <a:pt x="10825" y="9487"/>
                    <a:pt x="10309" y="9474"/>
                    <a:pt x="9794" y="9454"/>
                  </a:cubicBezTo>
                  <a:lnTo>
                    <a:pt x="9765" y="9400"/>
                  </a:lnTo>
                  <a:cubicBezTo>
                    <a:pt x="9758" y="9390"/>
                    <a:pt x="9749" y="9385"/>
                    <a:pt x="9740" y="9385"/>
                  </a:cubicBezTo>
                  <a:cubicBezTo>
                    <a:pt x="9721" y="9385"/>
                    <a:pt x="9701" y="9406"/>
                    <a:pt x="9711" y="9430"/>
                  </a:cubicBezTo>
                  <a:lnTo>
                    <a:pt x="9726" y="9454"/>
                  </a:lnTo>
                  <a:cubicBezTo>
                    <a:pt x="8530" y="9405"/>
                    <a:pt x="7340" y="9322"/>
                    <a:pt x="6145" y="9293"/>
                  </a:cubicBezTo>
                  <a:cubicBezTo>
                    <a:pt x="5815" y="9286"/>
                    <a:pt x="5486" y="9283"/>
                    <a:pt x="5158" y="9283"/>
                  </a:cubicBezTo>
                  <a:cubicBezTo>
                    <a:pt x="4483" y="9283"/>
                    <a:pt x="3811" y="9294"/>
                    <a:pt x="3139" y="9294"/>
                  </a:cubicBezTo>
                  <a:cubicBezTo>
                    <a:pt x="2168" y="9294"/>
                    <a:pt x="1198" y="9272"/>
                    <a:pt x="219" y="9166"/>
                  </a:cubicBezTo>
                  <a:cubicBezTo>
                    <a:pt x="224" y="9083"/>
                    <a:pt x="224" y="9001"/>
                    <a:pt x="229" y="8918"/>
                  </a:cubicBezTo>
                  <a:cubicBezTo>
                    <a:pt x="458" y="8908"/>
                    <a:pt x="687" y="8888"/>
                    <a:pt x="912" y="8869"/>
                  </a:cubicBezTo>
                  <a:cubicBezTo>
                    <a:pt x="926" y="8869"/>
                    <a:pt x="941" y="8854"/>
                    <a:pt x="941" y="8840"/>
                  </a:cubicBezTo>
                  <a:cubicBezTo>
                    <a:pt x="2942" y="8985"/>
                    <a:pt x="4970" y="9065"/>
                    <a:pt x="6994" y="9065"/>
                  </a:cubicBezTo>
                  <a:cubicBezTo>
                    <a:pt x="8555" y="9065"/>
                    <a:pt x="10115" y="9017"/>
                    <a:pt x="11657" y="8918"/>
                  </a:cubicBezTo>
                  <a:cubicBezTo>
                    <a:pt x="11719" y="8913"/>
                    <a:pt x="11720" y="8825"/>
                    <a:pt x="11662" y="8825"/>
                  </a:cubicBezTo>
                  <a:cubicBezTo>
                    <a:pt x="11660" y="8825"/>
                    <a:pt x="11659" y="8825"/>
                    <a:pt x="11657" y="8825"/>
                  </a:cubicBezTo>
                  <a:lnTo>
                    <a:pt x="11579" y="8825"/>
                  </a:lnTo>
                  <a:cubicBezTo>
                    <a:pt x="11584" y="8820"/>
                    <a:pt x="11589" y="8810"/>
                    <a:pt x="11589" y="8801"/>
                  </a:cubicBezTo>
                  <a:cubicBezTo>
                    <a:pt x="11535" y="6445"/>
                    <a:pt x="11467" y="4133"/>
                    <a:pt x="11745" y="1791"/>
                  </a:cubicBezTo>
                  <a:cubicBezTo>
                    <a:pt x="11750" y="1750"/>
                    <a:pt x="11719" y="1729"/>
                    <a:pt x="11686" y="1729"/>
                  </a:cubicBezTo>
                  <a:cubicBezTo>
                    <a:pt x="11653" y="1729"/>
                    <a:pt x="11618" y="1750"/>
                    <a:pt x="11613" y="1791"/>
                  </a:cubicBezTo>
                  <a:cubicBezTo>
                    <a:pt x="11340" y="4103"/>
                    <a:pt x="11199" y="6498"/>
                    <a:pt x="11535" y="8810"/>
                  </a:cubicBezTo>
                  <a:cubicBezTo>
                    <a:pt x="11535" y="8815"/>
                    <a:pt x="11540" y="8820"/>
                    <a:pt x="11545" y="8825"/>
                  </a:cubicBezTo>
                  <a:cubicBezTo>
                    <a:pt x="11174" y="8830"/>
                    <a:pt x="10803" y="8840"/>
                    <a:pt x="10433" y="8844"/>
                  </a:cubicBezTo>
                  <a:cubicBezTo>
                    <a:pt x="10467" y="8649"/>
                    <a:pt x="10555" y="8342"/>
                    <a:pt x="10316" y="8313"/>
                  </a:cubicBezTo>
                  <a:cubicBezTo>
                    <a:pt x="10291" y="8308"/>
                    <a:pt x="10262" y="8308"/>
                    <a:pt x="10238" y="8308"/>
                  </a:cubicBezTo>
                  <a:cubicBezTo>
                    <a:pt x="10233" y="8254"/>
                    <a:pt x="10228" y="8205"/>
                    <a:pt x="10218" y="8157"/>
                  </a:cubicBezTo>
                  <a:cubicBezTo>
                    <a:pt x="10213" y="8127"/>
                    <a:pt x="10184" y="8108"/>
                    <a:pt x="10155" y="8108"/>
                  </a:cubicBezTo>
                  <a:cubicBezTo>
                    <a:pt x="9906" y="8108"/>
                    <a:pt x="9657" y="8103"/>
                    <a:pt x="9408" y="8103"/>
                  </a:cubicBezTo>
                  <a:cubicBezTo>
                    <a:pt x="9296" y="8103"/>
                    <a:pt x="9171" y="8089"/>
                    <a:pt x="9051" y="8089"/>
                  </a:cubicBezTo>
                  <a:cubicBezTo>
                    <a:pt x="8968" y="8089"/>
                    <a:pt x="8887" y="8096"/>
                    <a:pt x="8813" y="8118"/>
                  </a:cubicBezTo>
                  <a:cubicBezTo>
                    <a:pt x="8794" y="8123"/>
                    <a:pt x="8779" y="8137"/>
                    <a:pt x="8779" y="8152"/>
                  </a:cubicBezTo>
                  <a:cubicBezTo>
                    <a:pt x="8765" y="8225"/>
                    <a:pt x="8769" y="8303"/>
                    <a:pt x="8799" y="8371"/>
                  </a:cubicBezTo>
                  <a:cubicBezTo>
                    <a:pt x="8750" y="8362"/>
                    <a:pt x="8696" y="8357"/>
                    <a:pt x="8648" y="8347"/>
                  </a:cubicBezTo>
                  <a:cubicBezTo>
                    <a:pt x="8642" y="8346"/>
                    <a:pt x="8637" y="8345"/>
                    <a:pt x="8632" y="8345"/>
                  </a:cubicBezTo>
                  <a:cubicBezTo>
                    <a:pt x="8594" y="8345"/>
                    <a:pt x="8560" y="8376"/>
                    <a:pt x="8560" y="8415"/>
                  </a:cubicBezTo>
                  <a:cubicBezTo>
                    <a:pt x="8540" y="8566"/>
                    <a:pt x="8550" y="8718"/>
                    <a:pt x="8594" y="8864"/>
                  </a:cubicBezTo>
                  <a:cubicBezTo>
                    <a:pt x="8092" y="8868"/>
                    <a:pt x="7591" y="8870"/>
                    <a:pt x="7090" y="8870"/>
                  </a:cubicBezTo>
                  <a:cubicBezTo>
                    <a:pt x="4989" y="8870"/>
                    <a:pt x="2892" y="8835"/>
                    <a:pt x="785" y="8757"/>
                  </a:cubicBezTo>
                  <a:cubicBezTo>
                    <a:pt x="746" y="8757"/>
                    <a:pt x="741" y="8786"/>
                    <a:pt x="751" y="8810"/>
                  </a:cubicBezTo>
                  <a:cubicBezTo>
                    <a:pt x="575" y="8820"/>
                    <a:pt x="404" y="8835"/>
                    <a:pt x="229" y="8854"/>
                  </a:cubicBezTo>
                  <a:cubicBezTo>
                    <a:pt x="234" y="8752"/>
                    <a:pt x="234" y="8649"/>
                    <a:pt x="238" y="8547"/>
                  </a:cubicBezTo>
                  <a:cubicBezTo>
                    <a:pt x="252" y="8547"/>
                    <a:pt x="265" y="8548"/>
                    <a:pt x="279" y="8548"/>
                  </a:cubicBezTo>
                  <a:cubicBezTo>
                    <a:pt x="398" y="8548"/>
                    <a:pt x="520" y="8529"/>
                    <a:pt x="638" y="8498"/>
                  </a:cubicBezTo>
                  <a:cubicBezTo>
                    <a:pt x="671" y="8489"/>
                    <a:pt x="659" y="8444"/>
                    <a:pt x="628" y="8444"/>
                  </a:cubicBezTo>
                  <a:cubicBezTo>
                    <a:pt x="627" y="8444"/>
                    <a:pt x="625" y="8444"/>
                    <a:pt x="624" y="8444"/>
                  </a:cubicBezTo>
                  <a:cubicBezTo>
                    <a:pt x="497" y="8464"/>
                    <a:pt x="365" y="8474"/>
                    <a:pt x="238" y="8474"/>
                  </a:cubicBezTo>
                  <a:cubicBezTo>
                    <a:pt x="243" y="8308"/>
                    <a:pt x="243" y="8142"/>
                    <a:pt x="248" y="7976"/>
                  </a:cubicBezTo>
                  <a:cubicBezTo>
                    <a:pt x="297" y="7971"/>
                    <a:pt x="346" y="7962"/>
                    <a:pt x="394" y="7942"/>
                  </a:cubicBezTo>
                  <a:cubicBezTo>
                    <a:pt x="426" y="7933"/>
                    <a:pt x="416" y="7887"/>
                    <a:pt x="388" y="7887"/>
                  </a:cubicBezTo>
                  <a:cubicBezTo>
                    <a:pt x="385" y="7887"/>
                    <a:pt x="383" y="7888"/>
                    <a:pt x="380" y="7888"/>
                  </a:cubicBezTo>
                  <a:cubicBezTo>
                    <a:pt x="336" y="7898"/>
                    <a:pt x="292" y="7903"/>
                    <a:pt x="248" y="7908"/>
                  </a:cubicBezTo>
                  <a:cubicBezTo>
                    <a:pt x="253" y="7732"/>
                    <a:pt x="253" y="7557"/>
                    <a:pt x="258" y="7376"/>
                  </a:cubicBezTo>
                  <a:cubicBezTo>
                    <a:pt x="321" y="7381"/>
                    <a:pt x="390" y="7381"/>
                    <a:pt x="458" y="7381"/>
                  </a:cubicBezTo>
                  <a:cubicBezTo>
                    <a:pt x="502" y="7381"/>
                    <a:pt x="502" y="7313"/>
                    <a:pt x="458" y="7313"/>
                  </a:cubicBezTo>
                  <a:cubicBezTo>
                    <a:pt x="390" y="7313"/>
                    <a:pt x="326" y="7313"/>
                    <a:pt x="258" y="7318"/>
                  </a:cubicBezTo>
                  <a:cubicBezTo>
                    <a:pt x="258" y="7181"/>
                    <a:pt x="258" y="7040"/>
                    <a:pt x="263" y="6898"/>
                  </a:cubicBezTo>
                  <a:cubicBezTo>
                    <a:pt x="331" y="6888"/>
                    <a:pt x="399" y="6879"/>
                    <a:pt x="468" y="6864"/>
                  </a:cubicBezTo>
                  <a:cubicBezTo>
                    <a:pt x="500" y="6855"/>
                    <a:pt x="493" y="6800"/>
                    <a:pt x="462" y="6800"/>
                  </a:cubicBezTo>
                  <a:cubicBezTo>
                    <a:pt x="461" y="6800"/>
                    <a:pt x="459" y="6800"/>
                    <a:pt x="458" y="6801"/>
                  </a:cubicBezTo>
                  <a:cubicBezTo>
                    <a:pt x="394" y="6810"/>
                    <a:pt x="326" y="6820"/>
                    <a:pt x="263" y="6835"/>
                  </a:cubicBezTo>
                  <a:cubicBezTo>
                    <a:pt x="263" y="6615"/>
                    <a:pt x="263" y="6401"/>
                    <a:pt x="268" y="6181"/>
                  </a:cubicBezTo>
                  <a:cubicBezTo>
                    <a:pt x="346" y="6176"/>
                    <a:pt x="424" y="6171"/>
                    <a:pt x="502" y="6162"/>
                  </a:cubicBezTo>
                  <a:cubicBezTo>
                    <a:pt x="535" y="6157"/>
                    <a:pt x="531" y="6098"/>
                    <a:pt x="496" y="6098"/>
                  </a:cubicBezTo>
                  <a:cubicBezTo>
                    <a:pt x="495" y="6098"/>
                    <a:pt x="493" y="6098"/>
                    <a:pt x="492" y="6098"/>
                  </a:cubicBezTo>
                  <a:cubicBezTo>
                    <a:pt x="419" y="6098"/>
                    <a:pt x="346" y="6108"/>
                    <a:pt x="268" y="6118"/>
                  </a:cubicBezTo>
                  <a:lnTo>
                    <a:pt x="268" y="5757"/>
                  </a:lnTo>
                  <a:cubicBezTo>
                    <a:pt x="331" y="5747"/>
                    <a:pt x="394" y="5737"/>
                    <a:pt x="453" y="5737"/>
                  </a:cubicBezTo>
                  <a:cubicBezTo>
                    <a:pt x="497" y="5732"/>
                    <a:pt x="502" y="5679"/>
                    <a:pt x="463" y="5669"/>
                  </a:cubicBezTo>
                  <a:cubicBezTo>
                    <a:pt x="431" y="5657"/>
                    <a:pt x="398" y="5651"/>
                    <a:pt x="365" y="5651"/>
                  </a:cubicBezTo>
                  <a:cubicBezTo>
                    <a:pt x="332" y="5651"/>
                    <a:pt x="299" y="5657"/>
                    <a:pt x="268" y="5669"/>
                  </a:cubicBezTo>
                  <a:lnTo>
                    <a:pt x="268" y="5045"/>
                  </a:lnTo>
                  <a:cubicBezTo>
                    <a:pt x="331" y="5045"/>
                    <a:pt x="394" y="5040"/>
                    <a:pt x="458" y="5035"/>
                  </a:cubicBezTo>
                  <a:cubicBezTo>
                    <a:pt x="512" y="5035"/>
                    <a:pt x="512" y="4957"/>
                    <a:pt x="458" y="4957"/>
                  </a:cubicBezTo>
                  <a:cubicBezTo>
                    <a:pt x="394" y="4952"/>
                    <a:pt x="331" y="4952"/>
                    <a:pt x="268" y="4952"/>
                  </a:cubicBezTo>
                  <a:cubicBezTo>
                    <a:pt x="268" y="4796"/>
                    <a:pt x="268" y="4640"/>
                    <a:pt x="263" y="4489"/>
                  </a:cubicBezTo>
                  <a:cubicBezTo>
                    <a:pt x="341" y="4489"/>
                    <a:pt x="414" y="4474"/>
                    <a:pt x="482" y="4445"/>
                  </a:cubicBezTo>
                  <a:cubicBezTo>
                    <a:pt x="522" y="4423"/>
                    <a:pt x="502" y="4360"/>
                    <a:pt x="461" y="4360"/>
                  </a:cubicBezTo>
                  <a:cubicBezTo>
                    <a:pt x="457" y="4360"/>
                    <a:pt x="453" y="4361"/>
                    <a:pt x="448" y="4362"/>
                  </a:cubicBezTo>
                  <a:cubicBezTo>
                    <a:pt x="390" y="4381"/>
                    <a:pt x="326" y="4391"/>
                    <a:pt x="268" y="4391"/>
                  </a:cubicBezTo>
                  <a:lnTo>
                    <a:pt x="268" y="4152"/>
                  </a:lnTo>
                  <a:cubicBezTo>
                    <a:pt x="341" y="4128"/>
                    <a:pt x="419" y="4118"/>
                    <a:pt x="497" y="4118"/>
                  </a:cubicBezTo>
                  <a:cubicBezTo>
                    <a:pt x="531" y="4118"/>
                    <a:pt x="541" y="4064"/>
                    <a:pt x="507" y="4055"/>
                  </a:cubicBezTo>
                  <a:cubicBezTo>
                    <a:pt x="472" y="4044"/>
                    <a:pt x="438" y="4039"/>
                    <a:pt x="403" y="4039"/>
                  </a:cubicBezTo>
                  <a:cubicBezTo>
                    <a:pt x="356" y="4039"/>
                    <a:pt x="308" y="4049"/>
                    <a:pt x="263" y="4069"/>
                  </a:cubicBezTo>
                  <a:cubicBezTo>
                    <a:pt x="263" y="3679"/>
                    <a:pt x="258" y="3284"/>
                    <a:pt x="253" y="2889"/>
                  </a:cubicBezTo>
                  <a:lnTo>
                    <a:pt x="463" y="2889"/>
                  </a:lnTo>
                  <a:cubicBezTo>
                    <a:pt x="507" y="2889"/>
                    <a:pt x="507" y="2825"/>
                    <a:pt x="463" y="2825"/>
                  </a:cubicBezTo>
                  <a:cubicBezTo>
                    <a:pt x="426" y="2823"/>
                    <a:pt x="391" y="2822"/>
                    <a:pt x="356" y="2822"/>
                  </a:cubicBezTo>
                  <a:cubicBezTo>
                    <a:pt x="321" y="2822"/>
                    <a:pt x="287" y="2823"/>
                    <a:pt x="253" y="2825"/>
                  </a:cubicBezTo>
                  <a:cubicBezTo>
                    <a:pt x="253" y="2699"/>
                    <a:pt x="248" y="2572"/>
                    <a:pt x="248" y="2445"/>
                  </a:cubicBezTo>
                  <a:cubicBezTo>
                    <a:pt x="336" y="2445"/>
                    <a:pt x="424" y="2435"/>
                    <a:pt x="507" y="2411"/>
                  </a:cubicBezTo>
                  <a:cubicBezTo>
                    <a:pt x="536" y="2391"/>
                    <a:pt x="521" y="2347"/>
                    <a:pt x="487" y="2347"/>
                  </a:cubicBezTo>
                  <a:cubicBezTo>
                    <a:pt x="409" y="2362"/>
                    <a:pt x="326" y="2372"/>
                    <a:pt x="243" y="2372"/>
                  </a:cubicBezTo>
                  <a:cubicBezTo>
                    <a:pt x="243" y="2211"/>
                    <a:pt x="238" y="2050"/>
                    <a:pt x="238" y="1884"/>
                  </a:cubicBezTo>
                  <a:cubicBezTo>
                    <a:pt x="292" y="1882"/>
                    <a:pt x="346" y="1880"/>
                    <a:pt x="400" y="1880"/>
                  </a:cubicBezTo>
                  <a:cubicBezTo>
                    <a:pt x="454" y="1880"/>
                    <a:pt x="509" y="1882"/>
                    <a:pt x="565" y="1884"/>
                  </a:cubicBezTo>
                  <a:cubicBezTo>
                    <a:pt x="604" y="1884"/>
                    <a:pt x="614" y="1825"/>
                    <a:pt x="575" y="1821"/>
                  </a:cubicBezTo>
                  <a:cubicBezTo>
                    <a:pt x="515" y="1810"/>
                    <a:pt x="455" y="1805"/>
                    <a:pt x="395" y="1805"/>
                  </a:cubicBezTo>
                  <a:cubicBezTo>
                    <a:pt x="343" y="1805"/>
                    <a:pt x="290" y="1809"/>
                    <a:pt x="238" y="1816"/>
                  </a:cubicBezTo>
                  <a:cubicBezTo>
                    <a:pt x="238" y="1635"/>
                    <a:pt x="229" y="1460"/>
                    <a:pt x="229" y="1279"/>
                  </a:cubicBezTo>
                  <a:lnTo>
                    <a:pt x="229" y="1279"/>
                  </a:lnTo>
                  <a:cubicBezTo>
                    <a:pt x="234" y="1284"/>
                    <a:pt x="243" y="1289"/>
                    <a:pt x="248" y="1289"/>
                  </a:cubicBezTo>
                  <a:cubicBezTo>
                    <a:pt x="440" y="1296"/>
                    <a:pt x="630" y="1298"/>
                    <a:pt x="820" y="1298"/>
                  </a:cubicBezTo>
                  <a:cubicBezTo>
                    <a:pt x="1051" y="1298"/>
                    <a:pt x="1281" y="1294"/>
                    <a:pt x="1511" y="1289"/>
                  </a:cubicBezTo>
                  <a:cubicBezTo>
                    <a:pt x="1560" y="1284"/>
                    <a:pt x="1560" y="1216"/>
                    <a:pt x="1511" y="1211"/>
                  </a:cubicBezTo>
                  <a:cubicBezTo>
                    <a:pt x="1302" y="1206"/>
                    <a:pt x="1092" y="1204"/>
                    <a:pt x="882" y="1204"/>
                  </a:cubicBezTo>
                  <a:cubicBezTo>
                    <a:pt x="671" y="1204"/>
                    <a:pt x="460" y="1206"/>
                    <a:pt x="248" y="1211"/>
                  </a:cubicBezTo>
                  <a:cubicBezTo>
                    <a:pt x="243" y="1211"/>
                    <a:pt x="234" y="1216"/>
                    <a:pt x="229" y="1221"/>
                  </a:cubicBezTo>
                  <a:cubicBezTo>
                    <a:pt x="229" y="1096"/>
                    <a:pt x="224" y="971"/>
                    <a:pt x="219" y="846"/>
                  </a:cubicBezTo>
                  <a:close/>
                  <a:moveTo>
                    <a:pt x="3306" y="9537"/>
                  </a:moveTo>
                  <a:cubicBezTo>
                    <a:pt x="3189" y="9732"/>
                    <a:pt x="3082" y="9937"/>
                    <a:pt x="2980" y="10147"/>
                  </a:cubicBezTo>
                  <a:cubicBezTo>
                    <a:pt x="2975" y="10132"/>
                    <a:pt x="2965" y="10122"/>
                    <a:pt x="2950" y="10122"/>
                  </a:cubicBezTo>
                  <a:cubicBezTo>
                    <a:pt x="2804" y="10132"/>
                    <a:pt x="2658" y="10152"/>
                    <a:pt x="2511" y="10186"/>
                  </a:cubicBezTo>
                  <a:cubicBezTo>
                    <a:pt x="2531" y="10127"/>
                    <a:pt x="2609" y="9961"/>
                    <a:pt x="2672" y="9810"/>
                  </a:cubicBezTo>
                  <a:cubicBezTo>
                    <a:pt x="2750" y="9810"/>
                    <a:pt x="2833" y="9810"/>
                    <a:pt x="2916" y="9805"/>
                  </a:cubicBezTo>
                  <a:cubicBezTo>
                    <a:pt x="2965" y="9805"/>
                    <a:pt x="2965" y="9732"/>
                    <a:pt x="2916" y="9732"/>
                  </a:cubicBezTo>
                  <a:cubicBezTo>
                    <a:pt x="2880" y="9730"/>
                    <a:pt x="2844" y="9728"/>
                    <a:pt x="2809" y="9728"/>
                  </a:cubicBezTo>
                  <a:cubicBezTo>
                    <a:pt x="2774" y="9728"/>
                    <a:pt x="2738" y="9730"/>
                    <a:pt x="2702" y="9732"/>
                  </a:cubicBezTo>
                  <a:cubicBezTo>
                    <a:pt x="2731" y="9674"/>
                    <a:pt x="2746" y="9610"/>
                    <a:pt x="2746" y="9547"/>
                  </a:cubicBezTo>
                  <a:cubicBezTo>
                    <a:pt x="2931" y="9547"/>
                    <a:pt x="3116" y="9542"/>
                    <a:pt x="3306" y="9537"/>
                  </a:cubicBezTo>
                  <a:close/>
                  <a:moveTo>
                    <a:pt x="9233" y="9615"/>
                  </a:moveTo>
                  <a:cubicBezTo>
                    <a:pt x="9428" y="9625"/>
                    <a:pt x="9623" y="9635"/>
                    <a:pt x="9818" y="9639"/>
                  </a:cubicBezTo>
                  <a:cubicBezTo>
                    <a:pt x="10038" y="10113"/>
                    <a:pt x="10267" y="10576"/>
                    <a:pt x="10501" y="11034"/>
                  </a:cubicBezTo>
                  <a:cubicBezTo>
                    <a:pt x="10618" y="11259"/>
                    <a:pt x="10803" y="11859"/>
                    <a:pt x="11018" y="12073"/>
                  </a:cubicBezTo>
                  <a:cubicBezTo>
                    <a:pt x="11003" y="12181"/>
                    <a:pt x="10989" y="12288"/>
                    <a:pt x="10896" y="12371"/>
                  </a:cubicBezTo>
                  <a:cubicBezTo>
                    <a:pt x="10851" y="12414"/>
                    <a:pt x="10786" y="12436"/>
                    <a:pt x="10722" y="12436"/>
                  </a:cubicBezTo>
                  <a:cubicBezTo>
                    <a:pt x="10614" y="12436"/>
                    <a:pt x="10512" y="12372"/>
                    <a:pt x="10530" y="12239"/>
                  </a:cubicBezTo>
                  <a:cubicBezTo>
                    <a:pt x="10530" y="12225"/>
                    <a:pt x="10519" y="12217"/>
                    <a:pt x="10508" y="12217"/>
                  </a:cubicBezTo>
                  <a:cubicBezTo>
                    <a:pt x="10500" y="12217"/>
                    <a:pt x="10493" y="12221"/>
                    <a:pt x="10491" y="12230"/>
                  </a:cubicBezTo>
                  <a:lnTo>
                    <a:pt x="10491" y="12239"/>
                  </a:lnTo>
                  <a:cubicBezTo>
                    <a:pt x="10165" y="11322"/>
                    <a:pt x="9740" y="10444"/>
                    <a:pt x="9233" y="9615"/>
                  </a:cubicBezTo>
                  <a:close/>
                  <a:moveTo>
                    <a:pt x="2960" y="10186"/>
                  </a:moveTo>
                  <a:cubicBezTo>
                    <a:pt x="2614" y="10908"/>
                    <a:pt x="2380" y="11678"/>
                    <a:pt x="2272" y="12469"/>
                  </a:cubicBezTo>
                  <a:lnTo>
                    <a:pt x="2268" y="12469"/>
                  </a:lnTo>
                  <a:cubicBezTo>
                    <a:pt x="2155" y="12429"/>
                    <a:pt x="2048" y="12454"/>
                    <a:pt x="1955" y="12361"/>
                  </a:cubicBezTo>
                  <a:cubicBezTo>
                    <a:pt x="1892" y="12293"/>
                    <a:pt x="1858" y="12205"/>
                    <a:pt x="1858" y="12117"/>
                  </a:cubicBezTo>
                  <a:lnTo>
                    <a:pt x="1858" y="12117"/>
                  </a:lnTo>
                  <a:lnTo>
                    <a:pt x="2141" y="12127"/>
                  </a:lnTo>
                  <a:cubicBezTo>
                    <a:pt x="2189" y="12117"/>
                    <a:pt x="2189" y="12044"/>
                    <a:pt x="2141" y="12039"/>
                  </a:cubicBezTo>
                  <a:lnTo>
                    <a:pt x="1868" y="12049"/>
                  </a:lnTo>
                  <a:cubicBezTo>
                    <a:pt x="1868" y="12039"/>
                    <a:pt x="1868" y="12025"/>
                    <a:pt x="1872" y="12015"/>
                  </a:cubicBezTo>
                  <a:cubicBezTo>
                    <a:pt x="1902" y="11942"/>
                    <a:pt x="1931" y="11864"/>
                    <a:pt x="1960" y="11786"/>
                  </a:cubicBezTo>
                  <a:cubicBezTo>
                    <a:pt x="1974" y="11786"/>
                    <a:pt x="1989" y="11787"/>
                    <a:pt x="2003" y="11787"/>
                  </a:cubicBezTo>
                  <a:cubicBezTo>
                    <a:pt x="2076" y="11787"/>
                    <a:pt x="2149" y="11776"/>
                    <a:pt x="2219" y="11752"/>
                  </a:cubicBezTo>
                  <a:cubicBezTo>
                    <a:pt x="2237" y="11742"/>
                    <a:pt x="2230" y="11717"/>
                    <a:pt x="2213" y="11717"/>
                  </a:cubicBezTo>
                  <a:cubicBezTo>
                    <a:pt x="2212" y="11717"/>
                    <a:pt x="2210" y="11717"/>
                    <a:pt x="2209" y="11717"/>
                  </a:cubicBezTo>
                  <a:cubicBezTo>
                    <a:pt x="2131" y="11737"/>
                    <a:pt x="2053" y="11747"/>
                    <a:pt x="1975" y="11747"/>
                  </a:cubicBezTo>
                  <a:cubicBezTo>
                    <a:pt x="2014" y="11644"/>
                    <a:pt x="2053" y="11537"/>
                    <a:pt x="2087" y="11430"/>
                  </a:cubicBezTo>
                  <a:cubicBezTo>
                    <a:pt x="2160" y="11408"/>
                    <a:pt x="2236" y="11397"/>
                    <a:pt x="2313" y="11397"/>
                  </a:cubicBezTo>
                  <a:cubicBezTo>
                    <a:pt x="2338" y="11397"/>
                    <a:pt x="2364" y="11398"/>
                    <a:pt x="2389" y="11400"/>
                  </a:cubicBezTo>
                  <a:cubicBezTo>
                    <a:pt x="2414" y="11400"/>
                    <a:pt x="2414" y="11361"/>
                    <a:pt x="2389" y="11361"/>
                  </a:cubicBezTo>
                  <a:cubicBezTo>
                    <a:pt x="2359" y="11357"/>
                    <a:pt x="2329" y="11355"/>
                    <a:pt x="2299" y="11355"/>
                  </a:cubicBezTo>
                  <a:cubicBezTo>
                    <a:pt x="2232" y="11355"/>
                    <a:pt x="2166" y="11365"/>
                    <a:pt x="2102" y="11386"/>
                  </a:cubicBezTo>
                  <a:lnTo>
                    <a:pt x="2233" y="10991"/>
                  </a:lnTo>
                  <a:cubicBezTo>
                    <a:pt x="2259" y="10993"/>
                    <a:pt x="2285" y="10994"/>
                    <a:pt x="2311" y="10994"/>
                  </a:cubicBezTo>
                  <a:cubicBezTo>
                    <a:pt x="2389" y="10994"/>
                    <a:pt x="2468" y="10983"/>
                    <a:pt x="2541" y="10961"/>
                  </a:cubicBezTo>
                  <a:cubicBezTo>
                    <a:pt x="2569" y="10952"/>
                    <a:pt x="2565" y="10907"/>
                    <a:pt x="2536" y="10907"/>
                  </a:cubicBezTo>
                  <a:cubicBezTo>
                    <a:pt x="2534" y="10907"/>
                    <a:pt x="2533" y="10907"/>
                    <a:pt x="2531" y="10908"/>
                  </a:cubicBezTo>
                  <a:cubicBezTo>
                    <a:pt x="2438" y="10917"/>
                    <a:pt x="2350" y="10927"/>
                    <a:pt x="2258" y="10932"/>
                  </a:cubicBezTo>
                  <a:lnTo>
                    <a:pt x="2287" y="10854"/>
                  </a:lnTo>
                  <a:lnTo>
                    <a:pt x="2360" y="10639"/>
                  </a:lnTo>
                  <a:cubicBezTo>
                    <a:pt x="2468" y="10635"/>
                    <a:pt x="2575" y="10630"/>
                    <a:pt x="2682" y="10610"/>
                  </a:cubicBezTo>
                  <a:cubicBezTo>
                    <a:pt x="2721" y="10605"/>
                    <a:pt x="2711" y="10542"/>
                    <a:pt x="2672" y="10542"/>
                  </a:cubicBezTo>
                  <a:cubicBezTo>
                    <a:pt x="2575" y="10547"/>
                    <a:pt x="2477" y="10556"/>
                    <a:pt x="2380" y="10571"/>
                  </a:cubicBezTo>
                  <a:lnTo>
                    <a:pt x="2492" y="10254"/>
                  </a:lnTo>
                  <a:cubicBezTo>
                    <a:pt x="2648" y="10239"/>
                    <a:pt x="2804" y="10220"/>
                    <a:pt x="2960" y="10186"/>
                  </a:cubicBezTo>
                  <a:close/>
                  <a:moveTo>
                    <a:pt x="6394" y="1"/>
                  </a:moveTo>
                  <a:cubicBezTo>
                    <a:pt x="6388" y="1"/>
                    <a:pt x="6381" y="1"/>
                    <a:pt x="6375" y="1"/>
                  </a:cubicBezTo>
                  <a:cubicBezTo>
                    <a:pt x="5901" y="31"/>
                    <a:pt x="5926" y="601"/>
                    <a:pt x="6033" y="928"/>
                  </a:cubicBezTo>
                  <a:cubicBezTo>
                    <a:pt x="4121" y="845"/>
                    <a:pt x="2204" y="777"/>
                    <a:pt x="287" y="757"/>
                  </a:cubicBezTo>
                  <a:cubicBezTo>
                    <a:pt x="242" y="757"/>
                    <a:pt x="218" y="793"/>
                    <a:pt x="218" y="829"/>
                  </a:cubicBezTo>
                  <a:lnTo>
                    <a:pt x="218" y="829"/>
                  </a:lnTo>
                  <a:cubicBezTo>
                    <a:pt x="213" y="807"/>
                    <a:pt x="194" y="796"/>
                    <a:pt x="175" y="796"/>
                  </a:cubicBezTo>
                  <a:cubicBezTo>
                    <a:pt x="153" y="796"/>
                    <a:pt x="131" y="811"/>
                    <a:pt x="131" y="840"/>
                  </a:cubicBezTo>
                  <a:cubicBezTo>
                    <a:pt x="121" y="1172"/>
                    <a:pt x="116" y="1499"/>
                    <a:pt x="112" y="1830"/>
                  </a:cubicBezTo>
                  <a:lnTo>
                    <a:pt x="63" y="1840"/>
                  </a:lnTo>
                  <a:cubicBezTo>
                    <a:pt x="25" y="1845"/>
                    <a:pt x="42" y="1899"/>
                    <a:pt x="78" y="1899"/>
                  </a:cubicBezTo>
                  <a:cubicBezTo>
                    <a:pt x="79" y="1899"/>
                    <a:pt x="81" y="1899"/>
                    <a:pt x="82" y="1899"/>
                  </a:cubicBezTo>
                  <a:lnTo>
                    <a:pt x="107" y="1899"/>
                  </a:lnTo>
                  <a:cubicBezTo>
                    <a:pt x="107" y="2060"/>
                    <a:pt x="102" y="2216"/>
                    <a:pt x="97" y="2377"/>
                  </a:cubicBezTo>
                  <a:cubicBezTo>
                    <a:pt x="68" y="2386"/>
                    <a:pt x="68" y="2430"/>
                    <a:pt x="97" y="2440"/>
                  </a:cubicBezTo>
                  <a:cubicBezTo>
                    <a:pt x="97" y="2577"/>
                    <a:pt x="92" y="2713"/>
                    <a:pt x="87" y="2850"/>
                  </a:cubicBezTo>
                  <a:cubicBezTo>
                    <a:pt x="77" y="2860"/>
                    <a:pt x="77" y="2879"/>
                    <a:pt x="87" y="2889"/>
                  </a:cubicBezTo>
                  <a:cubicBezTo>
                    <a:pt x="77" y="3586"/>
                    <a:pt x="68" y="4279"/>
                    <a:pt x="63" y="4976"/>
                  </a:cubicBezTo>
                  <a:cubicBezTo>
                    <a:pt x="34" y="4991"/>
                    <a:pt x="34" y="5030"/>
                    <a:pt x="63" y="5045"/>
                  </a:cubicBezTo>
                  <a:cubicBezTo>
                    <a:pt x="58" y="6006"/>
                    <a:pt x="58" y="6967"/>
                    <a:pt x="77" y="7927"/>
                  </a:cubicBezTo>
                  <a:lnTo>
                    <a:pt x="43" y="7927"/>
                  </a:lnTo>
                  <a:cubicBezTo>
                    <a:pt x="42" y="7927"/>
                    <a:pt x="41" y="7927"/>
                    <a:pt x="39" y="7927"/>
                  </a:cubicBezTo>
                  <a:cubicBezTo>
                    <a:pt x="8" y="7927"/>
                    <a:pt x="1" y="7981"/>
                    <a:pt x="34" y="7986"/>
                  </a:cubicBezTo>
                  <a:cubicBezTo>
                    <a:pt x="48" y="7986"/>
                    <a:pt x="63" y="7991"/>
                    <a:pt x="77" y="7991"/>
                  </a:cubicBezTo>
                  <a:cubicBezTo>
                    <a:pt x="82" y="8162"/>
                    <a:pt x="82" y="8327"/>
                    <a:pt x="87" y="8493"/>
                  </a:cubicBezTo>
                  <a:cubicBezTo>
                    <a:pt x="77" y="8508"/>
                    <a:pt x="77" y="8527"/>
                    <a:pt x="87" y="8542"/>
                  </a:cubicBezTo>
                  <a:cubicBezTo>
                    <a:pt x="97" y="8776"/>
                    <a:pt x="102" y="9005"/>
                    <a:pt x="112" y="9235"/>
                  </a:cubicBezTo>
                  <a:cubicBezTo>
                    <a:pt x="112" y="9269"/>
                    <a:pt x="136" y="9291"/>
                    <a:pt x="164" y="9291"/>
                  </a:cubicBezTo>
                  <a:cubicBezTo>
                    <a:pt x="175" y="9291"/>
                    <a:pt x="188" y="9287"/>
                    <a:pt x="199" y="9279"/>
                  </a:cubicBezTo>
                  <a:cubicBezTo>
                    <a:pt x="204" y="9279"/>
                    <a:pt x="204" y="9283"/>
                    <a:pt x="209" y="9288"/>
                  </a:cubicBezTo>
                  <a:cubicBezTo>
                    <a:pt x="994" y="9493"/>
                    <a:pt x="1804" y="9557"/>
                    <a:pt x="2619" y="9561"/>
                  </a:cubicBezTo>
                  <a:cubicBezTo>
                    <a:pt x="2238" y="10371"/>
                    <a:pt x="1941" y="11220"/>
                    <a:pt x="1736" y="12093"/>
                  </a:cubicBezTo>
                  <a:cubicBezTo>
                    <a:pt x="1731" y="12117"/>
                    <a:pt x="1741" y="12142"/>
                    <a:pt x="1765" y="12156"/>
                  </a:cubicBezTo>
                  <a:cubicBezTo>
                    <a:pt x="1755" y="12254"/>
                    <a:pt x="1780" y="12356"/>
                    <a:pt x="1843" y="12439"/>
                  </a:cubicBezTo>
                  <a:cubicBezTo>
                    <a:pt x="1909" y="12520"/>
                    <a:pt x="2049" y="12609"/>
                    <a:pt x="2171" y="12609"/>
                  </a:cubicBezTo>
                  <a:cubicBezTo>
                    <a:pt x="2211" y="12609"/>
                    <a:pt x="2249" y="12599"/>
                    <a:pt x="2282" y="12576"/>
                  </a:cubicBezTo>
                  <a:cubicBezTo>
                    <a:pt x="2292" y="12566"/>
                    <a:pt x="2297" y="12561"/>
                    <a:pt x="2302" y="12551"/>
                  </a:cubicBezTo>
                  <a:cubicBezTo>
                    <a:pt x="2312" y="12557"/>
                    <a:pt x="2323" y="12560"/>
                    <a:pt x="2334" y="12560"/>
                  </a:cubicBezTo>
                  <a:cubicBezTo>
                    <a:pt x="2359" y="12560"/>
                    <a:pt x="2384" y="12545"/>
                    <a:pt x="2394" y="12517"/>
                  </a:cubicBezTo>
                  <a:cubicBezTo>
                    <a:pt x="2663" y="11503"/>
                    <a:pt x="2994" y="10508"/>
                    <a:pt x="3385" y="9537"/>
                  </a:cubicBezTo>
                  <a:cubicBezTo>
                    <a:pt x="4143" y="9516"/>
                    <a:pt x="4905" y="9471"/>
                    <a:pt x="5650" y="9471"/>
                  </a:cubicBezTo>
                  <a:cubicBezTo>
                    <a:pt x="5749" y="9471"/>
                    <a:pt x="5847" y="9472"/>
                    <a:pt x="5945" y="9474"/>
                  </a:cubicBezTo>
                  <a:cubicBezTo>
                    <a:pt x="7018" y="9493"/>
                    <a:pt x="8087" y="9561"/>
                    <a:pt x="9160" y="9615"/>
                  </a:cubicBezTo>
                  <a:cubicBezTo>
                    <a:pt x="9560" y="10537"/>
                    <a:pt x="9960" y="11478"/>
                    <a:pt x="10404" y="12376"/>
                  </a:cubicBezTo>
                  <a:cubicBezTo>
                    <a:pt x="10416" y="12395"/>
                    <a:pt x="10437" y="12406"/>
                    <a:pt x="10458" y="12406"/>
                  </a:cubicBezTo>
                  <a:cubicBezTo>
                    <a:pt x="10469" y="12406"/>
                    <a:pt x="10481" y="12402"/>
                    <a:pt x="10491" y="12395"/>
                  </a:cubicBezTo>
                  <a:cubicBezTo>
                    <a:pt x="10531" y="12507"/>
                    <a:pt x="10640" y="12577"/>
                    <a:pt x="10756" y="12577"/>
                  </a:cubicBezTo>
                  <a:cubicBezTo>
                    <a:pt x="10781" y="12577"/>
                    <a:pt x="10807" y="12573"/>
                    <a:pt x="10833" y="12566"/>
                  </a:cubicBezTo>
                  <a:cubicBezTo>
                    <a:pt x="11018" y="12512"/>
                    <a:pt x="11140" y="12327"/>
                    <a:pt x="11169" y="12137"/>
                  </a:cubicBezTo>
                  <a:lnTo>
                    <a:pt x="11184" y="12127"/>
                  </a:lnTo>
                  <a:cubicBezTo>
                    <a:pt x="11218" y="12098"/>
                    <a:pt x="11213" y="12039"/>
                    <a:pt x="11169" y="12020"/>
                  </a:cubicBezTo>
                  <a:cubicBezTo>
                    <a:pt x="11169" y="12005"/>
                    <a:pt x="11169" y="11986"/>
                    <a:pt x="11164" y="11971"/>
                  </a:cubicBezTo>
                  <a:cubicBezTo>
                    <a:pt x="11160" y="11940"/>
                    <a:pt x="11132" y="11921"/>
                    <a:pt x="11102" y="11921"/>
                  </a:cubicBezTo>
                  <a:cubicBezTo>
                    <a:pt x="11098" y="11921"/>
                    <a:pt x="11095" y="11922"/>
                    <a:pt x="11091" y="11922"/>
                  </a:cubicBezTo>
                  <a:cubicBezTo>
                    <a:pt x="10964" y="11664"/>
                    <a:pt x="10594" y="10922"/>
                    <a:pt x="10525" y="10791"/>
                  </a:cubicBezTo>
                  <a:cubicBezTo>
                    <a:pt x="10321" y="10405"/>
                    <a:pt x="10116" y="10025"/>
                    <a:pt x="9901" y="9649"/>
                  </a:cubicBezTo>
                  <a:lnTo>
                    <a:pt x="9901" y="9649"/>
                  </a:lnTo>
                  <a:cubicBezTo>
                    <a:pt x="10356" y="9665"/>
                    <a:pt x="10813" y="9676"/>
                    <a:pt x="11269" y="9676"/>
                  </a:cubicBezTo>
                  <a:cubicBezTo>
                    <a:pt x="11527" y="9676"/>
                    <a:pt x="11785" y="9673"/>
                    <a:pt x="12042" y="9664"/>
                  </a:cubicBezTo>
                  <a:cubicBezTo>
                    <a:pt x="12077" y="9664"/>
                    <a:pt x="12106" y="9644"/>
                    <a:pt x="12120" y="9615"/>
                  </a:cubicBezTo>
                  <a:cubicBezTo>
                    <a:pt x="12129" y="9620"/>
                    <a:pt x="12138" y="9622"/>
                    <a:pt x="12146" y="9622"/>
                  </a:cubicBezTo>
                  <a:cubicBezTo>
                    <a:pt x="12174" y="9622"/>
                    <a:pt x="12200" y="9601"/>
                    <a:pt x="12203" y="9571"/>
                  </a:cubicBezTo>
                  <a:cubicBezTo>
                    <a:pt x="12316" y="6801"/>
                    <a:pt x="12306" y="4020"/>
                    <a:pt x="12345" y="1255"/>
                  </a:cubicBezTo>
                  <a:cubicBezTo>
                    <a:pt x="12345" y="1235"/>
                    <a:pt x="12340" y="1216"/>
                    <a:pt x="12330" y="1206"/>
                  </a:cubicBezTo>
                  <a:cubicBezTo>
                    <a:pt x="12330" y="1172"/>
                    <a:pt x="12311" y="1143"/>
                    <a:pt x="12281" y="1133"/>
                  </a:cubicBezTo>
                  <a:cubicBezTo>
                    <a:pt x="12240" y="1123"/>
                    <a:pt x="12198" y="1118"/>
                    <a:pt x="12156" y="1118"/>
                  </a:cubicBezTo>
                  <a:cubicBezTo>
                    <a:pt x="12075" y="1118"/>
                    <a:pt x="11995" y="1136"/>
                    <a:pt x="11920" y="1172"/>
                  </a:cubicBezTo>
                  <a:cubicBezTo>
                    <a:pt x="10204" y="1113"/>
                    <a:pt x="8487" y="1030"/>
                    <a:pt x="6770" y="957"/>
                  </a:cubicBezTo>
                  <a:cubicBezTo>
                    <a:pt x="6828" y="757"/>
                    <a:pt x="6784" y="470"/>
                    <a:pt x="6726" y="279"/>
                  </a:cubicBezTo>
                  <a:cubicBezTo>
                    <a:pt x="6679" y="124"/>
                    <a:pt x="6564" y="1"/>
                    <a:pt x="6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750;p56">
              <a:extLst>
                <a:ext uri="{FF2B5EF4-FFF2-40B4-BE49-F238E27FC236}">
                  <a16:creationId xmlns:a16="http://schemas.microsoft.com/office/drawing/2014/main" id="{AC0D2133-4DBE-4A47-8FF5-15B1B254926E}"/>
                </a:ext>
              </a:extLst>
            </p:cNvPr>
            <p:cNvSpPr/>
            <p:nvPr/>
          </p:nvSpPr>
          <p:spPr>
            <a:xfrm>
              <a:off x="2898653" y="2996454"/>
              <a:ext cx="286926" cy="186956"/>
            </a:xfrm>
            <a:custGeom>
              <a:avLst/>
              <a:gdLst/>
              <a:ahLst/>
              <a:cxnLst/>
              <a:rect l="l" t="t" r="r" b="b"/>
              <a:pathLst>
                <a:path w="11159" h="7271" extrusionOk="0">
                  <a:moveTo>
                    <a:pt x="923" y="0"/>
                  </a:moveTo>
                  <a:cubicBezTo>
                    <a:pt x="754" y="0"/>
                    <a:pt x="584" y="1"/>
                    <a:pt x="415" y="3"/>
                  </a:cubicBezTo>
                  <a:cubicBezTo>
                    <a:pt x="386" y="3"/>
                    <a:pt x="371" y="27"/>
                    <a:pt x="376" y="56"/>
                  </a:cubicBezTo>
                  <a:cubicBezTo>
                    <a:pt x="373" y="56"/>
                    <a:pt x="371" y="56"/>
                    <a:pt x="368" y="56"/>
                  </a:cubicBezTo>
                  <a:cubicBezTo>
                    <a:pt x="337" y="56"/>
                    <a:pt x="308" y="83"/>
                    <a:pt x="308" y="115"/>
                  </a:cubicBezTo>
                  <a:cubicBezTo>
                    <a:pt x="171" y="2456"/>
                    <a:pt x="0" y="4910"/>
                    <a:pt x="293" y="7241"/>
                  </a:cubicBezTo>
                  <a:cubicBezTo>
                    <a:pt x="293" y="7261"/>
                    <a:pt x="308" y="7271"/>
                    <a:pt x="322" y="7271"/>
                  </a:cubicBezTo>
                  <a:cubicBezTo>
                    <a:pt x="337" y="7271"/>
                    <a:pt x="352" y="7261"/>
                    <a:pt x="352" y="7241"/>
                  </a:cubicBezTo>
                  <a:cubicBezTo>
                    <a:pt x="444" y="4866"/>
                    <a:pt x="303" y="2495"/>
                    <a:pt x="434" y="115"/>
                  </a:cubicBezTo>
                  <a:cubicBezTo>
                    <a:pt x="434" y="105"/>
                    <a:pt x="434" y="95"/>
                    <a:pt x="430" y="91"/>
                  </a:cubicBezTo>
                  <a:lnTo>
                    <a:pt x="430" y="91"/>
                  </a:lnTo>
                  <a:cubicBezTo>
                    <a:pt x="2464" y="135"/>
                    <a:pt x="4488" y="188"/>
                    <a:pt x="6517" y="359"/>
                  </a:cubicBezTo>
                  <a:cubicBezTo>
                    <a:pt x="7341" y="427"/>
                    <a:pt x="8171" y="364"/>
                    <a:pt x="8985" y="437"/>
                  </a:cubicBezTo>
                  <a:cubicBezTo>
                    <a:pt x="9326" y="468"/>
                    <a:pt x="9636" y="495"/>
                    <a:pt x="9941" y="495"/>
                  </a:cubicBezTo>
                  <a:cubicBezTo>
                    <a:pt x="10312" y="495"/>
                    <a:pt x="10676" y="455"/>
                    <a:pt x="11082" y="334"/>
                  </a:cubicBezTo>
                  <a:cubicBezTo>
                    <a:pt x="11158" y="312"/>
                    <a:pt x="11136" y="205"/>
                    <a:pt x="11065" y="205"/>
                  </a:cubicBezTo>
                  <a:cubicBezTo>
                    <a:pt x="11058" y="205"/>
                    <a:pt x="11051" y="206"/>
                    <a:pt x="11043" y="208"/>
                  </a:cubicBezTo>
                  <a:cubicBezTo>
                    <a:pt x="10707" y="303"/>
                    <a:pt x="10391" y="333"/>
                    <a:pt x="10080" y="333"/>
                  </a:cubicBezTo>
                  <a:cubicBezTo>
                    <a:pt x="9541" y="333"/>
                    <a:pt x="9020" y="242"/>
                    <a:pt x="8443" y="242"/>
                  </a:cubicBezTo>
                  <a:cubicBezTo>
                    <a:pt x="8434" y="242"/>
                    <a:pt x="8424" y="242"/>
                    <a:pt x="8414" y="242"/>
                  </a:cubicBezTo>
                  <a:cubicBezTo>
                    <a:pt x="8005" y="244"/>
                    <a:pt x="7616" y="253"/>
                    <a:pt x="7224" y="253"/>
                  </a:cubicBezTo>
                  <a:cubicBezTo>
                    <a:pt x="6861" y="253"/>
                    <a:pt x="6495" y="246"/>
                    <a:pt x="6107" y="217"/>
                  </a:cubicBezTo>
                  <a:cubicBezTo>
                    <a:pt x="4384" y="89"/>
                    <a:pt x="2652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51;p56">
              <a:extLst>
                <a:ext uri="{FF2B5EF4-FFF2-40B4-BE49-F238E27FC236}">
                  <a16:creationId xmlns:a16="http://schemas.microsoft.com/office/drawing/2014/main" id="{D361B63B-9F11-4E06-871A-4AFAE9F44CE4}"/>
                </a:ext>
              </a:extLst>
            </p:cNvPr>
            <p:cNvSpPr/>
            <p:nvPr/>
          </p:nvSpPr>
          <p:spPr>
            <a:xfrm>
              <a:off x="2937274" y="3050758"/>
              <a:ext cx="28387" cy="61787"/>
            </a:xfrm>
            <a:custGeom>
              <a:avLst/>
              <a:gdLst/>
              <a:ahLst/>
              <a:cxnLst/>
              <a:rect l="l" t="t" r="r" b="b"/>
              <a:pathLst>
                <a:path w="1104" h="2403" extrusionOk="0">
                  <a:moveTo>
                    <a:pt x="683" y="0"/>
                  </a:moveTo>
                  <a:cubicBezTo>
                    <a:pt x="366" y="0"/>
                    <a:pt x="45" y="183"/>
                    <a:pt x="15" y="539"/>
                  </a:cubicBezTo>
                  <a:cubicBezTo>
                    <a:pt x="1" y="744"/>
                    <a:pt x="113" y="871"/>
                    <a:pt x="259" y="1003"/>
                  </a:cubicBezTo>
                  <a:cubicBezTo>
                    <a:pt x="620" y="1320"/>
                    <a:pt x="1103" y="1998"/>
                    <a:pt x="367" y="2242"/>
                  </a:cubicBezTo>
                  <a:cubicBezTo>
                    <a:pt x="279" y="2266"/>
                    <a:pt x="298" y="2398"/>
                    <a:pt x="391" y="2403"/>
                  </a:cubicBezTo>
                  <a:cubicBezTo>
                    <a:pt x="737" y="2403"/>
                    <a:pt x="962" y="2076"/>
                    <a:pt x="957" y="1744"/>
                  </a:cubicBezTo>
                  <a:cubicBezTo>
                    <a:pt x="942" y="1539"/>
                    <a:pt x="869" y="1344"/>
                    <a:pt x="737" y="1188"/>
                  </a:cubicBezTo>
                  <a:cubicBezTo>
                    <a:pt x="679" y="1115"/>
                    <a:pt x="615" y="1047"/>
                    <a:pt x="547" y="983"/>
                  </a:cubicBezTo>
                  <a:cubicBezTo>
                    <a:pt x="484" y="930"/>
                    <a:pt x="415" y="876"/>
                    <a:pt x="352" y="822"/>
                  </a:cubicBezTo>
                  <a:cubicBezTo>
                    <a:pt x="297" y="358"/>
                    <a:pt x="428" y="132"/>
                    <a:pt x="749" y="132"/>
                  </a:cubicBezTo>
                  <a:cubicBezTo>
                    <a:pt x="769" y="132"/>
                    <a:pt x="789" y="133"/>
                    <a:pt x="810" y="135"/>
                  </a:cubicBezTo>
                  <a:cubicBezTo>
                    <a:pt x="874" y="135"/>
                    <a:pt x="898" y="27"/>
                    <a:pt x="825" y="13"/>
                  </a:cubicBezTo>
                  <a:cubicBezTo>
                    <a:pt x="779" y="4"/>
                    <a:pt x="731" y="0"/>
                    <a:pt x="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52;p56">
              <a:extLst>
                <a:ext uri="{FF2B5EF4-FFF2-40B4-BE49-F238E27FC236}">
                  <a16:creationId xmlns:a16="http://schemas.microsoft.com/office/drawing/2014/main" id="{D25FBDE7-EAA3-44F9-B9CC-FBA875A367AB}"/>
                </a:ext>
              </a:extLst>
            </p:cNvPr>
            <p:cNvSpPr/>
            <p:nvPr/>
          </p:nvSpPr>
          <p:spPr>
            <a:xfrm>
              <a:off x="2960852" y="3046876"/>
              <a:ext cx="27564" cy="66518"/>
            </a:xfrm>
            <a:custGeom>
              <a:avLst/>
              <a:gdLst/>
              <a:ahLst/>
              <a:cxnLst/>
              <a:rect l="l" t="t" r="r" b="b"/>
              <a:pathLst>
                <a:path w="1072" h="2587" extrusionOk="0">
                  <a:moveTo>
                    <a:pt x="967" y="1"/>
                  </a:moveTo>
                  <a:cubicBezTo>
                    <a:pt x="957" y="1"/>
                    <a:pt x="947" y="3"/>
                    <a:pt x="937" y="8"/>
                  </a:cubicBezTo>
                  <a:cubicBezTo>
                    <a:pt x="1" y="520"/>
                    <a:pt x="137" y="1944"/>
                    <a:pt x="845" y="2568"/>
                  </a:cubicBezTo>
                  <a:cubicBezTo>
                    <a:pt x="860" y="2581"/>
                    <a:pt x="876" y="2587"/>
                    <a:pt x="892" y="2587"/>
                  </a:cubicBezTo>
                  <a:cubicBezTo>
                    <a:pt x="947" y="2587"/>
                    <a:pt x="993" y="2519"/>
                    <a:pt x="947" y="2466"/>
                  </a:cubicBezTo>
                  <a:cubicBezTo>
                    <a:pt x="601" y="2071"/>
                    <a:pt x="386" y="1563"/>
                    <a:pt x="503" y="1032"/>
                  </a:cubicBezTo>
                  <a:cubicBezTo>
                    <a:pt x="586" y="656"/>
                    <a:pt x="815" y="407"/>
                    <a:pt x="1035" y="110"/>
                  </a:cubicBezTo>
                  <a:cubicBezTo>
                    <a:pt x="1071" y="57"/>
                    <a:pt x="1020" y="1"/>
                    <a:pt x="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53;p56">
              <a:extLst>
                <a:ext uri="{FF2B5EF4-FFF2-40B4-BE49-F238E27FC236}">
                  <a16:creationId xmlns:a16="http://schemas.microsoft.com/office/drawing/2014/main" id="{56C82178-445A-407D-8A93-FE6FE56854FA}"/>
                </a:ext>
              </a:extLst>
            </p:cNvPr>
            <p:cNvSpPr/>
            <p:nvPr/>
          </p:nvSpPr>
          <p:spPr>
            <a:xfrm>
              <a:off x="3002506" y="3050476"/>
              <a:ext cx="6402" cy="64898"/>
            </a:xfrm>
            <a:custGeom>
              <a:avLst/>
              <a:gdLst/>
              <a:ahLst/>
              <a:cxnLst/>
              <a:rect l="l" t="t" r="r" b="b"/>
              <a:pathLst>
                <a:path w="249" h="2524" extrusionOk="0">
                  <a:moveTo>
                    <a:pt x="100" y="0"/>
                  </a:moveTo>
                  <a:cubicBezTo>
                    <a:pt x="74" y="0"/>
                    <a:pt x="49" y="16"/>
                    <a:pt x="39" y="48"/>
                  </a:cubicBezTo>
                  <a:cubicBezTo>
                    <a:pt x="0" y="843"/>
                    <a:pt x="0" y="1633"/>
                    <a:pt x="15" y="2428"/>
                  </a:cubicBezTo>
                  <a:cubicBezTo>
                    <a:pt x="15" y="2490"/>
                    <a:pt x="63" y="2524"/>
                    <a:pt x="113" y="2524"/>
                  </a:cubicBezTo>
                  <a:cubicBezTo>
                    <a:pt x="153" y="2524"/>
                    <a:pt x="194" y="2501"/>
                    <a:pt x="210" y="2453"/>
                  </a:cubicBezTo>
                  <a:lnTo>
                    <a:pt x="239" y="2350"/>
                  </a:lnTo>
                  <a:cubicBezTo>
                    <a:pt x="249" y="2316"/>
                    <a:pt x="234" y="2282"/>
                    <a:pt x="210" y="2267"/>
                  </a:cubicBezTo>
                  <a:cubicBezTo>
                    <a:pt x="190" y="1531"/>
                    <a:pt x="181" y="789"/>
                    <a:pt x="161" y="48"/>
                  </a:cubicBezTo>
                  <a:cubicBezTo>
                    <a:pt x="151" y="16"/>
                    <a:pt x="126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54;p56">
              <a:extLst>
                <a:ext uri="{FF2B5EF4-FFF2-40B4-BE49-F238E27FC236}">
                  <a16:creationId xmlns:a16="http://schemas.microsoft.com/office/drawing/2014/main" id="{FB66B9B5-3E57-44A2-8F1F-D5F6CB0AE8E7}"/>
                </a:ext>
              </a:extLst>
            </p:cNvPr>
            <p:cNvSpPr/>
            <p:nvPr/>
          </p:nvSpPr>
          <p:spPr>
            <a:xfrm>
              <a:off x="3007392" y="3052070"/>
              <a:ext cx="18719" cy="60193"/>
            </a:xfrm>
            <a:custGeom>
              <a:avLst/>
              <a:gdLst/>
              <a:ahLst/>
              <a:cxnLst/>
              <a:rect l="l" t="t" r="r" b="b"/>
              <a:pathLst>
                <a:path w="728" h="2341" extrusionOk="0">
                  <a:moveTo>
                    <a:pt x="581" y="1"/>
                  </a:moveTo>
                  <a:cubicBezTo>
                    <a:pt x="553" y="1"/>
                    <a:pt x="525" y="20"/>
                    <a:pt x="527" y="59"/>
                  </a:cubicBezTo>
                  <a:cubicBezTo>
                    <a:pt x="508" y="440"/>
                    <a:pt x="469" y="840"/>
                    <a:pt x="449" y="1240"/>
                  </a:cubicBezTo>
                  <a:cubicBezTo>
                    <a:pt x="428" y="1238"/>
                    <a:pt x="406" y="1238"/>
                    <a:pt x="385" y="1238"/>
                  </a:cubicBezTo>
                  <a:cubicBezTo>
                    <a:pt x="333" y="1238"/>
                    <a:pt x="281" y="1241"/>
                    <a:pt x="230" y="1244"/>
                  </a:cubicBezTo>
                  <a:cubicBezTo>
                    <a:pt x="152" y="1254"/>
                    <a:pt x="74" y="1254"/>
                    <a:pt x="20" y="1313"/>
                  </a:cubicBezTo>
                  <a:cubicBezTo>
                    <a:pt x="0" y="1327"/>
                    <a:pt x="5" y="1361"/>
                    <a:pt x="25" y="1371"/>
                  </a:cubicBezTo>
                  <a:cubicBezTo>
                    <a:pt x="57" y="1392"/>
                    <a:pt x="92" y="1397"/>
                    <a:pt x="127" y="1397"/>
                  </a:cubicBezTo>
                  <a:cubicBezTo>
                    <a:pt x="167" y="1397"/>
                    <a:pt x="208" y="1391"/>
                    <a:pt x="249" y="1391"/>
                  </a:cubicBezTo>
                  <a:cubicBezTo>
                    <a:pt x="313" y="1391"/>
                    <a:pt x="376" y="1396"/>
                    <a:pt x="439" y="1400"/>
                  </a:cubicBezTo>
                  <a:cubicBezTo>
                    <a:pt x="430" y="1693"/>
                    <a:pt x="439" y="1981"/>
                    <a:pt x="469" y="2269"/>
                  </a:cubicBezTo>
                  <a:cubicBezTo>
                    <a:pt x="474" y="2311"/>
                    <a:pt x="516" y="2340"/>
                    <a:pt x="553" y="2340"/>
                  </a:cubicBezTo>
                  <a:cubicBezTo>
                    <a:pt x="580" y="2340"/>
                    <a:pt x="604" y="2325"/>
                    <a:pt x="610" y="2288"/>
                  </a:cubicBezTo>
                  <a:cubicBezTo>
                    <a:pt x="727" y="1571"/>
                    <a:pt x="649" y="781"/>
                    <a:pt x="639" y="59"/>
                  </a:cubicBezTo>
                  <a:cubicBezTo>
                    <a:pt x="639" y="20"/>
                    <a:pt x="610" y="1"/>
                    <a:pt x="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55;p56">
              <a:extLst>
                <a:ext uri="{FF2B5EF4-FFF2-40B4-BE49-F238E27FC236}">
                  <a16:creationId xmlns:a16="http://schemas.microsoft.com/office/drawing/2014/main" id="{035CBE39-601F-4F74-BCC3-5846FBB59FF6}"/>
                </a:ext>
              </a:extLst>
            </p:cNvPr>
            <p:cNvSpPr/>
            <p:nvPr/>
          </p:nvSpPr>
          <p:spPr>
            <a:xfrm>
              <a:off x="3026110" y="3047801"/>
              <a:ext cx="47774" cy="68678"/>
            </a:xfrm>
            <a:custGeom>
              <a:avLst/>
              <a:gdLst/>
              <a:ahLst/>
              <a:cxnLst/>
              <a:rect l="l" t="t" r="r" b="b"/>
              <a:pathLst>
                <a:path w="1858" h="2671" extrusionOk="0">
                  <a:moveTo>
                    <a:pt x="1145" y="157"/>
                  </a:moveTo>
                  <a:cubicBezTo>
                    <a:pt x="1150" y="162"/>
                    <a:pt x="1155" y="162"/>
                    <a:pt x="1160" y="167"/>
                  </a:cubicBezTo>
                  <a:cubicBezTo>
                    <a:pt x="1858" y="264"/>
                    <a:pt x="1399" y="2454"/>
                    <a:pt x="911" y="2474"/>
                  </a:cubicBezTo>
                  <a:cubicBezTo>
                    <a:pt x="184" y="2098"/>
                    <a:pt x="419" y="440"/>
                    <a:pt x="1145" y="157"/>
                  </a:cubicBezTo>
                  <a:close/>
                  <a:moveTo>
                    <a:pt x="1177" y="0"/>
                  </a:moveTo>
                  <a:cubicBezTo>
                    <a:pt x="1141" y="0"/>
                    <a:pt x="1106" y="33"/>
                    <a:pt x="1106" y="69"/>
                  </a:cubicBezTo>
                  <a:cubicBezTo>
                    <a:pt x="122" y="311"/>
                    <a:pt x="1" y="2671"/>
                    <a:pt x="998" y="2671"/>
                  </a:cubicBezTo>
                  <a:cubicBezTo>
                    <a:pt x="1028" y="2671"/>
                    <a:pt x="1060" y="2668"/>
                    <a:pt x="1092" y="2664"/>
                  </a:cubicBezTo>
                  <a:cubicBezTo>
                    <a:pt x="1126" y="2654"/>
                    <a:pt x="1140" y="2615"/>
                    <a:pt x="1131" y="2581"/>
                  </a:cubicBezTo>
                  <a:cubicBezTo>
                    <a:pt x="1433" y="2440"/>
                    <a:pt x="1565" y="1786"/>
                    <a:pt x="1604" y="1532"/>
                  </a:cubicBezTo>
                  <a:cubicBezTo>
                    <a:pt x="1677" y="1093"/>
                    <a:pt x="1809" y="74"/>
                    <a:pt x="1184" y="1"/>
                  </a:cubicBezTo>
                  <a:cubicBezTo>
                    <a:pt x="1182" y="0"/>
                    <a:pt x="1179" y="0"/>
                    <a:pt x="1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56;p56">
              <a:extLst>
                <a:ext uri="{FF2B5EF4-FFF2-40B4-BE49-F238E27FC236}">
                  <a16:creationId xmlns:a16="http://schemas.microsoft.com/office/drawing/2014/main" id="{3B20AD4D-6EFE-44FA-B5DA-15580A839AFB}"/>
                </a:ext>
              </a:extLst>
            </p:cNvPr>
            <p:cNvSpPr/>
            <p:nvPr/>
          </p:nvSpPr>
          <p:spPr>
            <a:xfrm>
              <a:off x="3064345" y="3049550"/>
              <a:ext cx="49934" cy="69732"/>
            </a:xfrm>
            <a:custGeom>
              <a:avLst/>
              <a:gdLst/>
              <a:ahLst/>
              <a:cxnLst/>
              <a:rect l="l" t="t" r="r" b="b"/>
              <a:pathLst>
                <a:path w="1942" h="2712" extrusionOk="0">
                  <a:moveTo>
                    <a:pt x="1312" y="138"/>
                  </a:moveTo>
                  <a:cubicBezTo>
                    <a:pt x="1531" y="494"/>
                    <a:pt x="1648" y="903"/>
                    <a:pt x="1644" y="1323"/>
                  </a:cubicBezTo>
                  <a:cubicBezTo>
                    <a:pt x="1639" y="1523"/>
                    <a:pt x="1614" y="1723"/>
                    <a:pt x="1566" y="1918"/>
                  </a:cubicBezTo>
                  <a:lnTo>
                    <a:pt x="1561" y="1918"/>
                  </a:lnTo>
                  <a:cubicBezTo>
                    <a:pt x="1545" y="1986"/>
                    <a:pt x="1365" y="2544"/>
                    <a:pt x="1178" y="2544"/>
                  </a:cubicBezTo>
                  <a:cubicBezTo>
                    <a:pt x="1136" y="2544"/>
                    <a:pt x="1094" y="2516"/>
                    <a:pt x="1053" y="2450"/>
                  </a:cubicBezTo>
                  <a:cubicBezTo>
                    <a:pt x="1043" y="2437"/>
                    <a:pt x="1030" y="2431"/>
                    <a:pt x="1016" y="2431"/>
                  </a:cubicBezTo>
                  <a:cubicBezTo>
                    <a:pt x="1004" y="2431"/>
                    <a:pt x="992" y="2436"/>
                    <a:pt x="980" y="2445"/>
                  </a:cubicBezTo>
                  <a:cubicBezTo>
                    <a:pt x="644" y="2108"/>
                    <a:pt x="610" y="1723"/>
                    <a:pt x="712" y="1201"/>
                  </a:cubicBezTo>
                  <a:cubicBezTo>
                    <a:pt x="750" y="984"/>
                    <a:pt x="937" y="154"/>
                    <a:pt x="1236" y="154"/>
                  </a:cubicBezTo>
                  <a:cubicBezTo>
                    <a:pt x="1246" y="154"/>
                    <a:pt x="1257" y="155"/>
                    <a:pt x="1268" y="157"/>
                  </a:cubicBezTo>
                  <a:cubicBezTo>
                    <a:pt x="1271" y="158"/>
                    <a:pt x="1275" y="158"/>
                    <a:pt x="1278" y="158"/>
                  </a:cubicBezTo>
                  <a:cubicBezTo>
                    <a:pt x="1294" y="158"/>
                    <a:pt x="1308" y="150"/>
                    <a:pt x="1312" y="138"/>
                  </a:cubicBezTo>
                  <a:close/>
                  <a:moveTo>
                    <a:pt x="1378" y="0"/>
                  </a:moveTo>
                  <a:cubicBezTo>
                    <a:pt x="1338" y="0"/>
                    <a:pt x="1298" y="29"/>
                    <a:pt x="1292" y="79"/>
                  </a:cubicBezTo>
                  <a:cubicBezTo>
                    <a:pt x="1292" y="79"/>
                    <a:pt x="1292" y="74"/>
                    <a:pt x="1288" y="74"/>
                  </a:cubicBezTo>
                  <a:cubicBezTo>
                    <a:pt x="1259" y="63"/>
                    <a:pt x="1231" y="57"/>
                    <a:pt x="1202" y="57"/>
                  </a:cubicBezTo>
                  <a:cubicBezTo>
                    <a:pt x="610" y="57"/>
                    <a:pt x="0" y="2448"/>
                    <a:pt x="1117" y="2708"/>
                  </a:cubicBezTo>
                  <a:cubicBezTo>
                    <a:pt x="1122" y="2710"/>
                    <a:pt x="1127" y="2711"/>
                    <a:pt x="1133" y="2711"/>
                  </a:cubicBezTo>
                  <a:cubicBezTo>
                    <a:pt x="1153" y="2711"/>
                    <a:pt x="1174" y="2698"/>
                    <a:pt x="1185" y="2679"/>
                  </a:cubicBezTo>
                  <a:cubicBezTo>
                    <a:pt x="1361" y="2674"/>
                    <a:pt x="1561" y="2430"/>
                    <a:pt x="1634" y="2259"/>
                  </a:cubicBezTo>
                  <a:cubicBezTo>
                    <a:pt x="1941" y="1538"/>
                    <a:pt x="1873" y="703"/>
                    <a:pt x="1448" y="40"/>
                  </a:cubicBezTo>
                  <a:cubicBezTo>
                    <a:pt x="1431" y="13"/>
                    <a:pt x="1404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57;p56">
              <a:extLst>
                <a:ext uri="{FF2B5EF4-FFF2-40B4-BE49-F238E27FC236}">
                  <a16:creationId xmlns:a16="http://schemas.microsoft.com/office/drawing/2014/main" id="{592CD958-1485-4971-AF3A-2F9C7984AB9F}"/>
                </a:ext>
              </a:extLst>
            </p:cNvPr>
            <p:cNvSpPr/>
            <p:nvPr/>
          </p:nvSpPr>
          <p:spPr>
            <a:xfrm>
              <a:off x="3122969" y="3051324"/>
              <a:ext cx="23913" cy="66390"/>
            </a:xfrm>
            <a:custGeom>
              <a:avLst/>
              <a:gdLst/>
              <a:ahLst/>
              <a:cxnLst/>
              <a:rect l="l" t="t" r="r" b="b"/>
              <a:pathLst>
                <a:path w="930" h="2582" extrusionOk="0">
                  <a:moveTo>
                    <a:pt x="51" y="1"/>
                  </a:moveTo>
                  <a:cubicBezTo>
                    <a:pt x="25" y="1"/>
                    <a:pt x="0" y="18"/>
                    <a:pt x="3" y="54"/>
                  </a:cubicBezTo>
                  <a:cubicBezTo>
                    <a:pt x="17" y="771"/>
                    <a:pt x="51" y="1488"/>
                    <a:pt x="95" y="2205"/>
                  </a:cubicBezTo>
                  <a:cubicBezTo>
                    <a:pt x="111" y="2512"/>
                    <a:pt x="215" y="2582"/>
                    <a:pt x="411" y="2582"/>
                  </a:cubicBezTo>
                  <a:cubicBezTo>
                    <a:pt x="520" y="2582"/>
                    <a:pt x="657" y="2560"/>
                    <a:pt x="822" y="2546"/>
                  </a:cubicBezTo>
                  <a:cubicBezTo>
                    <a:pt x="929" y="2546"/>
                    <a:pt x="924" y="2386"/>
                    <a:pt x="822" y="2386"/>
                  </a:cubicBezTo>
                  <a:cubicBezTo>
                    <a:pt x="466" y="2381"/>
                    <a:pt x="344" y="2386"/>
                    <a:pt x="251" y="2020"/>
                  </a:cubicBezTo>
                  <a:cubicBezTo>
                    <a:pt x="207" y="1829"/>
                    <a:pt x="227" y="1595"/>
                    <a:pt x="212" y="1395"/>
                  </a:cubicBezTo>
                  <a:cubicBezTo>
                    <a:pt x="183" y="947"/>
                    <a:pt x="154" y="498"/>
                    <a:pt x="110" y="54"/>
                  </a:cubicBezTo>
                  <a:cubicBezTo>
                    <a:pt x="107" y="19"/>
                    <a:pt x="78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58;p56">
              <a:extLst>
                <a:ext uri="{FF2B5EF4-FFF2-40B4-BE49-F238E27FC236}">
                  <a16:creationId xmlns:a16="http://schemas.microsoft.com/office/drawing/2014/main" id="{E07120DB-2822-43C5-BB75-20F858C8337A}"/>
                </a:ext>
              </a:extLst>
            </p:cNvPr>
            <p:cNvSpPr/>
            <p:nvPr/>
          </p:nvSpPr>
          <p:spPr>
            <a:xfrm>
              <a:off x="2895054" y="3042016"/>
              <a:ext cx="4474" cy="1568"/>
            </a:xfrm>
            <a:custGeom>
              <a:avLst/>
              <a:gdLst/>
              <a:ahLst/>
              <a:cxnLst/>
              <a:rect l="l" t="t" r="r" b="b"/>
              <a:pathLst>
                <a:path w="174" h="61" extrusionOk="0">
                  <a:moveTo>
                    <a:pt x="19" y="1"/>
                  </a:moveTo>
                  <a:cubicBezTo>
                    <a:pt x="3" y="1"/>
                    <a:pt x="0" y="26"/>
                    <a:pt x="18" y="31"/>
                  </a:cubicBezTo>
                  <a:cubicBezTo>
                    <a:pt x="62" y="40"/>
                    <a:pt x="111" y="55"/>
                    <a:pt x="155" y="60"/>
                  </a:cubicBezTo>
                  <a:cubicBezTo>
                    <a:pt x="157" y="60"/>
                    <a:pt x="158" y="61"/>
                    <a:pt x="159" y="61"/>
                  </a:cubicBezTo>
                  <a:cubicBezTo>
                    <a:pt x="171" y="61"/>
                    <a:pt x="173" y="45"/>
                    <a:pt x="165" y="40"/>
                  </a:cubicBezTo>
                  <a:cubicBezTo>
                    <a:pt x="116" y="26"/>
                    <a:pt x="72" y="16"/>
                    <a:pt x="23" y="1"/>
                  </a:cubicBezTo>
                  <a:cubicBezTo>
                    <a:pt x="22" y="1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8" name="Picture 4" descr="4 Macam Bullying yang Terjadi di Sekolah">
            <a:extLst>
              <a:ext uri="{FF2B5EF4-FFF2-40B4-BE49-F238E27FC236}">
                <a16:creationId xmlns:a16="http://schemas.microsoft.com/office/drawing/2014/main" id="{8AD28B5D-76E2-4570-9A88-1DCD70720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86" y="622291"/>
            <a:ext cx="1918341" cy="164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441960" y="95727"/>
            <a:ext cx="8389620" cy="5443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FAKTOR PERMASALAHAN YANG MENYEBABKAN BULLYING</a:t>
            </a:r>
            <a:endParaRPr sz="2800" dirty="0">
              <a:solidFill>
                <a:schemeClr val="accent4"/>
              </a:solidFill>
            </a:endParaRPr>
          </a:p>
        </p:txBody>
      </p:sp>
      <p:sp>
        <p:nvSpPr>
          <p:cNvPr id="153" name="Google Shape;3751;p40">
            <a:extLst>
              <a:ext uri="{FF2B5EF4-FFF2-40B4-BE49-F238E27FC236}">
                <a16:creationId xmlns:a16="http://schemas.microsoft.com/office/drawing/2014/main" id="{22F48896-C94B-4283-8FD3-A3F63D8BAB3B}"/>
              </a:ext>
            </a:extLst>
          </p:cNvPr>
          <p:cNvSpPr txBox="1">
            <a:spLocks/>
          </p:cNvSpPr>
          <p:nvPr/>
        </p:nvSpPr>
        <p:spPr>
          <a:xfrm>
            <a:off x="441960" y="818430"/>
            <a:ext cx="4724399" cy="3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indent="-304800">
              <a:spcBef>
                <a:spcPts val="1000"/>
              </a:spcBef>
              <a:buSzPts val="1200"/>
              <a:buFont typeface="Barlow Semi Condensed Light"/>
              <a:buChar char="●"/>
            </a:pPr>
            <a:r>
              <a:rPr lang="en-US" sz="1600" dirty="0" err="1"/>
              <a:t>Pernah</a:t>
            </a:r>
            <a:r>
              <a:rPr lang="en-US" sz="1600" dirty="0"/>
              <a:t> </a:t>
            </a:r>
            <a:r>
              <a:rPr lang="en-US" sz="1600" dirty="0" err="1"/>
              <a:t>menyaksikan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merasakan</a:t>
            </a:r>
            <a:r>
              <a:rPr lang="en-US" sz="1600" dirty="0"/>
              <a:t> </a:t>
            </a:r>
            <a:r>
              <a:rPr lang="en-US" sz="1600" dirty="0" err="1"/>
              <a:t>kekerasan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Memiliki</a:t>
            </a:r>
            <a:r>
              <a:rPr lang="en-US" sz="1600" dirty="0"/>
              <a:t> orang </a:t>
            </a:r>
            <a:r>
              <a:rPr lang="en-US" sz="1600" dirty="0" err="1"/>
              <a:t>tua</a:t>
            </a:r>
            <a:r>
              <a:rPr lang="en-US" sz="1600" dirty="0"/>
              <a:t> yang </a:t>
            </a:r>
            <a:r>
              <a:rPr lang="en-US" sz="1600" dirty="0" err="1"/>
              <a:t>bersifat</a:t>
            </a:r>
            <a:r>
              <a:rPr lang="en-US" sz="1600" dirty="0"/>
              <a:t> </a:t>
            </a:r>
            <a:r>
              <a:rPr lang="en-US" sz="1600" dirty="0" err="1"/>
              <a:t>bermisif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Kurangnya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orang </a:t>
            </a:r>
            <a:r>
              <a:rPr lang="en-US" sz="1600" dirty="0" err="1"/>
              <a:t>tua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rasa </a:t>
            </a:r>
            <a:r>
              <a:rPr lang="en-US" sz="1600" dirty="0" err="1"/>
              <a:t>percaya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Kebiasaan</a:t>
            </a:r>
            <a:r>
              <a:rPr lang="en-US" sz="1600" dirty="0"/>
              <a:t> </a:t>
            </a:r>
            <a:r>
              <a:rPr lang="en-US" sz="1600" dirty="0" err="1"/>
              <a:t>mengejek</a:t>
            </a:r>
            <a:r>
              <a:rPr lang="en-US" sz="1600" dirty="0"/>
              <a:t> orang lain</a:t>
            </a: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/>
              <a:t>Haus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kekuasaan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popular du </a:t>
            </a:r>
            <a:r>
              <a:rPr lang="en-US" sz="1600" dirty="0" err="1"/>
              <a:t>lingkungannya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dibekali</a:t>
            </a:r>
            <a:r>
              <a:rPr lang="en-US" sz="1600" dirty="0"/>
              <a:t> Pendidikan </a:t>
            </a:r>
            <a:r>
              <a:rPr lang="en-US" sz="1600" dirty="0" err="1"/>
              <a:t>empati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apa</a:t>
            </a:r>
            <a:r>
              <a:rPr lang="en-US" sz="1600" dirty="0"/>
              <a:t> yang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mau</a:t>
            </a:r>
            <a:endParaRPr lang="en-US" sz="1600" dirty="0"/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kekuatan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mengintimidasi</a:t>
            </a:r>
            <a:endParaRPr lang="en-US" sz="1600" dirty="0"/>
          </a:p>
        </p:txBody>
      </p:sp>
      <p:grpSp>
        <p:nvGrpSpPr>
          <p:cNvPr id="154" name="Google Shape;2831;p56">
            <a:extLst>
              <a:ext uri="{FF2B5EF4-FFF2-40B4-BE49-F238E27FC236}">
                <a16:creationId xmlns:a16="http://schemas.microsoft.com/office/drawing/2014/main" id="{07B071EF-3050-410B-B958-0E5F99E6D9B9}"/>
              </a:ext>
            </a:extLst>
          </p:cNvPr>
          <p:cNvGrpSpPr/>
          <p:nvPr/>
        </p:nvGrpSpPr>
        <p:grpSpPr>
          <a:xfrm>
            <a:off x="6088380" y="418500"/>
            <a:ext cx="2931549" cy="2168490"/>
            <a:chOff x="4144167" y="2417845"/>
            <a:chExt cx="271807" cy="204389"/>
          </a:xfrm>
        </p:grpSpPr>
        <p:sp>
          <p:nvSpPr>
            <p:cNvPr id="155" name="Google Shape;2832;p56">
              <a:extLst>
                <a:ext uri="{FF2B5EF4-FFF2-40B4-BE49-F238E27FC236}">
                  <a16:creationId xmlns:a16="http://schemas.microsoft.com/office/drawing/2014/main" id="{4840E357-3CDE-44BE-9E4F-93E8C4FF50A9}"/>
                </a:ext>
              </a:extLst>
            </p:cNvPr>
            <p:cNvSpPr/>
            <p:nvPr/>
          </p:nvSpPr>
          <p:spPr>
            <a:xfrm>
              <a:off x="4156843" y="2569035"/>
              <a:ext cx="176851" cy="6094"/>
            </a:xfrm>
            <a:custGeom>
              <a:avLst/>
              <a:gdLst/>
              <a:ahLst/>
              <a:cxnLst/>
              <a:rect l="l" t="t" r="r" b="b"/>
              <a:pathLst>
                <a:path w="6878" h="237" extrusionOk="0">
                  <a:moveTo>
                    <a:pt x="1590" y="0"/>
                  </a:moveTo>
                  <a:cubicBezTo>
                    <a:pt x="1079" y="0"/>
                    <a:pt x="568" y="3"/>
                    <a:pt x="59" y="8"/>
                  </a:cubicBezTo>
                  <a:cubicBezTo>
                    <a:pt x="0" y="8"/>
                    <a:pt x="0" y="91"/>
                    <a:pt x="59" y="91"/>
                  </a:cubicBezTo>
                  <a:cubicBezTo>
                    <a:pt x="2312" y="144"/>
                    <a:pt x="4576" y="237"/>
                    <a:pt x="6829" y="237"/>
                  </a:cubicBezTo>
                  <a:cubicBezTo>
                    <a:pt x="6878" y="232"/>
                    <a:pt x="6878" y="164"/>
                    <a:pt x="6829" y="159"/>
                  </a:cubicBezTo>
                  <a:cubicBezTo>
                    <a:pt x="5094" y="34"/>
                    <a:pt x="3338" y="0"/>
                    <a:pt x="1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33;p56">
              <a:extLst>
                <a:ext uri="{FF2B5EF4-FFF2-40B4-BE49-F238E27FC236}">
                  <a16:creationId xmlns:a16="http://schemas.microsoft.com/office/drawing/2014/main" id="{042485ED-6BC3-4E76-98AC-16DC9772D458}"/>
                </a:ext>
              </a:extLst>
            </p:cNvPr>
            <p:cNvSpPr/>
            <p:nvPr/>
          </p:nvSpPr>
          <p:spPr>
            <a:xfrm>
              <a:off x="4144167" y="2417845"/>
              <a:ext cx="271807" cy="204389"/>
            </a:xfrm>
            <a:custGeom>
              <a:avLst/>
              <a:gdLst/>
              <a:ahLst/>
              <a:cxnLst/>
              <a:rect l="l" t="t" r="r" b="b"/>
              <a:pathLst>
                <a:path w="10571" h="7949" extrusionOk="0">
                  <a:moveTo>
                    <a:pt x="7381" y="624"/>
                  </a:moveTo>
                  <a:cubicBezTo>
                    <a:pt x="7386" y="627"/>
                    <a:pt x="7393" y="629"/>
                    <a:pt x="7400" y="630"/>
                  </a:cubicBezTo>
                  <a:cubicBezTo>
                    <a:pt x="7970" y="677"/>
                    <a:pt x="8594" y="773"/>
                    <a:pt x="9196" y="773"/>
                  </a:cubicBezTo>
                  <a:cubicBezTo>
                    <a:pt x="9464" y="773"/>
                    <a:pt x="9728" y="754"/>
                    <a:pt x="9981" y="703"/>
                  </a:cubicBezTo>
                  <a:lnTo>
                    <a:pt x="9981" y="703"/>
                  </a:lnTo>
                  <a:cubicBezTo>
                    <a:pt x="9966" y="791"/>
                    <a:pt x="10005" y="873"/>
                    <a:pt x="9956" y="951"/>
                  </a:cubicBezTo>
                  <a:cubicBezTo>
                    <a:pt x="9766" y="1009"/>
                    <a:pt x="9555" y="1027"/>
                    <a:pt x="9342" y="1027"/>
                  </a:cubicBezTo>
                  <a:cubicBezTo>
                    <a:pt x="9107" y="1027"/>
                    <a:pt x="8869" y="1006"/>
                    <a:pt x="8654" y="995"/>
                  </a:cubicBezTo>
                  <a:cubicBezTo>
                    <a:pt x="8259" y="976"/>
                    <a:pt x="7864" y="951"/>
                    <a:pt x="7469" y="912"/>
                  </a:cubicBezTo>
                  <a:cubicBezTo>
                    <a:pt x="7459" y="912"/>
                    <a:pt x="7454" y="912"/>
                    <a:pt x="7449" y="917"/>
                  </a:cubicBezTo>
                  <a:lnTo>
                    <a:pt x="7381" y="903"/>
                  </a:lnTo>
                  <a:cubicBezTo>
                    <a:pt x="7389" y="820"/>
                    <a:pt x="7415" y="702"/>
                    <a:pt x="7381" y="624"/>
                  </a:cubicBezTo>
                  <a:close/>
                  <a:moveTo>
                    <a:pt x="419" y="2772"/>
                  </a:moveTo>
                  <a:cubicBezTo>
                    <a:pt x="450" y="2772"/>
                    <a:pt x="482" y="2773"/>
                    <a:pt x="513" y="2776"/>
                  </a:cubicBezTo>
                  <a:cubicBezTo>
                    <a:pt x="528" y="3742"/>
                    <a:pt x="518" y="4707"/>
                    <a:pt x="489" y="5673"/>
                  </a:cubicBezTo>
                  <a:cubicBezTo>
                    <a:pt x="484" y="5673"/>
                    <a:pt x="479" y="5668"/>
                    <a:pt x="474" y="5668"/>
                  </a:cubicBezTo>
                  <a:cubicBezTo>
                    <a:pt x="438" y="5665"/>
                    <a:pt x="401" y="5663"/>
                    <a:pt x="364" y="5663"/>
                  </a:cubicBezTo>
                  <a:cubicBezTo>
                    <a:pt x="296" y="5663"/>
                    <a:pt x="228" y="5668"/>
                    <a:pt x="162" y="5678"/>
                  </a:cubicBezTo>
                  <a:cubicBezTo>
                    <a:pt x="167" y="5561"/>
                    <a:pt x="167" y="5429"/>
                    <a:pt x="167" y="5302"/>
                  </a:cubicBezTo>
                  <a:lnTo>
                    <a:pt x="376" y="5302"/>
                  </a:lnTo>
                  <a:cubicBezTo>
                    <a:pt x="401" y="5302"/>
                    <a:pt x="401" y="5258"/>
                    <a:pt x="376" y="5258"/>
                  </a:cubicBezTo>
                  <a:lnTo>
                    <a:pt x="167" y="5258"/>
                  </a:lnTo>
                  <a:lnTo>
                    <a:pt x="167" y="4927"/>
                  </a:lnTo>
                  <a:cubicBezTo>
                    <a:pt x="206" y="4922"/>
                    <a:pt x="240" y="4917"/>
                    <a:pt x="274" y="4912"/>
                  </a:cubicBezTo>
                  <a:cubicBezTo>
                    <a:pt x="298" y="4907"/>
                    <a:pt x="293" y="4868"/>
                    <a:pt x="269" y="4868"/>
                  </a:cubicBezTo>
                  <a:cubicBezTo>
                    <a:pt x="235" y="4873"/>
                    <a:pt x="201" y="4883"/>
                    <a:pt x="167" y="4888"/>
                  </a:cubicBezTo>
                  <a:lnTo>
                    <a:pt x="167" y="4649"/>
                  </a:lnTo>
                  <a:cubicBezTo>
                    <a:pt x="230" y="4639"/>
                    <a:pt x="289" y="4624"/>
                    <a:pt x="347" y="4605"/>
                  </a:cubicBezTo>
                  <a:cubicBezTo>
                    <a:pt x="374" y="4596"/>
                    <a:pt x="368" y="4555"/>
                    <a:pt x="341" y="4555"/>
                  </a:cubicBezTo>
                  <a:cubicBezTo>
                    <a:pt x="338" y="4555"/>
                    <a:pt x="336" y="4555"/>
                    <a:pt x="332" y="4556"/>
                  </a:cubicBezTo>
                  <a:cubicBezTo>
                    <a:pt x="279" y="4571"/>
                    <a:pt x="225" y="4585"/>
                    <a:pt x="167" y="4600"/>
                  </a:cubicBezTo>
                  <a:lnTo>
                    <a:pt x="167" y="4268"/>
                  </a:lnTo>
                  <a:cubicBezTo>
                    <a:pt x="217" y="4254"/>
                    <a:pt x="267" y="4245"/>
                    <a:pt x="317" y="4245"/>
                  </a:cubicBezTo>
                  <a:cubicBezTo>
                    <a:pt x="335" y="4245"/>
                    <a:pt x="353" y="4246"/>
                    <a:pt x="371" y="4249"/>
                  </a:cubicBezTo>
                  <a:cubicBezTo>
                    <a:pt x="401" y="4249"/>
                    <a:pt x="401" y="4215"/>
                    <a:pt x="381" y="4205"/>
                  </a:cubicBezTo>
                  <a:cubicBezTo>
                    <a:pt x="347" y="4196"/>
                    <a:pt x="312" y="4191"/>
                    <a:pt x="278" y="4191"/>
                  </a:cubicBezTo>
                  <a:cubicBezTo>
                    <a:pt x="240" y="4191"/>
                    <a:pt x="203" y="4197"/>
                    <a:pt x="167" y="4210"/>
                  </a:cubicBezTo>
                  <a:lnTo>
                    <a:pt x="167" y="3985"/>
                  </a:lnTo>
                  <a:cubicBezTo>
                    <a:pt x="274" y="3976"/>
                    <a:pt x="381" y="3951"/>
                    <a:pt x="484" y="3927"/>
                  </a:cubicBezTo>
                  <a:cubicBezTo>
                    <a:pt x="512" y="3918"/>
                    <a:pt x="508" y="3873"/>
                    <a:pt x="483" y="3873"/>
                  </a:cubicBezTo>
                  <a:cubicBezTo>
                    <a:pt x="481" y="3873"/>
                    <a:pt x="480" y="3873"/>
                    <a:pt x="479" y="3873"/>
                  </a:cubicBezTo>
                  <a:cubicBezTo>
                    <a:pt x="371" y="3883"/>
                    <a:pt x="269" y="3902"/>
                    <a:pt x="167" y="3927"/>
                  </a:cubicBezTo>
                  <a:lnTo>
                    <a:pt x="167" y="3585"/>
                  </a:lnTo>
                  <a:cubicBezTo>
                    <a:pt x="254" y="3581"/>
                    <a:pt x="337" y="3566"/>
                    <a:pt x="415" y="3546"/>
                  </a:cubicBezTo>
                  <a:cubicBezTo>
                    <a:pt x="458" y="3542"/>
                    <a:pt x="450" y="3488"/>
                    <a:pt x="415" y="3488"/>
                  </a:cubicBezTo>
                  <a:cubicBezTo>
                    <a:pt x="414" y="3488"/>
                    <a:pt x="412" y="3488"/>
                    <a:pt x="410" y="3488"/>
                  </a:cubicBezTo>
                  <a:cubicBezTo>
                    <a:pt x="328" y="3488"/>
                    <a:pt x="245" y="3493"/>
                    <a:pt x="167" y="3507"/>
                  </a:cubicBezTo>
                  <a:lnTo>
                    <a:pt x="167" y="3161"/>
                  </a:lnTo>
                  <a:lnTo>
                    <a:pt x="371" y="3161"/>
                  </a:lnTo>
                  <a:cubicBezTo>
                    <a:pt x="406" y="3156"/>
                    <a:pt x="406" y="3107"/>
                    <a:pt x="371" y="3103"/>
                  </a:cubicBezTo>
                  <a:lnTo>
                    <a:pt x="167" y="3103"/>
                  </a:lnTo>
                  <a:lnTo>
                    <a:pt x="167" y="2795"/>
                  </a:lnTo>
                  <a:cubicBezTo>
                    <a:pt x="249" y="2781"/>
                    <a:pt x="333" y="2772"/>
                    <a:pt x="419" y="2772"/>
                  </a:cubicBezTo>
                  <a:close/>
                  <a:moveTo>
                    <a:pt x="3235" y="6429"/>
                  </a:moveTo>
                  <a:cubicBezTo>
                    <a:pt x="3869" y="6444"/>
                    <a:pt x="4508" y="6458"/>
                    <a:pt x="5142" y="6478"/>
                  </a:cubicBezTo>
                  <a:cubicBezTo>
                    <a:pt x="5088" y="6736"/>
                    <a:pt x="5069" y="7005"/>
                    <a:pt x="5088" y="7273"/>
                  </a:cubicBezTo>
                  <a:cubicBezTo>
                    <a:pt x="4586" y="7261"/>
                    <a:pt x="4085" y="7252"/>
                    <a:pt x="3583" y="7252"/>
                  </a:cubicBezTo>
                  <a:cubicBezTo>
                    <a:pt x="3475" y="7252"/>
                    <a:pt x="3367" y="7253"/>
                    <a:pt x="3259" y="7253"/>
                  </a:cubicBezTo>
                  <a:lnTo>
                    <a:pt x="3259" y="7249"/>
                  </a:lnTo>
                  <a:cubicBezTo>
                    <a:pt x="3259" y="7180"/>
                    <a:pt x="3254" y="7117"/>
                    <a:pt x="3254" y="7049"/>
                  </a:cubicBezTo>
                  <a:cubicBezTo>
                    <a:pt x="3384" y="7049"/>
                    <a:pt x="3517" y="7053"/>
                    <a:pt x="3649" y="7053"/>
                  </a:cubicBezTo>
                  <a:cubicBezTo>
                    <a:pt x="3716" y="7053"/>
                    <a:pt x="3783" y="7052"/>
                    <a:pt x="3849" y="7049"/>
                  </a:cubicBezTo>
                  <a:cubicBezTo>
                    <a:pt x="3864" y="7049"/>
                    <a:pt x="3864" y="7019"/>
                    <a:pt x="3849" y="7019"/>
                  </a:cubicBezTo>
                  <a:cubicBezTo>
                    <a:pt x="3783" y="7016"/>
                    <a:pt x="3716" y="7015"/>
                    <a:pt x="3649" y="7015"/>
                  </a:cubicBezTo>
                  <a:cubicBezTo>
                    <a:pt x="3516" y="7015"/>
                    <a:pt x="3383" y="7019"/>
                    <a:pt x="3249" y="7019"/>
                  </a:cubicBezTo>
                  <a:cubicBezTo>
                    <a:pt x="3244" y="6853"/>
                    <a:pt x="3240" y="6688"/>
                    <a:pt x="3235" y="6522"/>
                  </a:cubicBezTo>
                  <a:lnTo>
                    <a:pt x="3235" y="6522"/>
                  </a:lnTo>
                  <a:cubicBezTo>
                    <a:pt x="3240" y="6527"/>
                    <a:pt x="3244" y="6532"/>
                    <a:pt x="3249" y="6532"/>
                  </a:cubicBezTo>
                  <a:cubicBezTo>
                    <a:pt x="3379" y="6534"/>
                    <a:pt x="3508" y="6535"/>
                    <a:pt x="3636" y="6535"/>
                  </a:cubicBezTo>
                  <a:cubicBezTo>
                    <a:pt x="3765" y="6535"/>
                    <a:pt x="3893" y="6534"/>
                    <a:pt x="4020" y="6532"/>
                  </a:cubicBezTo>
                  <a:cubicBezTo>
                    <a:pt x="4054" y="6532"/>
                    <a:pt x="4054" y="6478"/>
                    <a:pt x="4020" y="6478"/>
                  </a:cubicBezTo>
                  <a:cubicBezTo>
                    <a:pt x="3893" y="6475"/>
                    <a:pt x="3765" y="6474"/>
                    <a:pt x="3636" y="6474"/>
                  </a:cubicBezTo>
                  <a:cubicBezTo>
                    <a:pt x="3508" y="6474"/>
                    <a:pt x="3379" y="6475"/>
                    <a:pt x="3249" y="6478"/>
                  </a:cubicBezTo>
                  <a:cubicBezTo>
                    <a:pt x="3244" y="6478"/>
                    <a:pt x="3240" y="6483"/>
                    <a:pt x="3235" y="6488"/>
                  </a:cubicBezTo>
                  <a:lnTo>
                    <a:pt x="3235" y="6429"/>
                  </a:lnTo>
                  <a:close/>
                  <a:moveTo>
                    <a:pt x="6948" y="87"/>
                  </a:moveTo>
                  <a:cubicBezTo>
                    <a:pt x="7673" y="182"/>
                    <a:pt x="8403" y="230"/>
                    <a:pt x="9132" y="230"/>
                  </a:cubicBezTo>
                  <a:cubicBezTo>
                    <a:pt x="9537" y="230"/>
                    <a:pt x="9942" y="215"/>
                    <a:pt x="10346" y="186"/>
                  </a:cubicBezTo>
                  <a:lnTo>
                    <a:pt x="10346" y="186"/>
                  </a:lnTo>
                  <a:cubicBezTo>
                    <a:pt x="10337" y="195"/>
                    <a:pt x="10327" y="215"/>
                    <a:pt x="10327" y="230"/>
                  </a:cubicBezTo>
                  <a:cubicBezTo>
                    <a:pt x="10278" y="2717"/>
                    <a:pt x="10268" y="5244"/>
                    <a:pt x="10390" y="7731"/>
                  </a:cubicBezTo>
                  <a:cubicBezTo>
                    <a:pt x="10386" y="7731"/>
                    <a:pt x="10382" y="7725"/>
                    <a:pt x="10379" y="7725"/>
                  </a:cubicBezTo>
                  <a:cubicBezTo>
                    <a:pt x="10378" y="7725"/>
                    <a:pt x="10377" y="7726"/>
                    <a:pt x="10376" y="7727"/>
                  </a:cubicBezTo>
                  <a:cubicBezTo>
                    <a:pt x="9224" y="7751"/>
                    <a:pt x="8078" y="7780"/>
                    <a:pt x="6922" y="7780"/>
                  </a:cubicBezTo>
                  <a:cubicBezTo>
                    <a:pt x="6937" y="7683"/>
                    <a:pt x="6947" y="7580"/>
                    <a:pt x="6956" y="7483"/>
                  </a:cubicBezTo>
                  <a:cubicBezTo>
                    <a:pt x="7332" y="7522"/>
                    <a:pt x="7712" y="7546"/>
                    <a:pt x="8093" y="7566"/>
                  </a:cubicBezTo>
                  <a:cubicBezTo>
                    <a:pt x="8142" y="7566"/>
                    <a:pt x="8142" y="7492"/>
                    <a:pt x="8093" y="7488"/>
                  </a:cubicBezTo>
                  <a:cubicBezTo>
                    <a:pt x="7717" y="7458"/>
                    <a:pt x="7337" y="7429"/>
                    <a:pt x="6961" y="7419"/>
                  </a:cubicBezTo>
                  <a:cubicBezTo>
                    <a:pt x="6966" y="7307"/>
                    <a:pt x="6971" y="7195"/>
                    <a:pt x="6976" y="7083"/>
                  </a:cubicBezTo>
                  <a:cubicBezTo>
                    <a:pt x="7030" y="7092"/>
                    <a:pt x="7088" y="7092"/>
                    <a:pt x="7117" y="7092"/>
                  </a:cubicBezTo>
                  <a:cubicBezTo>
                    <a:pt x="7293" y="7103"/>
                    <a:pt x="7469" y="7110"/>
                    <a:pt x="7646" y="7110"/>
                  </a:cubicBezTo>
                  <a:cubicBezTo>
                    <a:pt x="7784" y="7110"/>
                    <a:pt x="7922" y="7106"/>
                    <a:pt x="8059" y="7097"/>
                  </a:cubicBezTo>
                  <a:cubicBezTo>
                    <a:pt x="8098" y="7097"/>
                    <a:pt x="8098" y="7039"/>
                    <a:pt x="8059" y="7039"/>
                  </a:cubicBezTo>
                  <a:cubicBezTo>
                    <a:pt x="8020" y="7038"/>
                    <a:pt x="7981" y="7038"/>
                    <a:pt x="7942" y="7038"/>
                  </a:cubicBezTo>
                  <a:cubicBezTo>
                    <a:pt x="7790" y="7038"/>
                    <a:pt x="7638" y="7042"/>
                    <a:pt x="7486" y="7042"/>
                  </a:cubicBezTo>
                  <a:cubicBezTo>
                    <a:pt x="7418" y="7042"/>
                    <a:pt x="7351" y="7041"/>
                    <a:pt x="7283" y="7039"/>
                  </a:cubicBezTo>
                  <a:cubicBezTo>
                    <a:pt x="7200" y="7039"/>
                    <a:pt x="7122" y="7034"/>
                    <a:pt x="7044" y="7029"/>
                  </a:cubicBezTo>
                  <a:lnTo>
                    <a:pt x="6981" y="7029"/>
                  </a:lnTo>
                  <a:lnTo>
                    <a:pt x="6981" y="6746"/>
                  </a:lnTo>
                  <a:cubicBezTo>
                    <a:pt x="7537" y="6727"/>
                    <a:pt x="8098" y="6717"/>
                    <a:pt x="8659" y="6712"/>
                  </a:cubicBezTo>
                  <a:cubicBezTo>
                    <a:pt x="8698" y="6712"/>
                    <a:pt x="8698" y="6653"/>
                    <a:pt x="8659" y="6653"/>
                  </a:cubicBezTo>
                  <a:cubicBezTo>
                    <a:pt x="8512" y="6650"/>
                    <a:pt x="8365" y="6648"/>
                    <a:pt x="8219" y="6648"/>
                  </a:cubicBezTo>
                  <a:cubicBezTo>
                    <a:pt x="7804" y="6648"/>
                    <a:pt x="7390" y="6662"/>
                    <a:pt x="6976" y="6688"/>
                  </a:cubicBezTo>
                  <a:cubicBezTo>
                    <a:pt x="6976" y="6644"/>
                    <a:pt x="6976" y="6595"/>
                    <a:pt x="6971" y="6546"/>
                  </a:cubicBezTo>
                  <a:lnTo>
                    <a:pt x="6971" y="6546"/>
                  </a:lnTo>
                  <a:cubicBezTo>
                    <a:pt x="7190" y="6556"/>
                    <a:pt x="7415" y="6566"/>
                    <a:pt x="7639" y="6580"/>
                  </a:cubicBezTo>
                  <a:cubicBezTo>
                    <a:pt x="7641" y="6580"/>
                    <a:pt x="7642" y="6580"/>
                    <a:pt x="7644" y="6580"/>
                  </a:cubicBezTo>
                  <a:cubicBezTo>
                    <a:pt x="7722" y="6580"/>
                    <a:pt x="7721" y="6449"/>
                    <a:pt x="7639" y="6444"/>
                  </a:cubicBezTo>
                  <a:lnTo>
                    <a:pt x="6947" y="6410"/>
                  </a:lnTo>
                  <a:cubicBezTo>
                    <a:pt x="6939" y="6405"/>
                    <a:pt x="6932" y="6402"/>
                    <a:pt x="6925" y="6402"/>
                  </a:cubicBezTo>
                  <a:cubicBezTo>
                    <a:pt x="6917" y="6402"/>
                    <a:pt x="6910" y="6405"/>
                    <a:pt x="6903" y="6410"/>
                  </a:cubicBezTo>
                  <a:cubicBezTo>
                    <a:pt x="5173" y="6319"/>
                    <a:pt x="3434" y="6241"/>
                    <a:pt x="1700" y="6241"/>
                  </a:cubicBezTo>
                  <a:cubicBezTo>
                    <a:pt x="1185" y="6241"/>
                    <a:pt x="671" y="6248"/>
                    <a:pt x="157" y="6263"/>
                  </a:cubicBezTo>
                  <a:lnTo>
                    <a:pt x="157" y="6073"/>
                  </a:lnTo>
                  <a:cubicBezTo>
                    <a:pt x="308" y="6079"/>
                    <a:pt x="461" y="6081"/>
                    <a:pt x="614" y="6081"/>
                  </a:cubicBezTo>
                  <a:cubicBezTo>
                    <a:pt x="722" y="6081"/>
                    <a:pt x="830" y="6080"/>
                    <a:pt x="937" y="6078"/>
                  </a:cubicBezTo>
                  <a:cubicBezTo>
                    <a:pt x="967" y="6078"/>
                    <a:pt x="967" y="6029"/>
                    <a:pt x="937" y="6029"/>
                  </a:cubicBezTo>
                  <a:cubicBezTo>
                    <a:pt x="830" y="6027"/>
                    <a:pt x="722" y="6026"/>
                    <a:pt x="614" y="6026"/>
                  </a:cubicBezTo>
                  <a:cubicBezTo>
                    <a:pt x="461" y="6026"/>
                    <a:pt x="308" y="6028"/>
                    <a:pt x="157" y="6034"/>
                  </a:cubicBezTo>
                  <a:cubicBezTo>
                    <a:pt x="157" y="5936"/>
                    <a:pt x="157" y="5834"/>
                    <a:pt x="162" y="5736"/>
                  </a:cubicBezTo>
                  <a:cubicBezTo>
                    <a:pt x="221" y="5728"/>
                    <a:pt x="280" y="5725"/>
                    <a:pt x="339" y="5725"/>
                  </a:cubicBezTo>
                  <a:cubicBezTo>
                    <a:pt x="387" y="5725"/>
                    <a:pt x="435" y="5727"/>
                    <a:pt x="484" y="5732"/>
                  </a:cubicBezTo>
                  <a:cubicBezTo>
                    <a:pt x="484" y="5732"/>
                    <a:pt x="489" y="5732"/>
                    <a:pt x="493" y="5727"/>
                  </a:cubicBezTo>
                  <a:lnTo>
                    <a:pt x="493" y="5844"/>
                  </a:lnTo>
                  <a:cubicBezTo>
                    <a:pt x="493" y="5875"/>
                    <a:pt x="517" y="5891"/>
                    <a:pt x="540" y="5891"/>
                  </a:cubicBezTo>
                  <a:cubicBezTo>
                    <a:pt x="564" y="5891"/>
                    <a:pt x="589" y="5875"/>
                    <a:pt x="591" y="5844"/>
                  </a:cubicBezTo>
                  <a:cubicBezTo>
                    <a:pt x="679" y="4468"/>
                    <a:pt x="684" y="3083"/>
                    <a:pt x="606" y="1708"/>
                  </a:cubicBezTo>
                  <a:lnTo>
                    <a:pt x="606" y="1708"/>
                  </a:lnTo>
                  <a:cubicBezTo>
                    <a:pt x="2874" y="1810"/>
                    <a:pt x="5156" y="1786"/>
                    <a:pt x="7434" y="1805"/>
                  </a:cubicBezTo>
                  <a:cubicBezTo>
                    <a:pt x="7390" y="3205"/>
                    <a:pt x="7327" y="4615"/>
                    <a:pt x="7337" y="6019"/>
                  </a:cubicBezTo>
                  <a:cubicBezTo>
                    <a:pt x="7337" y="6049"/>
                    <a:pt x="7359" y="6063"/>
                    <a:pt x="7381" y="6063"/>
                  </a:cubicBezTo>
                  <a:cubicBezTo>
                    <a:pt x="7403" y="6063"/>
                    <a:pt x="7425" y="6049"/>
                    <a:pt x="7425" y="6019"/>
                  </a:cubicBezTo>
                  <a:cubicBezTo>
                    <a:pt x="7503" y="4610"/>
                    <a:pt x="7508" y="3195"/>
                    <a:pt x="7537" y="1786"/>
                  </a:cubicBezTo>
                  <a:cubicBezTo>
                    <a:pt x="7566" y="1751"/>
                    <a:pt x="7542" y="1703"/>
                    <a:pt x="7498" y="1698"/>
                  </a:cubicBezTo>
                  <a:cubicBezTo>
                    <a:pt x="5677" y="1671"/>
                    <a:pt x="3849" y="1610"/>
                    <a:pt x="2026" y="1610"/>
                  </a:cubicBezTo>
                  <a:cubicBezTo>
                    <a:pt x="1544" y="1610"/>
                    <a:pt x="1062" y="1614"/>
                    <a:pt x="581" y="1625"/>
                  </a:cubicBezTo>
                  <a:cubicBezTo>
                    <a:pt x="567" y="1625"/>
                    <a:pt x="552" y="1634"/>
                    <a:pt x="547" y="1649"/>
                  </a:cubicBezTo>
                  <a:cubicBezTo>
                    <a:pt x="544" y="1649"/>
                    <a:pt x="541" y="1648"/>
                    <a:pt x="538" y="1648"/>
                  </a:cubicBezTo>
                  <a:cubicBezTo>
                    <a:pt x="508" y="1648"/>
                    <a:pt x="484" y="1671"/>
                    <a:pt x="489" y="1703"/>
                  </a:cubicBezTo>
                  <a:cubicBezTo>
                    <a:pt x="498" y="2044"/>
                    <a:pt x="508" y="2386"/>
                    <a:pt x="513" y="2727"/>
                  </a:cubicBezTo>
                  <a:cubicBezTo>
                    <a:pt x="477" y="2722"/>
                    <a:pt x="440" y="2720"/>
                    <a:pt x="404" y="2720"/>
                  </a:cubicBezTo>
                  <a:cubicBezTo>
                    <a:pt x="324" y="2720"/>
                    <a:pt x="244" y="2731"/>
                    <a:pt x="167" y="2751"/>
                  </a:cubicBezTo>
                  <a:lnTo>
                    <a:pt x="167" y="2405"/>
                  </a:lnTo>
                  <a:lnTo>
                    <a:pt x="410" y="2405"/>
                  </a:lnTo>
                  <a:cubicBezTo>
                    <a:pt x="454" y="2405"/>
                    <a:pt x="454" y="2337"/>
                    <a:pt x="410" y="2337"/>
                  </a:cubicBezTo>
                  <a:cubicBezTo>
                    <a:pt x="383" y="2335"/>
                    <a:pt x="356" y="2335"/>
                    <a:pt x="329" y="2335"/>
                  </a:cubicBezTo>
                  <a:cubicBezTo>
                    <a:pt x="275" y="2335"/>
                    <a:pt x="222" y="2337"/>
                    <a:pt x="167" y="2337"/>
                  </a:cubicBezTo>
                  <a:lnTo>
                    <a:pt x="167" y="1908"/>
                  </a:lnTo>
                  <a:lnTo>
                    <a:pt x="342" y="1908"/>
                  </a:lnTo>
                  <a:cubicBezTo>
                    <a:pt x="371" y="1908"/>
                    <a:pt x="371" y="1859"/>
                    <a:pt x="342" y="1859"/>
                  </a:cubicBezTo>
                  <a:lnTo>
                    <a:pt x="167" y="1859"/>
                  </a:lnTo>
                  <a:lnTo>
                    <a:pt x="167" y="1425"/>
                  </a:lnTo>
                  <a:cubicBezTo>
                    <a:pt x="401" y="1425"/>
                    <a:pt x="635" y="1410"/>
                    <a:pt x="869" y="1381"/>
                  </a:cubicBezTo>
                  <a:cubicBezTo>
                    <a:pt x="913" y="1376"/>
                    <a:pt x="918" y="1303"/>
                    <a:pt x="869" y="1303"/>
                  </a:cubicBezTo>
                  <a:cubicBezTo>
                    <a:pt x="630" y="1312"/>
                    <a:pt x="396" y="1332"/>
                    <a:pt x="167" y="1371"/>
                  </a:cubicBezTo>
                  <a:lnTo>
                    <a:pt x="167" y="1161"/>
                  </a:lnTo>
                  <a:cubicBezTo>
                    <a:pt x="2129" y="1348"/>
                    <a:pt x="4104" y="1441"/>
                    <a:pt x="6076" y="1441"/>
                  </a:cubicBezTo>
                  <a:cubicBezTo>
                    <a:pt x="6677" y="1441"/>
                    <a:pt x="7278" y="1432"/>
                    <a:pt x="7878" y="1415"/>
                  </a:cubicBezTo>
                  <a:lnTo>
                    <a:pt x="7878" y="1415"/>
                  </a:lnTo>
                  <a:cubicBezTo>
                    <a:pt x="7717" y="3093"/>
                    <a:pt x="7820" y="4776"/>
                    <a:pt x="7703" y="6458"/>
                  </a:cubicBezTo>
                  <a:cubicBezTo>
                    <a:pt x="7700" y="6486"/>
                    <a:pt x="7726" y="6502"/>
                    <a:pt x="7751" y="6502"/>
                  </a:cubicBezTo>
                  <a:cubicBezTo>
                    <a:pt x="7770" y="6502"/>
                    <a:pt x="7788" y="6492"/>
                    <a:pt x="7790" y="6468"/>
                  </a:cubicBezTo>
                  <a:cubicBezTo>
                    <a:pt x="7825" y="6224"/>
                    <a:pt x="7849" y="5980"/>
                    <a:pt x="7868" y="5741"/>
                  </a:cubicBezTo>
                  <a:cubicBezTo>
                    <a:pt x="7954" y="5749"/>
                    <a:pt x="8040" y="5752"/>
                    <a:pt x="8126" y="5752"/>
                  </a:cubicBezTo>
                  <a:cubicBezTo>
                    <a:pt x="8271" y="5752"/>
                    <a:pt x="8417" y="5741"/>
                    <a:pt x="8561" y="5717"/>
                  </a:cubicBezTo>
                  <a:cubicBezTo>
                    <a:pt x="8590" y="5702"/>
                    <a:pt x="8586" y="5658"/>
                    <a:pt x="8556" y="5654"/>
                  </a:cubicBezTo>
                  <a:cubicBezTo>
                    <a:pt x="8366" y="5670"/>
                    <a:pt x="8180" y="5679"/>
                    <a:pt x="7991" y="5679"/>
                  </a:cubicBezTo>
                  <a:cubicBezTo>
                    <a:pt x="7952" y="5679"/>
                    <a:pt x="7913" y="5679"/>
                    <a:pt x="7873" y="5678"/>
                  </a:cubicBezTo>
                  <a:cubicBezTo>
                    <a:pt x="7888" y="5512"/>
                    <a:pt x="7898" y="5346"/>
                    <a:pt x="7903" y="5180"/>
                  </a:cubicBezTo>
                  <a:cubicBezTo>
                    <a:pt x="8135" y="5184"/>
                    <a:pt x="8368" y="5191"/>
                    <a:pt x="8601" y="5191"/>
                  </a:cubicBezTo>
                  <a:cubicBezTo>
                    <a:pt x="8656" y="5191"/>
                    <a:pt x="8711" y="5191"/>
                    <a:pt x="8766" y="5190"/>
                  </a:cubicBezTo>
                  <a:cubicBezTo>
                    <a:pt x="8810" y="5185"/>
                    <a:pt x="8810" y="5117"/>
                    <a:pt x="8766" y="5112"/>
                  </a:cubicBezTo>
                  <a:cubicBezTo>
                    <a:pt x="8677" y="5109"/>
                    <a:pt x="8588" y="5108"/>
                    <a:pt x="8500" y="5108"/>
                  </a:cubicBezTo>
                  <a:cubicBezTo>
                    <a:pt x="8303" y="5108"/>
                    <a:pt x="8108" y="5114"/>
                    <a:pt x="7912" y="5117"/>
                  </a:cubicBezTo>
                  <a:cubicBezTo>
                    <a:pt x="7917" y="4946"/>
                    <a:pt x="7927" y="4776"/>
                    <a:pt x="7932" y="4600"/>
                  </a:cubicBezTo>
                  <a:cubicBezTo>
                    <a:pt x="8062" y="4563"/>
                    <a:pt x="8198" y="4544"/>
                    <a:pt x="8336" y="4544"/>
                  </a:cubicBezTo>
                  <a:cubicBezTo>
                    <a:pt x="8364" y="4544"/>
                    <a:pt x="8392" y="4545"/>
                    <a:pt x="8420" y="4546"/>
                  </a:cubicBezTo>
                  <a:cubicBezTo>
                    <a:pt x="8459" y="4546"/>
                    <a:pt x="8454" y="4493"/>
                    <a:pt x="8420" y="4488"/>
                  </a:cubicBezTo>
                  <a:cubicBezTo>
                    <a:pt x="8384" y="4485"/>
                    <a:pt x="8349" y="4483"/>
                    <a:pt x="8313" y="4483"/>
                  </a:cubicBezTo>
                  <a:cubicBezTo>
                    <a:pt x="8183" y="4483"/>
                    <a:pt x="8056" y="4504"/>
                    <a:pt x="7937" y="4546"/>
                  </a:cubicBezTo>
                  <a:cubicBezTo>
                    <a:pt x="7937" y="4424"/>
                    <a:pt x="7942" y="4302"/>
                    <a:pt x="7942" y="4176"/>
                  </a:cubicBezTo>
                  <a:cubicBezTo>
                    <a:pt x="7947" y="4185"/>
                    <a:pt x="7951" y="4190"/>
                    <a:pt x="7961" y="4190"/>
                  </a:cubicBezTo>
                  <a:cubicBezTo>
                    <a:pt x="8059" y="4199"/>
                    <a:pt x="8156" y="4203"/>
                    <a:pt x="8254" y="4203"/>
                  </a:cubicBezTo>
                  <a:cubicBezTo>
                    <a:pt x="8429" y="4203"/>
                    <a:pt x="8603" y="4189"/>
                    <a:pt x="8776" y="4161"/>
                  </a:cubicBezTo>
                  <a:cubicBezTo>
                    <a:pt x="8818" y="4156"/>
                    <a:pt x="8811" y="4102"/>
                    <a:pt x="8775" y="4102"/>
                  </a:cubicBezTo>
                  <a:cubicBezTo>
                    <a:pt x="8774" y="4102"/>
                    <a:pt x="8772" y="4102"/>
                    <a:pt x="8771" y="4102"/>
                  </a:cubicBezTo>
                  <a:cubicBezTo>
                    <a:pt x="8537" y="4128"/>
                    <a:pt x="8299" y="4142"/>
                    <a:pt x="8064" y="4142"/>
                  </a:cubicBezTo>
                  <a:cubicBezTo>
                    <a:pt x="8029" y="4142"/>
                    <a:pt x="7995" y="4142"/>
                    <a:pt x="7961" y="4141"/>
                  </a:cubicBezTo>
                  <a:cubicBezTo>
                    <a:pt x="7951" y="4141"/>
                    <a:pt x="7947" y="4146"/>
                    <a:pt x="7942" y="4151"/>
                  </a:cubicBezTo>
                  <a:cubicBezTo>
                    <a:pt x="7947" y="3981"/>
                    <a:pt x="7947" y="3805"/>
                    <a:pt x="7951" y="3634"/>
                  </a:cubicBezTo>
                  <a:cubicBezTo>
                    <a:pt x="8073" y="3638"/>
                    <a:pt x="8198" y="3643"/>
                    <a:pt x="8322" y="3643"/>
                  </a:cubicBezTo>
                  <a:cubicBezTo>
                    <a:pt x="8378" y="3643"/>
                    <a:pt x="8434" y="3642"/>
                    <a:pt x="8488" y="3639"/>
                  </a:cubicBezTo>
                  <a:cubicBezTo>
                    <a:pt x="8532" y="3639"/>
                    <a:pt x="8532" y="3571"/>
                    <a:pt x="8488" y="3571"/>
                  </a:cubicBezTo>
                  <a:cubicBezTo>
                    <a:pt x="8434" y="3568"/>
                    <a:pt x="8379" y="3567"/>
                    <a:pt x="8323" y="3567"/>
                  </a:cubicBezTo>
                  <a:cubicBezTo>
                    <a:pt x="8200" y="3567"/>
                    <a:pt x="8076" y="3572"/>
                    <a:pt x="7951" y="3576"/>
                  </a:cubicBezTo>
                  <a:cubicBezTo>
                    <a:pt x="7956" y="3337"/>
                    <a:pt x="7961" y="3098"/>
                    <a:pt x="7966" y="2864"/>
                  </a:cubicBezTo>
                  <a:cubicBezTo>
                    <a:pt x="8166" y="2844"/>
                    <a:pt x="8366" y="2825"/>
                    <a:pt x="8566" y="2795"/>
                  </a:cubicBezTo>
                  <a:cubicBezTo>
                    <a:pt x="8600" y="2790"/>
                    <a:pt x="8590" y="2732"/>
                    <a:pt x="8561" y="2732"/>
                  </a:cubicBezTo>
                  <a:cubicBezTo>
                    <a:pt x="8361" y="2746"/>
                    <a:pt x="8166" y="2776"/>
                    <a:pt x="7966" y="2800"/>
                  </a:cubicBezTo>
                  <a:cubicBezTo>
                    <a:pt x="7966" y="2678"/>
                    <a:pt x="7976" y="2551"/>
                    <a:pt x="7981" y="2425"/>
                  </a:cubicBezTo>
                  <a:cubicBezTo>
                    <a:pt x="7986" y="2434"/>
                    <a:pt x="7995" y="2434"/>
                    <a:pt x="8005" y="2434"/>
                  </a:cubicBezTo>
                  <a:cubicBezTo>
                    <a:pt x="8176" y="2414"/>
                    <a:pt x="8350" y="2404"/>
                    <a:pt x="8525" y="2404"/>
                  </a:cubicBezTo>
                  <a:cubicBezTo>
                    <a:pt x="8559" y="2404"/>
                    <a:pt x="8594" y="2404"/>
                    <a:pt x="8629" y="2405"/>
                  </a:cubicBezTo>
                  <a:cubicBezTo>
                    <a:pt x="8673" y="2405"/>
                    <a:pt x="8668" y="2346"/>
                    <a:pt x="8629" y="2342"/>
                  </a:cubicBezTo>
                  <a:cubicBezTo>
                    <a:pt x="8560" y="2335"/>
                    <a:pt x="8490" y="2332"/>
                    <a:pt x="8421" y="2332"/>
                  </a:cubicBezTo>
                  <a:cubicBezTo>
                    <a:pt x="8276" y="2332"/>
                    <a:pt x="8132" y="2346"/>
                    <a:pt x="7990" y="2376"/>
                  </a:cubicBezTo>
                  <a:cubicBezTo>
                    <a:pt x="7986" y="2376"/>
                    <a:pt x="7981" y="2381"/>
                    <a:pt x="7981" y="2381"/>
                  </a:cubicBezTo>
                  <a:cubicBezTo>
                    <a:pt x="7986" y="2234"/>
                    <a:pt x="7990" y="2088"/>
                    <a:pt x="7995" y="1937"/>
                  </a:cubicBezTo>
                  <a:cubicBezTo>
                    <a:pt x="8210" y="1927"/>
                    <a:pt x="8420" y="1917"/>
                    <a:pt x="8629" y="1888"/>
                  </a:cubicBezTo>
                  <a:cubicBezTo>
                    <a:pt x="8673" y="1883"/>
                    <a:pt x="8678" y="1815"/>
                    <a:pt x="8629" y="1815"/>
                  </a:cubicBezTo>
                  <a:cubicBezTo>
                    <a:pt x="8420" y="1820"/>
                    <a:pt x="8210" y="1844"/>
                    <a:pt x="8000" y="1864"/>
                  </a:cubicBezTo>
                  <a:cubicBezTo>
                    <a:pt x="8005" y="1766"/>
                    <a:pt x="8015" y="1669"/>
                    <a:pt x="8020" y="1571"/>
                  </a:cubicBezTo>
                  <a:cubicBezTo>
                    <a:pt x="8122" y="1598"/>
                    <a:pt x="8228" y="1612"/>
                    <a:pt x="8334" y="1612"/>
                  </a:cubicBezTo>
                  <a:cubicBezTo>
                    <a:pt x="8400" y="1612"/>
                    <a:pt x="8466" y="1607"/>
                    <a:pt x="8532" y="1595"/>
                  </a:cubicBezTo>
                  <a:cubicBezTo>
                    <a:pt x="8565" y="1591"/>
                    <a:pt x="8561" y="1532"/>
                    <a:pt x="8526" y="1532"/>
                  </a:cubicBezTo>
                  <a:cubicBezTo>
                    <a:pt x="8525" y="1532"/>
                    <a:pt x="8524" y="1532"/>
                    <a:pt x="8522" y="1532"/>
                  </a:cubicBezTo>
                  <a:cubicBezTo>
                    <a:pt x="8495" y="1533"/>
                    <a:pt x="8468" y="1533"/>
                    <a:pt x="8441" y="1533"/>
                  </a:cubicBezTo>
                  <a:cubicBezTo>
                    <a:pt x="8306" y="1533"/>
                    <a:pt x="8169" y="1523"/>
                    <a:pt x="8039" y="1503"/>
                  </a:cubicBezTo>
                  <a:cubicBezTo>
                    <a:pt x="8034" y="1503"/>
                    <a:pt x="8025" y="1503"/>
                    <a:pt x="8020" y="1508"/>
                  </a:cubicBezTo>
                  <a:cubicBezTo>
                    <a:pt x="8020" y="1473"/>
                    <a:pt x="8025" y="1444"/>
                    <a:pt x="8029" y="1415"/>
                  </a:cubicBezTo>
                  <a:cubicBezTo>
                    <a:pt x="8029" y="1410"/>
                    <a:pt x="8029" y="1400"/>
                    <a:pt x="8029" y="1395"/>
                  </a:cubicBezTo>
                  <a:cubicBezTo>
                    <a:pt x="8068" y="1366"/>
                    <a:pt x="8049" y="1298"/>
                    <a:pt x="7995" y="1298"/>
                  </a:cubicBezTo>
                  <a:lnTo>
                    <a:pt x="6917" y="1264"/>
                  </a:lnTo>
                  <a:cubicBezTo>
                    <a:pt x="6917" y="1259"/>
                    <a:pt x="6927" y="1259"/>
                    <a:pt x="6922" y="1249"/>
                  </a:cubicBezTo>
                  <a:cubicBezTo>
                    <a:pt x="6922" y="1210"/>
                    <a:pt x="6922" y="1171"/>
                    <a:pt x="6927" y="1127"/>
                  </a:cubicBezTo>
                  <a:cubicBezTo>
                    <a:pt x="7102" y="1113"/>
                    <a:pt x="7277" y="1104"/>
                    <a:pt x="7452" y="1104"/>
                  </a:cubicBezTo>
                  <a:cubicBezTo>
                    <a:pt x="7516" y="1104"/>
                    <a:pt x="7580" y="1105"/>
                    <a:pt x="7644" y="1108"/>
                  </a:cubicBezTo>
                  <a:cubicBezTo>
                    <a:pt x="7683" y="1108"/>
                    <a:pt x="7683" y="1054"/>
                    <a:pt x="7644" y="1049"/>
                  </a:cubicBezTo>
                  <a:cubicBezTo>
                    <a:pt x="7548" y="1039"/>
                    <a:pt x="7451" y="1034"/>
                    <a:pt x="7355" y="1034"/>
                  </a:cubicBezTo>
                  <a:cubicBezTo>
                    <a:pt x="7213" y="1034"/>
                    <a:pt x="7072" y="1045"/>
                    <a:pt x="6932" y="1069"/>
                  </a:cubicBezTo>
                  <a:cubicBezTo>
                    <a:pt x="6937" y="942"/>
                    <a:pt x="6947" y="810"/>
                    <a:pt x="6951" y="683"/>
                  </a:cubicBezTo>
                  <a:cubicBezTo>
                    <a:pt x="7023" y="683"/>
                    <a:pt x="7092" y="685"/>
                    <a:pt x="7162" y="685"/>
                  </a:cubicBezTo>
                  <a:cubicBezTo>
                    <a:pt x="7198" y="685"/>
                    <a:pt x="7233" y="685"/>
                    <a:pt x="7269" y="683"/>
                  </a:cubicBezTo>
                  <a:lnTo>
                    <a:pt x="7269" y="683"/>
                  </a:lnTo>
                  <a:cubicBezTo>
                    <a:pt x="7264" y="766"/>
                    <a:pt x="7269" y="849"/>
                    <a:pt x="7278" y="932"/>
                  </a:cubicBezTo>
                  <a:cubicBezTo>
                    <a:pt x="7278" y="961"/>
                    <a:pt x="7302" y="979"/>
                    <a:pt x="7326" y="979"/>
                  </a:cubicBezTo>
                  <a:cubicBezTo>
                    <a:pt x="7335" y="979"/>
                    <a:pt x="7344" y="976"/>
                    <a:pt x="7351" y="971"/>
                  </a:cubicBezTo>
                  <a:cubicBezTo>
                    <a:pt x="7434" y="995"/>
                    <a:pt x="7517" y="1020"/>
                    <a:pt x="7600" y="1034"/>
                  </a:cubicBezTo>
                  <a:cubicBezTo>
                    <a:pt x="7615" y="1034"/>
                    <a:pt x="7629" y="1030"/>
                    <a:pt x="7634" y="1020"/>
                  </a:cubicBezTo>
                  <a:cubicBezTo>
                    <a:pt x="8000" y="1069"/>
                    <a:pt x="8376" y="1108"/>
                    <a:pt x="8746" y="1127"/>
                  </a:cubicBezTo>
                  <a:cubicBezTo>
                    <a:pt x="8949" y="1134"/>
                    <a:pt x="9162" y="1151"/>
                    <a:pt x="9374" y="1151"/>
                  </a:cubicBezTo>
                  <a:cubicBezTo>
                    <a:pt x="9585" y="1151"/>
                    <a:pt x="9795" y="1134"/>
                    <a:pt x="9990" y="1073"/>
                  </a:cubicBezTo>
                  <a:cubicBezTo>
                    <a:pt x="10024" y="1064"/>
                    <a:pt x="10039" y="1025"/>
                    <a:pt x="10024" y="991"/>
                  </a:cubicBezTo>
                  <a:cubicBezTo>
                    <a:pt x="10107" y="908"/>
                    <a:pt x="10161" y="761"/>
                    <a:pt x="10054" y="678"/>
                  </a:cubicBezTo>
                  <a:cubicBezTo>
                    <a:pt x="10049" y="678"/>
                    <a:pt x="10044" y="673"/>
                    <a:pt x="10039" y="673"/>
                  </a:cubicBezTo>
                  <a:cubicBezTo>
                    <a:pt x="10054" y="644"/>
                    <a:pt x="10039" y="605"/>
                    <a:pt x="10000" y="605"/>
                  </a:cubicBezTo>
                  <a:cubicBezTo>
                    <a:pt x="9772" y="630"/>
                    <a:pt x="9542" y="639"/>
                    <a:pt x="9310" y="639"/>
                  </a:cubicBezTo>
                  <a:cubicBezTo>
                    <a:pt x="8675" y="639"/>
                    <a:pt x="8030" y="568"/>
                    <a:pt x="7400" y="547"/>
                  </a:cubicBezTo>
                  <a:cubicBezTo>
                    <a:pt x="7372" y="547"/>
                    <a:pt x="7358" y="569"/>
                    <a:pt x="7360" y="590"/>
                  </a:cubicBezTo>
                  <a:lnTo>
                    <a:pt x="7360" y="590"/>
                  </a:lnTo>
                  <a:cubicBezTo>
                    <a:pt x="7359" y="588"/>
                    <a:pt x="7358" y="587"/>
                    <a:pt x="7356" y="586"/>
                  </a:cubicBezTo>
                  <a:cubicBezTo>
                    <a:pt x="7349" y="578"/>
                    <a:pt x="7340" y="575"/>
                    <a:pt x="7332" y="575"/>
                  </a:cubicBezTo>
                  <a:cubicBezTo>
                    <a:pt x="7323" y="575"/>
                    <a:pt x="7315" y="578"/>
                    <a:pt x="7308" y="586"/>
                  </a:cubicBezTo>
                  <a:cubicBezTo>
                    <a:pt x="7303" y="595"/>
                    <a:pt x="7293" y="605"/>
                    <a:pt x="7293" y="615"/>
                  </a:cubicBezTo>
                  <a:lnTo>
                    <a:pt x="6956" y="615"/>
                  </a:lnTo>
                  <a:cubicBezTo>
                    <a:pt x="6966" y="517"/>
                    <a:pt x="6966" y="420"/>
                    <a:pt x="6966" y="322"/>
                  </a:cubicBezTo>
                  <a:cubicBezTo>
                    <a:pt x="7029" y="328"/>
                    <a:pt x="7092" y="331"/>
                    <a:pt x="7155" y="331"/>
                  </a:cubicBezTo>
                  <a:cubicBezTo>
                    <a:pt x="7299" y="331"/>
                    <a:pt x="7443" y="317"/>
                    <a:pt x="7586" y="293"/>
                  </a:cubicBezTo>
                  <a:cubicBezTo>
                    <a:pt x="7628" y="284"/>
                    <a:pt x="7611" y="224"/>
                    <a:pt x="7571" y="224"/>
                  </a:cubicBezTo>
                  <a:cubicBezTo>
                    <a:pt x="7569" y="224"/>
                    <a:pt x="7568" y="225"/>
                    <a:pt x="7566" y="225"/>
                  </a:cubicBezTo>
                  <a:cubicBezTo>
                    <a:pt x="7415" y="251"/>
                    <a:pt x="7263" y="262"/>
                    <a:pt x="7112" y="262"/>
                  </a:cubicBezTo>
                  <a:cubicBezTo>
                    <a:pt x="7063" y="262"/>
                    <a:pt x="7015" y="261"/>
                    <a:pt x="6966" y="259"/>
                  </a:cubicBezTo>
                  <a:cubicBezTo>
                    <a:pt x="6966" y="210"/>
                    <a:pt x="6966" y="161"/>
                    <a:pt x="6961" y="117"/>
                  </a:cubicBezTo>
                  <a:cubicBezTo>
                    <a:pt x="6960" y="105"/>
                    <a:pt x="6955" y="94"/>
                    <a:pt x="6948" y="87"/>
                  </a:cubicBezTo>
                  <a:close/>
                  <a:moveTo>
                    <a:pt x="6932" y="0"/>
                  </a:moveTo>
                  <a:cubicBezTo>
                    <a:pt x="6896" y="0"/>
                    <a:pt x="6880" y="49"/>
                    <a:pt x="6901" y="72"/>
                  </a:cubicBezTo>
                  <a:lnTo>
                    <a:pt x="6901" y="72"/>
                  </a:lnTo>
                  <a:cubicBezTo>
                    <a:pt x="6887" y="75"/>
                    <a:pt x="6874" y="85"/>
                    <a:pt x="6869" y="103"/>
                  </a:cubicBezTo>
                  <a:cubicBezTo>
                    <a:pt x="6761" y="449"/>
                    <a:pt x="6800" y="883"/>
                    <a:pt x="6830" y="1239"/>
                  </a:cubicBezTo>
                  <a:cubicBezTo>
                    <a:pt x="6830" y="1244"/>
                    <a:pt x="6834" y="1249"/>
                    <a:pt x="6834" y="1254"/>
                  </a:cubicBezTo>
                  <a:cubicBezTo>
                    <a:pt x="4600" y="1190"/>
                    <a:pt x="2371" y="1132"/>
                    <a:pt x="137" y="1044"/>
                  </a:cubicBezTo>
                  <a:cubicBezTo>
                    <a:pt x="135" y="1044"/>
                    <a:pt x="132" y="1043"/>
                    <a:pt x="130" y="1043"/>
                  </a:cubicBezTo>
                  <a:cubicBezTo>
                    <a:pt x="113" y="1043"/>
                    <a:pt x="98" y="1056"/>
                    <a:pt x="93" y="1073"/>
                  </a:cubicBezTo>
                  <a:cubicBezTo>
                    <a:pt x="64" y="1073"/>
                    <a:pt x="40" y="1098"/>
                    <a:pt x="40" y="1132"/>
                  </a:cubicBezTo>
                  <a:cubicBezTo>
                    <a:pt x="35" y="2390"/>
                    <a:pt x="25" y="3649"/>
                    <a:pt x="40" y="4902"/>
                  </a:cubicBezTo>
                  <a:lnTo>
                    <a:pt x="30" y="4902"/>
                  </a:lnTo>
                  <a:cubicBezTo>
                    <a:pt x="1" y="4907"/>
                    <a:pt x="15" y="4946"/>
                    <a:pt x="40" y="4946"/>
                  </a:cubicBezTo>
                  <a:cubicBezTo>
                    <a:pt x="40" y="5195"/>
                    <a:pt x="45" y="5449"/>
                    <a:pt x="50" y="5702"/>
                  </a:cubicBezTo>
                  <a:lnTo>
                    <a:pt x="30" y="5702"/>
                  </a:lnTo>
                  <a:cubicBezTo>
                    <a:pt x="7" y="5711"/>
                    <a:pt x="14" y="5742"/>
                    <a:pt x="35" y="5742"/>
                  </a:cubicBezTo>
                  <a:cubicBezTo>
                    <a:pt x="37" y="5742"/>
                    <a:pt x="38" y="5742"/>
                    <a:pt x="40" y="5741"/>
                  </a:cubicBezTo>
                  <a:lnTo>
                    <a:pt x="50" y="5741"/>
                  </a:lnTo>
                  <a:cubicBezTo>
                    <a:pt x="50" y="5839"/>
                    <a:pt x="50" y="5941"/>
                    <a:pt x="54" y="6044"/>
                  </a:cubicBezTo>
                  <a:cubicBezTo>
                    <a:pt x="50" y="6044"/>
                    <a:pt x="50" y="6044"/>
                    <a:pt x="54" y="6049"/>
                  </a:cubicBezTo>
                  <a:cubicBezTo>
                    <a:pt x="54" y="6127"/>
                    <a:pt x="54" y="6210"/>
                    <a:pt x="54" y="6293"/>
                  </a:cubicBezTo>
                  <a:cubicBezTo>
                    <a:pt x="54" y="6293"/>
                    <a:pt x="54" y="6297"/>
                    <a:pt x="59" y="6297"/>
                  </a:cubicBezTo>
                  <a:cubicBezTo>
                    <a:pt x="54" y="6327"/>
                    <a:pt x="79" y="6346"/>
                    <a:pt x="103" y="6346"/>
                  </a:cubicBezTo>
                  <a:cubicBezTo>
                    <a:pt x="1118" y="6380"/>
                    <a:pt x="2127" y="6400"/>
                    <a:pt x="3142" y="6424"/>
                  </a:cubicBezTo>
                  <a:cubicBezTo>
                    <a:pt x="3113" y="6692"/>
                    <a:pt x="3113" y="6966"/>
                    <a:pt x="3142" y="7239"/>
                  </a:cubicBezTo>
                  <a:cubicBezTo>
                    <a:pt x="3142" y="7244"/>
                    <a:pt x="3147" y="7244"/>
                    <a:pt x="3147" y="7249"/>
                  </a:cubicBezTo>
                  <a:cubicBezTo>
                    <a:pt x="2957" y="7249"/>
                    <a:pt x="2766" y="7253"/>
                    <a:pt x="2576" y="7258"/>
                  </a:cubicBezTo>
                  <a:cubicBezTo>
                    <a:pt x="2568" y="7250"/>
                    <a:pt x="2557" y="7247"/>
                    <a:pt x="2546" y="7247"/>
                  </a:cubicBezTo>
                  <a:cubicBezTo>
                    <a:pt x="2536" y="7247"/>
                    <a:pt x="2526" y="7249"/>
                    <a:pt x="2518" y="7253"/>
                  </a:cubicBezTo>
                  <a:cubicBezTo>
                    <a:pt x="2357" y="7327"/>
                    <a:pt x="2410" y="7600"/>
                    <a:pt x="2488" y="7717"/>
                  </a:cubicBezTo>
                  <a:cubicBezTo>
                    <a:pt x="2464" y="7746"/>
                    <a:pt x="2484" y="7790"/>
                    <a:pt x="2523" y="7795"/>
                  </a:cubicBezTo>
                  <a:cubicBezTo>
                    <a:pt x="3290" y="7853"/>
                    <a:pt x="4060" y="7873"/>
                    <a:pt x="4829" y="7873"/>
                  </a:cubicBezTo>
                  <a:cubicBezTo>
                    <a:pt x="5160" y="7873"/>
                    <a:pt x="5490" y="7869"/>
                    <a:pt x="5820" y="7863"/>
                  </a:cubicBezTo>
                  <a:cubicBezTo>
                    <a:pt x="5864" y="7863"/>
                    <a:pt x="5898" y="7819"/>
                    <a:pt x="5883" y="7780"/>
                  </a:cubicBezTo>
                  <a:lnTo>
                    <a:pt x="5883" y="7780"/>
                  </a:lnTo>
                  <a:cubicBezTo>
                    <a:pt x="5892" y="7784"/>
                    <a:pt x="5901" y="7786"/>
                    <a:pt x="5911" y="7786"/>
                  </a:cubicBezTo>
                  <a:cubicBezTo>
                    <a:pt x="5940" y="7786"/>
                    <a:pt x="5971" y="7768"/>
                    <a:pt x="5971" y="7731"/>
                  </a:cubicBezTo>
                  <a:cubicBezTo>
                    <a:pt x="5961" y="7624"/>
                    <a:pt x="5976" y="7473"/>
                    <a:pt x="5913" y="7385"/>
                  </a:cubicBezTo>
                  <a:cubicBezTo>
                    <a:pt x="5902" y="7372"/>
                    <a:pt x="5884" y="7363"/>
                    <a:pt x="5868" y="7363"/>
                  </a:cubicBezTo>
                  <a:cubicBezTo>
                    <a:pt x="5854" y="7363"/>
                    <a:pt x="5841" y="7369"/>
                    <a:pt x="5834" y="7385"/>
                  </a:cubicBezTo>
                  <a:cubicBezTo>
                    <a:pt x="5791" y="7492"/>
                    <a:pt x="5834" y="7624"/>
                    <a:pt x="5859" y="7736"/>
                  </a:cubicBezTo>
                  <a:cubicBezTo>
                    <a:pt x="5844" y="7727"/>
                    <a:pt x="5834" y="7727"/>
                    <a:pt x="5820" y="7727"/>
                  </a:cubicBezTo>
                  <a:cubicBezTo>
                    <a:pt x="5584" y="7730"/>
                    <a:pt x="5348" y="7731"/>
                    <a:pt x="5113" y="7731"/>
                  </a:cubicBezTo>
                  <a:cubicBezTo>
                    <a:pt x="4262" y="7731"/>
                    <a:pt x="3413" y="7714"/>
                    <a:pt x="2562" y="7702"/>
                  </a:cubicBezTo>
                  <a:cubicBezTo>
                    <a:pt x="2566" y="7692"/>
                    <a:pt x="2566" y="7683"/>
                    <a:pt x="2562" y="7673"/>
                  </a:cubicBezTo>
                  <a:cubicBezTo>
                    <a:pt x="2527" y="7600"/>
                    <a:pt x="2523" y="7522"/>
                    <a:pt x="2542" y="7449"/>
                  </a:cubicBezTo>
                  <a:cubicBezTo>
                    <a:pt x="2557" y="7405"/>
                    <a:pt x="2571" y="7370"/>
                    <a:pt x="2586" y="7331"/>
                  </a:cubicBezTo>
                  <a:cubicBezTo>
                    <a:pt x="3204" y="7406"/>
                    <a:pt x="3845" y="7435"/>
                    <a:pt x="4483" y="7435"/>
                  </a:cubicBezTo>
                  <a:cubicBezTo>
                    <a:pt x="4924" y="7435"/>
                    <a:pt x="5362" y="7422"/>
                    <a:pt x="5791" y="7400"/>
                  </a:cubicBezTo>
                  <a:cubicBezTo>
                    <a:pt x="5849" y="7385"/>
                    <a:pt x="5849" y="7297"/>
                    <a:pt x="5791" y="7283"/>
                  </a:cubicBezTo>
                  <a:lnTo>
                    <a:pt x="5225" y="7268"/>
                  </a:lnTo>
                  <a:cubicBezTo>
                    <a:pt x="5200" y="7005"/>
                    <a:pt x="5205" y="6736"/>
                    <a:pt x="5244" y="6473"/>
                  </a:cubicBezTo>
                  <a:cubicBezTo>
                    <a:pt x="5791" y="6492"/>
                    <a:pt x="6342" y="6512"/>
                    <a:pt x="6888" y="6536"/>
                  </a:cubicBezTo>
                  <a:cubicBezTo>
                    <a:pt x="6864" y="6956"/>
                    <a:pt x="6849" y="7375"/>
                    <a:pt x="6800" y="7795"/>
                  </a:cubicBezTo>
                  <a:cubicBezTo>
                    <a:pt x="6797" y="7840"/>
                    <a:pt x="6827" y="7859"/>
                    <a:pt x="6861" y="7859"/>
                  </a:cubicBezTo>
                  <a:cubicBezTo>
                    <a:pt x="6872" y="7859"/>
                    <a:pt x="6883" y="7857"/>
                    <a:pt x="6893" y="7853"/>
                  </a:cubicBezTo>
                  <a:cubicBezTo>
                    <a:pt x="6898" y="7853"/>
                    <a:pt x="6903" y="7858"/>
                    <a:pt x="6912" y="7858"/>
                  </a:cubicBezTo>
                  <a:cubicBezTo>
                    <a:pt x="7461" y="7919"/>
                    <a:pt x="8013" y="7948"/>
                    <a:pt x="8565" y="7948"/>
                  </a:cubicBezTo>
                  <a:cubicBezTo>
                    <a:pt x="9172" y="7948"/>
                    <a:pt x="9780" y="7913"/>
                    <a:pt x="10385" y="7844"/>
                  </a:cubicBezTo>
                  <a:cubicBezTo>
                    <a:pt x="10395" y="7839"/>
                    <a:pt x="10405" y="7834"/>
                    <a:pt x="10415" y="7829"/>
                  </a:cubicBezTo>
                  <a:cubicBezTo>
                    <a:pt x="10422" y="7837"/>
                    <a:pt x="10432" y="7840"/>
                    <a:pt x="10441" y="7840"/>
                  </a:cubicBezTo>
                  <a:cubicBezTo>
                    <a:pt x="10462" y="7840"/>
                    <a:pt x="10483" y="7823"/>
                    <a:pt x="10483" y="7800"/>
                  </a:cubicBezTo>
                  <a:cubicBezTo>
                    <a:pt x="10571" y="5293"/>
                    <a:pt x="10532" y="2746"/>
                    <a:pt x="10454" y="230"/>
                  </a:cubicBezTo>
                  <a:cubicBezTo>
                    <a:pt x="10454" y="200"/>
                    <a:pt x="10434" y="176"/>
                    <a:pt x="10405" y="176"/>
                  </a:cubicBezTo>
                  <a:cubicBezTo>
                    <a:pt x="10468" y="142"/>
                    <a:pt x="10449" y="44"/>
                    <a:pt x="10376" y="44"/>
                  </a:cubicBezTo>
                  <a:cubicBezTo>
                    <a:pt x="9224" y="44"/>
                    <a:pt x="8083" y="20"/>
                    <a:pt x="6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34;p56">
              <a:extLst>
                <a:ext uri="{FF2B5EF4-FFF2-40B4-BE49-F238E27FC236}">
                  <a16:creationId xmlns:a16="http://schemas.microsoft.com/office/drawing/2014/main" id="{07662D05-F939-4E1A-AB12-E0A5FE8DAF39}"/>
                </a:ext>
              </a:extLst>
            </p:cNvPr>
            <p:cNvSpPr/>
            <p:nvPr/>
          </p:nvSpPr>
          <p:spPr>
            <a:xfrm>
              <a:off x="4382856" y="2455540"/>
              <a:ext cx="19824" cy="12111"/>
            </a:xfrm>
            <a:custGeom>
              <a:avLst/>
              <a:gdLst/>
              <a:ahLst/>
              <a:cxnLst/>
              <a:rect l="l" t="t" r="r" b="b"/>
              <a:pathLst>
                <a:path w="771" h="471" extrusionOk="0">
                  <a:moveTo>
                    <a:pt x="141" y="95"/>
                  </a:moveTo>
                  <a:cubicBezTo>
                    <a:pt x="263" y="95"/>
                    <a:pt x="385" y="100"/>
                    <a:pt x="507" y="110"/>
                  </a:cubicBezTo>
                  <a:cubicBezTo>
                    <a:pt x="590" y="124"/>
                    <a:pt x="629" y="159"/>
                    <a:pt x="629" y="242"/>
                  </a:cubicBezTo>
                  <a:cubicBezTo>
                    <a:pt x="629" y="276"/>
                    <a:pt x="624" y="315"/>
                    <a:pt x="615" y="349"/>
                  </a:cubicBezTo>
                  <a:cubicBezTo>
                    <a:pt x="561" y="347"/>
                    <a:pt x="507" y="347"/>
                    <a:pt x="454" y="347"/>
                  </a:cubicBezTo>
                  <a:cubicBezTo>
                    <a:pt x="346" y="347"/>
                    <a:pt x="239" y="349"/>
                    <a:pt x="132" y="349"/>
                  </a:cubicBezTo>
                  <a:lnTo>
                    <a:pt x="141" y="95"/>
                  </a:lnTo>
                  <a:close/>
                  <a:moveTo>
                    <a:pt x="518" y="0"/>
                  </a:moveTo>
                  <a:cubicBezTo>
                    <a:pt x="506" y="0"/>
                    <a:pt x="495" y="1"/>
                    <a:pt x="483" y="3"/>
                  </a:cubicBezTo>
                  <a:cubicBezTo>
                    <a:pt x="356" y="3"/>
                    <a:pt x="234" y="17"/>
                    <a:pt x="107" y="32"/>
                  </a:cubicBezTo>
                  <a:cubicBezTo>
                    <a:pt x="98" y="32"/>
                    <a:pt x="93" y="37"/>
                    <a:pt x="88" y="42"/>
                  </a:cubicBezTo>
                  <a:cubicBezTo>
                    <a:pt x="83" y="40"/>
                    <a:pt x="78" y="40"/>
                    <a:pt x="73" y="40"/>
                  </a:cubicBezTo>
                  <a:cubicBezTo>
                    <a:pt x="41" y="40"/>
                    <a:pt x="19" y="66"/>
                    <a:pt x="15" y="95"/>
                  </a:cubicBezTo>
                  <a:lnTo>
                    <a:pt x="0" y="412"/>
                  </a:lnTo>
                  <a:cubicBezTo>
                    <a:pt x="0" y="446"/>
                    <a:pt x="24" y="471"/>
                    <a:pt x="59" y="471"/>
                  </a:cubicBezTo>
                  <a:cubicBezTo>
                    <a:pt x="259" y="471"/>
                    <a:pt x="459" y="471"/>
                    <a:pt x="654" y="461"/>
                  </a:cubicBezTo>
                  <a:cubicBezTo>
                    <a:pt x="678" y="461"/>
                    <a:pt x="702" y="446"/>
                    <a:pt x="707" y="422"/>
                  </a:cubicBezTo>
                  <a:cubicBezTo>
                    <a:pt x="741" y="305"/>
                    <a:pt x="771" y="144"/>
                    <a:pt x="668" y="51"/>
                  </a:cubicBezTo>
                  <a:cubicBezTo>
                    <a:pt x="624" y="19"/>
                    <a:pt x="573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35;p56">
              <a:extLst>
                <a:ext uri="{FF2B5EF4-FFF2-40B4-BE49-F238E27FC236}">
                  <a16:creationId xmlns:a16="http://schemas.microsoft.com/office/drawing/2014/main" id="{ADF0F0DE-AF35-4A2A-8D1A-76BDD426E969}"/>
                </a:ext>
              </a:extLst>
            </p:cNvPr>
            <p:cNvSpPr/>
            <p:nvPr/>
          </p:nvSpPr>
          <p:spPr>
            <a:xfrm>
              <a:off x="4382470" y="2470170"/>
              <a:ext cx="19362" cy="12856"/>
            </a:xfrm>
            <a:custGeom>
              <a:avLst/>
              <a:gdLst/>
              <a:ahLst/>
              <a:cxnLst/>
              <a:rect l="l" t="t" r="r" b="b"/>
              <a:pathLst>
                <a:path w="753" h="500" extrusionOk="0">
                  <a:moveTo>
                    <a:pt x="152" y="112"/>
                  </a:moveTo>
                  <a:cubicBezTo>
                    <a:pt x="191" y="123"/>
                    <a:pt x="231" y="125"/>
                    <a:pt x="271" y="125"/>
                  </a:cubicBezTo>
                  <a:cubicBezTo>
                    <a:pt x="312" y="125"/>
                    <a:pt x="353" y="123"/>
                    <a:pt x="393" y="123"/>
                  </a:cubicBezTo>
                  <a:cubicBezTo>
                    <a:pt x="453" y="123"/>
                    <a:pt x="512" y="129"/>
                    <a:pt x="566" y="160"/>
                  </a:cubicBezTo>
                  <a:cubicBezTo>
                    <a:pt x="747" y="268"/>
                    <a:pt x="508" y="394"/>
                    <a:pt x="405" y="399"/>
                  </a:cubicBezTo>
                  <a:lnTo>
                    <a:pt x="405" y="394"/>
                  </a:lnTo>
                  <a:cubicBezTo>
                    <a:pt x="313" y="394"/>
                    <a:pt x="220" y="375"/>
                    <a:pt x="122" y="375"/>
                  </a:cubicBezTo>
                  <a:cubicBezTo>
                    <a:pt x="132" y="287"/>
                    <a:pt x="142" y="199"/>
                    <a:pt x="152" y="112"/>
                  </a:cubicBezTo>
                  <a:close/>
                  <a:moveTo>
                    <a:pt x="98" y="1"/>
                  </a:moveTo>
                  <a:cubicBezTo>
                    <a:pt x="70" y="1"/>
                    <a:pt x="42" y="21"/>
                    <a:pt x="39" y="53"/>
                  </a:cubicBezTo>
                  <a:cubicBezTo>
                    <a:pt x="25" y="180"/>
                    <a:pt x="15" y="307"/>
                    <a:pt x="0" y="433"/>
                  </a:cubicBezTo>
                  <a:cubicBezTo>
                    <a:pt x="5" y="463"/>
                    <a:pt x="30" y="492"/>
                    <a:pt x="59" y="492"/>
                  </a:cubicBezTo>
                  <a:cubicBezTo>
                    <a:pt x="75" y="490"/>
                    <a:pt x="93" y="490"/>
                    <a:pt x="112" y="490"/>
                  </a:cubicBezTo>
                  <a:cubicBezTo>
                    <a:pt x="189" y="490"/>
                    <a:pt x="285" y="500"/>
                    <a:pt x="379" y="500"/>
                  </a:cubicBezTo>
                  <a:cubicBezTo>
                    <a:pt x="555" y="500"/>
                    <a:pt x="722" y="465"/>
                    <a:pt x="737" y="263"/>
                  </a:cubicBezTo>
                  <a:cubicBezTo>
                    <a:pt x="752" y="61"/>
                    <a:pt x="589" y="39"/>
                    <a:pt x="419" y="39"/>
                  </a:cubicBezTo>
                  <a:cubicBezTo>
                    <a:pt x="374" y="39"/>
                    <a:pt x="327" y="41"/>
                    <a:pt x="284" y="41"/>
                  </a:cubicBezTo>
                  <a:cubicBezTo>
                    <a:pt x="232" y="41"/>
                    <a:pt x="184" y="39"/>
                    <a:pt x="147" y="29"/>
                  </a:cubicBezTo>
                  <a:cubicBezTo>
                    <a:pt x="135" y="9"/>
                    <a:pt x="117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836;p56">
              <a:extLst>
                <a:ext uri="{FF2B5EF4-FFF2-40B4-BE49-F238E27FC236}">
                  <a16:creationId xmlns:a16="http://schemas.microsoft.com/office/drawing/2014/main" id="{86274EC4-6CDC-4B26-8517-F13749C1344C}"/>
                </a:ext>
              </a:extLst>
            </p:cNvPr>
            <p:cNvSpPr/>
            <p:nvPr/>
          </p:nvSpPr>
          <p:spPr>
            <a:xfrm>
              <a:off x="4209888" y="2610329"/>
              <a:ext cx="20390" cy="3085"/>
            </a:xfrm>
            <a:custGeom>
              <a:avLst/>
              <a:gdLst/>
              <a:ahLst/>
              <a:cxnLst/>
              <a:rect l="l" t="t" r="r" b="b"/>
              <a:pathLst>
                <a:path w="793" h="120" extrusionOk="0">
                  <a:moveTo>
                    <a:pt x="297" y="0"/>
                  </a:moveTo>
                  <a:cubicBezTo>
                    <a:pt x="208" y="0"/>
                    <a:pt x="119" y="4"/>
                    <a:pt x="30" y="11"/>
                  </a:cubicBezTo>
                  <a:cubicBezTo>
                    <a:pt x="1" y="21"/>
                    <a:pt x="1" y="60"/>
                    <a:pt x="30" y="70"/>
                  </a:cubicBezTo>
                  <a:cubicBezTo>
                    <a:pt x="259" y="70"/>
                    <a:pt x="493" y="84"/>
                    <a:pt x="718" y="119"/>
                  </a:cubicBezTo>
                  <a:cubicBezTo>
                    <a:pt x="721" y="119"/>
                    <a:pt x="724" y="119"/>
                    <a:pt x="727" y="119"/>
                  </a:cubicBezTo>
                  <a:cubicBezTo>
                    <a:pt x="778" y="119"/>
                    <a:pt x="793" y="40"/>
                    <a:pt x="742" y="36"/>
                  </a:cubicBezTo>
                  <a:cubicBezTo>
                    <a:pt x="595" y="11"/>
                    <a:pt x="446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837;p56">
              <a:extLst>
                <a:ext uri="{FF2B5EF4-FFF2-40B4-BE49-F238E27FC236}">
                  <a16:creationId xmlns:a16="http://schemas.microsoft.com/office/drawing/2014/main" id="{E10C8B92-0AFA-4AEF-B53B-29B604B5A810}"/>
                </a:ext>
              </a:extLst>
            </p:cNvPr>
            <p:cNvSpPr/>
            <p:nvPr/>
          </p:nvSpPr>
          <p:spPr>
            <a:xfrm>
              <a:off x="4227964" y="2590787"/>
              <a:ext cx="20467" cy="2288"/>
            </a:xfrm>
            <a:custGeom>
              <a:avLst/>
              <a:gdLst/>
              <a:ahLst/>
              <a:cxnLst/>
              <a:rect l="l" t="t" r="r" b="b"/>
              <a:pathLst>
                <a:path w="796" h="89" extrusionOk="0">
                  <a:moveTo>
                    <a:pt x="766" y="1"/>
                  </a:moveTo>
                  <a:cubicBezTo>
                    <a:pt x="522" y="1"/>
                    <a:pt x="273" y="25"/>
                    <a:pt x="29" y="45"/>
                  </a:cubicBezTo>
                  <a:cubicBezTo>
                    <a:pt x="0" y="45"/>
                    <a:pt x="0" y="88"/>
                    <a:pt x="29" y="88"/>
                  </a:cubicBezTo>
                  <a:cubicBezTo>
                    <a:pt x="273" y="74"/>
                    <a:pt x="522" y="74"/>
                    <a:pt x="766" y="49"/>
                  </a:cubicBezTo>
                  <a:cubicBezTo>
                    <a:pt x="795" y="45"/>
                    <a:pt x="795" y="1"/>
                    <a:pt x="7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838;p56">
              <a:extLst>
                <a:ext uri="{FF2B5EF4-FFF2-40B4-BE49-F238E27FC236}">
                  <a16:creationId xmlns:a16="http://schemas.microsoft.com/office/drawing/2014/main" id="{444ACB2A-9A80-4EF3-9FC1-5212ACBD00F5}"/>
                </a:ext>
              </a:extLst>
            </p:cNvPr>
            <p:cNvSpPr/>
            <p:nvPr/>
          </p:nvSpPr>
          <p:spPr>
            <a:xfrm>
              <a:off x="4345084" y="2576723"/>
              <a:ext cx="14656" cy="2186"/>
            </a:xfrm>
            <a:custGeom>
              <a:avLst/>
              <a:gdLst/>
              <a:ahLst/>
              <a:cxnLst/>
              <a:rect l="l" t="t" r="r" b="b"/>
              <a:pathLst>
                <a:path w="570" h="85" extrusionOk="0">
                  <a:moveTo>
                    <a:pt x="527" y="1"/>
                  </a:moveTo>
                  <a:cubicBezTo>
                    <a:pt x="525" y="1"/>
                    <a:pt x="524" y="1"/>
                    <a:pt x="523" y="1"/>
                  </a:cubicBezTo>
                  <a:cubicBezTo>
                    <a:pt x="411" y="22"/>
                    <a:pt x="296" y="30"/>
                    <a:pt x="182" y="30"/>
                  </a:cubicBezTo>
                  <a:cubicBezTo>
                    <a:pt x="133" y="30"/>
                    <a:pt x="84" y="29"/>
                    <a:pt x="35" y="26"/>
                  </a:cubicBezTo>
                  <a:cubicBezTo>
                    <a:pt x="1" y="26"/>
                    <a:pt x="6" y="70"/>
                    <a:pt x="35" y="70"/>
                  </a:cubicBezTo>
                  <a:cubicBezTo>
                    <a:pt x="104" y="80"/>
                    <a:pt x="174" y="85"/>
                    <a:pt x="244" y="85"/>
                  </a:cubicBezTo>
                  <a:cubicBezTo>
                    <a:pt x="341" y="85"/>
                    <a:pt x="439" y="75"/>
                    <a:pt x="533" y="55"/>
                  </a:cubicBezTo>
                  <a:cubicBezTo>
                    <a:pt x="570" y="46"/>
                    <a:pt x="554" y="1"/>
                    <a:pt x="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839;p56">
              <a:extLst>
                <a:ext uri="{FF2B5EF4-FFF2-40B4-BE49-F238E27FC236}">
                  <a16:creationId xmlns:a16="http://schemas.microsoft.com/office/drawing/2014/main" id="{121DB4A7-97FB-4F03-9324-D16C2B0631AA}"/>
                </a:ext>
              </a:extLst>
            </p:cNvPr>
            <p:cNvSpPr/>
            <p:nvPr/>
          </p:nvSpPr>
          <p:spPr>
            <a:xfrm>
              <a:off x="4349738" y="2498737"/>
              <a:ext cx="21341" cy="1568"/>
            </a:xfrm>
            <a:custGeom>
              <a:avLst/>
              <a:gdLst/>
              <a:ahLst/>
              <a:cxnLst/>
              <a:rect l="l" t="t" r="r" b="b"/>
              <a:pathLst>
                <a:path w="830" h="61" extrusionOk="0">
                  <a:moveTo>
                    <a:pt x="545" y="1"/>
                  </a:moveTo>
                  <a:cubicBezTo>
                    <a:pt x="374" y="1"/>
                    <a:pt x="202" y="5"/>
                    <a:pt x="30" y="5"/>
                  </a:cubicBezTo>
                  <a:cubicBezTo>
                    <a:pt x="0" y="10"/>
                    <a:pt x="0" y="49"/>
                    <a:pt x="30" y="54"/>
                  </a:cubicBezTo>
                  <a:cubicBezTo>
                    <a:pt x="202" y="54"/>
                    <a:pt x="374" y="61"/>
                    <a:pt x="545" y="61"/>
                  </a:cubicBezTo>
                  <a:cubicBezTo>
                    <a:pt x="631" y="61"/>
                    <a:pt x="716" y="59"/>
                    <a:pt x="800" y="54"/>
                  </a:cubicBezTo>
                  <a:cubicBezTo>
                    <a:pt x="830" y="49"/>
                    <a:pt x="830" y="10"/>
                    <a:pt x="800" y="5"/>
                  </a:cubicBezTo>
                  <a:cubicBezTo>
                    <a:pt x="716" y="2"/>
                    <a:pt x="631" y="1"/>
                    <a:pt x="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 descr="Poster Anti Bullying untuk Gratis Templat | PosterMyWall">
            <a:extLst>
              <a:ext uri="{FF2B5EF4-FFF2-40B4-BE49-F238E27FC236}">
                <a16:creationId xmlns:a16="http://schemas.microsoft.com/office/drawing/2014/main" id="{48FCF141-D85B-40BF-A2FD-178E4AB7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92" y="3305727"/>
            <a:ext cx="468314" cy="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top Bullying! Dampaknya Ternyata Berbahaya! - Kompasiana.com">
            <a:extLst>
              <a:ext uri="{FF2B5EF4-FFF2-40B4-BE49-F238E27FC236}">
                <a16:creationId xmlns:a16="http://schemas.microsoft.com/office/drawing/2014/main" id="{BDEC731A-5F5A-480F-94AA-EBCEBBA3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918246"/>
            <a:ext cx="1846006" cy="11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Arrow: Striped Right 164">
            <a:hlinkClick r:id="rId6" action="ppaction://hlinksldjump"/>
            <a:extLst>
              <a:ext uri="{FF2B5EF4-FFF2-40B4-BE49-F238E27FC236}">
                <a16:creationId xmlns:a16="http://schemas.microsoft.com/office/drawing/2014/main" id="{50F29F6E-3642-4890-970B-DB23C7941C46}"/>
              </a:ext>
            </a:extLst>
          </p:cNvPr>
          <p:cNvSpPr/>
          <p:nvPr/>
        </p:nvSpPr>
        <p:spPr>
          <a:xfrm>
            <a:off x="8545819" y="4758717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6" name="Arrow: Striped Right 165">
            <a:hlinkClick r:id="rId7" action="ppaction://hlinksldjump"/>
            <a:extLst>
              <a:ext uri="{FF2B5EF4-FFF2-40B4-BE49-F238E27FC236}">
                <a16:creationId xmlns:a16="http://schemas.microsoft.com/office/drawing/2014/main" id="{CD97E068-BD22-41BD-88D9-F6251534C671}"/>
              </a:ext>
            </a:extLst>
          </p:cNvPr>
          <p:cNvSpPr/>
          <p:nvPr/>
        </p:nvSpPr>
        <p:spPr>
          <a:xfrm rot="10800000">
            <a:off x="7450601" y="4645934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7" name="Action Button: Go Home 16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F93D668-15CC-4FF4-BA33-44388EEB2244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182880" y="143499"/>
            <a:ext cx="6481021" cy="6108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SOLUSI BAGI GURU UNTUK KASUS BULLYING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Arrow: Striped Right 62">
            <a:hlinkClick r:id="rId4" action="ppaction://hlinksldjump"/>
            <a:extLst>
              <a:ext uri="{FF2B5EF4-FFF2-40B4-BE49-F238E27FC236}">
                <a16:creationId xmlns:a16="http://schemas.microsoft.com/office/drawing/2014/main" id="{4DD70E96-9DE0-4AEE-A8C3-30A046987979}"/>
              </a:ext>
            </a:extLst>
          </p:cNvPr>
          <p:cNvSpPr/>
          <p:nvPr/>
        </p:nvSpPr>
        <p:spPr>
          <a:xfrm>
            <a:off x="8544375" y="4737589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4" name="Arrow: Striped Right 63">
            <a:hlinkClick r:id="rId5" action="ppaction://hlinksldjump"/>
            <a:extLst>
              <a:ext uri="{FF2B5EF4-FFF2-40B4-BE49-F238E27FC236}">
                <a16:creationId xmlns:a16="http://schemas.microsoft.com/office/drawing/2014/main" id="{A34B7710-3024-4636-BAD2-F431FF9A8D58}"/>
              </a:ext>
            </a:extLst>
          </p:cNvPr>
          <p:cNvSpPr/>
          <p:nvPr/>
        </p:nvSpPr>
        <p:spPr>
          <a:xfrm rot="10800000">
            <a:off x="7450601" y="4645934"/>
            <a:ext cx="484839" cy="405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5" name="Action Button: Go Home 6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512AD82-813C-4915-91E6-DA7CD4A0E022}"/>
              </a:ext>
            </a:extLst>
          </p:cNvPr>
          <p:cNvSpPr/>
          <p:nvPr/>
        </p:nvSpPr>
        <p:spPr>
          <a:xfrm>
            <a:off x="8025383" y="4590996"/>
            <a:ext cx="438680" cy="464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66" name="Google Shape;15038;p74">
            <a:extLst>
              <a:ext uri="{FF2B5EF4-FFF2-40B4-BE49-F238E27FC236}">
                <a16:creationId xmlns:a16="http://schemas.microsoft.com/office/drawing/2014/main" id="{B4AB7C8A-F081-4F40-BF9D-213E00390C9B}"/>
              </a:ext>
            </a:extLst>
          </p:cNvPr>
          <p:cNvGrpSpPr/>
          <p:nvPr/>
        </p:nvGrpSpPr>
        <p:grpSpPr>
          <a:xfrm>
            <a:off x="6876839" y="143498"/>
            <a:ext cx="2152375" cy="2172981"/>
            <a:chOff x="2278533" y="2937377"/>
            <a:chExt cx="346788" cy="254704"/>
          </a:xfrm>
        </p:grpSpPr>
        <p:sp>
          <p:nvSpPr>
            <p:cNvPr id="67" name="Google Shape;15039;p74">
              <a:extLst>
                <a:ext uri="{FF2B5EF4-FFF2-40B4-BE49-F238E27FC236}">
                  <a16:creationId xmlns:a16="http://schemas.microsoft.com/office/drawing/2014/main" id="{12CA03BD-59F3-4B1D-BC3B-38DC1A462CC1}"/>
                </a:ext>
              </a:extLst>
            </p:cNvPr>
            <p:cNvSpPr/>
            <p:nvPr/>
          </p:nvSpPr>
          <p:spPr>
            <a:xfrm>
              <a:off x="2317557" y="2958607"/>
              <a:ext cx="270619" cy="184200"/>
            </a:xfrm>
            <a:custGeom>
              <a:avLst/>
              <a:gdLst/>
              <a:ahLst/>
              <a:cxnLst/>
              <a:rect l="l" t="t" r="r" b="b"/>
              <a:pathLst>
                <a:path w="8502" h="5787" extrusionOk="0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040;p74">
              <a:extLst>
                <a:ext uri="{FF2B5EF4-FFF2-40B4-BE49-F238E27FC236}">
                  <a16:creationId xmlns:a16="http://schemas.microsoft.com/office/drawing/2014/main" id="{B8E084FE-DB60-4D55-8427-99991202DC99}"/>
                </a:ext>
              </a:extLst>
            </p:cNvPr>
            <p:cNvSpPr/>
            <p:nvPr/>
          </p:nvSpPr>
          <p:spPr>
            <a:xfrm>
              <a:off x="2278533" y="2937377"/>
              <a:ext cx="346788" cy="254704"/>
            </a:xfrm>
            <a:custGeom>
              <a:avLst/>
              <a:gdLst/>
              <a:ahLst/>
              <a:cxnLst/>
              <a:rect l="l" t="t" r="r" b="b"/>
              <a:pathLst>
                <a:path w="10895" h="8002" extrusionOk="0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" name="Picture 2" descr="Poster Anti Bullying untuk Gratis Templat | PosterMyWall">
            <a:extLst>
              <a:ext uri="{FF2B5EF4-FFF2-40B4-BE49-F238E27FC236}">
                <a16:creationId xmlns:a16="http://schemas.microsoft.com/office/drawing/2014/main" id="{F225387C-AD49-47FA-87B4-F704717D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45" y="324620"/>
            <a:ext cx="1679623" cy="15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Google Shape;3751;p40">
            <a:extLst>
              <a:ext uri="{FF2B5EF4-FFF2-40B4-BE49-F238E27FC236}">
                <a16:creationId xmlns:a16="http://schemas.microsoft.com/office/drawing/2014/main" id="{0C297DBD-09E7-4C53-8226-E77B997B132D}"/>
              </a:ext>
            </a:extLst>
          </p:cNvPr>
          <p:cNvSpPr txBox="1">
            <a:spLocks/>
          </p:cNvSpPr>
          <p:nvPr/>
        </p:nvSpPr>
        <p:spPr>
          <a:xfrm>
            <a:off x="481539" y="1229988"/>
            <a:ext cx="4724399" cy="3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indent="-304800">
              <a:spcBef>
                <a:spcPts val="1000"/>
              </a:spcBef>
              <a:buSzPts val="1200"/>
              <a:buFont typeface="Barlow Semi Condensed Light"/>
              <a:buChar char="●"/>
            </a:pP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Tanggapi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masalah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bullying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Barlow Semi Condensed" panose="020B060402020202020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rlow Semi Condensed" panose="020B0604020202020204" charset="0"/>
              </a:rPr>
              <a:t>serius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Hargai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berterima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kasihlah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pada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siswa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tersebut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karena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telah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melapor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kepada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Anda</a:t>
            </a:r>
            <a:endParaRPr lang="en-US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Yakinkan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bahwa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itu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bukan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salahnya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Tunjukkan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empati</a:t>
            </a:r>
            <a:endParaRPr lang="en-US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Bantu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di-</a:t>
            </a:r>
            <a:r>
              <a:rPr lang="en-ID" sz="1400" b="0" i="1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bully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untuk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membela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dirinya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sendiri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–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bahwa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bisa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mengatakan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tidak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suka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jika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dikerjai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oleh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temannya</a:t>
            </a: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Tanyakan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kepada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tentang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apa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dapat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dilakukan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untuk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membuat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dia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merasa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aman</a:t>
            </a:r>
            <a:endParaRPr lang="en-ID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Bicaralah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setiap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terlibat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dalam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situasi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ini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secara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terpisah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Hindari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menyalahkan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mengkritik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atau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meneriaki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di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depan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wajah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mereka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.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Dorong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hargai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nilai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kejujuran</a:t>
            </a:r>
            <a:endParaRPr lang="en-ID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Ambil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tindakan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kepada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pelaku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bullying.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Beritahu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orang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tuanya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kelas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mengenai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perkembangan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kasusnya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dengan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tetapi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menghormati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semua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Barlow Semi Condensed" panose="020B0604020202020204" charset="0"/>
              </a:rPr>
              <a:t>pihak</a:t>
            </a:r>
            <a:endParaRPr lang="en-US" sz="1400" b="0" i="0" dirty="0">
              <a:solidFill>
                <a:schemeClr val="bg1"/>
              </a:solidFill>
              <a:effectLst/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endParaRPr lang="en-US" sz="1400" dirty="0">
              <a:solidFill>
                <a:schemeClr val="bg1"/>
              </a:solidFill>
              <a:latin typeface="Barlow Semi Condensed" panose="020B0604020202020204" charset="0"/>
            </a:endParaRPr>
          </a:p>
          <a:p>
            <a:pPr indent="-304800">
              <a:buSzPts val="1200"/>
              <a:buFont typeface="Barlow Semi Condensed Light"/>
              <a:buChar char="●"/>
            </a:pP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1626</Words>
  <Application>Microsoft Office PowerPoint</Application>
  <PresentationFormat>On-screen Show (16:9)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Barlow Semi Condensed Light</vt:lpstr>
      <vt:lpstr>BenchNine</vt:lpstr>
      <vt:lpstr>Barlow Semi Condensed</vt:lpstr>
      <vt:lpstr>Arial</vt:lpstr>
      <vt:lpstr>Joti One</vt:lpstr>
      <vt:lpstr>Sue Ellen Francisco</vt:lpstr>
      <vt:lpstr>Chalkboard Background by Slidesgo</vt:lpstr>
      <vt:lpstr>PERMASALAHAN MORAL DILINGKUNGAN SEKITAR</vt:lpstr>
      <vt:lpstr>ANAK MELAWAN ORANG TUA</vt:lpstr>
      <vt:lpstr>TANGGAPAN SAYA TENTANG KRISIS MORAL “DURHAKA KEPADA ORANG”</vt:lpstr>
      <vt:lpstr>FAKTOR PERMASALAHAN YANG MENYEBABKAN ANAK MELAWAN ORANG TUA </vt:lpstr>
      <vt:lpstr>SOLUSI ATAU CARA MENANGANI ANAK YANG MELAWAN ORANG TUA</vt:lpstr>
      <vt:lpstr>BULLYING</vt:lpstr>
      <vt:lpstr>TANGGAPAN SAYA TENTANG KASUS BULLYING</vt:lpstr>
      <vt:lpstr>FAKTOR PERMASALAHAN YANG MENYEBABKAN BULLYING</vt:lpstr>
      <vt:lpstr>SOLUSI BAGI GURU UNTUK KASUS BULLYING</vt:lpstr>
      <vt:lpstr>SOLUSI BAGI ANAK UNTUK KASUS BULLYING</vt:lpstr>
      <vt:lpstr>PERGAULAN BEBAS</vt:lpstr>
      <vt:lpstr>TANGGAPAN TENTANG PERGAULAN BEBAS</vt:lpstr>
      <vt:lpstr>FAKTOR PENYEBAB PERGAULAN BEBAS</vt:lpstr>
      <vt:lpstr>SOLUSI PERGAULAN BEBAS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PERMASALAHAN MORAL DILINGKUNGAN SEKITAR</dc:title>
  <dc:creator>ACERm</dc:creator>
  <cp:lastModifiedBy>Sinta Novita Sari</cp:lastModifiedBy>
  <cp:revision>1</cp:revision>
  <dcterms:modified xsi:type="dcterms:W3CDTF">2021-09-20T05:54:04Z</dcterms:modified>
</cp:coreProperties>
</file>