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3.xml" ContentType="application/vnd.openxmlformats-officedocument.theme+xml"/>
  <Override PartName="/ppt/slideLayouts/slideLayout53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3" r:id="rId2"/>
    <p:sldMasterId id="2147483695" r:id="rId3"/>
    <p:sldMasterId id="2147483715" r:id="rId4"/>
  </p:sldMasterIdLst>
  <p:sldIdLst>
    <p:sldId id="256" r:id="rId5"/>
    <p:sldId id="257" r:id="rId6"/>
    <p:sldId id="258" r:id="rId7"/>
    <p:sldId id="260" r:id="rId8"/>
    <p:sldId id="259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3.xml"/><Relationship Id="rId4" Type="http://schemas.openxmlformats.org/officeDocument/2006/relationships/hyperlink" Target="https://www.freepik.com/" TargetMode="Externa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28967" y="1580433"/>
            <a:ext cx="8534000" cy="34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828967" y="4980833"/>
            <a:ext cx="8534000" cy="5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8565482" y="5914105"/>
            <a:ext cx="2502564" cy="1122743"/>
          </a:xfrm>
          <a:custGeom>
            <a:avLst/>
            <a:gdLst/>
            <a:ahLst/>
            <a:cxnLst/>
            <a:rect l="l" t="t" r="r" b="b"/>
            <a:pathLst>
              <a:path w="69865" h="31344" extrusionOk="0">
                <a:moveTo>
                  <a:pt x="58179" y="27852"/>
                </a:moveTo>
                <a:cubicBezTo>
                  <a:pt x="60159" y="25377"/>
                  <a:pt x="60544" y="21748"/>
                  <a:pt x="62743" y="19494"/>
                </a:cubicBezTo>
                <a:cubicBezTo>
                  <a:pt x="64365" y="17817"/>
                  <a:pt x="66757" y="17129"/>
                  <a:pt x="68077" y="15205"/>
                </a:cubicBezTo>
                <a:cubicBezTo>
                  <a:pt x="69864" y="12538"/>
                  <a:pt x="68710" y="8606"/>
                  <a:pt x="66400" y="6571"/>
                </a:cubicBezTo>
                <a:cubicBezTo>
                  <a:pt x="64063" y="4537"/>
                  <a:pt x="60929" y="3932"/>
                  <a:pt x="57932" y="3492"/>
                </a:cubicBezTo>
                <a:cubicBezTo>
                  <a:pt x="41793" y="962"/>
                  <a:pt x="25378" y="522"/>
                  <a:pt x="9019" y="83"/>
                </a:cubicBezTo>
                <a:cubicBezTo>
                  <a:pt x="6022" y="0"/>
                  <a:pt x="2420" y="275"/>
                  <a:pt x="908" y="3052"/>
                </a:cubicBezTo>
                <a:cubicBezTo>
                  <a:pt x="1" y="4757"/>
                  <a:pt x="193" y="6846"/>
                  <a:pt x="716" y="8688"/>
                </a:cubicBezTo>
                <a:cubicBezTo>
                  <a:pt x="2640" y="15424"/>
                  <a:pt x="8882" y="20373"/>
                  <a:pt x="15508" y="20373"/>
                </a:cubicBezTo>
                <a:cubicBezTo>
                  <a:pt x="20044" y="20373"/>
                  <a:pt x="24526" y="18284"/>
                  <a:pt x="29008" y="18944"/>
                </a:cubicBezTo>
                <a:cubicBezTo>
                  <a:pt x="32637" y="19494"/>
                  <a:pt x="35799" y="21776"/>
                  <a:pt x="38713" y="24113"/>
                </a:cubicBezTo>
                <a:cubicBezTo>
                  <a:pt x="41600" y="26450"/>
                  <a:pt x="44514" y="28979"/>
                  <a:pt x="47979" y="30162"/>
                </a:cubicBezTo>
                <a:cubicBezTo>
                  <a:pt x="51443" y="31344"/>
                  <a:pt x="55732" y="30849"/>
                  <a:pt x="58179" y="2785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 rot="-5400000">
            <a:off x="-1182759" y="4904783"/>
            <a:ext cx="3078857" cy="12716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1350035" y="299881"/>
            <a:ext cx="446411" cy="402228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/>
          <p:nvPr/>
        </p:nvSpPr>
        <p:spPr>
          <a:xfrm>
            <a:off x="-210798" y="717302"/>
            <a:ext cx="2120593" cy="1813421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/>
          <p:nvPr/>
        </p:nvSpPr>
        <p:spPr>
          <a:xfrm>
            <a:off x="-658099" y="-784133"/>
            <a:ext cx="2008225" cy="2372148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" name="Google Shape;17;p2"/>
          <p:cNvSpPr/>
          <p:nvPr/>
        </p:nvSpPr>
        <p:spPr>
          <a:xfrm flipH="1">
            <a:off x="10415456" y="5077185"/>
            <a:ext cx="1716637" cy="2292767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2"/>
          <p:cNvSpPr/>
          <p:nvPr/>
        </p:nvSpPr>
        <p:spPr>
          <a:xfrm>
            <a:off x="11764640" y="419076"/>
            <a:ext cx="319637" cy="3956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" name="Google Shape;19;p2"/>
          <p:cNvSpPr/>
          <p:nvPr/>
        </p:nvSpPr>
        <p:spPr>
          <a:xfrm>
            <a:off x="10076035" y="-348167"/>
            <a:ext cx="1688588" cy="1476757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2"/>
          <p:cNvSpPr/>
          <p:nvPr/>
        </p:nvSpPr>
        <p:spPr>
          <a:xfrm rot="9899876">
            <a:off x="837958" y="5535673"/>
            <a:ext cx="335389" cy="4151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2"/>
          <p:cNvSpPr/>
          <p:nvPr/>
        </p:nvSpPr>
        <p:spPr>
          <a:xfrm rot="-1800052">
            <a:off x="11715177" y="4888735"/>
            <a:ext cx="335391" cy="415188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03591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>
            <a:spLocks noGrp="1"/>
          </p:cNvSpPr>
          <p:nvPr>
            <p:ph type="title" hasCustomPrompt="1"/>
          </p:nvPr>
        </p:nvSpPr>
        <p:spPr>
          <a:xfrm>
            <a:off x="2511451" y="1976533"/>
            <a:ext cx="7169200" cy="22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3333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90" name="Google Shape;90;p11"/>
          <p:cNvSpPr txBox="1">
            <a:spLocks noGrp="1"/>
          </p:cNvSpPr>
          <p:nvPr>
            <p:ph type="body" idx="1"/>
          </p:nvPr>
        </p:nvSpPr>
        <p:spPr>
          <a:xfrm>
            <a:off x="2511351" y="4213867"/>
            <a:ext cx="7169200" cy="6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1219170" lvl="1" indent="-440256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828754" lvl="2" indent="-440256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2438339" lvl="3" indent="-440256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3047924" lvl="4" indent="-440256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3657509" lvl="5" indent="-440256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4267093" lvl="6" indent="-440256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4876678" lvl="7" indent="-440256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5486263" lvl="8" indent="-440256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1" name="Google Shape;91;p11"/>
          <p:cNvSpPr/>
          <p:nvPr/>
        </p:nvSpPr>
        <p:spPr>
          <a:xfrm rot="-5400000">
            <a:off x="-1182759" y="4904783"/>
            <a:ext cx="3078857" cy="12716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" name="Google Shape;92;p11"/>
          <p:cNvSpPr/>
          <p:nvPr/>
        </p:nvSpPr>
        <p:spPr>
          <a:xfrm rot="9899876">
            <a:off x="837958" y="5535673"/>
            <a:ext cx="335389" cy="4151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1"/>
          <p:cNvSpPr/>
          <p:nvPr/>
        </p:nvSpPr>
        <p:spPr>
          <a:xfrm rot="5400000">
            <a:off x="11402049" y="2032924"/>
            <a:ext cx="434632" cy="538040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" name="Google Shape;94;p11"/>
          <p:cNvSpPr/>
          <p:nvPr/>
        </p:nvSpPr>
        <p:spPr>
          <a:xfrm rot="5400000">
            <a:off x="10779599" y="-67482"/>
            <a:ext cx="2296088" cy="2008047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9683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1263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rgbClr val="19191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subTitle" idx="1"/>
          </p:nvPr>
        </p:nvSpPr>
        <p:spPr>
          <a:xfrm>
            <a:off x="2246016" y="2844707"/>
            <a:ext cx="3739600" cy="8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title" idx="2" hasCustomPrompt="1"/>
          </p:nvPr>
        </p:nvSpPr>
        <p:spPr>
          <a:xfrm>
            <a:off x="974400" y="2333033"/>
            <a:ext cx="1271600" cy="138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0" name="Google Shape;100;p13"/>
          <p:cNvSpPr txBox="1">
            <a:spLocks noGrp="1"/>
          </p:cNvSpPr>
          <p:nvPr>
            <p:ph type="subTitle" idx="3"/>
          </p:nvPr>
        </p:nvSpPr>
        <p:spPr>
          <a:xfrm>
            <a:off x="2246016" y="2333033"/>
            <a:ext cx="37396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subTitle" idx="4"/>
          </p:nvPr>
        </p:nvSpPr>
        <p:spPr>
          <a:xfrm>
            <a:off x="2246016" y="4967667"/>
            <a:ext cx="3739600" cy="8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title" idx="5" hasCustomPrompt="1"/>
          </p:nvPr>
        </p:nvSpPr>
        <p:spPr>
          <a:xfrm>
            <a:off x="974400" y="4455867"/>
            <a:ext cx="1271600" cy="138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4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3" name="Google Shape;103;p13"/>
          <p:cNvSpPr txBox="1">
            <a:spLocks noGrp="1"/>
          </p:cNvSpPr>
          <p:nvPr>
            <p:ph type="subTitle" idx="6"/>
          </p:nvPr>
        </p:nvSpPr>
        <p:spPr>
          <a:xfrm>
            <a:off x="2246016" y="4455861"/>
            <a:ext cx="37396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subTitle" idx="7"/>
          </p:nvPr>
        </p:nvSpPr>
        <p:spPr>
          <a:xfrm>
            <a:off x="7477987" y="2844707"/>
            <a:ext cx="3739600" cy="8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title" idx="8" hasCustomPrompt="1"/>
          </p:nvPr>
        </p:nvSpPr>
        <p:spPr>
          <a:xfrm>
            <a:off x="6206400" y="2333033"/>
            <a:ext cx="1271600" cy="138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6" name="Google Shape;106;p13"/>
          <p:cNvSpPr txBox="1">
            <a:spLocks noGrp="1"/>
          </p:cNvSpPr>
          <p:nvPr>
            <p:ph type="subTitle" idx="9"/>
          </p:nvPr>
        </p:nvSpPr>
        <p:spPr>
          <a:xfrm>
            <a:off x="7477984" y="2333033"/>
            <a:ext cx="37396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subTitle" idx="13"/>
          </p:nvPr>
        </p:nvSpPr>
        <p:spPr>
          <a:xfrm>
            <a:off x="7477987" y="4967667"/>
            <a:ext cx="3739600" cy="87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14" hasCustomPrompt="1"/>
          </p:nvPr>
        </p:nvSpPr>
        <p:spPr>
          <a:xfrm>
            <a:off x="6206400" y="4455867"/>
            <a:ext cx="1271600" cy="138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9" name="Google Shape;109;p13"/>
          <p:cNvSpPr txBox="1">
            <a:spLocks noGrp="1"/>
          </p:cNvSpPr>
          <p:nvPr>
            <p:ph type="subTitle" idx="15"/>
          </p:nvPr>
        </p:nvSpPr>
        <p:spPr>
          <a:xfrm>
            <a:off x="7477984" y="4455861"/>
            <a:ext cx="37396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6337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4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2" name="Google Shape;112;p14"/>
          <p:cNvSpPr txBox="1">
            <a:spLocks noGrp="1"/>
          </p:cNvSpPr>
          <p:nvPr>
            <p:ph type="subTitle" idx="1"/>
          </p:nvPr>
        </p:nvSpPr>
        <p:spPr>
          <a:xfrm>
            <a:off x="1898251" y="5066200"/>
            <a:ext cx="3560400" cy="9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subTitle" idx="2"/>
          </p:nvPr>
        </p:nvSpPr>
        <p:spPr>
          <a:xfrm>
            <a:off x="1898233" y="4554533"/>
            <a:ext cx="35604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4" name="Google Shape;114;p14"/>
          <p:cNvSpPr txBox="1">
            <a:spLocks noGrp="1"/>
          </p:cNvSpPr>
          <p:nvPr>
            <p:ph type="subTitle" idx="3"/>
          </p:nvPr>
        </p:nvSpPr>
        <p:spPr>
          <a:xfrm>
            <a:off x="6733317" y="5066200"/>
            <a:ext cx="3560400" cy="9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5" name="Google Shape;115;p14"/>
          <p:cNvSpPr txBox="1">
            <a:spLocks noGrp="1"/>
          </p:cNvSpPr>
          <p:nvPr>
            <p:ph type="subTitle" idx="4"/>
          </p:nvPr>
        </p:nvSpPr>
        <p:spPr>
          <a:xfrm>
            <a:off x="6733320" y="4554533"/>
            <a:ext cx="35604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6" name="Google Shape;116;p14"/>
          <p:cNvSpPr/>
          <p:nvPr/>
        </p:nvSpPr>
        <p:spPr>
          <a:xfrm>
            <a:off x="937901" y="5893814"/>
            <a:ext cx="446411" cy="402228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" name="Google Shape;117;p14"/>
          <p:cNvSpPr/>
          <p:nvPr/>
        </p:nvSpPr>
        <p:spPr>
          <a:xfrm>
            <a:off x="-1070233" y="4809801"/>
            <a:ext cx="2008225" cy="2372148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" name="Google Shape;118;p14"/>
          <p:cNvSpPr/>
          <p:nvPr/>
        </p:nvSpPr>
        <p:spPr>
          <a:xfrm>
            <a:off x="11151882" y="4938229"/>
            <a:ext cx="446804" cy="553108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" name="Google Shape;119;p14"/>
          <p:cNvSpPr/>
          <p:nvPr/>
        </p:nvSpPr>
        <p:spPr>
          <a:xfrm>
            <a:off x="10195067" y="5306272"/>
            <a:ext cx="2360391" cy="2064283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321339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2" name="Google Shape;122;p15"/>
          <p:cNvSpPr txBox="1">
            <a:spLocks noGrp="1"/>
          </p:cNvSpPr>
          <p:nvPr>
            <p:ph type="subTitle" idx="1"/>
          </p:nvPr>
        </p:nvSpPr>
        <p:spPr>
          <a:xfrm>
            <a:off x="1566107" y="2578467"/>
            <a:ext cx="4212800" cy="31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3" name="Google Shape;123;p15"/>
          <p:cNvSpPr txBox="1">
            <a:spLocks noGrp="1"/>
          </p:cNvSpPr>
          <p:nvPr>
            <p:ph type="subTitle" idx="2"/>
          </p:nvPr>
        </p:nvSpPr>
        <p:spPr>
          <a:xfrm>
            <a:off x="1566067" y="2066800"/>
            <a:ext cx="42128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4" name="Google Shape;124;p15"/>
          <p:cNvSpPr txBox="1">
            <a:spLocks noGrp="1"/>
          </p:cNvSpPr>
          <p:nvPr>
            <p:ph type="subTitle" idx="3"/>
          </p:nvPr>
        </p:nvSpPr>
        <p:spPr>
          <a:xfrm>
            <a:off x="6413143" y="2578467"/>
            <a:ext cx="4212800" cy="31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5" name="Google Shape;125;p15"/>
          <p:cNvSpPr txBox="1">
            <a:spLocks noGrp="1"/>
          </p:cNvSpPr>
          <p:nvPr>
            <p:ph type="subTitle" idx="4"/>
          </p:nvPr>
        </p:nvSpPr>
        <p:spPr>
          <a:xfrm>
            <a:off x="6413127" y="2066800"/>
            <a:ext cx="42128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 rot="10800000">
            <a:off x="9094205" y="5875632"/>
            <a:ext cx="2617376" cy="1174251"/>
          </a:xfrm>
          <a:custGeom>
            <a:avLst/>
            <a:gdLst/>
            <a:ahLst/>
            <a:cxnLst/>
            <a:rect l="l" t="t" r="r" b="b"/>
            <a:pathLst>
              <a:path w="69865" h="31344" extrusionOk="0">
                <a:moveTo>
                  <a:pt x="58179" y="27852"/>
                </a:moveTo>
                <a:cubicBezTo>
                  <a:pt x="60159" y="25377"/>
                  <a:pt x="60544" y="21748"/>
                  <a:pt x="62743" y="19494"/>
                </a:cubicBezTo>
                <a:cubicBezTo>
                  <a:pt x="64365" y="17817"/>
                  <a:pt x="66757" y="17129"/>
                  <a:pt x="68077" y="15205"/>
                </a:cubicBezTo>
                <a:cubicBezTo>
                  <a:pt x="69864" y="12538"/>
                  <a:pt x="68710" y="8606"/>
                  <a:pt x="66400" y="6571"/>
                </a:cubicBezTo>
                <a:cubicBezTo>
                  <a:pt x="64063" y="4537"/>
                  <a:pt x="60929" y="3932"/>
                  <a:pt x="57932" y="3492"/>
                </a:cubicBezTo>
                <a:cubicBezTo>
                  <a:pt x="41793" y="962"/>
                  <a:pt x="25378" y="522"/>
                  <a:pt x="9019" y="83"/>
                </a:cubicBezTo>
                <a:cubicBezTo>
                  <a:pt x="6022" y="0"/>
                  <a:pt x="2420" y="275"/>
                  <a:pt x="908" y="3052"/>
                </a:cubicBezTo>
                <a:cubicBezTo>
                  <a:pt x="1" y="4757"/>
                  <a:pt x="193" y="6846"/>
                  <a:pt x="716" y="8688"/>
                </a:cubicBezTo>
                <a:cubicBezTo>
                  <a:pt x="2640" y="15424"/>
                  <a:pt x="8882" y="20373"/>
                  <a:pt x="15508" y="20373"/>
                </a:cubicBezTo>
                <a:cubicBezTo>
                  <a:pt x="20044" y="20373"/>
                  <a:pt x="24526" y="18284"/>
                  <a:pt x="29008" y="18944"/>
                </a:cubicBezTo>
                <a:cubicBezTo>
                  <a:pt x="32637" y="19494"/>
                  <a:pt x="35799" y="21776"/>
                  <a:pt x="38713" y="24113"/>
                </a:cubicBezTo>
                <a:cubicBezTo>
                  <a:pt x="41600" y="26450"/>
                  <a:pt x="44514" y="28979"/>
                  <a:pt x="47979" y="30162"/>
                </a:cubicBezTo>
                <a:cubicBezTo>
                  <a:pt x="51443" y="31344"/>
                  <a:pt x="55732" y="30849"/>
                  <a:pt x="58179" y="2785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15"/>
          <p:cNvSpPr/>
          <p:nvPr/>
        </p:nvSpPr>
        <p:spPr>
          <a:xfrm flipH="1">
            <a:off x="11029042" y="4972036"/>
            <a:ext cx="1795393" cy="2397953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15"/>
          <p:cNvSpPr/>
          <p:nvPr/>
        </p:nvSpPr>
        <p:spPr>
          <a:xfrm rot="-1800081">
            <a:off x="10533587" y="5721829"/>
            <a:ext cx="350783" cy="434243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15"/>
          <p:cNvSpPr/>
          <p:nvPr/>
        </p:nvSpPr>
        <p:spPr>
          <a:xfrm rot="-627969">
            <a:off x="-224306" y="5689464"/>
            <a:ext cx="2474476" cy="2116072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15"/>
          <p:cNvSpPr/>
          <p:nvPr/>
        </p:nvSpPr>
        <p:spPr>
          <a:xfrm rot="9899862">
            <a:off x="1061710" y="5424382"/>
            <a:ext cx="391340" cy="4844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894266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6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3" name="Google Shape;133;p16"/>
          <p:cNvSpPr txBox="1">
            <a:spLocks noGrp="1"/>
          </p:cNvSpPr>
          <p:nvPr>
            <p:ph type="subTitle" idx="1"/>
          </p:nvPr>
        </p:nvSpPr>
        <p:spPr>
          <a:xfrm>
            <a:off x="975633" y="3671033"/>
            <a:ext cx="3239200" cy="12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4" name="Google Shape;134;p16"/>
          <p:cNvSpPr txBox="1">
            <a:spLocks noGrp="1"/>
          </p:cNvSpPr>
          <p:nvPr>
            <p:ph type="subTitle" idx="2"/>
          </p:nvPr>
        </p:nvSpPr>
        <p:spPr>
          <a:xfrm>
            <a:off x="975633" y="3159367"/>
            <a:ext cx="32392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5" name="Google Shape;135;p16"/>
          <p:cNvSpPr txBox="1">
            <a:spLocks noGrp="1"/>
          </p:cNvSpPr>
          <p:nvPr>
            <p:ph type="subTitle" idx="3"/>
          </p:nvPr>
        </p:nvSpPr>
        <p:spPr>
          <a:xfrm>
            <a:off x="4476400" y="3671033"/>
            <a:ext cx="3239200" cy="12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6" name="Google Shape;136;p16"/>
          <p:cNvSpPr txBox="1">
            <a:spLocks noGrp="1"/>
          </p:cNvSpPr>
          <p:nvPr>
            <p:ph type="subTitle" idx="4"/>
          </p:nvPr>
        </p:nvSpPr>
        <p:spPr>
          <a:xfrm>
            <a:off x="4476400" y="3159367"/>
            <a:ext cx="32392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7" name="Google Shape;137;p16"/>
          <p:cNvSpPr txBox="1">
            <a:spLocks noGrp="1"/>
          </p:cNvSpPr>
          <p:nvPr>
            <p:ph type="subTitle" idx="5"/>
          </p:nvPr>
        </p:nvSpPr>
        <p:spPr>
          <a:xfrm>
            <a:off x="7977167" y="3671033"/>
            <a:ext cx="3239200" cy="12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8" name="Google Shape;138;p16"/>
          <p:cNvSpPr txBox="1">
            <a:spLocks noGrp="1"/>
          </p:cNvSpPr>
          <p:nvPr>
            <p:ph type="subTitle" idx="6"/>
          </p:nvPr>
        </p:nvSpPr>
        <p:spPr>
          <a:xfrm>
            <a:off x="7977167" y="3159367"/>
            <a:ext cx="32392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9" name="Google Shape;139;p16"/>
          <p:cNvSpPr/>
          <p:nvPr/>
        </p:nvSpPr>
        <p:spPr>
          <a:xfrm>
            <a:off x="766062" y="6115357"/>
            <a:ext cx="340487" cy="306707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16"/>
          <p:cNvSpPr/>
          <p:nvPr/>
        </p:nvSpPr>
        <p:spPr>
          <a:xfrm>
            <a:off x="-765434" y="5288667"/>
            <a:ext cx="1531719" cy="1808807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" name="Google Shape;141;p16"/>
          <p:cNvSpPr/>
          <p:nvPr/>
        </p:nvSpPr>
        <p:spPr>
          <a:xfrm rot="-4500097" flipH="1">
            <a:off x="10484589" y="5346026"/>
            <a:ext cx="1716652" cy="2292785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" name="Google Shape;142;p16"/>
          <p:cNvSpPr/>
          <p:nvPr/>
        </p:nvSpPr>
        <p:spPr>
          <a:xfrm rot="-1800052">
            <a:off x="11024277" y="5577367"/>
            <a:ext cx="335391" cy="415188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16"/>
          <p:cNvSpPr/>
          <p:nvPr/>
        </p:nvSpPr>
        <p:spPr>
          <a:xfrm rot="5400000">
            <a:off x="10711298" y="-950932"/>
            <a:ext cx="1531719" cy="1808807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844442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7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6" name="Google Shape;146;p17"/>
          <p:cNvSpPr txBox="1">
            <a:spLocks noGrp="1"/>
          </p:cNvSpPr>
          <p:nvPr>
            <p:ph type="subTitle" idx="1"/>
          </p:nvPr>
        </p:nvSpPr>
        <p:spPr>
          <a:xfrm>
            <a:off x="2116033" y="2624900"/>
            <a:ext cx="3487200" cy="11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7" name="Google Shape;147;p17"/>
          <p:cNvSpPr txBox="1">
            <a:spLocks noGrp="1"/>
          </p:cNvSpPr>
          <p:nvPr>
            <p:ph type="subTitle" idx="2"/>
          </p:nvPr>
        </p:nvSpPr>
        <p:spPr>
          <a:xfrm>
            <a:off x="2144833" y="2113233"/>
            <a:ext cx="34296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8" name="Google Shape;148;p17"/>
          <p:cNvSpPr txBox="1">
            <a:spLocks noGrp="1"/>
          </p:cNvSpPr>
          <p:nvPr>
            <p:ph type="subTitle" idx="3"/>
          </p:nvPr>
        </p:nvSpPr>
        <p:spPr>
          <a:xfrm>
            <a:off x="6588767" y="2624900"/>
            <a:ext cx="3487200" cy="11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9" name="Google Shape;149;p17"/>
          <p:cNvSpPr txBox="1">
            <a:spLocks noGrp="1"/>
          </p:cNvSpPr>
          <p:nvPr>
            <p:ph type="subTitle" idx="4"/>
          </p:nvPr>
        </p:nvSpPr>
        <p:spPr>
          <a:xfrm>
            <a:off x="6617567" y="2113233"/>
            <a:ext cx="34296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0" name="Google Shape;150;p17"/>
          <p:cNvSpPr txBox="1">
            <a:spLocks noGrp="1"/>
          </p:cNvSpPr>
          <p:nvPr>
            <p:ph type="subTitle" idx="5"/>
          </p:nvPr>
        </p:nvSpPr>
        <p:spPr>
          <a:xfrm>
            <a:off x="2116033" y="4974133"/>
            <a:ext cx="3487200" cy="11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1" name="Google Shape;151;p17"/>
          <p:cNvSpPr txBox="1">
            <a:spLocks noGrp="1"/>
          </p:cNvSpPr>
          <p:nvPr>
            <p:ph type="subTitle" idx="6"/>
          </p:nvPr>
        </p:nvSpPr>
        <p:spPr>
          <a:xfrm>
            <a:off x="2144833" y="4462473"/>
            <a:ext cx="34296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2" name="Google Shape;152;p17"/>
          <p:cNvSpPr txBox="1">
            <a:spLocks noGrp="1"/>
          </p:cNvSpPr>
          <p:nvPr>
            <p:ph type="subTitle" idx="7"/>
          </p:nvPr>
        </p:nvSpPr>
        <p:spPr>
          <a:xfrm>
            <a:off x="6588767" y="4974133"/>
            <a:ext cx="3487200" cy="11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3" name="Google Shape;153;p17"/>
          <p:cNvSpPr txBox="1">
            <a:spLocks noGrp="1"/>
          </p:cNvSpPr>
          <p:nvPr>
            <p:ph type="subTitle" idx="8"/>
          </p:nvPr>
        </p:nvSpPr>
        <p:spPr>
          <a:xfrm>
            <a:off x="6617567" y="4462473"/>
            <a:ext cx="34296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4" name="Google Shape;154;p17"/>
          <p:cNvSpPr/>
          <p:nvPr/>
        </p:nvSpPr>
        <p:spPr>
          <a:xfrm rot="6299903" flipH="1">
            <a:off x="10538045" y="5558292"/>
            <a:ext cx="1716652" cy="2292785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" name="Google Shape;155;p17"/>
          <p:cNvSpPr/>
          <p:nvPr/>
        </p:nvSpPr>
        <p:spPr>
          <a:xfrm flipH="1">
            <a:off x="10415468" y="230410"/>
            <a:ext cx="319637" cy="3956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6" name="Google Shape;156;p17"/>
          <p:cNvSpPr/>
          <p:nvPr/>
        </p:nvSpPr>
        <p:spPr>
          <a:xfrm flipH="1">
            <a:off x="10735122" y="-536833"/>
            <a:ext cx="1688588" cy="1476757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7" name="Google Shape;157;p17"/>
          <p:cNvSpPr/>
          <p:nvPr/>
        </p:nvSpPr>
        <p:spPr>
          <a:xfrm rot="-1800052">
            <a:off x="11818943" y="5747169"/>
            <a:ext cx="335391" cy="415188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8" name="Google Shape;158;p17"/>
          <p:cNvSpPr/>
          <p:nvPr/>
        </p:nvSpPr>
        <p:spPr>
          <a:xfrm rot="-5400000">
            <a:off x="-1216393" y="611448"/>
            <a:ext cx="2775613" cy="1146360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17"/>
          <p:cNvSpPr/>
          <p:nvPr/>
        </p:nvSpPr>
        <p:spPr>
          <a:xfrm rot="9899925">
            <a:off x="605305" y="1180170"/>
            <a:ext cx="302372" cy="374313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10958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62" name="Google Shape;162;p18"/>
          <p:cNvSpPr txBox="1">
            <a:spLocks noGrp="1"/>
          </p:cNvSpPr>
          <p:nvPr>
            <p:ph type="subTitle" idx="1"/>
          </p:nvPr>
        </p:nvSpPr>
        <p:spPr>
          <a:xfrm>
            <a:off x="975367" y="3067300"/>
            <a:ext cx="3127200" cy="8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3" name="Google Shape;163;p18"/>
          <p:cNvSpPr txBox="1">
            <a:spLocks noGrp="1"/>
          </p:cNvSpPr>
          <p:nvPr>
            <p:ph type="subTitle" idx="2"/>
          </p:nvPr>
        </p:nvSpPr>
        <p:spPr>
          <a:xfrm>
            <a:off x="975367" y="2555633"/>
            <a:ext cx="31272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4" name="Google Shape;164;p18"/>
          <p:cNvSpPr txBox="1">
            <a:spLocks noGrp="1"/>
          </p:cNvSpPr>
          <p:nvPr>
            <p:ph type="subTitle" idx="3"/>
          </p:nvPr>
        </p:nvSpPr>
        <p:spPr>
          <a:xfrm>
            <a:off x="4532416" y="3067300"/>
            <a:ext cx="3127200" cy="8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5" name="Google Shape;165;p18"/>
          <p:cNvSpPr txBox="1">
            <a:spLocks noGrp="1"/>
          </p:cNvSpPr>
          <p:nvPr>
            <p:ph type="subTitle" idx="4"/>
          </p:nvPr>
        </p:nvSpPr>
        <p:spPr>
          <a:xfrm>
            <a:off x="4532416" y="2555633"/>
            <a:ext cx="31272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6" name="Google Shape;166;p18"/>
          <p:cNvSpPr txBox="1">
            <a:spLocks noGrp="1"/>
          </p:cNvSpPr>
          <p:nvPr>
            <p:ph type="subTitle" idx="5"/>
          </p:nvPr>
        </p:nvSpPr>
        <p:spPr>
          <a:xfrm>
            <a:off x="975367" y="5271067"/>
            <a:ext cx="3127200" cy="8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7" name="Google Shape;167;p18"/>
          <p:cNvSpPr txBox="1">
            <a:spLocks noGrp="1"/>
          </p:cNvSpPr>
          <p:nvPr>
            <p:ph type="subTitle" idx="6"/>
          </p:nvPr>
        </p:nvSpPr>
        <p:spPr>
          <a:xfrm>
            <a:off x="975367" y="4759400"/>
            <a:ext cx="31272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8" name="Google Shape;168;p18"/>
          <p:cNvSpPr txBox="1">
            <a:spLocks noGrp="1"/>
          </p:cNvSpPr>
          <p:nvPr>
            <p:ph type="subTitle" idx="7"/>
          </p:nvPr>
        </p:nvSpPr>
        <p:spPr>
          <a:xfrm>
            <a:off x="4532416" y="5271067"/>
            <a:ext cx="3127200" cy="8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9" name="Google Shape;169;p18"/>
          <p:cNvSpPr txBox="1">
            <a:spLocks noGrp="1"/>
          </p:cNvSpPr>
          <p:nvPr>
            <p:ph type="subTitle" idx="8"/>
          </p:nvPr>
        </p:nvSpPr>
        <p:spPr>
          <a:xfrm>
            <a:off x="4532416" y="4759400"/>
            <a:ext cx="31272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70" name="Google Shape;170;p18"/>
          <p:cNvSpPr txBox="1">
            <a:spLocks noGrp="1"/>
          </p:cNvSpPr>
          <p:nvPr>
            <p:ph type="subTitle" idx="9"/>
          </p:nvPr>
        </p:nvSpPr>
        <p:spPr>
          <a:xfrm>
            <a:off x="8089435" y="3067300"/>
            <a:ext cx="3127200" cy="8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71" name="Google Shape;171;p18"/>
          <p:cNvSpPr txBox="1">
            <a:spLocks noGrp="1"/>
          </p:cNvSpPr>
          <p:nvPr>
            <p:ph type="subTitle" idx="13"/>
          </p:nvPr>
        </p:nvSpPr>
        <p:spPr>
          <a:xfrm>
            <a:off x="8089435" y="2555633"/>
            <a:ext cx="31272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72" name="Google Shape;172;p18"/>
          <p:cNvSpPr txBox="1">
            <a:spLocks noGrp="1"/>
          </p:cNvSpPr>
          <p:nvPr>
            <p:ph type="subTitle" idx="14"/>
          </p:nvPr>
        </p:nvSpPr>
        <p:spPr>
          <a:xfrm>
            <a:off x="8089435" y="5271067"/>
            <a:ext cx="3127200" cy="8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73" name="Google Shape;173;p18"/>
          <p:cNvSpPr txBox="1">
            <a:spLocks noGrp="1"/>
          </p:cNvSpPr>
          <p:nvPr>
            <p:ph type="subTitle" idx="15"/>
          </p:nvPr>
        </p:nvSpPr>
        <p:spPr>
          <a:xfrm>
            <a:off x="8089435" y="4759400"/>
            <a:ext cx="3127200" cy="7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solidFill>
                  <a:srgbClr val="191919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Baloo Tammudu 2"/>
              <a:buNone/>
              <a:defRPr sz="3200" b="1"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74" name="Google Shape;174;p18"/>
          <p:cNvSpPr/>
          <p:nvPr/>
        </p:nvSpPr>
        <p:spPr>
          <a:xfrm>
            <a:off x="9293322" y="-231814"/>
            <a:ext cx="3078857" cy="12716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" name="Google Shape;175;p18"/>
          <p:cNvSpPr/>
          <p:nvPr/>
        </p:nvSpPr>
        <p:spPr>
          <a:xfrm>
            <a:off x="1532607" y="191276"/>
            <a:ext cx="319637" cy="3956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" name="Google Shape;176;p18"/>
          <p:cNvSpPr/>
          <p:nvPr/>
        </p:nvSpPr>
        <p:spPr>
          <a:xfrm>
            <a:off x="-155998" y="-575967"/>
            <a:ext cx="1688588" cy="1476757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7" name="Google Shape;177;p18"/>
          <p:cNvSpPr/>
          <p:nvPr/>
        </p:nvSpPr>
        <p:spPr>
          <a:xfrm rot="-6300124">
            <a:off x="10462376" y="845378"/>
            <a:ext cx="335389" cy="4151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657180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9"/>
          <p:cNvSpPr txBox="1">
            <a:spLocks noGrp="1"/>
          </p:cNvSpPr>
          <p:nvPr>
            <p:ph type="title"/>
          </p:nvPr>
        </p:nvSpPr>
        <p:spPr>
          <a:xfrm>
            <a:off x="2525000" y="3898333"/>
            <a:ext cx="714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0" name="Google Shape;180;p19"/>
          <p:cNvSpPr txBox="1">
            <a:spLocks noGrp="1"/>
          </p:cNvSpPr>
          <p:nvPr>
            <p:ph type="subTitle" idx="1"/>
          </p:nvPr>
        </p:nvSpPr>
        <p:spPr>
          <a:xfrm>
            <a:off x="2525000" y="2196067"/>
            <a:ext cx="7142000" cy="17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 sz="2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1" name="Google Shape;181;p19"/>
          <p:cNvSpPr/>
          <p:nvPr/>
        </p:nvSpPr>
        <p:spPr>
          <a:xfrm flipH="1">
            <a:off x="-830397" y="4096907"/>
            <a:ext cx="2380065" cy="3178851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19"/>
          <p:cNvSpPr/>
          <p:nvPr/>
        </p:nvSpPr>
        <p:spPr>
          <a:xfrm rot="6299943">
            <a:off x="945461" y="4949857"/>
            <a:ext cx="574495" cy="711180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" name="Google Shape;183;p19"/>
          <p:cNvSpPr/>
          <p:nvPr/>
        </p:nvSpPr>
        <p:spPr>
          <a:xfrm flipH="1">
            <a:off x="10918870" y="806110"/>
            <a:ext cx="546133" cy="492053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19"/>
          <p:cNvSpPr/>
          <p:nvPr/>
        </p:nvSpPr>
        <p:spPr>
          <a:xfrm flipH="1">
            <a:off x="9963540" y="-1906700"/>
            <a:ext cx="2456841" cy="2901893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104959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0"/>
          <p:cNvSpPr txBox="1">
            <a:spLocks noGrp="1"/>
          </p:cNvSpPr>
          <p:nvPr>
            <p:ph type="title"/>
          </p:nvPr>
        </p:nvSpPr>
        <p:spPr>
          <a:xfrm>
            <a:off x="4203000" y="1903004"/>
            <a:ext cx="3786000" cy="157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96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7" name="Google Shape;187;p20"/>
          <p:cNvSpPr txBox="1">
            <a:spLocks noGrp="1"/>
          </p:cNvSpPr>
          <p:nvPr>
            <p:ph type="subTitle" idx="1"/>
          </p:nvPr>
        </p:nvSpPr>
        <p:spPr>
          <a:xfrm>
            <a:off x="3160400" y="4087384"/>
            <a:ext cx="5871200" cy="8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8" name="Google Shape;188;p20"/>
          <p:cNvSpPr/>
          <p:nvPr/>
        </p:nvSpPr>
        <p:spPr>
          <a:xfrm rot="-10067203" flipH="1">
            <a:off x="2531632" y="299836"/>
            <a:ext cx="539408" cy="66774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9" name="Google Shape;189;p20"/>
          <p:cNvSpPr/>
          <p:nvPr/>
        </p:nvSpPr>
        <p:spPr>
          <a:xfrm flipH="1">
            <a:off x="-392176" y="-1059367"/>
            <a:ext cx="2849573" cy="2492099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0" name="Google Shape;190;p20"/>
          <p:cNvSpPr/>
          <p:nvPr/>
        </p:nvSpPr>
        <p:spPr>
          <a:xfrm rot="10800000" flipH="1">
            <a:off x="8776465" y="5540529"/>
            <a:ext cx="3872299" cy="15993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1" name="Google Shape;191;p20"/>
          <p:cNvSpPr/>
          <p:nvPr/>
        </p:nvSpPr>
        <p:spPr>
          <a:xfrm rot="-4499719" flipH="1">
            <a:off x="10143768" y="5206141"/>
            <a:ext cx="651505" cy="806551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7650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445233" y="3172600"/>
            <a:ext cx="5301600" cy="20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4674433" y="1171800"/>
            <a:ext cx="2843200" cy="169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5" name="Google Shape;25;p3"/>
          <p:cNvSpPr txBox="1">
            <a:spLocks noGrp="1"/>
          </p:cNvSpPr>
          <p:nvPr>
            <p:ph type="subTitle" idx="1"/>
          </p:nvPr>
        </p:nvSpPr>
        <p:spPr>
          <a:xfrm>
            <a:off x="2910700" y="5225800"/>
            <a:ext cx="6370800" cy="5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6" name="Google Shape;26;p3"/>
          <p:cNvSpPr/>
          <p:nvPr/>
        </p:nvSpPr>
        <p:spPr>
          <a:xfrm rot="10800000">
            <a:off x="-290778" y="5839666"/>
            <a:ext cx="3078857" cy="12716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3"/>
          <p:cNvSpPr/>
          <p:nvPr/>
        </p:nvSpPr>
        <p:spPr>
          <a:xfrm>
            <a:off x="1350035" y="299881"/>
            <a:ext cx="446411" cy="402228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3"/>
          <p:cNvSpPr/>
          <p:nvPr/>
        </p:nvSpPr>
        <p:spPr>
          <a:xfrm>
            <a:off x="-210798" y="717302"/>
            <a:ext cx="2120593" cy="1813421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3"/>
          <p:cNvSpPr/>
          <p:nvPr/>
        </p:nvSpPr>
        <p:spPr>
          <a:xfrm>
            <a:off x="-658099" y="-784133"/>
            <a:ext cx="2008225" cy="2372148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" name="Google Shape;30;p3"/>
          <p:cNvSpPr/>
          <p:nvPr/>
        </p:nvSpPr>
        <p:spPr>
          <a:xfrm rot="4499876">
            <a:off x="1283635" y="5715358"/>
            <a:ext cx="335389" cy="4151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3"/>
          <p:cNvSpPr/>
          <p:nvPr/>
        </p:nvSpPr>
        <p:spPr>
          <a:xfrm flipH="1">
            <a:off x="11013690" y="4494770"/>
            <a:ext cx="1918079" cy="2561813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3"/>
          <p:cNvSpPr/>
          <p:nvPr/>
        </p:nvSpPr>
        <p:spPr>
          <a:xfrm rot="-10027717">
            <a:off x="9927833" y="346744"/>
            <a:ext cx="375384" cy="464696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" name="Google Shape;33;p3"/>
          <p:cNvSpPr/>
          <p:nvPr/>
        </p:nvSpPr>
        <p:spPr>
          <a:xfrm rot="10800000">
            <a:off x="10388089" y="-465218"/>
            <a:ext cx="1983095" cy="1734319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3"/>
          <p:cNvSpPr/>
          <p:nvPr/>
        </p:nvSpPr>
        <p:spPr>
          <a:xfrm rot="-1800135">
            <a:off x="10979830" y="6240947"/>
            <a:ext cx="374751" cy="463912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338900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1"/>
          <p:cNvSpPr txBox="1">
            <a:spLocks noGrp="1"/>
          </p:cNvSpPr>
          <p:nvPr>
            <p:ph type="title"/>
          </p:nvPr>
        </p:nvSpPr>
        <p:spPr>
          <a:xfrm>
            <a:off x="950967" y="2121800"/>
            <a:ext cx="4653200" cy="150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94" name="Google Shape;194;p21"/>
          <p:cNvSpPr txBox="1">
            <a:spLocks noGrp="1"/>
          </p:cNvSpPr>
          <p:nvPr>
            <p:ph type="subTitle" idx="1"/>
          </p:nvPr>
        </p:nvSpPr>
        <p:spPr>
          <a:xfrm>
            <a:off x="950967" y="3621800"/>
            <a:ext cx="4653200" cy="11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95" name="Google Shape;195;p21"/>
          <p:cNvSpPr/>
          <p:nvPr/>
        </p:nvSpPr>
        <p:spPr>
          <a:xfrm>
            <a:off x="-145269" y="-350867"/>
            <a:ext cx="3770348" cy="1557197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6" name="Google Shape;196;p21"/>
          <p:cNvSpPr/>
          <p:nvPr/>
        </p:nvSpPr>
        <p:spPr>
          <a:xfrm>
            <a:off x="-569266" y="5688898"/>
            <a:ext cx="2573388" cy="2200661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7" name="Google Shape;197;p21"/>
          <p:cNvSpPr/>
          <p:nvPr/>
        </p:nvSpPr>
        <p:spPr>
          <a:xfrm rot="-6300184">
            <a:off x="1286325" y="968249"/>
            <a:ext cx="410716" cy="508436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8" name="Google Shape;198;p21"/>
          <p:cNvSpPr/>
          <p:nvPr/>
        </p:nvSpPr>
        <p:spPr>
          <a:xfrm>
            <a:off x="935628" y="5491432"/>
            <a:ext cx="541728" cy="488121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13266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2"/>
          <p:cNvSpPr txBox="1">
            <a:spLocks noGrp="1"/>
          </p:cNvSpPr>
          <p:nvPr>
            <p:ph type="subTitle" idx="1"/>
          </p:nvPr>
        </p:nvSpPr>
        <p:spPr>
          <a:xfrm>
            <a:off x="1401851" y="2792200"/>
            <a:ext cx="4352800" cy="147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01" name="Google Shape;201;p22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2" name="Google Shape;202;p22"/>
          <p:cNvSpPr/>
          <p:nvPr/>
        </p:nvSpPr>
        <p:spPr>
          <a:xfrm rot="10800000">
            <a:off x="-471445" y="5800249"/>
            <a:ext cx="3078857" cy="12716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3" name="Google Shape;203;p22"/>
          <p:cNvSpPr/>
          <p:nvPr/>
        </p:nvSpPr>
        <p:spPr>
          <a:xfrm rot="4499876">
            <a:off x="1102968" y="5579474"/>
            <a:ext cx="335389" cy="4151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4" name="Google Shape;204;p22"/>
          <p:cNvSpPr/>
          <p:nvPr/>
        </p:nvSpPr>
        <p:spPr>
          <a:xfrm flipH="1">
            <a:off x="11274656" y="-117782"/>
            <a:ext cx="1716637" cy="2292767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5" name="Google Shape;205;p22"/>
          <p:cNvSpPr/>
          <p:nvPr/>
        </p:nvSpPr>
        <p:spPr>
          <a:xfrm rot="-1800052">
            <a:off x="11036743" y="335235"/>
            <a:ext cx="335391" cy="415188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4064207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3"/>
          <p:cNvSpPr txBox="1">
            <a:spLocks noGrp="1"/>
          </p:cNvSpPr>
          <p:nvPr>
            <p:ph type="subTitle" idx="1"/>
          </p:nvPr>
        </p:nvSpPr>
        <p:spPr>
          <a:xfrm>
            <a:off x="5775867" y="3097000"/>
            <a:ext cx="4352800" cy="147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08" name="Google Shape;208;p23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9" name="Google Shape;209;p23"/>
          <p:cNvSpPr/>
          <p:nvPr/>
        </p:nvSpPr>
        <p:spPr>
          <a:xfrm rot="10800000">
            <a:off x="9612378" y="5760677"/>
            <a:ext cx="3144391" cy="1410689"/>
          </a:xfrm>
          <a:custGeom>
            <a:avLst/>
            <a:gdLst/>
            <a:ahLst/>
            <a:cxnLst/>
            <a:rect l="l" t="t" r="r" b="b"/>
            <a:pathLst>
              <a:path w="69865" h="31344" extrusionOk="0">
                <a:moveTo>
                  <a:pt x="58179" y="27852"/>
                </a:moveTo>
                <a:cubicBezTo>
                  <a:pt x="60159" y="25377"/>
                  <a:pt x="60544" y="21748"/>
                  <a:pt x="62743" y="19494"/>
                </a:cubicBezTo>
                <a:cubicBezTo>
                  <a:pt x="64365" y="17817"/>
                  <a:pt x="66757" y="17129"/>
                  <a:pt x="68077" y="15205"/>
                </a:cubicBezTo>
                <a:cubicBezTo>
                  <a:pt x="69864" y="12538"/>
                  <a:pt x="68710" y="8606"/>
                  <a:pt x="66400" y="6571"/>
                </a:cubicBezTo>
                <a:cubicBezTo>
                  <a:pt x="64063" y="4537"/>
                  <a:pt x="60929" y="3932"/>
                  <a:pt x="57932" y="3492"/>
                </a:cubicBezTo>
                <a:cubicBezTo>
                  <a:pt x="41793" y="962"/>
                  <a:pt x="25378" y="522"/>
                  <a:pt x="9019" y="83"/>
                </a:cubicBezTo>
                <a:cubicBezTo>
                  <a:pt x="6022" y="0"/>
                  <a:pt x="2420" y="275"/>
                  <a:pt x="908" y="3052"/>
                </a:cubicBezTo>
                <a:cubicBezTo>
                  <a:pt x="1" y="4757"/>
                  <a:pt x="193" y="6846"/>
                  <a:pt x="716" y="8688"/>
                </a:cubicBezTo>
                <a:cubicBezTo>
                  <a:pt x="2640" y="15424"/>
                  <a:pt x="8882" y="20373"/>
                  <a:pt x="15508" y="20373"/>
                </a:cubicBezTo>
                <a:cubicBezTo>
                  <a:pt x="20044" y="20373"/>
                  <a:pt x="24526" y="18284"/>
                  <a:pt x="29008" y="18944"/>
                </a:cubicBezTo>
                <a:cubicBezTo>
                  <a:pt x="32637" y="19494"/>
                  <a:pt x="35799" y="21776"/>
                  <a:pt x="38713" y="24113"/>
                </a:cubicBezTo>
                <a:cubicBezTo>
                  <a:pt x="41600" y="26450"/>
                  <a:pt x="44514" y="28979"/>
                  <a:pt x="47979" y="30162"/>
                </a:cubicBezTo>
                <a:cubicBezTo>
                  <a:pt x="51443" y="31344"/>
                  <a:pt x="55732" y="30849"/>
                  <a:pt x="58179" y="2785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0" name="Google Shape;210;p23"/>
          <p:cNvSpPr/>
          <p:nvPr/>
        </p:nvSpPr>
        <p:spPr>
          <a:xfrm rot="-3667267">
            <a:off x="11325077" y="5676476"/>
            <a:ext cx="335388" cy="415184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1" name="Google Shape;211;p23"/>
          <p:cNvSpPr/>
          <p:nvPr/>
        </p:nvSpPr>
        <p:spPr>
          <a:xfrm>
            <a:off x="10824836" y="-498748"/>
            <a:ext cx="2120593" cy="1813421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8336572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4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4" name="Google Shape;214;p24"/>
          <p:cNvSpPr txBox="1">
            <a:spLocks noGrp="1"/>
          </p:cNvSpPr>
          <p:nvPr>
            <p:ph type="subTitle" idx="1"/>
          </p:nvPr>
        </p:nvSpPr>
        <p:spPr>
          <a:xfrm>
            <a:off x="3035984" y="2995400"/>
            <a:ext cx="4352800" cy="147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15" name="Google Shape;215;p24"/>
          <p:cNvSpPr/>
          <p:nvPr/>
        </p:nvSpPr>
        <p:spPr>
          <a:xfrm flipH="1">
            <a:off x="9355489" y="-185831"/>
            <a:ext cx="3078857" cy="12716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6" name="Google Shape;216;p24"/>
          <p:cNvSpPr/>
          <p:nvPr/>
        </p:nvSpPr>
        <p:spPr>
          <a:xfrm rot="6300124" flipH="1">
            <a:off x="10929902" y="891361"/>
            <a:ext cx="335389" cy="4151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7" name="Google Shape;217;p24"/>
          <p:cNvSpPr/>
          <p:nvPr/>
        </p:nvSpPr>
        <p:spPr>
          <a:xfrm>
            <a:off x="1185991" y="5294597"/>
            <a:ext cx="414148" cy="373156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8" name="Google Shape;218;p24"/>
          <p:cNvSpPr/>
          <p:nvPr/>
        </p:nvSpPr>
        <p:spPr>
          <a:xfrm>
            <a:off x="-830863" y="5681848"/>
            <a:ext cx="1967337" cy="1682352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9" name="Google Shape;219;p24"/>
          <p:cNvSpPr/>
          <p:nvPr/>
        </p:nvSpPr>
        <p:spPr>
          <a:xfrm>
            <a:off x="-676989" y="4288933"/>
            <a:ext cx="1863089" cy="2200696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9582967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5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2" name="Google Shape;222;p25"/>
          <p:cNvSpPr/>
          <p:nvPr/>
        </p:nvSpPr>
        <p:spPr>
          <a:xfrm rot="5400000">
            <a:off x="593298" y="452639"/>
            <a:ext cx="319637" cy="3956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3" name="Google Shape;223;p25"/>
          <p:cNvSpPr/>
          <p:nvPr/>
        </p:nvSpPr>
        <p:spPr>
          <a:xfrm rot="5400000">
            <a:off x="-763371" y="-87893"/>
            <a:ext cx="1688588" cy="1476757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4" name="Google Shape;224;p25"/>
          <p:cNvSpPr/>
          <p:nvPr/>
        </p:nvSpPr>
        <p:spPr>
          <a:xfrm rot="1406454" flipH="1">
            <a:off x="11441175" y="5217543"/>
            <a:ext cx="1249013" cy="1349628"/>
          </a:xfrm>
          <a:custGeom>
            <a:avLst/>
            <a:gdLst/>
            <a:ahLst/>
            <a:cxnLst/>
            <a:rect l="l" t="t" r="r" b="b"/>
            <a:pathLst>
              <a:path w="31427" h="33956" extrusionOk="0">
                <a:moveTo>
                  <a:pt x="7561" y="6021"/>
                </a:moveTo>
                <a:cubicBezTo>
                  <a:pt x="4014" y="10806"/>
                  <a:pt x="0" y="24580"/>
                  <a:pt x="12153" y="33956"/>
                </a:cubicBezTo>
                <a:lnTo>
                  <a:pt x="12153" y="33956"/>
                </a:lnTo>
                <a:cubicBezTo>
                  <a:pt x="12840" y="29557"/>
                  <a:pt x="16442" y="26505"/>
                  <a:pt x="20566" y="24828"/>
                </a:cubicBezTo>
                <a:cubicBezTo>
                  <a:pt x="20923" y="24718"/>
                  <a:pt x="21281" y="24580"/>
                  <a:pt x="21638" y="24443"/>
                </a:cubicBezTo>
                <a:lnTo>
                  <a:pt x="21666" y="24443"/>
                </a:lnTo>
                <a:lnTo>
                  <a:pt x="21666" y="24443"/>
                </a:lnTo>
                <a:cubicBezTo>
                  <a:pt x="30134" y="20759"/>
                  <a:pt x="31426" y="9321"/>
                  <a:pt x="24003" y="3849"/>
                </a:cubicBezTo>
                <a:cubicBezTo>
                  <a:pt x="18806" y="0"/>
                  <a:pt x="11355" y="853"/>
                  <a:pt x="7561" y="602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5" name="Google Shape;225;p25"/>
          <p:cNvSpPr/>
          <p:nvPr/>
        </p:nvSpPr>
        <p:spPr>
          <a:xfrm rot="9899836">
            <a:off x="11367160" y="6113037"/>
            <a:ext cx="388979" cy="481561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5312631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6"/>
          <p:cNvSpPr txBox="1">
            <a:spLocks noGrp="1"/>
          </p:cNvSpPr>
          <p:nvPr>
            <p:ph type="subTitle" idx="1"/>
          </p:nvPr>
        </p:nvSpPr>
        <p:spPr>
          <a:xfrm>
            <a:off x="3379080" y="1653053"/>
            <a:ext cx="5434000" cy="7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28" name="Google Shape;228;p26"/>
          <p:cNvSpPr txBox="1">
            <a:spLocks noGrp="1"/>
          </p:cNvSpPr>
          <p:nvPr>
            <p:ph type="title" hasCustomPrompt="1"/>
          </p:nvPr>
        </p:nvSpPr>
        <p:spPr>
          <a:xfrm>
            <a:off x="3379000" y="719333"/>
            <a:ext cx="5434000" cy="9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29" name="Google Shape;229;p26"/>
          <p:cNvSpPr txBox="1">
            <a:spLocks noGrp="1"/>
          </p:cNvSpPr>
          <p:nvPr>
            <p:ph type="subTitle" idx="2"/>
          </p:nvPr>
        </p:nvSpPr>
        <p:spPr>
          <a:xfrm>
            <a:off x="3379080" y="3500277"/>
            <a:ext cx="5434000" cy="7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30" name="Google Shape;230;p26"/>
          <p:cNvSpPr txBox="1">
            <a:spLocks noGrp="1"/>
          </p:cNvSpPr>
          <p:nvPr>
            <p:ph type="title" idx="3" hasCustomPrompt="1"/>
          </p:nvPr>
        </p:nvSpPr>
        <p:spPr>
          <a:xfrm>
            <a:off x="3379000" y="2566557"/>
            <a:ext cx="5434000" cy="9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31" name="Google Shape;231;p26"/>
          <p:cNvSpPr txBox="1">
            <a:spLocks noGrp="1"/>
          </p:cNvSpPr>
          <p:nvPr>
            <p:ph type="subTitle" idx="4"/>
          </p:nvPr>
        </p:nvSpPr>
        <p:spPr>
          <a:xfrm>
            <a:off x="3379080" y="5347503"/>
            <a:ext cx="5434000" cy="7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Anaheim"/>
                <a:ea typeface="Anaheim"/>
                <a:cs typeface="Anaheim"/>
                <a:sym typeface="Anahe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32" name="Google Shape;232;p26"/>
          <p:cNvSpPr txBox="1">
            <a:spLocks noGrp="1"/>
          </p:cNvSpPr>
          <p:nvPr>
            <p:ph type="title" idx="5" hasCustomPrompt="1"/>
          </p:nvPr>
        </p:nvSpPr>
        <p:spPr>
          <a:xfrm>
            <a:off x="3379000" y="4413783"/>
            <a:ext cx="5434000" cy="9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233" name="Google Shape;233;p26"/>
          <p:cNvSpPr/>
          <p:nvPr/>
        </p:nvSpPr>
        <p:spPr>
          <a:xfrm rot="10800000">
            <a:off x="10962319" y="5226551"/>
            <a:ext cx="494579" cy="445635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4" name="Google Shape;234;p26"/>
          <p:cNvSpPr/>
          <p:nvPr/>
        </p:nvSpPr>
        <p:spPr>
          <a:xfrm rot="10800000">
            <a:off x="10690390" y="5353519"/>
            <a:ext cx="2349412" cy="2009112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5" name="Google Shape;235;p26"/>
          <p:cNvSpPr/>
          <p:nvPr/>
        </p:nvSpPr>
        <p:spPr>
          <a:xfrm rot="10800000" flipH="1">
            <a:off x="-687167" y="-239263"/>
            <a:ext cx="1934053" cy="2583363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6" name="Google Shape;236;p26"/>
          <p:cNvSpPr/>
          <p:nvPr/>
        </p:nvSpPr>
        <p:spPr>
          <a:xfrm rot="10800000">
            <a:off x="405871" y="5028686"/>
            <a:ext cx="381684" cy="47249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7" name="Google Shape;237;p26"/>
          <p:cNvSpPr/>
          <p:nvPr/>
        </p:nvSpPr>
        <p:spPr>
          <a:xfrm rot="10800000">
            <a:off x="-564148" y="5274350"/>
            <a:ext cx="2016371" cy="1763420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8" name="Google Shape;238;p26"/>
          <p:cNvSpPr/>
          <p:nvPr/>
        </p:nvSpPr>
        <p:spPr>
          <a:xfrm rot="8999958">
            <a:off x="919928" y="63149"/>
            <a:ext cx="377872" cy="467776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9" name="Google Shape;239;p26"/>
          <p:cNvSpPr/>
          <p:nvPr/>
        </p:nvSpPr>
        <p:spPr>
          <a:xfrm rot="5400000">
            <a:off x="10153330" y="612631"/>
            <a:ext cx="3078857" cy="12716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0" name="Google Shape;240;p26"/>
          <p:cNvSpPr/>
          <p:nvPr/>
        </p:nvSpPr>
        <p:spPr>
          <a:xfrm rot="-900124">
            <a:off x="11272280" y="2554994"/>
            <a:ext cx="335389" cy="4151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4276078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7"/>
          <p:cNvSpPr txBox="1">
            <a:spLocks noGrp="1"/>
          </p:cNvSpPr>
          <p:nvPr>
            <p:ph type="title"/>
          </p:nvPr>
        </p:nvSpPr>
        <p:spPr>
          <a:xfrm>
            <a:off x="4931600" y="2174767"/>
            <a:ext cx="5836000" cy="20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3" name="Google Shape;243;p27"/>
          <p:cNvSpPr txBox="1">
            <a:spLocks noGrp="1"/>
          </p:cNvSpPr>
          <p:nvPr>
            <p:ph type="title" idx="2" hasCustomPrompt="1"/>
          </p:nvPr>
        </p:nvSpPr>
        <p:spPr>
          <a:xfrm>
            <a:off x="1580400" y="2176300"/>
            <a:ext cx="2843200" cy="260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44" name="Google Shape;244;p27"/>
          <p:cNvSpPr txBox="1">
            <a:spLocks noGrp="1"/>
          </p:cNvSpPr>
          <p:nvPr>
            <p:ph type="subTitle" idx="1"/>
          </p:nvPr>
        </p:nvSpPr>
        <p:spPr>
          <a:xfrm>
            <a:off x="4931600" y="4227967"/>
            <a:ext cx="5984800" cy="5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45" name="Google Shape;245;p27"/>
          <p:cNvSpPr/>
          <p:nvPr/>
        </p:nvSpPr>
        <p:spPr>
          <a:xfrm flipH="1">
            <a:off x="10534524" y="-562467"/>
            <a:ext cx="2659941" cy="3552657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" name="Google Shape;246;p27"/>
          <p:cNvSpPr/>
          <p:nvPr/>
        </p:nvSpPr>
        <p:spPr>
          <a:xfrm rot="-4032480">
            <a:off x="10268283" y="215802"/>
            <a:ext cx="519700" cy="643313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7" name="Google Shape;247;p27"/>
          <p:cNvSpPr/>
          <p:nvPr/>
        </p:nvSpPr>
        <p:spPr>
          <a:xfrm rot="10800000">
            <a:off x="8566215" y="5510728"/>
            <a:ext cx="3884815" cy="1604473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8" name="Google Shape;248;p27"/>
          <p:cNvSpPr/>
          <p:nvPr/>
        </p:nvSpPr>
        <p:spPr>
          <a:xfrm rot="4499726">
            <a:off x="10474504" y="5328403"/>
            <a:ext cx="541965" cy="670939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3224849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8"/>
          <p:cNvSpPr txBox="1">
            <a:spLocks noGrp="1"/>
          </p:cNvSpPr>
          <p:nvPr>
            <p:ph type="title"/>
          </p:nvPr>
        </p:nvSpPr>
        <p:spPr>
          <a:xfrm flipH="1">
            <a:off x="1396100" y="2174767"/>
            <a:ext cx="5836000" cy="20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64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1" name="Google Shape;251;p28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7740100" y="2176300"/>
            <a:ext cx="2843200" cy="260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52" name="Google Shape;252;p28"/>
          <p:cNvSpPr txBox="1">
            <a:spLocks noGrp="1"/>
          </p:cNvSpPr>
          <p:nvPr>
            <p:ph type="subTitle" idx="1"/>
          </p:nvPr>
        </p:nvSpPr>
        <p:spPr>
          <a:xfrm flipH="1">
            <a:off x="1247300" y="4227967"/>
            <a:ext cx="5984800" cy="5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53" name="Google Shape;253;p28"/>
          <p:cNvSpPr/>
          <p:nvPr/>
        </p:nvSpPr>
        <p:spPr>
          <a:xfrm>
            <a:off x="2064495" y="117020"/>
            <a:ext cx="506733" cy="456587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4" name="Google Shape;254;p28"/>
          <p:cNvSpPr/>
          <p:nvPr/>
        </p:nvSpPr>
        <p:spPr>
          <a:xfrm rot="-6300091">
            <a:off x="-225768" y="-578213"/>
            <a:ext cx="2279677" cy="2692829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5" name="Google Shape;255;p28"/>
          <p:cNvSpPr/>
          <p:nvPr/>
        </p:nvSpPr>
        <p:spPr>
          <a:xfrm rot="-5400000">
            <a:off x="-1249514" y="4743894"/>
            <a:ext cx="3306487" cy="136572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6" name="Google Shape;256;p28"/>
          <p:cNvSpPr/>
          <p:nvPr/>
        </p:nvSpPr>
        <p:spPr>
          <a:xfrm rot="9899963">
            <a:off x="864551" y="5352110"/>
            <a:ext cx="472269" cy="584561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0053288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Section header 3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9"/>
          <p:cNvSpPr txBox="1">
            <a:spLocks noGrp="1"/>
          </p:cNvSpPr>
          <p:nvPr>
            <p:ph type="title"/>
          </p:nvPr>
        </p:nvSpPr>
        <p:spPr>
          <a:xfrm>
            <a:off x="3445233" y="828951"/>
            <a:ext cx="5301600" cy="20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9" name="Google Shape;259;p29"/>
          <p:cNvSpPr txBox="1">
            <a:spLocks noGrp="1"/>
          </p:cNvSpPr>
          <p:nvPr>
            <p:ph type="title" idx="2" hasCustomPrompt="1"/>
          </p:nvPr>
        </p:nvSpPr>
        <p:spPr>
          <a:xfrm>
            <a:off x="4674433" y="3900184"/>
            <a:ext cx="2843200" cy="169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60" name="Google Shape;260;p29"/>
          <p:cNvSpPr txBox="1">
            <a:spLocks noGrp="1"/>
          </p:cNvSpPr>
          <p:nvPr>
            <p:ph type="subTitle" idx="1"/>
          </p:nvPr>
        </p:nvSpPr>
        <p:spPr>
          <a:xfrm>
            <a:off x="2910700" y="2882151"/>
            <a:ext cx="6370800" cy="5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61" name="Google Shape;261;p29"/>
          <p:cNvSpPr/>
          <p:nvPr/>
        </p:nvSpPr>
        <p:spPr>
          <a:xfrm rot="5400000" flipH="1">
            <a:off x="9564224" y="6126045"/>
            <a:ext cx="2963549" cy="2591776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2" name="Google Shape;262;p29"/>
          <p:cNvSpPr/>
          <p:nvPr/>
        </p:nvSpPr>
        <p:spPr>
          <a:xfrm rot="-5400000" flipH="1">
            <a:off x="-1260281" y="486948"/>
            <a:ext cx="3342991" cy="1380693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3" name="Google Shape;263;p29"/>
          <p:cNvSpPr/>
          <p:nvPr/>
        </p:nvSpPr>
        <p:spPr>
          <a:xfrm rot="10800000" flipH="1">
            <a:off x="43031" y="5679883"/>
            <a:ext cx="536508" cy="483416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4" name="Google Shape;264;p29"/>
          <p:cNvSpPr/>
          <p:nvPr/>
        </p:nvSpPr>
        <p:spPr>
          <a:xfrm rot="10800000" flipH="1">
            <a:off x="-150033" y="5393140"/>
            <a:ext cx="2432919" cy="2080529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5" name="Google Shape;265;p29"/>
          <p:cNvSpPr/>
          <p:nvPr/>
        </p:nvSpPr>
        <p:spPr>
          <a:xfrm rot="7200120" flipH="1">
            <a:off x="9124516" y="6003958"/>
            <a:ext cx="516427" cy="639277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6" name="Google Shape;266;p29"/>
          <p:cNvSpPr/>
          <p:nvPr/>
        </p:nvSpPr>
        <p:spPr>
          <a:xfrm rot="900183" flipH="1">
            <a:off x="887803" y="674864"/>
            <a:ext cx="456208" cy="564823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7" name="Google Shape;267;p29"/>
          <p:cNvSpPr/>
          <p:nvPr/>
        </p:nvSpPr>
        <p:spPr>
          <a:xfrm rot="-6299854">
            <a:off x="10246833" y="-918315"/>
            <a:ext cx="1898232" cy="2535307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8" name="Google Shape;268;p29"/>
          <p:cNvSpPr/>
          <p:nvPr/>
        </p:nvSpPr>
        <p:spPr>
          <a:xfrm rot="6299748" flipH="1">
            <a:off x="10795669" y="773115"/>
            <a:ext cx="500643" cy="619757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3416281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0"/>
          <p:cNvSpPr txBox="1">
            <a:spLocks noGrp="1"/>
          </p:cNvSpPr>
          <p:nvPr>
            <p:ph type="ctrTitle"/>
          </p:nvPr>
        </p:nvSpPr>
        <p:spPr>
          <a:xfrm>
            <a:off x="3885767" y="949717"/>
            <a:ext cx="4420800" cy="110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1" name="Google Shape;271;p30"/>
          <p:cNvSpPr txBox="1">
            <a:spLocks noGrp="1"/>
          </p:cNvSpPr>
          <p:nvPr>
            <p:ph type="subTitle" idx="1"/>
          </p:nvPr>
        </p:nvSpPr>
        <p:spPr>
          <a:xfrm>
            <a:off x="3885767" y="2053451"/>
            <a:ext cx="4420800" cy="16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72" name="Google Shape;272;p30"/>
          <p:cNvSpPr/>
          <p:nvPr/>
        </p:nvSpPr>
        <p:spPr>
          <a:xfrm rot="10800000" flipH="1">
            <a:off x="495155" y="5914105"/>
            <a:ext cx="2502564" cy="1122743"/>
          </a:xfrm>
          <a:custGeom>
            <a:avLst/>
            <a:gdLst/>
            <a:ahLst/>
            <a:cxnLst/>
            <a:rect l="l" t="t" r="r" b="b"/>
            <a:pathLst>
              <a:path w="69865" h="31344" extrusionOk="0">
                <a:moveTo>
                  <a:pt x="58179" y="27852"/>
                </a:moveTo>
                <a:cubicBezTo>
                  <a:pt x="60159" y="25377"/>
                  <a:pt x="60544" y="21748"/>
                  <a:pt x="62743" y="19494"/>
                </a:cubicBezTo>
                <a:cubicBezTo>
                  <a:pt x="64365" y="17817"/>
                  <a:pt x="66757" y="17129"/>
                  <a:pt x="68077" y="15205"/>
                </a:cubicBezTo>
                <a:cubicBezTo>
                  <a:pt x="69864" y="12538"/>
                  <a:pt x="68710" y="8606"/>
                  <a:pt x="66400" y="6571"/>
                </a:cubicBezTo>
                <a:cubicBezTo>
                  <a:pt x="64063" y="4537"/>
                  <a:pt x="60929" y="3932"/>
                  <a:pt x="57932" y="3492"/>
                </a:cubicBezTo>
                <a:cubicBezTo>
                  <a:pt x="41793" y="962"/>
                  <a:pt x="25378" y="522"/>
                  <a:pt x="9019" y="83"/>
                </a:cubicBezTo>
                <a:cubicBezTo>
                  <a:pt x="6022" y="0"/>
                  <a:pt x="2420" y="275"/>
                  <a:pt x="908" y="3052"/>
                </a:cubicBezTo>
                <a:cubicBezTo>
                  <a:pt x="1" y="4757"/>
                  <a:pt x="193" y="6846"/>
                  <a:pt x="716" y="8688"/>
                </a:cubicBezTo>
                <a:cubicBezTo>
                  <a:pt x="2640" y="15424"/>
                  <a:pt x="8882" y="20373"/>
                  <a:pt x="15508" y="20373"/>
                </a:cubicBezTo>
                <a:cubicBezTo>
                  <a:pt x="20044" y="20373"/>
                  <a:pt x="24526" y="18284"/>
                  <a:pt x="29008" y="18944"/>
                </a:cubicBezTo>
                <a:cubicBezTo>
                  <a:pt x="32637" y="19494"/>
                  <a:pt x="35799" y="21776"/>
                  <a:pt x="38713" y="24113"/>
                </a:cubicBezTo>
                <a:cubicBezTo>
                  <a:pt x="41600" y="26450"/>
                  <a:pt x="44514" y="28979"/>
                  <a:pt x="47979" y="30162"/>
                </a:cubicBezTo>
                <a:cubicBezTo>
                  <a:pt x="51443" y="31344"/>
                  <a:pt x="55732" y="30849"/>
                  <a:pt x="58179" y="2785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" name="Google Shape;273;p30"/>
          <p:cNvSpPr/>
          <p:nvPr/>
        </p:nvSpPr>
        <p:spPr>
          <a:xfrm rot="-6818563">
            <a:off x="1187360" y="5750101"/>
            <a:ext cx="541243" cy="584799"/>
          </a:xfrm>
          <a:custGeom>
            <a:avLst/>
            <a:gdLst/>
            <a:ahLst/>
            <a:cxnLst/>
            <a:rect l="l" t="t" r="r" b="b"/>
            <a:pathLst>
              <a:path w="31427" h="33956" extrusionOk="0">
                <a:moveTo>
                  <a:pt x="7561" y="6021"/>
                </a:moveTo>
                <a:cubicBezTo>
                  <a:pt x="4014" y="10806"/>
                  <a:pt x="0" y="24580"/>
                  <a:pt x="12153" y="33956"/>
                </a:cubicBezTo>
                <a:lnTo>
                  <a:pt x="12153" y="33956"/>
                </a:lnTo>
                <a:cubicBezTo>
                  <a:pt x="12840" y="29557"/>
                  <a:pt x="16442" y="26505"/>
                  <a:pt x="20566" y="24828"/>
                </a:cubicBezTo>
                <a:cubicBezTo>
                  <a:pt x="20923" y="24718"/>
                  <a:pt x="21281" y="24580"/>
                  <a:pt x="21638" y="24443"/>
                </a:cubicBezTo>
                <a:lnTo>
                  <a:pt x="21666" y="24443"/>
                </a:lnTo>
                <a:lnTo>
                  <a:pt x="21666" y="24443"/>
                </a:lnTo>
                <a:cubicBezTo>
                  <a:pt x="30134" y="20759"/>
                  <a:pt x="31426" y="9321"/>
                  <a:pt x="24003" y="3849"/>
                </a:cubicBezTo>
                <a:cubicBezTo>
                  <a:pt x="18806" y="0"/>
                  <a:pt x="11355" y="853"/>
                  <a:pt x="7561" y="602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" name="Google Shape;274;p30"/>
          <p:cNvSpPr/>
          <p:nvPr/>
        </p:nvSpPr>
        <p:spPr>
          <a:xfrm>
            <a:off x="-568893" y="5077185"/>
            <a:ext cx="1716637" cy="2292767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" name="Google Shape;275;p30"/>
          <p:cNvSpPr/>
          <p:nvPr/>
        </p:nvSpPr>
        <p:spPr>
          <a:xfrm rot="-5400000" flipH="1">
            <a:off x="377233" y="1639396"/>
            <a:ext cx="364916" cy="451739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" name="Google Shape;276;p30"/>
          <p:cNvSpPr/>
          <p:nvPr/>
        </p:nvSpPr>
        <p:spPr>
          <a:xfrm rot="-5400000" flipH="1">
            <a:off x="-663051" y="-124119"/>
            <a:ext cx="1927793" cy="1685955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" name="Google Shape;277;p30"/>
          <p:cNvSpPr/>
          <p:nvPr/>
        </p:nvSpPr>
        <p:spPr>
          <a:xfrm rot="5400000" flipH="1">
            <a:off x="10179570" y="691417"/>
            <a:ext cx="3078857" cy="12716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" name="Google Shape;278;p30"/>
          <p:cNvSpPr/>
          <p:nvPr/>
        </p:nvSpPr>
        <p:spPr>
          <a:xfrm flipH="1">
            <a:off x="10474723" y="5696714"/>
            <a:ext cx="446411" cy="402228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" name="Google Shape;279;p30"/>
          <p:cNvSpPr/>
          <p:nvPr/>
        </p:nvSpPr>
        <p:spPr>
          <a:xfrm flipH="1">
            <a:off x="10161405" y="6162168"/>
            <a:ext cx="2120593" cy="1813421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" name="Google Shape;280;p30"/>
          <p:cNvSpPr/>
          <p:nvPr/>
        </p:nvSpPr>
        <p:spPr>
          <a:xfrm flipH="1">
            <a:off x="10921142" y="4587501"/>
            <a:ext cx="2008225" cy="2372148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30"/>
          <p:cNvSpPr/>
          <p:nvPr/>
        </p:nvSpPr>
        <p:spPr>
          <a:xfrm rot="-9899876" flipH="1">
            <a:off x="10902320" y="1322306"/>
            <a:ext cx="335389" cy="4151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7708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body" idx="1"/>
          </p:nvPr>
        </p:nvSpPr>
        <p:spPr>
          <a:xfrm>
            <a:off x="950967" y="1583467"/>
            <a:ext cx="10241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Google Shape;38;p4"/>
          <p:cNvSpPr/>
          <p:nvPr/>
        </p:nvSpPr>
        <p:spPr>
          <a:xfrm>
            <a:off x="994640" y="419076"/>
            <a:ext cx="319637" cy="3956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" name="Google Shape;39;p4"/>
          <p:cNvSpPr/>
          <p:nvPr/>
        </p:nvSpPr>
        <p:spPr>
          <a:xfrm>
            <a:off x="-693965" y="-348167"/>
            <a:ext cx="1688588" cy="1476757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" name="Google Shape;40;p4"/>
          <p:cNvSpPr/>
          <p:nvPr/>
        </p:nvSpPr>
        <p:spPr>
          <a:xfrm rot="5400000" flipH="1">
            <a:off x="10517237" y="4729950"/>
            <a:ext cx="3078857" cy="12716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4"/>
          <p:cNvSpPr/>
          <p:nvPr/>
        </p:nvSpPr>
        <p:spPr>
          <a:xfrm rot="-9899876" flipH="1">
            <a:off x="11239987" y="5360840"/>
            <a:ext cx="335389" cy="4151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9617343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25270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2"/>
          <p:cNvSpPr/>
          <p:nvPr/>
        </p:nvSpPr>
        <p:spPr>
          <a:xfrm rot="5400000">
            <a:off x="10507565" y="1085755"/>
            <a:ext cx="2502564" cy="1122743"/>
          </a:xfrm>
          <a:custGeom>
            <a:avLst/>
            <a:gdLst/>
            <a:ahLst/>
            <a:cxnLst/>
            <a:rect l="l" t="t" r="r" b="b"/>
            <a:pathLst>
              <a:path w="69865" h="31344" extrusionOk="0">
                <a:moveTo>
                  <a:pt x="58179" y="27852"/>
                </a:moveTo>
                <a:cubicBezTo>
                  <a:pt x="60159" y="25377"/>
                  <a:pt x="60544" y="21748"/>
                  <a:pt x="62743" y="19494"/>
                </a:cubicBezTo>
                <a:cubicBezTo>
                  <a:pt x="64365" y="17817"/>
                  <a:pt x="66757" y="17129"/>
                  <a:pt x="68077" y="15205"/>
                </a:cubicBezTo>
                <a:cubicBezTo>
                  <a:pt x="69864" y="12538"/>
                  <a:pt x="68710" y="8606"/>
                  <a:pt x="66400" y="6571"/>
                </a:cubicBezTo>
                <a:cubicBezTo>
                  <a:pt x="64063" y="4537"/>
                  <a:pt x="60929" y="3932"/>
                  <a:pt x="57932" y="3492"/>
                </a:cubicBezTo>
                <a:cubicBezTo>
                  <a:pt x="41793" y="962"/>
                  <a:pt x="25378" y="522"/>
                  <a:pt x="9019" y="83"/>
                </a:cubicBezTo>
                <a:cubicBezTo>
                  <a:pt x="6022" y="0"/>
                  <a:pt x="2420" y="275"/>
                  <a:pt x="908" y="3052"/>
                </a:cubicBezTo>
                <a:cubicBezTo>
                  <a:pt x="1" y="4757"/>
                  <a:pt x="193" y="6846"/>
                  <a:pt x="716" y="8688"/>
                </a:cubicBezTo>
                <a:cubicBezTo>
                  <a:pt x="2640" y="15424"/>
                  <a:pt x="8882" y="20373"/>
                  <a:pt x="15508" y="20373"/>
                </a:cubicBezTo>
                <a:cubicBezTo>
                  <a:pt x="20044" y="20373"/>
                  <a:pt x="24526" y="18284"/>
                  <a:pt x="29008" y="18944"/>
                </a:cubicBezTo>
                <a:cubicBezTo>
                  <a:pt x="32637" y="19494"/>
                  <a:pt x="35799" y="21776"/>
                  <a:pt x="38713" y="24113"/>
                </a:cubicBezTo>
                <a:cubicBezTo>
                  <a:pt x="41600" y="26450"/>
                  <a:pt x="44514" y="28979"/>
                  <a:pt x="47979" y="30162"/>
                </a:cubicBezTo>
                <a:cubicBezTo>
                  <a:pt x="51443" y="31344"/>
                  <a:pt x="55732" y="30849"/>
                  <a:pt x="58179" y="2785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32"/>
          <p:cNvSpPr/>
          <p:nvPr/>
        </p:nvSpPr>
        <p:spPr>
          <a:xfrm rot="1418563" flipH="1">
            <a:off x="11055249" y="1066271"/>
            <a:ext cx="541243" cy="584799"/>
          </a:xfrm>
          <a:custGeom>
            <a:avLst/>
            <a:gdLst/>
            <a:ahLst/>
            <a:cxnLst/>
            <a:rect l="l" t="t" r="r" b="b"/>
            <a:pathLst>
              <a:path w="31427" h="33956" extrusionOk="0">
                <a:moveTo>
                  <a:pt x="7561" y="6021"/>
                </a:moveTo>
                <a:cubicBezTo>
                  <a:pt x="4014" y="10806"/>
                  <a:pt x="0" y="24580"/>
                  <a:pt x="12153" y="33956"/>
                </a:cubicBezTo>
                <a:lnTo>
                  <a:pt x="12153" y="33956"/>
                </a:lnTo>
                <a:cubicBezTo>
                  <a:pt x="12840" y="29557"/>
                  <a:pt x="16442" y="26505"/>
                  <a:pt x="20566" y="24828"/>
                </a:cubicBezTo>
                <a:cubicBezTo>
                  <a:pt x="20923" y="24718"/>
                  <a:pt x="21281" y="24580"/>
                  <a:pt x="21638" y="24443"/>
                </a:cubicBezTo>
                <a:lnTo>
                  <a:pt x="21666" y="24443"/>
                </a:lnTo>
                <a:lnTo>
                  <a:pt x="21666" y="24443"/>
                </a:lnTo>
                <a:cubicBezTo>
                  <a:pt x="30134" y="20759"/>
                  <a:pt x="31426" y="9321"/>
                  <a:pt x="24003" y="3849"/>
                </a:cubicBezTo>
                <a:cubicBezTo>
                  <a:pt x="18806" y="0"/>
                  <a:pt x="11355" y="853"/>
                  <a:pt x="7561" y="602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" name="Google Shape;286;p32"/>
          <p:cNvSpPr/>
          <p:nvPr/>
        </p:nvSpPr>
        <p:spPr>
          <a:xfrm rot="-5400000" flipH="1">
            <a:off x="10648622" y="-956269"/>
            <a:ext cx="1716637" cy="2292767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" name="Google Shape;287;p32"/>
          <p:cNvSpPr/>
          <p:nvPr/>
        </p:nvSpPr>
        <p:spPr>
          <a:xfrm flipH="1">
            <a:off x="10474723" y="5696714"/>
            <a:ext cx="446411" cy="402228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32"/>
          <p:cNvSpPr/>
          <p:nvPr/>
        </p:nvSpPr>
        <p:spPr>
          <a:xfrm flipH="1">
            <a:off x="10161405" y="6162168"/>
            <a:ext cx="2120593" cy="1813421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32"/>
          <p:cNvSpPr/>
          <p:nvPr/>
        </p:nvSpPr>
        <p:spPr>
          <a:xfrm flipH="1">
            <a:off x="10921142" y="4587501"/>
            <a:ext cx="2008225" cy="2372148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9493961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3"/>
          <p:cNvSpPr/>
          <p:nvPr/>
        </p:nvSpPr>
        <p:spPr>
          <a:xfrm rot="-5400000" flipH="1">
            <a:off x="-1189044" y="4963815"/>
            <a:ext cx="3342991" cy="1380693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" name="Google Shape;292;p33"/>
          <p:cNvSpPr/>
          <p:nvPr/>
        </p:nvSpPr>
        <p:spPr>
          <a:xfrm rot="900183" flipH="1">
            <a:off x="959041" y="5151731"/>
            <a:ext cx="456208" cy="564823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" name="Google Shape;293;p33"/>
          <p:cNvSpPr/>
          <p:nvPr/>
        </p:nvSpPr>
        <p:spPr>
          <a:xfrm rot="5400000">
            <a:off x="9997890" y="414882"/>
            <a:ext cx="3342991" cy="1380693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" name="Google Shape;294;p33"/>
          <p:cNvSpPr/>
          <p:nvPr/>
        </p:nvSpPr>
        <p:spPr>
          <a:xfrm rot="-900183">
            <a:off x="11123287" y="2485565"/>
            <a:ext cx="456208" cy="564823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542314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19898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527900" y="388432"/>
            <a:ext cx="11114749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" name="Google Shape;10;p2"/>
          <p:cNvSpPr/>
          <p:nvPr/>
        </p:nvSpPr>
        <p:spPr>
          <a:xfrm>
            <a:off x="881581" y="292693"/>
            <a:ext cx="10758425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1" name="Google Shape;11;p2"/>
          <p:cNvGrpSpPr/>
          <p:nvPr/>
        </p:nvGrpSpPr>
        <p:grpSpPr>
          <a:xfrm>
            <a:off x="11122057" y="3042677"/>
            <a:ext cx="759568" cy="507483"/>
            <a:chOff x="8341543" y="2282008"/>
            <a:chExt cx="569676" cy="380612"/>
          </a:xfrm>
        </p:grpSpPr>
        <p:sp>
          <p:nvSpPr>
            <p:cNvPr id="12" name="Google Shape;12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11122057" y="2294792"/>
            <a:ext cx="759568" cy="507483"/>
            <a:chOff x="8341543" y="1721094"/>
            <a:chExt cx="569676" cy="380612"/>
          </a:xfrm>
        </p:grpSpPr>
        <p:sp>
          <p:nvSpPr>
            <p:cNvPr id="15" name="Google Shape;15;p2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11128364" y="1578123"/>
            <a:ext cx="757981" cy="517352"/>
            <a:chOff x="8346273" y="1183592"/>
            <a:chExt cx="568486" cy="388014"/>
          </a:xfrm>
        </p:grpSpPr>
        <p:sp>
          <p:nvSpPr>
            <p:cNvPr id="18" name="Google Shape;18;p2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11122057" y="808847"/>
            <a:ext cx="759568" cy="517352"/>
            <a:chOff x="8341543" y="606635"/>
            <a:chExt cx="569676" cy="388014"/>
          </a:xfrm>
        </p:grpSpPr>
        <p:sp>
          <p:nvSpPr>
            <p:cNvPr id="21" name="Google Shape;21;p2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3" name="Google Shape;23;p2"/>
          <p:cNvGrpSpPr/>
          <p:nvPr/>
        </p:nvGrpSpPr>
        <p:grpSpPr>
          <a:xfrm>
            <a:off x="11122057" y="3790577"/>
            <a:ext cx="759568" cy="507483"/>
            <a:chOff x="8341543" y="2282008"/>
            <a:chExt cx="569676" cy="380612"/>
          </a:xfrm>
        </p:grpSpPr>
        <p:sp>
          <p:nvSpPr>
            <p:cNvPr id="24" name="Google Shape;24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11122057" y="4538477"/>
            <a:ext cx="759568" cy="507483"/>
            <a:chOff x="8341543" y="2282008"/>
            <a:chExt cx="569676" cy="380612"/>
          </a:xfrm>
        </p:grpSpPr>
        <p:sp>
          <p:nvSpPr>
            <p:cNvPr id="27" name="Google Shape;27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11122057" y="5930292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" name="Google Shape;30;p2"/>
          <p:cNvSpPr/>
          <p:nvPr/>
        </p:nvSpPr>
        <p:spPr>
          <a:xfrm>
            <a:off x="11122057" y="5823925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1" name="Google Shape;31;p2"/>
          <p:cNvSpPr/>
          <p:nvPr/>
        </p:nvSpPr>
        <p:spPr>
          <a:xfrm>
            <a:off x="527859" y="292693"/>
            <a:ext cx="10737917" cy="6384375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2" name="Google Shape;32;p2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3" name="Google Shape;33;p2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4" name="Google Shape;34;p2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5" name="Google Shape;35;p2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6" name="Google Shape;36;p2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" name="Google Shape;37;p2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8" name="Google Shape;38;p2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9" name="Google Shape;39;p2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0" name="Google Shape;40;p2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1" name="Google Shape;41;p2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2" name="Google Shape;42;p2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3" name="Google Shape;43;p2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4" name="Google Shape;44;p2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5" name="Google Shape;45;p2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6" name="Google Shape;46;p2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7" name="Google Shape;47;p2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8" name="Google Shape;48;p2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9" name="Google Shape;49;p2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0" name="Google Shape;50;p2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1" name="Google Shape;51;p2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2" name="Google Shape;52;p2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" name="Google Shape;53;p2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4" name="Google Shape;54;p2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" name="Google Shape;55;p2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6" name="Google Shape;56;p2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7" name="Google Shape;57;p2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8" name="Google Shape;58;p2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9" name="Google Shape;59;p2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0" name="Google Shape;60;p2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1" name="Google Shape;61;p2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2" name="Google Shape;62;p2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3" name="Google Shape;63;p2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" name="Google Shape;64;p2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5" name="Google Shape;65;p2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6" name="Google Shape;66;p2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7" name="Google Shape;67;p2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8" name="Google Shape;68;p2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9" name="Google Shape;69;p2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0" name="Google Shape;70;p2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1" name="Google Shape;71;p2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2" name="Google Shape;72;p2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3" name="Google Shape;73;p2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4" name="Google Shape;74;p2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5" name="Google Shape;75;p2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6" name="Google Shape;76;p2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7" name="Google Shape;77;p2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8" name="Google Shape;78;p2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9" name="Google Shape;79;p2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0" name="Google Shape;80;p2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1" name="Google Shape;81;p2"/>
          <p:cNvSpPr/>
          <p:nvPr/>
        </p:nvSpPr>
        <p:spPr>
          <a:xfrm>
            <a:off x="305201" y="180913"/>
            <a:ext cx="1059620" cy="9156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2" name="Google Shape;82;p2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" name="Google Shape;83;p2"/>
          <p:cNvSpPr txBox="1">
            <a:spLocks noGrp="1"/>
          </p:cNvSpPr>
          <p:nvPr>
            <p:ph type="ctrTitle"/>
          </p:nvPr>
        </p:nvSpPr>
        <p:spPr>
          <a:xfrm>
            <a:off x="1290267" y="1794333"/>
            <a:ext cx="9611600" cy="255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866"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4" name="Google Shape;84;p2"/>
          <p:cNvSpPr txBox="1">
            <a:spLocks noGrp="1"/>
          </p:cNvSpPr>
          <p:nvPr>
            <p:ph type="subTitle" idx="1"/>
          </p:nvPr>
        </p:nvSpPr>
        <p:spPr>
          <a:xfrm>
            <a:off x="1518300" y="4152233"/>
            <a:ext cx="9155600" cy="79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2933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32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32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32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32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32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32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32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Light"/>
              <a:buNone/>
              <a:defRPr sz="3200">
                <a:solidFill>
                  <a:schemeClr val="accent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85" name="Google Shape;85;p2"/>
          <p:cNvGrpSpPr/>
          <p:nvPr/>
        </p:nvGrpSpPr>
        <p:grpSpPr>
          <a:xfrm>
            <a:off x="9974034" y="1931201"/>
            <a:ext cx="592367" cy="531367"/>
            <a:chOff x="2495125" y="2142250"/>
            <a:chExt cx="444275" cy="398525"/>
          </a:xfrm>
        </p:grpSpPr>
        <p:sp>
          <p:nvSpPr>
            <p:cNvPr id="86" name="Google Shape;86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357401" y="2009301"/>
            <a:ext cx="388500" cy="375167"/>
            <a:chOff x="3243875" y="2372825"/>
            <a:chExt cx="291375" cy="281375"/>
          </a:xfrm>
        </p:grpSpPr>
        <p:sp>
          <p:nvSpPr>
            <p:cNvPr id="89" name="Google Shape;8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99" name="Google Shape;99;p2"/>
          <p:cNvGrpSpPr/>
          <p:nvPr/>
        </p:nvGrpSpPr>
        <p:grpSpPr>
          <a:xfrm>
            <a:off x="2761968" y="821285"/>
            <a:ext cx="222233" cy="224767"/>
            <a:chOff x="4954425" y="2036375"/>
            <a:chExt cx="166675" cy="168575"/>
          </a:xfrm>
        </p:grpSpPr>
        <p:sp>
          <p:nvSpPr>
            <p:cNvPr id="100" name="Google Shape;100;p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02" name="Google Shape;102;p2"/>
          <p:cNvSpPr/>
          <p:nvPr/>
        </p:nvSpPr>
        <p:spPr>
          <a:xfrm>
            <a:off x="10095834" y="1321351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3" name="Google Shape;103;p2"/>
          <p:cNvSpPr/>
          <p:nvPr/>
        </p:nvSpPr>
        <p:spPr>
          <a:xfrm>
            <a:off x="2428168" y="17128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4" name="Google Shape;104;p2"/>
          <p:cNvSpPr/>
          <p:nvPr/>
        </p:nvSpPr>
        <p:spPr>
          <a:xfrm>
            <a:off x="1357400" y="133420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5" name="Google Shape;105;p2"/>
          <p:cNvSpPr/>
          <p:nvPr/>
        </p:nvSpPr>
        <p:spPr>
          <a:xfrm rot="9553842">
            <a:off x="2832868" y="5588477"/>
            <a:ext cx="80432" cy="57399"/>
          </a:xfrm>
          <a:custGeom>
            <a:avLst/>
            <a:gdLst/>
            <a:ahLst/>
            <a:cxnLst/>
            <a:rect l="l" t="t" r="r" b="b"/>
            <a:pathLst>
              <a:path w="2413" h="1722" extrusionOk="0">
                <a:moveTo>
                  <a:pt x="1429" y="1"/>
                </a:moveTo>
                <a:cubicBezTo>
                  <a:pt x="1351" y="1"/>
                  <a:pt x="1268" y="12"/>
                  <a:pt x="1179" y="34"/>
                </a:cubicBezTo>
                <a:cubicBezTo>
                  <a:pt x="1156" y="33"/>
                  <a:pt x="1133" y="32"/>
                  <a:pt x="1110" y="32"/>
                </a:cubicBezTo>
                <a:cubicBezTo>
                  <a:pt x="20" y="32"/>
                  <a:pt x="1" y="1722"/>
                  <a:pt x="1114" y="1722"/>
                </a:cubicBezTo>
                <a:cubicBezTo>
                  <a:pt x="1159" y="1722"/>
                  <a:pt x="1206" y="1719"/>
                  <a:pt x="1254" y="1714"/>
                </a:cubicBezTo>
                <a:cubicBezTo>
                  <a:pt x="2412" y="1575"/>
                  <a:pt x="2372" y="1"/>
                  <a:pt x="142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6" name="Google Shape;106;p2"/>
          <p:cNvSpPr/>
          <p:nvPr/>
        </p:nvSpPr>
        <p:spPr>
          <a:xfrm>
            <a:off x="10036933" y="5575885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7" name="Google Shape;107;p2"/>
          <p:cNvSpPr/>
          <p:nvPr/>
        </p:nvSpPr>
        <p:spPr>
          <a:xfrm>
            <a:off x="1472234" y="49454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08" name="Google Shape;108;p2"/>
          <p:cNvGrpSpPr/>
          <p:nvPr/>
        </p:nvGrpSpPr>
        <p:grpSpPr>
          <a:xfrm>
            <a:off x="8473401" y="946201"/>
            <a:ext cx="388500" cy="375167"/>
            <a:chOff x="3243875" y="2372825"/>
            <a:chExt cx="291375" cy="281375"/>
          </a:xfrm>
        </p:grpSpPr>
        <p:sp>
          <p:nvSpPr>
            <p:cNvPr id="109" name="Google Shape;10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9" name="Google Shape;119;p2"/>
          <p:cNvGrpSpPr/>
          <p:nvPr/>
        </p:nvGrpSpPr>
        <p:grpSpPr>
          <a:xfrm>
            <a:off x="1473401" y="5532201"/>
            <a:ext cx="592367" cy="531367"/>
            <a:chOff x="2495125" y="2142250"/>
            <a:chExt cx="444275" cy="398525"/>
          </a:xfrm>
        </p:grpSpPr>
        <p:sp>
          <p:nvSpPr>
            <p:cNvPr id="120" name="Google Shape;120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22" name="Google Shape;122;p2"/>
          <p:cNvGrpSpPr/>
          <p:nvPr/>
        </p:nvGrpSpPr>
        <p:grpSpPr>
          <a:xfrm>
            <a:off x="9301067" y="5825267"/>
            <a:ext cx="388500" cy="375167"/>
            <a:chOff x="3243875" y="2372825"/>
            <a:chExt cx="291375" cy="281375"/>
          </a:xfrm>
        </p:grpSpPr>
        <p:sp>
          <p:nvSpPr>
            <p:cNvPr id="123" name="Google Shape;123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32766895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/>
          <p:cNvSpPr/>
          <p:nvPr/>
        </p:nvSpPr>
        <p:spPr>
          <a:xfrm>
            <a:off x="527900" y="388432"/>
            <a:ext cx="11114749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35" name="Google Shape;135;p3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36" name="Google Shape;136;p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37" name="Google Shape;137;p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8" name="Google Shape;138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40" name="Google Shape;140;p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41" name="Google Shape;141;p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2" name="Google Shape;142;p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3" name="Google Shape;143;p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44" name="Google Shape;144;p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5" name="Google Shape;145;p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6" name="Google Shape;146;p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47" name="Google Shape;147;p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" name="Google Shape;148;p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9" name="Google Shape;149;p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50" name="Google Shape;150;p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51" name="Google Shape;151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2" name="Google Shape;152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53" name="Google Shape;153;p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54" name="Google Shape;154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5" name="Google Shape;155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56" name="Google Shape;156;p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8" name="Google Shape;158;p3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9" name="Google Shape;159;p3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0" name="Google Shape;160;p3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1" name="Google Shape;161;p3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2" name="Google Shape;162;p3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3" name="Google Shape;163;p3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4" name="Google Shape;164;p3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5" name="Google Shape;165;p3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6" name="Google Shape;166;p3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7" name="Google Shape;167;p3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8" name="Google Shape;168;p3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9" name="Google Shape;169;p3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70" name="Google Shape;170;p3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71" name="Google Shape;171;p3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72" name="Google Shape;172;p3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73" name="Google Shape;173;p3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74" name="Google Shape;174;p3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75" name="Google Shape;175;p3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76" name="Google Shape;176;p3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77" name="Google Shape;177;p3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78" name="Google Shape;178;p3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79" name="Google Shape;179;p3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0" name="Google Shape;180;p3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1" name="Google Shape;181;p3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2" name="Google Shape;182;p3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3" name="Google Shape;183;p3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4" name="Google Shape;184;p3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5" name="Google Shape;185;p3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6" name="Google Shape;186;p3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7" name="Google Shape;187;p3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8" name="Google Shape;188;p3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89" name="Google Shape;189;p3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0" name="Google Shape;190;p3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1" name="Google Shape;191;p3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2" name="Google Shape;192;p3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3" name="Google Shape;193;p3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4" name="Google Shape;194;p3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5" name="Google Shape;195;p3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6" name="Google Shape;196;p3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7" name="Google Shape;197;p3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8" name="Google Shape;198;p3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99" name="Google Shape;199;p3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00" name="Google Shape;200;p3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01" name="Google Shape;201;p3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02" name="Google Shape;202;p3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03" name="Google Shape;203;p3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04" name="Google Shape;204;p3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05" name="Google Shape;205;p3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06" name="Google Shape;206;p3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07" name="Google Shape;207;p3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08" name="Google Shape;208;p3"/>
          <p:cNvSpPr txBox="1">
            <a:spLocks noGrp="1"/>
          </p:cNvSpPr>
          <p:nvPr>
            <p:ph type="title"/>
          </p:nvPr>
        </p:nvSpPr>
        <p:spPr>
          <a:xfrm>
            <a:off x="3330499" y="2875457"/>
            <a:ext cx="5290800" cy="8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466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9" name="Google Shape;209;p3"/>
          <p:cNvSpPr txBox="1">
            <a:spLocks noGrp="1"/>
          </p:cNvSpPr>
          <p:nvPr>
            <p:ph type="title" idx="2" hasCustomPrompt="1"/>
          </p:nvPr>
        </p:nvSpPr>
        <p:spPr>
          <a:xfrm>
            <a:off x="5287533" y="1496600"/>
            <a:ext cx="1376800" cy="8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57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0" name="Google Shape;210;p3"/>
          <p:cNvSpPr txBox="1">
            <a:spLocks noGrp="1"/>
          </p:cNvSpPr>
          <p:nvPr>
            <p:ph type="subTitle" idx="1"/>
          </p:nvPr>
        </p:nvSpPr>
        <p:spPr>
          <a:xfrm>
            <a:off x="2978100" y="4193133"/>
            <a:ext cx="5995600" cy="87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11" name="Google Shape;211;p3"/>
          <p:cNvGrpSpPr/>
          <p:nvPr/>
        </p:nvGrpSpPr>
        <p:grpSpPr>
          <a:xfrm>
            <a:off x="1373567" y="2108467"/>
            <a:ext cx="592367" cy="531367"/>
            <a:chOff x="2495125" y="2142250"/>
            <a:chExt cx="444275" cy="398525"/>
          </a:xfrm>
        </p:grpSpPr>
        <p:sp>
          <p:nvSpPr>
            <p:cNvPr id="212" name="Google Shape;212;p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14" name="Google Shape;214;p3"/>
          <p:cNvGrpSpPr/>
          <p:nvPr/>
        </p:nvGrpSpPr>
        <p:grpSpPr>
          <a:xfrm>
            <a:off x="9804601" y="5273701"/>
            <a:ext cx="388500" cy="375167"/>
            <a:chOff x="3243875" y="2372825"/>
            <a:chExt cx="291375" cy="281375"/>
          </a:xfrm>
        </p:grpSpPr>
        <p:sp>
          <p:nvSpPr>
            <p:cNvPr id="215" name="Google Shape;215;p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25" name="Google Shape;225;p3"/>
          <p:cNvGrpSpPr/>
          <p:nvPr/>
        </p:nvGrpSpPr>
        <p:grpSpPr>
          <a:xfrm>
            <a:off x="10013868" y="1672585"/>
            <a:ext cx="222233" cy="224767"/>
            <a:chOff x="4954425" y="2036375"/>
            <a:chExt cx="166675" cy="168575"/>
          </a:xfrm>
        </p:grpSpPr>
        <p:sp>
          <p:nvSpPr>
            <p:cNvPr id="226" name="Google Shape;226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28" name="Google Shape;228;p3"/>
          <p:cNvSpPr/>
          <p:nvPr/>
        </p:nvSpPr>
        <p:spPr>
          <a:xfrm>
            <a:off x="2041801" y="4022766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29" name="Google Shape;229;p3"/>
          <p:cNvSpPr/>
          <p:nvPr/>
        </p:nvSpPr>
        <p:spPr>
          <a:xfrm>
            <a:off x="10758967" y="3611184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30" name="Google Shape;230;p3"/>
          <p:cNvGrpSpPr/>
          <p:nvPr/>
        </p:nvGrpSpPr>
        <p:grpSpPr>
          <a:xfrm>
            <a:off x="1558634" y="5420001"/>
            <a:ext cx="222233" cy="224767"/>
            <a:chOff x="4954425" y="2036375"/>
            <a:chExt cx="166675" cy="168575"/>
          </a:xfrm>
        </p:grpSpPr>
        <p:sp>
          <p:nvSpPr>
            <p:cNvPr id="231" name="Google Shape;231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33615558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"/>
          <p:cNvSpPr/>
          <p:nvPr/>
        </p:nvSpPr>
        <p:spPr>
          <a:xfrm>
            <a:off x="527900" y="388432"/>
            <a:ext cx="11114749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35" name="Google Shape;235;p4"/>
          <p:cNvSpPr/>
          <p:nvPr/>
        </p:nvSpPr>
        <p:spPr>
          <a:xfrm>
            <a:off x="881581" y="292693"/>
            <a:ext cx="10758425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36" name="Google Shape;236;p4"/>
          <p:cNvSpPr/>
          <p:nvPr/>
        </p:nvSpPr>
        <p:spPr>
          <a:xfrm>
            <a:off x="11122057" y="5930292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237" name="Google Shape;237;p4"/>
          <p:cNvGrpSpPr/>
          <p:nvPr/>
        </p:nvGrpSpPr>
        <p:grpSpPr>
          <a:xfrm>
            <a:off x="11122057" y="3042677"/>
            <a:ext cx="759568" cy="507483"/>
            <a:chOff x="8341543" y="2282008"/>
            <a:chExt cx="569676" cy="380612"/>
          </a:xfrm>
        </p:grpSpPr>
        <p:sp>
          <p:nvSpPr>
            <p:cNvPr id="238" name="Google Shape;238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0" name="Google Shape;240;p4"/>
          <p:cNvGrpSpPr/>
          <p:nvPr/>
        </p:nvGrpSpPr>
        <p:grpSpPr>
          <a:xfrm>
            <a:off x="11122057" y="2294792"/>
            <a:ext cx="759568" cy="507483"/>
            <a:chOff x="8341543" y="1721094"/>
            <a:chExt cx="569676" cy="380612"/>
          </a:xfrm>
        </p:grpSpPr>
        <p:sp>
          <p:nvSpPr>
            <p:cNvPr id="241" name="Google Shape;241;p4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3" name="Google Shape;243;p4"/>
          <p:cNvGrpSpPr/>
          <p:nvPr/>
        </p:nvGrpSpPr>
        <p:grpSpPr>
          <a:xfrm>
            <a:off x="11128364" y="1578123"/>
            <a:ext cx="757981" cy="517352"/>
            <a:chOff x="8346273" y="1183592"/>
            <a:chExt cx="568486" cy="388014"/>
          </a:xfrm>
        </p:grpSpPr>
        <p:sp>
          <p:nvSpPr>
            <p:cNvPr id="244" name="Google Shape;244;p4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6" name="Google Shape;246;p4"/>
          <p:cNvGrpSpPr/>
          <p:nvPr/>
        </p:nvGrpSpPr>
        <p:grpSpPr>
          <a:xfrm>
            <a:off x="11122057" y="808847"/>
            <a:ext cx="759568" cy="517352"/>
            <a:chOff x="8341543" y="606635"/>
            <a:chExt cx="569676" cy="388014"/>
          </a:xfrm>
        </p:grpSpPr>
        <p:sp>
          <p:nvSpPr>
            <p:cNvPr id="247" name="Google Shape;247;p4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49" name="Google Shape;249;p4"/>
          <p:cNvGrpSpPr/>
          <p:nvPr/>
        </p:nvGrpSpPr>
        <p:grpSpPr>
          <a:xfrm>
            <a:off x="11122057" y="3790577"/>
            <a:ext cx="759568" cy="507483"/>
            <a:chOff x="8341543" y="2282008"/>
            <a:chExt cx="569676" cy="380612"/>
          </a:xfrm>
        </p:grpSpPr>
        <p:sp>
          <p:nvSpPr>
            <p:cNvPr id="250" name="Google Shape;250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252" name="Google Shape;252;p4"/>
          <p:cNvGrpSpPr/>
          <p:nvPr/>
        </p:nvGrpSpPr>
        <p:grpSpPr>
          <a:xfrm>
            <a:off x="11122057" y="4538477"/>
            <a:ext cx="759568" cy="507483"/>
            <a:chOff x="8341543" y="2282008"/>
            <a:chExt cx="569676" cy="380612"/>
          </a:xfrm>
        </p:grpSpPr>
        <p:sp>
          <p:nvSpPr>
            <p:cNvPr id="253" name="Google Shape;253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255" name="Google Shape;255;p4"/>
          <p:cNvSpPr/>
          <p:nvPr/>
        </p:nvSpPr>
        <p:spPr>
          <a:xfrm>
            <a:off x="11122057" y="5823925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56" name="Google Shape;256;p4"/>
          <p:cNvSpPr/>
          <p:nvPr/>
        </p:nvSpPr>
        <p:spPr>
          <a:xfrm>
            <a:off x="527859" y="292693"/>
            <a:ext cx="10737917" cy="6384375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57" name="Google Shape;257;p4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58" name="Google Shape;258;p4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59" name="Google Shape;259;p4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0" name="Google Shape;260;p4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1" name="Google Shape;261;p4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2" name="Google Shape;262;p4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3" name="Google Shape;263;p4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4" name="Google Shape;264;p4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5" name="Google Shape;265;p4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6" name="Google Shape;266;p4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7" name="Google Shape;267;p4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8" name="Google Shape;268;p4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69" name="Google Shape;269;p4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70" name="Google Shape;270;p4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71" name="Google Shape;271;p4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72" name="Google Shape;272;p4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73" name="Google Shape;273;p4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74" name="Google Shape;274;p4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75" name="Google Shape;275;p4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76" name="Google Shape;276;p4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77" name="Google Shape;277;p4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78" name="Google Shape;278;p4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79" name="Google Shape;279;p4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80" name="Google Shape;280;p4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81" name="Google Shape;281;p4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82" name="Google Shape;282;p4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83" name="Google Shape;283;p4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84" name="Google Shape;284;p4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85" name="Google Shape;285;p4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86" name="Google Shape;286;p4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87" name="Google Shape;287;p4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88" name="Google Shape;288;p4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89" name="Google Shape;289;p4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90" name="Google Shape;290;p4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91" name="Google Shape;291;p4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92" name="Google Shape;292;p4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93" name="Google Shape;293;p4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94" name="Google Shape;294;p4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95" name="Google Shape;295;p4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96" name="Google Shape;296;p4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97" name="Google Shape;297;p4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98" name="Google Shape;298;p4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299" name="Google Shape;299;p4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0" name="Google Shape;300;p4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1" name="Google Shape;301;p4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2" name="Google Shape;302;p4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3" name="Google Shape;303;p4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4" name="Google Shape;304;p4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5" name="Google Shape;305;p4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6" name="Google Shape;306;p4"/>
          <p:cNvSpPr/>
          <p:nvPr/>
        </p:nvSpPr>
        <p:spPr>
          <a:xfrm>
            <a:off x="305201" y="180913"/>
            <a:ext cx="1059620" cy="9156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7" name="Google Shape;307;p4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08" name="Google Shape;308;p4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9" name="Google Shape;309;p4"/>
          <p:cNvSpPr txBox="1">
            <a:spLocks noGrp="1"/>
          </p:cNvSpPr>
          <p:nvPr>
            <p:ph type="subTitle" idx="1"/>
          </p:nvPr>
        </p:nvSpPr>
        <p:spPr>
          <a:xfrm>
            <a:off x="1095100" y="1642867"/>
            <a:ext cx="10001600" cy="4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10" name="Google Shape;310;p4"/>
          <p:cNvSpPr/>
          <p:nvPr/>
        </p:nvSpPr>
        <p:spPr>
          <a:xfrm rot="4238894">
            <a:off x="382928" y="5844515"/>
            <a:ext cx="1059613" cy="91567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11" name="Google Shape;311;p4"/>
          <p:cNvSpPr/>
          <p:nvPr/>
        </p:nvSpPr>
        <p:spPr>
          <a:xfrm>
            <a:off x="9479668" y="976900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12" name="Google Shape;312;p4"/>
          <p:cNvSpPr/>
          <p:nvPr/>
        </p:nvSpPr>
        <p:spPr>
          <a:xfrm>
            <a:off x="1765867" y="73475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313" name="Google Shape;313;p4"/>
          <p:cNvGrpSpPr/>
          <p:nvPr/>
        </p:nvGrpSpPr>
        <p:grpSpPr>
          <a:xfrm>
            <a:off x="10182534" y="588467"/>
            <a:ext cx="388500" cy="375167"/>
            <a:chOff x="3243875" y="2372825"/>
            <a:chExt cx="291375" cy="281375"/>
          </a:xfrm>
        </p:grpSpPr>
        <p:sp>
          <p:nvSpPr>
            <p:cNvPr id="314" name="Google Shape;314;p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5" name="Google Shape;315;p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6" name="Google Shape;316;p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7" name="Google Shape;317;p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8" name="Google Shape;318;p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19" name="Google Shape;319;p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0" name="Google Shape;320;p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1" name="Google Shape;321;p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2" name="Google Shape;322;p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23" name="Google Shape;323;p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324" name="Google Shape;324;p4"/>
          <p:cNvSpPr/>
          <p:nvPr/>
        </p:nvSpPr>
        <p:spPr>
          <a:xfrm>
            <a:off x="10784500" y="164285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25" name="Google Shape;325;p4"/>
          <p:cNvSpPr/>
          <p:nvPr/>
        </p:nvSpPr>
        <p:spPr>
          <a:xfrm>
            <a:off x="1364001" y="1352067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37414273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" name="Google Shape;327;p5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328" name="Google Shape;328;p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329" name="Google Shape;329;p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330" name="Google Shape;330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31" name="Google Shape;331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332" name="Google Shape;332;p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333" name="Google Shape;333;p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334" name="Google Shape;334;p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35" name="Google Shape;335;p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336" name="Google Shape;336;p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337" name="Google Shape;337;p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38" name="Google Shape;338;p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339" name="Google Shape;339;p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340" name="Google Shape;340;p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41" name="Google Shape;341;p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342" name="Google Shape;342;p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343" name="Google Shape;343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44" name="Google Shape;344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345" name="Google Shape;345;p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346" name="Google Shape;346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347" name="Google Shape;347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348" name="Google Shape;348;p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350" name="Google Shape;350;p5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subTitle" idx="1"/>
          </p:nvPr>
        </p:nvSpPr>
        <p:spPr>
          <a:xfrm>
            <a:off x="2639784" y="2994033"/>
            <a:ext cx="31236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2"/>
          </p:nvPr>
        </p:nvSpPr>
        <p:spPr>
          <a:xfrm>
            <a:off x="2639784" y="3471200"/>
            <a:ext cx="3123600" cy="13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53" name="Google Shape;353;p5"/>
          <p:cNvSpPr txBox="1">
            <a:spLocks noGrp="1"/>
          </p:cNvSpPr>
          <p:nvPr>
            <p:ph type="subTitle" idx="3"/>
          </p:nvPr>
        </p:nvSpPr>
        <p:spPr>
          <a:xfrm>
            <a:off x="6428617" y="2994033"/>
            <a:ext cx="31236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54" name="Google Shape;354;p5"/>
          <p:cNvSpPr txBox="1">
            <a:spLocks noGrp="1"/>
          </p:cNvSpPr>
          <p:nvPr>
            <p:ph type="subTitle" idx="4"/>
          </p:nvPr>
        </p:nvSpPr>
        <p:spPr>
          <a:xfrm>
            <a:off x="6428617" y="3471205"/>
            <a:ext cx="3123600" cy="13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55" name="Google Shape;355;p5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56" name="Google Shape;356;p5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57" name="Google Shape;357;p5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58" name="Google Shape;358;p5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59" name="Google Shape;359;p5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60" name="Google Shape;360;p5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61" name="Google Shape;361;p5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62" name="Google Shape;362;p5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63" name="Google Shape;363;p5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64" name="Google Shape;364;p5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65" name="Google Shape;365;p5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66" name="Google Shape;366;p5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67" name="Google Shape;367;p5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68" name="Google Shape;368;p5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69" name="Google Shape;369;p5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0" name="Google Shape;370;p5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1" name="Google Shape;371;p5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2" name="Google Shape;372;p5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3" name="Google Shape;373;p5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4" name="Google Shape;374;p5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5" name="Google Shape;375;p5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6" name="Google Shape;376;p5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7" name="Google Shape;377;p5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8" name="Google Shape;378;p5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79" name="Google Shape;379;p5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80" name="Google Shape;380;p5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81" name="Google Shape;381;p5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82" name="Google Shape;382;p5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83" name="Google Shape;383;p5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84" name="Google Shape;384;p5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85" name="Google Shape;385;p5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86" name="Google Shape;386;p5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87" name="Google Shape;387;p5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88" name="Google Shape;388;p5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89" name="Google Shape;389;p5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90" name="Google Shape;390;p5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91" name="Google Shape;391;p5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92" name="Google Shape;392;p5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93" name="Google Shape;393;p5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94" name="Google Shape;394;p5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95" name="Google Shape;395;p5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96" name="Google Shape;396;p5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97" name="Google Shape;397;p5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98" name="Google Shape;398;p5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399" name="Google Shape;399;p5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00" name="Google Shape;400;p5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01" name="Google Shape;401;p5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02" name="Google Shape;402;p5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03" name="Google Shape;403;p5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04" name="Google Shape;404;p5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32073114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6"/>
          <p:cNvSpPr/>
          <p:nvPr/>
        </p:nvSpPr>
        <p:spPr>
          <a:xfrm>
            <a:off x="527900" y="388432"/>
            <a:ext cx="11114749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07" name="Google Shape;407;p6"/>
          <p:cNvSpPr/>
          <p:nvPr/>
        </p:nvSpPr>
        <p:spPr>
          <a:xfrm>
            <a:off x="881581" y="292693"/>
            <a:ext cx="10758425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08" name="Google Shape;408;p6"/>
          <p:cNvSpPr/>
          <p:nvPr/>
        </p:nvSpPr>
        <p:spPr>
          <a:xfrm>
            <a:off x="11122057" y="5930292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409" name="Google Shape;409;p6"/>
          <p:cNvGrpSpPr/>
          <p:nvPr/>
        </p:nvGrpSpPr>
        <p:grpSpPr>
          <a:xfrm>
            <a:off x="11122057" y="3042677"/>
            <a:ext cx="759568" cy="507483"/>
            <a:chOff x="8341543" y="2282008"/>
            <a:chExt cx="569676" cy="380612"/>
          </a:xfrm>
        </p:grpSpPr>
        <p:sp>
          <p:nvSpPr>
            <p:cNvPr id="410" name="Google Shape;410;p6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1" name="Google Shape;411;p6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412" name="Google Shape;412;p6"/>
          <p:cNvGrpSpPr/>
          <p:nvPr/>
        </p:nvGrpSpPr>
        <p:grpSpPr>
          <a:xfrm>
            <a:off x="11122057" y="2294792"/>
            <a:ext cx="759568" cy="507483"/>
            <a:chOff x="8341543" y="1721094"/>
            <a:chExt cx="569676" cy="380612"/>
          </a:xfrm>
        </p:grpSpPr>
        <p:sp>
          <p:nvSpPr>
            <p:cNvPr id="413" name="Google Shape;413;p6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4" name="Google Shape;414;p6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415" name="Google Shape;415;p6"/>
          <p:cNvGrpSpPr/>
          <p:nvPr/>
        </p:nvGrpSpPr>
        <p:grpSpPr>
          <a:xfrm>
            <a:off x="11128364" y="1578123"/>
            <a:ext cx="757981" cy="517352"/>
            <a:chOff x="8346273" y="1183592"/>
            <a:chExt cx="568486" cy="388014"/>
          </a:xfrm>
        </p:grpSpPr>
        <p:sp>
          <p:nvSpPr>
            <p:cNvPr id="416" name="Google Shape;416;p6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17" name="Google Shape;417;p6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418" name="Google Shape;418;p6"/>
          <p:cNvGrpSpPr/>
          <p:nvPr/>
        </p:nvGrpSpPr>
        <p:grpSpPr>
          <a:xfrm>
            <a:off x="11122057" y="808847"/>
            <a:ext cx="759568" cy="517352"/>
            <a:chOff x="8341543" y="606635"/>
            <a:chExt cx="569676" cy="388014"/>
          </a:xfrm>
        </p:grpSpPr>
        <p:sp>
          <p:nvSpPr>
            <p:cNvPr id="419" name="Google Shape;419;p6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0" name="Google Shape;420;p6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421" name="Google Shape;421;p6"/>
          <p:cNvGrpSpPr/>
          <p:nvPr/>
        </p:nvGrpSpPr>
        <p:grpSpPr>
          <a:xfrm>
            <a:off x="11122057" y="3790577"/>
            <a:ext cx="759568" cy="507483"/>
            <a:chOff x="8341543" y="2282008"/>
            <a:chExt cx="569676" cy="380612"/>
          </a:xfrm>
        </p:grpSpPr>
        <p:sp>
          <p:nvSpPr>
            <p:cNvPr id="422" name="Google Shape;422;p6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3" name="Google Shape;423;p6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424" name="Google Shape;424;p6"/>
          <p:cNvGrpSpPr/>
          <p:nvPr/>
        </p:nvGrpSpPr>
        <p:grpSpPr>
          <a:xfrm>
            <a:off x="11122057" y="4538477"/>
            <a:ext cx="759568" cy="507483"/>
            <a:chOff x="8341543" y="2282008"/>
            <a:chExt cx="569676" cy="380612"/>
          </a:xfrm>
        </p:grpSpPr>
        <p:sp>
          <p:nvSpPr>
            <p:cNvPr id="425" name="Google Shape;425;p6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26" name="Google Shape;426;p6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27" name="Google Shape;427;p6"/>
          <p:cNvSpPr/>
          <p:nvPr/>
        </p:nvSpPr>
        <p:spPr>
          <a:xfrm>
            <a:off x="11122057" y="5823925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28" name="Google Shape;428;p6"/>
          <p:cNvSpPr/>
          <p:nvPr/>
        </p:nvSpPr>
        <p:spPr>
          <a:xfrm>
            <a:off x="527859" y="292693"/>
            <a:ext cx="10737917" cy="6384375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29" name="Google Shape;429;p6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30" name="Google Shape;430;p6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31" name="Google Shape;431;p6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32" name="Google Shape;432;p6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33" name="Google Shape;433;p6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34" name="Google Shape;434;p6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35" name="Google Shape;435;p6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36" name="Google Shape;436;p6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37" name="Google Shape;437;p6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38" name="Google Shape;438;p6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39" name="Google Shape;439;p6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40" name="Google Shape;440;p6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41" name="Google Shape;441;p6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42" name="Google Shape;442;p6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43" name="Google Shape;443;p6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44" name="Google Shape;444;p6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45" name="Google Shape;445;p6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46" name="Google Shape;446;p6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47" name="Google Shape;447;p6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48" name="Google Shape;448;p6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49" name="Google Shape;449;p6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50" name="Google Shape;450;p6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51" name="Google Shape;451;p6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52" name="Google Shape;452;p6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53" name="Google Shape;453;p6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54" name="Google Shape;454;p6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55" name="Google Shape;455;p6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56" name="Google Shape;456;p6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57" name="Google Shape;457;p6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58" name="Google Shape;458;p6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59" name="Google Shape;459;p6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60" name="Google Shape;460;p6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61" name="Google Shape;461;p6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62" name="Google Shape;462;p6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63" name="Google Shape;463;p6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64" name="Google Shape;464;p6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65" name="Google Shape;465;p6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66" name="Google Shape;466;p6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67" name="Google Shape;467;p6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68" name="Google Shape;468;p6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69" name="Google Shape;469;p6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70" name="Google Shape;470;p6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71" name="Google Shape;471;p6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72" name="Google Shape;472;p6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73" name="Google Shape;473;p6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74" name="Google Shape;474;p6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75" name="Google Shape;475;p6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76" name="Google Shape;476;p6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77" name="Google Shape;477;p6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78" name="Google Shape;478;p6"/>
          <p:cNvSpPr/>
          <p:nvPr/>
        </p:nvSpPr>
        <p:spPr>
          <a:xfrm>
            <a:off x="305201" y="180913"/>
            <a:ext cx="1059620" cy="9156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79" name="Google Shape;479;p6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480" name="Google Shape;480;p6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481" name="Google Shape;481;p6"/>
          <p:cNvGrpSpPr/>
          <p:nvPr/>
        </p:nvGrpSpPr>
        <p:grpSpPr>
          <a:xfrm>
            <a:off x="968285" y="6000567"/>
            <a:ext cx="388500" cy="375167"/>
            <a:chOff x="3243875" y="2372825"/>
            <a:chExt cx="291375" cy="281375"/>
          </a:xfrm>
        </p:grpSpPr>
        <p:sp>
          <p:nvSpPr>
            <p:cNvPr id="482" name="Google Shape;482;p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4" name="Google Shape;484;p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6" name="Google Shape;486;p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7" name="Google Shape;487;p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92" name="Google Shape;492;p6"/>
          <p:cNvSpPr/>
          <p:nvPr/>
        </p:nvSpPr>
        <p:spPr>
          <a:xfrm>
            <a:off x="9780800" y="677434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493" name="Google Shape;493;p6"/>
          <p:cNvGrpSpPr/>
          <p:nvPr/>
        </p:nvGrpSpPr>
        <p:grpSpPr>
          <a:xfrm>
            <a:off x="2019934" y="606334"/>
            <a:ext cx="222233" cy="224767"/>
            <a:chOff x="4954425" y="2036375"/>
            <a:chExt cx="166675" cy="168575"/>
          </a:xfrm>
        </p:grpSpPr>
        <p:sp>
          <p:nvSpPr>
            <p:cNvPr id="494" name="Google Shape;494;p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495" name="Google Shape;495;p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496" name="Google Shape;496;p6"/>
          <p:cNvSpPr/>
          <p:nvPr/>
        </p:nvSpPr>
        <p:spPr>
          <a:xfrm>
            <a:off x="1903933" y="6375718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30202037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8" name="Google Shape;498;p7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499" name="Google Shape;499;p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500" name="Google Shape;500;p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01" name="Google Shape;501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02" name="Google Shape;502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503" name="Google Shape;503;p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504" name="Google Shape;504;p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05" name="Google Shape;505;p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06" name="Google Shape;506;p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507" name="Google Shape;507;p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08" name="Google Shape;508;p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09" name="Google Shape;509;p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510" name="Google Shape;510;p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11" name="Google Shape;511;p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12" name="Google Shape;512;p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513" name="Google Shape;513;p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14" name="Google Shape;514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15" name="Google Shape;515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516" name="Google Shape;516;p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17" name="Google Shape;517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18" name="Google Shape;518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519" name="Google Shape;519;p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521" name="Google Shape;521;p7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22" name="Google Shape;522;p7"/>
          <p:cNvSpPr txBox="1">
            <a:spLocks noGrp="1"/>
          </p:cNvSpPr>
          <p:nvPr>
            <p:ph type="subTitle" idx="1"/>
          </p:nvPr>
        </p:nvSpPr>
        <p:spPr>
          <a:xfrm>
            <a:off x="7411580" y="2812467"/>
            <a:ext cx="32232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23" name="Google Shape;523;p7"/>
          <p:cNvSpPr txBox="1">
            <a:spLocks noGrp="1"/>
          </p:cNvSpPr>
          <p:nvPr>
            <p:ph type="subTitle" idx="2"/>
          </p:nvPr>
        </p:nvSpPr>
        <p:spPr>
          <a:xfrm>
            <a:off x="7408351" y="3284396"/>
            <a:ext cx="3223200" cy="17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24" name="Google Shape;524;p7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25" name="Google Shape;525;p7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26" name="Google Shape;526;p7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27" name="Google Shape;527;p7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28" name="Google Shape;528;p7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29" name="Google Shape;529;p7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0" name="Google Shape;530;p7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1" name="Google Shape;531;p7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2" name="Google Shape;532;p7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3" name="Google Shape;533;p7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4" name="Google Shape;534;p7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5" name="Google Shape;535;p7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6" name="Google Shape;536;p7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7" name="Google Shape;537;p7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8" name="Google Shape;538;p7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39" name="Google Shape;539;p7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40" name="Google Shape;540;p7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41" name="Google Shape;541;p7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42" name="Google Shape;542;p7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43" name="Google Shape;543;p7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44" name="Google Shape;544;p7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45" name="Google Shape;545;p7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46" name="Google Shape;546;p7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47" name="Google Shape;547;p7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48" name="Google Shape;548;p7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49" name="Google Shape;549;p7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0" name="Google Shape;550;p7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1" name="Google Shape;551;p7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2" name="Google Shape;552;p7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3" name="Google Shape;553;p7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4" name="Google Shape;554;p7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5" name="Google Shape;555;p7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6" name="Google Shape;556;p7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7" name="Google Shape;557;p7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8" name="Google Shape;558;p7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59" name="Google Shape;559;p7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60" name="Google Shape;560;p7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61" name="Google Shape;561;p7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62" name="Google Shape;562;p7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63" name="Google Shape;563;p7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64" name="Google Shape;564;p7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65" name="Google Shape;565;p7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66" name="Google Shape;566;p7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67" name="Google Shape;567;p7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68" name="Google Shape;568;p7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69" name="Google Shape;569;p7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70" name="Google Shape;570;p7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71" name="Google Shape;571;p7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72" name="Google Shape;572;p7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573" name="Google Shape;573;p7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205139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body" idx="1"/>
          </p:nvPr>
        </p:nvSpPr>
        <p:spPr>
          <a:xfrm>
            <a:off x="1565175" y="3357448"/>
            <a:ext cx="3946000" cy="14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2"/>
          </p:nvPr>
        </p:nvSpPr>
        <p:spPr>
          <a:xfrm>
            <a:off x="6680823" y="3357448"/>
            <a:ext cx="3946000" cy="14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Google Shape;46;p5"/>
          <p:cNvSpPr txBox="1">
            <a:spLocks noGrp="1"/>
          </p:cNvSpPr>
          <p:nvPr>
            <p:ph type="title" idx="3"/>
          </p:nvPr>
        </p:nvSpPr>
        <p:spPr>
          <a:xfrm>
            <a:off x="1565175" y="2846233"/>
            <a:ext cx="3946000" cy="5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title" idx="4"/>
          </p:nvPr>
        </p:nvSpPr>
        <p:spPr>
          <a:xfrm>
            <a:off x="6680823" y="2846233"/>
            <a:ext cx="3946000" cy="5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8" name="Google Shape;48;p5"/>
          <p:cNvSpPr/>
          <p:nvPr/>
        </p:nvSpPr>
        <p:spPr>
          <a:xfrm rot="6806382" flipH="1">
            <a:off x="10927963" y="5606413"/>
            <a:ext cx="1117924" cy="1207887"/>
          </a:xfrm>
          <a:custGeom>
            <a:avLst/>
            <a:gdLst/>
            <a:ahLst/>
            <a:cxnLst/>
            <a:rect l="l" t="t" r="r" b="b"/>
            <a:pathLst>
              <a:path w="31427" h="33956" extrusionOk="0">
                <a:moveTo>
                  <a:pt x="7561" y="6021"/>
                </a:moveTo>
                <a:cubicBezTo>
                  <a:pt x="4014" y="10806"/>
                  <a:pt x="0" y="24580"/>
                  <a:pt x="12153" y="33956"/>
                </a:cubicBezTo>
                <a:lnTo>
                  <a:pt x="12153" y="33956"/>
                </a:lnTo>
                <a:cubicBezTo>
                  <a:pt x="12840" y="29557"/>
                  <a:pt x="16442" y="26505"/>
                  <a:pt x="20566" y="24828"/>
                </a:cubicBezTo>
                <a:cubicBezTo>
                  <a:pt x="20923" y="24718"/>
                  <a:pt x="21281" y="24580"/>
                  <a:pt x="21638" y="24443"/>
                </a:cubicBezTo>
                <a:lnTo>
                  <a:pt x="21666" y="24443"/>
                </a:lnTo>
                <a:lnTo>
                  <a:pt x="21666" y="24443"/>
                </a:lnTo>
                <a:cubicBezTo>
                  <a:pt x="30134" y="20759"/>
                  <a:pt x="31426" y="9321"/>
                  <a:pt x="24003" y="3849"/>
                </a:cubicBezTo>
                <a:cubicBezTo>
                  <a:pt x="18806" y="0"/>
                  <a:pt x="11355" y="853"/>
                  <a:pt x="7561" y="602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" name="Google Shape;49;p5"/>
          <p:cNvSpPr/>
          <p:nvPr/>
        </p:nvSpPr>
        <p:spPr>
          <a:xfrm rot="-6300073">
            <a:off x="10833308" y="5520232"/>
            <a:ext cx="333056" cy="412299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" name="Google Shape;50;p5"/>
          <p:cNvSpPr/>
          <p:nvPr/>
        </p:nvSpPr>
        <p:spPr>
          <a:xfrm>
            <a:off x="1321607" y="6028710"/>
            <a:ext cx="319637" cy="3956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" name="Google Shape;51;p5"/>
          <p:cNvSpPr/>
          <p:nvPr/>
        </p:nvSpPr>
        <p:spPr>
          <a:xfrm>
            <a:off x="-366998" y="5261467"/>
            <a:ext cx="1688588" cy="1476757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5"/>
          <p:cNvSpPr/>
          <p:nvPr/>
        </p:nvSpPr>
        <p:spPr>
          <a:xfrm>
            <a:off x="10141523" y="-1297349"/>
            <a:ext cx="1716637" cy="2292767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5"/>
          <p:cNvSpPr/>
          <p:nvPr/>
        </p:nvSpPr>
        <p:spPr>
          <a:xfrm rot="-4845031">
            <a:off x="11617149" y="247890"/>
            <a:ext cx="616803" cy="763591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6066949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5" name="Google Shape;575;p8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576" name="Google Shape;576;p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577" name="Google Shape;577;p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78" name="Google Shape;578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79" name="Google Shape;579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580" name="Google Shape;580;p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581" name="Google Shape;581;p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82" name="Google Shape;582;p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83" name="Google Shape;583;p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584" name="Google Shape;584;p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85" name="Google Shape;585;p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86" name="Google Shape;586;p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587" name="Google Shape;587;p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88" name="Google Shape;588;p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89" name="Google Shape;589;p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590" name="Google Shape;590;p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91" name="Google Shape;591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92" name="Google Shape;592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593" name="Google Shape;593;p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94" name="Google Shape;594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595" name="Google Shape;595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596" name="Google Shape;596;p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598" name="Google Shape;598;p8"/>
          <p:cNvSpPr txBox="1">
            <a:spLocks noGrp="1"/>
          </p:cNvSpPr>
          <p:nvPr>
            <p:ph type="title"/>
          </p:nvPr>
        </p:nvSpPr>
        <p:spPr>
          <a:xfrm>
            <a:off x="2039400" y="2243400"/>
            <a:ext cx="8113200" cy="9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99" name="Google Shape;599;p8"/>
          <p:cNvSpPr txBox="1">
            <a:spLocks noGrp="1"/>
          </p:cNvSpPr>
          <p:nvPr>
            <p:ph type="subTitle" idx="1"/>
          </p:nvPr>
        </p:nvSpPr>
        <p:spPr>
          <a:xfrm>
            <a:off x="2046433" y="3207000"/>
            <a:ext cx="8113200" cy="140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00" name="Google Shape;600;p8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01" name="Google Shape;601;p8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02" name="Google Shape;602;p8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03" name="Google Shape;603;p8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04" name="Google Shape;604;p8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05" name="Google Shape;605;p8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06" name="Google Shape;606;p8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07" name="Google Shape;607;p8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08" name="Google Shape;608;p8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09" name="Google Shape;609;p8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10" name="Google Shape;610;p8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11" name="Google Shape;611;p8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12" name="Google Shape;612;p8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13" name="Google Shape;613;p8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14" name="Google Shape;614;p8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15" name="Google Shape;615;p8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16" name="Google Shape;616;p8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17" name="Google Shape;617;p8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18" name="Google Shape;618;p8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19" name="Google Shape;619;p8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20" name="Google Shape;620;p8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21" name="Google Shape;621;p8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22" name="Google Shape;622;p8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23" name="Google Shape;623;p8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24" name="Google Shape;624;p8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25" name="Google Shape;625;p8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26" name="Google Shape;626;p8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27" name="Google Shape;627;p8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28" name="Google Shape;628;p8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29" name="Google Shape;629;p8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30" name="Google Shape;630;p8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31" name="Google Shape;631;p8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32" name="Google Shape;632;p8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33" name="Google Shape;633;p8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34" name="Google Shape;634;p8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35" name="Google Shape;635;p8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36" name="Google Shape;636;p8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37" name="Google Shape;637;p8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38" name="Google Shape;638;p8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39" name="Google Shape;639;p8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0" name="Google Shape;640;p8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1" name="Google Shape;641;p8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2" name="Google Shape;642;p8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3" name="Google Shape;643;p8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4" name="Google Shape;644;p8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5" name="Google Shape;645;p8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6" name="Google Shape;646;p8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7" name="Google Shape;647;p8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8" name="Google Shape;648;p8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49" name="Google Shape;649;p8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6295983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1" name="Google Shape;651;p9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652" name="Google Shape;652;p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653" name="Google Shape;653;p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654" name="Google Shape;654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655" name="Google Shape;655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656" name="Google Shape;656;p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657" name="Google Shape;657;p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58" name="Google Shape;658;p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659" name="Google Shape;659;p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660" name="Google Shape;660;p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61" name="Google Shape;661;p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662" name="Google Shape;662;p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663" name="Google Shape;663;p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64" name="Google Shape;664;p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665" name="Google Shape;665;p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666" name="Google Shape;666;p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67" name="Google Shape;667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668" name="Google Shape;668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669" name="Google Shape;669;p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70" name="Google Shape;670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671" name="Google Shape;671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672" name="Google Shape;672;p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673" name="Google Shape;673;p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674" name="Google Shape;674;p9"/>
          <p:cNvSpPr txBox="1">
            <a:spLocks noGrp="1"/>
          </p:cNvSpPr>
          <p:nvPr>
            <p:ph type="title"/>
          </p:nvPr>
        </p:nvSpPr>
        <p:spPr>
          <a:xfrm>
            <a:off x="2686400" y="1976933"/>
            <a:ext cx="6819200" cy="18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42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75" name="Google Shape;675;p9"/>
          <p:cNvSpPr txBox="1">
            <a:spLocks noGrp="1"/>
          </p:cNvSpPr>
          <p:nvPr>
            <p:ph type="subTitle" idx="1"/>
          </p:nvPr>
        </p:nvSpPr>
        <p:spPr>
          <a:xfrm>
            <a:off x="3459000" y="3667733"/>
            <a:ext cx="5274000" cy="13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76" name="Google Shape;676;p9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77" name="Google Shape;677;p9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78" name="Google Shape;678;p9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79" name="Google Shape;679;p9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80" name="Google Shape;680;p9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81" name="Google Shape;681;p9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82" name="Google Shape;682;p9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83" name="Google Shape;683;p9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84" name="Google Shape;684;p9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85" name="Google Shape;685;p9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86" name="Google Shape;686;p9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87" name="Google Shape;687;p9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88" name="Google Shape;688;p9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89" name="Google Shape;689;p9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90" name="Google Shape;690;p9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91" name="Google Shape;691;p9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92" name="Google Shape;692;p9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93" name="Google Shape;693;p9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94" name="Google Shape;694;p9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95" name="Google Shape;695;p9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96" name="Google Shape;696;p9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97" name="Google Shape;697;p9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98" name="Google Shape;698;p9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699" name="Google Shape;699;p9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00" name="Google Shape;700;p9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01" name="Google Shape;701;p9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02" name="Google Shape;702;p9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03" name="Google Shape;703;p9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04" name="Google Shape;704;p9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05" name="Google Shape;705;p9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06" name="Google Shape;706;p9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07" name="Google Shape;707;p9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08" name="Google Shape;708;p9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09" name="Google Shape;709;p9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10" name="Google Shape;710;p9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11" name="Google Shape;711;p9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12" name="Google Shape;712;p9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13" name="Google Shape;713;p9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14" name="Google Shape;714;p9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15" name="Google Shape;715;p9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16" name="Google Shape;716;p9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17" name="Google Shape;717;p9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18" name="Google Shape;718;p9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19" name="Google Shape;719;p9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20" name="Google Shape;720;p9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21" name="Google Shape;721;p9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22" name="Google Shape;722;p9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23" name="Google Shape;723;p9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24" name="Google Shape;724;p9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25" name="Google Shape;725;p9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5503104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" name="Google Shape;727;p10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728" name="Google Shape;728;p1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729" name="Google Shape;729;p1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0" name="Google Shape;730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31" name="Google Shape;731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732" name="Google Shape;732;p1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733" name="Google Shape;733;p1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4" name="Google Shape;734;p1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35" name="Google Shape;735;p1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736" name="Google Shape;736;p1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37" name="Google Shape;737;p1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38" name="Google Shape;738;p1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739" name="Google Shape;739;p1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0" name="Google Shape;740;p1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41" name="Google Shape;741;p1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742" name="Google Shape;742;p1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3" name="Google Shape;743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44" name="Google Shape;744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745" name="Google Shape;745;p1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46" name="Google Shape;746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747" name="Google Shape;747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748" name="Google Shape;748;p1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749" name="Google Shape;749;p1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750" name="Google Shape;750;p10"/>
          <p:cNvSpPr txBox="1">
            <a:spLocks noGrp="1"/>
          </p:cNvSpPr>
          <p:nvPr>
            <p:ph type="title"/>
          </p:nvPr>
        </p:nvSpPr>
        <p:spPr>
          <a:xfrm>
            <a:off x="4584733" y="2679400"/>
            <a:ext cx="6639200" cy="149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1" name="Google Shape;751;p10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52" name="Google Shape;752;p10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53" name="Google Shape;753;p10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54" name="Google Shape;754;p10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55" name="Google Shape;755;p10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56" name="Google Shape;756;p10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57" name="Google Shape;757;p10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58" name="Google Shape;758;p10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59" name="Google Shape;759;p10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60" name="Google Shape;760;p10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61" name="Google Shape;761;p10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62" name="Google Shape;762;p10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63" name="Google Shape;763;p10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64" name="Google Shape;764;p10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65" name="Google Shape;765;p10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66" name="Google Shape;766;p10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67" name="Google Shape;767;p10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68" name="Google Shape;768;p10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69" name="Google Shape;769;p10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70" name="Google Shape;770;p10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71" name="Google Shape;771;p10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72" name="Google Shape;772;p10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73" name="Google Shape;773;p10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74" name="Google Shape;774;p10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75" name="Google Shape;775;p10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76" name="Google Shape;776;p10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77" name="Google Shape;777;p10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78" name="Google Shape;778;p10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79" name="Google Shape;779;p10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80" name="Google Shape;780;p10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81" name="Google Shape;781;p10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82" name="Google Shape;782;p10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83" name="Google Shape;783;p10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84" name="Google Shape;784;p10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85" name="Google Shape;785;p10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86" name="Google Shape;786;p10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87" name="Google Shape;787;p10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88" name="Google Shape;788;p10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89" name="Google Shape;789;p10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90" name="Google Shape;790;p10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91" name="Google Shape;791;p10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92" name="Google Shape;792;p10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93" name="Google Shape;793;p10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94" name="Google Shape;794;p10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95" name="Google Shape;795;p10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96" name="Google Shape;796;p10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97" name="Google Shape;797;p10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98" name="Google Shape;798;p10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799" name="Google Shape;799;p10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00" name="Google Shape;800;p10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5940524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2" name="Google Shape;802;p11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803" name="Google Shape;803;p1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804" name="Google Shape;804;p1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805" name="Google Shape;805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06" name="Google Shape;806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807" name="Google Shape;807;p1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808" name="Google Shape;808;p1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809" name="Google Shape;809;p1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10" name="Google Shape;810;p1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811" name="Google Shape;811;p1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812" name="Google Shape;812;p1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13" name="Google Shape;813;p1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814" name="Google Shape;814;p1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815" name="Google Shape;815;p1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16" name="Google Shape;816;p1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817" name="Google Shape;817;p1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818" name="Google Shape;818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19" name="Google Shape;819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820" name="Google Shape;820;p1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821" name="Google Shape;821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822" name="Google Shape;822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823" name="Google Shape;823;p1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24" name="Google Shape;824;p1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825" name="Google Shape;825;p11"/>
          <p:cNvSpPr txBox="1">
            <a:spLocks noGrp="1"/>
          </p:cNvSpPr>
          <p:nvPr>
            <p:ph type="title" hasCustomPrompt="1"/>
          </p:nvPr>
        </p:nvSpPr>
        <p:spPr>
          <a:xfrm>
            <a:off x="2422484" y="2276784"/>
            <a:ext cx="7348800" cy="18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12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6" name="Google Shape;826;p11"/>
          <p:cNvSpPr txBox="1">
            <a:spLocks noGrp="1"/>
          </p:cNvSpPr>
          <p:nvPr>
            <p:ph type="subTitle" idx="1"/>
          </p:nvPr>
        </p:nvSpPr>
        <p:spPr>
          <a:xfrm>
            <a:off x="2420717" y="3962417"/>
            <a:ext cx="7348800" cy="6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827" name="Google Shape;827;p11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28" name="Google Shape;828;p11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29" name="Google Shape;829;p11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0" name="Google Shape;830;p11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1" name="Google Shape;831;p11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2" name="Google Shape;832;p11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3" name="Google Shape;833;p11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4" name="Google Shape;834;p11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5" name="Google Shape;835;p11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6" name="Google Shape;836;p11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7" name="Google Shape;837;p11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8" name="Google Shape;838;p11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39" name="Google Shape;839;p11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40" name="Google Shape;840;p11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41" name="Google Shape;841;p11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42" name="Google Shape;842;p11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43" name="Google Shape;843;p11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44" name="Google Shape;844;p11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45" name="Google Shape;845;p11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46" name="Google Shape;846;p11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47" name="Google Shape;847;p11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48" name="Google Shape;848;p11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49" name="Google Shape;849;p11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0" name="Google Shape;850;p11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1" name="Google Shape;851;p11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2" name="Google Shape;852;p11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3" name="Google Shape;853;p11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4" name="Google Shape;854;p11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5" name="Google Shape;855;p11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6" name="Google Shape;856;p11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7" name="Google Shape;857;p11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8" name="Google Shape;858;p11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59" name="Google Shape;859;p11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60" name="Google Shape;860;p11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61" name="Google Shape;861;p11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62" name="Google Shape;862;p11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63" name="Google Shape;863;p11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64" name="Google Shape;864;p11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65" name="Google Shape;865;p11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66" name="Google Shape;866;p11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67" name="Google Shape;867;p11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68" name="Google Shape;868;p11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69" name="Google Shape;869;p11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70" name="Google Shape;870;p11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71" name="Google Shape;871;p11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72" name="Google Shape;872;p11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73" name="Google Shape;873;p11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74" name="Google Shape;874;p11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75" name="Google Shape;875;p11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76" name="Google Shape;876;p11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20541099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78148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Table of contents 1"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13"/>
          <p:cNvSpPr/>
          <p:nvPr/>
        </p:nvSpPr>
        <p:spPr>
          <a:xfrm>
            <a:off x="527900" y="388432"/>
            <a:ext cx="11114749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80" name="Google Shape;880;p13"/>
          <p:cNvSpPr/>
          <p:nvPr/>
        </p:nvSpPr>
        <p:spPr>
          <a:xfrm>
            <a:off x="881581" y="292693"/>
            <a:ext cx="10758425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81" name="Google Shape;881;p13"/>
          <p:cNvSpPr/>
          <p:nvPr/>
        </p:nvSpPr>
        <p:spPr>
          <a:xfrm>
            <a:off x="11122057" y="5930292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882" name="Google Shape;882;p13"/>
          <p:cNvGrpSpPr/>
          <p:nvPr/>
        </p:nvGrpSpPr>
        <p:grpSpPr>
          <a:xfrm>
            <a:off x="11122057" y="3042677"/>
            <a:ext cx="759568" cy="507483"/>
            <a:chOff x="8341543" y="2282008"/>
            <a:chExt cx="569676" cy="380612"/>
          </a:xfrm>
        </p:grpSpPr>
        <p:sp>
          <p:nvSpPr>
            <p:cNvPr id="883" name="Google Shape;883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4" name="Google Shape;884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85" name="Google Shape;885;p13"/>
          <p:cNvGrpSpPr/>
          <p:nvPr/>
        </p:nvGrpSpPr>
        <p:grpSpPr>
          <a:xfrm>
            <a:off x="11122057" y="2294792"/>
            <a:ext cx="759568" cy="507483"/>
            <a:chOff x="8341543" y="1721094"/>
            <a:chExt cx="569676" cy="380612"/>
          </a:xfrm>
        </p:grpSpPr>
        <p:sp>
          <p:nvSpPr>
            <p:cNvPr id="886" name="Google Shape;886;p13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87" name="Google Shape;887;p13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88" name="Google Shape;888;p13"/>
          <p:cNvGrpSpPr/>
          <p:nvPr/>
        </p:nvGrpSpPr>
        <p:grpSpPr>
          <a:xfrm>
            <a:off x="11128364" y="1578123"/>
            <a:ext cx="757981" cy="517352"/>
            <a:chOff x="8346273" y="1183592"/>
            <a:chExt cx="568486" cy="388014"/>
          </a:xfrm>
        </p:grpSpPr>
        <p:sp>
          <p:nvSpPr>
            <p:cNvPr id="889" name="Google Shape;889;p13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0" name="Google Shape;890;p13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91" name="Google Shape;891;p13"/>
          <p:cNvGrpSpPr/>
          <p:nvPr/>
        </p:nvGrpSpPr>
        <p:grpSpPr>
          <a:xfrm>
            <a:off x="11122057" y="808847"/>
            <a:ext cx="759568" cy="517352"/>
            <a:chOff x="8341543" y="606635"/>
            <a:chExt cx="569676" cy="388014"/>
          </a:xfrm>
        </p:grpSpPr>
        <p:sp>
          <p:nvSpPr>
            <p:cNvPr id="892" name="Google Shape;892;p13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3" name="Google Shape;893;p13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94" name="Google Shape;894;p13"/>
          <p:cNvGrpSpPr/>
          <p:nvPr/>
        </p:nvGrpSpPr>
        <p:grpSpPr>
          <a:xfrm>
            <a:off x="11122057" y="3790577"/>
            <a:ext cx="759568" cy="507483"/>
            <a:chOff x="8341543" y="2282008"/>
            <a:chExt cx="569676" cy="380612"/>
          </a:xfrm>
        </p:grpSpPr>
        <p:sp>
          <p:nvSpPr>
            <p:cNvPr id="895" name="Google Shape;895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6" name="Google Shape;896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897" name="Google Shape;897;p13"/>
          <p:cNvGrpSpPr/>
          <p:nvPr/>
        </p:nvGrpSpPr>
        <p:grpSpPr>
          <a:xfrm>
            <a:off x="11122057" y="4538477"/>
            <a:ext cx="759568" cy="507483"/>
            <a:chOff x="8341543" y="2282008"/>
            <a:chExt cx="569676" cy="380612"/>
          </a:xfrm>
        </p:grpSpPr>
        <p:sp>
          <p:nvSpPr>
            <p:cNvPr id="898" name="Google Shape;898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899" name="Google Shape;899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900" name="Google Shape;900;p13"/>
          <p:cNvSpPr/>
          <p:nvPr/>
        </p:nvSpPr>
        <p:spPr>
          <a:xfrm>
            <a:off x="11122057" y="5823925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01" name="Google Shape;901;p13"/>
          <p:cNvSpPr/>
          <p:nvPr/>
        </p:nvSpPr>
        <p:spPr>
          <a:xfrm>
            <a:off x="527859" y="292693"/>
            <a:ext cx="10737917" cy="6384375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02" name="Google Shape;902;p13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03" name="Google Shape;903;p13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04" name="Google Shape;904;p13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05" name="Google Shape;905;p13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06" name="Google Shape;906;p13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07" name="Google Shape;907;p13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08" name="Google Shape;908;p13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09" name="Google Shape;909;p13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10" name="Google Shape;910;p13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11" name="Google Shape;911;p13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12" name="Google Shape;912;p13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13" name="Google Shape;913;p13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14" name="Google Shape;914;p13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15" name="Google Shape;915;p13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16" name="Google Shape;916;p13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17" name="Google Shape;917;p13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18" name="Google Shape;918;p13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19" name="Google Shape;919;p13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20" name="Google Shape;920;p13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21" name="Google Shape;921;p13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22" name="Google Shape;922;p13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23" name="Google Shape;923;p13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24" name="Google Shape;924;p13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25" name="Google Shape;925;p13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26" name="Google Shape;926;p13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27" name="Google Shape;927;p13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28" name="Google Shape;928;p13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29" name="Google Shape;929;p13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30" name="Google Shape;930;p13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31" name="Google Shape;931;p13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32" name="Google Shape;932;p13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33" name="Google Shape;933;p13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34" name="Google Shape;934;p13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35" name="Google Shape;935;p13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36" name="Google Shape;936;p13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37" name="Google Shape;937;p13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38" name="Google Shape;938;p13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39" name="Google Shape;939;p13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40" name="Google Shape;940;p13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41" name="Google Shape;941;p13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42" name="Google Shape;942;p13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43" name="Google Shape;943;p13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44" name="Google Shape;944;p13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45" name="Google Shape;945;p13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46" name="Google Shape;946;p13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47" name="Google Shape;947;p13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48" name="Google Shape;948;p13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49" name="Google Shape;949;p13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50" name="Google Shape;950;p13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51" name="Google Shape;951;p13"/>
          <p:cNvSpPr/>
          <p:nvPr/>
        </p:nvSpPr>
        <p:spPr>
          <a:xfrm>
            <a:off x="305201" y="180913"/>
            <a:ext cx="1059620" cy="9156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52" name="Google Shape;952;p13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53" name="Google Shape;953;p13"/>
          <p:cNvSpPr txBox="1">
            <a:spLocks noGrp="1"/>
          </p:cNvSpPr>
          <p:nvPr>
            <p:ph type="title"/>
          </p:nvPr>
        </p:nvSpPr>
        <p:spPr>
          <a:xfrm>
            <a:off x="958333" y="584416"/>
            <a:ext cx="1027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54" name="Google Shape;954;p13">
            <a:hlinkClick r:id="rId2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2395791" y="1639600"/>
            <a:ext cx="36384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55" name="Google Shape;955;p13"/>
          <p:cNvSpPr txBox="1">
            <a:spLocks noGrp="1"/>
          </p:cNvSpPr>
          <p:nvPr>
            <p:ph type="subTitle" idx="2"/>
          </p:nvPr>
        </p:nvSpPr>
        <p:spPr>
          <a:xfrm>
            <a:off x="2394712" y="2056420"/>
            <a:ext cx="3640000" cy="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56" name="Google Shape;956;p13">
            <a:hlinkClick r:id="rId2" action="ppaction://hlinksldjump"/>
          </p:cNvPr>
          <p:cNvSpPr txBox="1">
            <a:spLocks noGrp="1"/>
          </p:cNvSpPr>
          <p:nvPr>
            <p:ph type="title" idx="3" hasCustomPrompt="1"/>
          </p:nvPr>
        </p:nvSpPr>
        <p:spPr>
          <a:xfrm>
            <a:off x="1577287" y="2059196"/>
            <a:ext cx="843600" cy="5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957" name="Google Shape;957;p13"/>
          <p:cNvSpPr txBox="1">
            <a:spLocks noGrp="1"/>
          </p:cNvSpPr>
          <p:nvPr>
            <p:ph type="subTitle" idx="4"/>
          </p:nvPr>
        </p:nvSpPr>
        <p:spPr>
          <a:xfrm>
            <a:off x="2399601" y="3230229"/>
            <a:ext cx="36492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58" name="Google Shape;958;p13"/>
          <p:cNvSpPr txBox="1">
            <a:spLocks noGrp="1"/>
          </p:cNvSpPr>
          <p:nvPr>
            <p:ph type="subTitle" idx="5"/>
          </p:nvPr>
        </p:nvSpPr>
        <p:spPr>
          <a:xfrm>
            <a:off x="2392816" y="3649817"/>
            <a:ext cx="364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59" name="Google Shape;959;p13"/>
          <p:cNvSpPr txBox="1">
            <a:spLocks noGrp="1"/>
          </p:cNvSpPr>
          <p:nvPr>
            <p:ph type="title" idx="6" hasCustomPrompt="1"/>
          </p:nvPr>
        </p:nvSpPr>
        <p:spPr>
          <a:xfrm>
            <a:off x="1578504" y="3675477"/>
            <a:ext cx="8412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960" name="Google Shape;960;p13"/>
          <p:cNvSpPr txBox="1">
            <a:spLocks noGrp="1"/>
          </p:cNvSpPr>
          <p:nvPr>
            <p:ph type="subTitle" idx="7"/>
          </p:nvPr>
        </p:nvSpPr>
        <p:spPr>
          <a:xfrm>
            <a:off x="2401775" y="4822861"/>
            <a:ext cx="36400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61" name="Google Shape;961;p13"/>
          <p:cNvSpPr txBox="1">
            <a:spLocks noGrp="1"/>
          </p:cNvSpPr>
          <p:nvPr>
            <p:ph type="subTitle" idx="8"/>
          </p:nvPr>
        </p:nvSpPr>
        <p:spPr>
          <a:xfrm>
            <a:off x="2392816" y="5243275"/>
            <a:ext cx="364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62" name="Google Shape;962;p13"/>
          <p:cNvSpPr txBox="1">
            <a:spLocks noGrp="1"/>
          </p:cNvSpPr>
          <p:nvPr>
            <p:ph type="title" idx="9" hasCustomPrompt="1"/>
          </p:nvPr>
        </p:nvSpPr>
        <p:spPr>
          <a:xfrm>
            <a:off x="1578504" y="5234893"/>
            <a:ext cx="8412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963" name="Google Shape;963;p13"/>
          <p:cNvSpPr txBox="1">
            <a:spLocks noGrp="1"/>
          </p:cNvSpPr>
          <p:nvPr>
            <p:ph type="subTitle" idx="13"/>
          </p:nvPr>
        </p:nvSpPr>
        <p:spPr>
          <a:xfrm>
            <a:off x="6958577" y="1642000"/>
            <a:ext cx="36560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64" name="Google Shape;964;p13"/>
          <p:cNvSpPr txBox="1">
            <a:spLocks noGrp="1"/>
          </p:cNvSpPr>
          <p:nvPr>
            <p:ph type="subTitle" idx="14"/>
          </p:nvPr>
        </p:nvSpPr>
        <p:spPr>
          <a:xfrm>
            <a:off x="6949579" y="2054220"/>
            <a:ext cx="3656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65" name="Google Shape;965;p13"/>
          <p:cNvSpPr txBox="1">
            <a:spLocks noGrp="1"/>
          </p:cNvSpPr>
          <p:nvPr>
            <p:ph type="title" idx="15" hasCustomPrompt="1"/>
          </p:nvPr>
        </p:nvSpPr>
        <p:spPr>
          <a:xfrm>
            <a:off x="6161423" y="2060396"/>
            <a:ext cx="8412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966" name="Google Shape;966;p13"/>
          <p:cNvSpPr txBox="1">
            <a:spLocks noGrp="1"/>
          </p:cNvSpPr>
          <p:nvPr>
            <p:ph type="subTitle" idx="16"/>
          </p:nvPr>
        </p:nvSpPr>
        <p:spPr>
          <a:xfrm>
            <a:off x="6958577" y="3230229"/>
            <a:ext cx="36560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67" name="Google Shape;967;p13"/>
          <p:cNvSpPr txBox="1">
            <a:spLocks noGrp="1"/>
          </p:cNvSpPr>
          <p:nvPr>
            <p:ph type="subTitle" idx="17"/>
          </p:nvPr>
        </p:nvSpPr>
        <p:spPr>
          <a:xfrm>
            <a:off x="6949584" y="3649817"/>
            <a:ext cx="3656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68" name="Google Shape;968;p13"/>
          <p:cNvSpPr txBox="1">
            <a:spLocks noGrp="1"/>
          </p:cNvSpPr>
          <p:nvPr>
            <p:ph type="title" idx="18" hasCustomPrompt="1"/>
          </p:nvPr>
        </p:nvSpPr>
        <p:spPr>
          <a:xfrm>
            <a:off x="6161423" y="3675477"/>
            <a:ext cx="8412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969" name="Google Shape;969;p13"/>
          <p:cNvSpPr txBox="1">
            <a:spLocks noGrp="1"/>
          </p:cNvSpPr>
          <p:nvPr>
            <p:ph type="subTitle" idx="19"/>
          </p:nvPr>
        </p:nvSpPr>
        <p:spPr>
          <a:xfrm>
            <a:off x="6958577" y="4822861"/>
            <a:ext cx="36560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70" name="Google Shape;970;p13"/>
          <p:cNvSpPr txBox="1">
            <a:spLocks noGrp="1"/>
          </p:cNvSpPr>
          <p:nvPr>
            <p:ph type="subTitle" idx="20"/>
          </p:nvPr>
        </p:nvSpPr>
        <p:spPr>
          <a:xfrm>
            <a:off x="6949584" y="5243275"/>
            <a:ext cx="3656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971" name="Google Shape;971;p13"/>
          <p:cNvSpPr txBox="1">
            <a:spLocks noGrp="1"/>
          </p:cNvSpPr>
          <p:nvPr>
            <p:ph type="title" idx="21" hasCustomPrompt="1"/>
          </p:nvPr>
        </p:nvSpPr>
        <p:spPr>
          <a:xfrm>
            <a:off x="6161423" y="5234893"/>
            <a:ext cx="8412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grpSp>
        <p:nvGrpSpPr>
          <p:cNvPr id="972" name="Google Shape;972;p13"/>
          <p:cNvGrpSpPr/>
          <p:nvPr/>
        </p:nvGrpSpPr>
        <p:grpSpPr>
          <a:xfrm>
            <a:off x="1417667" y="1108234"/>
            <a:ext cx="592367" cy="531367"/>
            <a:chOff x="2495125" y="2142250"/>
            <a:chExt cx="444275" cy="398525"/>
          </a:xfrm>
        </p:grpSpPr>
        <p:sp>
          <p:nvSpPr>
            <p:cNvPr id="973" name="Google Shape;973;p1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4" name="Google Shape;974;p1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975" name="Google Shape;975;p13"/>
          <p:cNvGrpSpPr/>
          <p:nvPr/>
        </p:nvGrpSpPr>
        <p:grpSpPr>
          <a:xfrm>
            <a:off x="10419001" y="5951667"/>
            <a:ext cx="388500" cy="375167"/>
            <a:chOff x="3243875" y="2372825"/>
            <a:chExt cx="291375" cy="281375"/>
          </a:xfrm>
        </p:grpSpPr>
        <p:sp>
          <p:nvSpPr>
            <p:cNvPr id="976" name="Google Shape;976;p1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7" name="Google Shape;977;p1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8" name="Google Shape;978;p1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79" name="Google Shape;979;p1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0" name="Google Shape;980;p1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1" name="Google Shape;981;p1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2" name="Google Shape;982;p1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3" name="Google Shape;983;p1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4" name="Google Shape;984;p1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5" name="Google Shape;985;p1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986" name="Google Shape;986;p13"/>
          <p:cNvGrpSpPr/>
          <p:nvPr/>
        </p:nvGrpSpPr>
        <p:grpSpPr>
          <a:xfrm>
            <a:off x="10071401" y="934467"/>
            <a:ext cx="222233" cy="224767"/>
            <a:chOff x="4954425" y="2036375"/>
            <a:chExt cx="166675" cy="168575"/>
          </a:xfrm>
        </p:grpSpPr>
        <p:sp>
          <p:nvSpPr>
            <p:cNvPr id="987" name="Google Shape;987;p1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88" name="Google Shape;988;p1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989" name="Google Shape;989;p13"/>
          <p:cNvSpPr/>
          <p:nvPr/>
        </p:nvSpPr>
        <p:spPr>
          <a:xfrm>
            <a:off x="2503401" y="7187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990" name="Google Shape;990;p13"/>
          <p:cNvSpPr/>
          <p:nvPr/>
        </p:nvSpPr>
        <p:spPr>
          <a:xfrm>
            <a:off x="10958000" y="542000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47696274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2" name="Google Shape;992;p14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993" name="Google Shape;993;p1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994" name="Google Shape;994;p1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995" name="Google Shape;995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996" name="Google Shape;996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997" name="Google Shape;997;p1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998" name="Google Shape;998;p1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999" name="Google Shape;999;p1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00" name="Google Shape;1000;p1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01" name="Google Shape;1001;p1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02" name="Google Shape;1002;p1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03" name="Google Shape;1003;p1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04" name="Google Shape;1004;p1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05" name="Google Shape;1005;p1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06" name="Google Shape;1006;p1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07" name="Google Shape;1007;p1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08" name="Google Shape;1008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09" name="Google Shape;1009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10" name="Google Shape;1010;p1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11" name="Google Shape;1011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12" name="Google Shape;1012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013" name="Google Shape;1013;p1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4" name="Google Shape;1014;p1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015" name="Google Shape;1015;p14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016" name="Google Shape;1016;p14"/>
          <p:cNvGrpSpPr/>
          <p:nvPr/>
        </p:nvGrpSpPr>
        <p:grpSpPr>
          <a:xfrm>
            <a:off x="1033401" y="6048867"/>
            <a:ext cx="592367" cy="531367"/>
            <a:chOff x="2495125" y="2142250"/>
            <a:chExt cx="444275" cy="398525"/>
          </a:xfrm>
        </p:grpSpPr>
        <p:sp>
          <p:nvSpPr>
            <p:cNvPr id="1017" name="Google Shape;1017;p14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18" name="Google Shape;1018;p14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019" name="Google Shape;1019;p14"/>
          <p:cNvGrpSpPr/>
          <p:nvPr/>
        </p:nvGrpSpPr>
        <p:grpSpPr>
          <a:xfrm>
            <a:off x="9654334" y="531134"/>
            <a:ext cx="388500" cy="375167"/>
            <a:chOff x="3243875" y="2372825"/>
            <a:chExt cx="291375" cy="281375"/>
          </a:xfrm>
        </p:grpSpPr>
        <p:sp>
          <p:nvSpPr>
            <p:cNvPr id="1020" name="Google Shape;1020;p1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1" name="Google Shape;1021;p1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2" name="Google Shape;1022;p1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3" name="Google Shape;1023;p1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4" name="Google Shape;1024;p1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5" name="Google Shape;1025;p1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6" name="Google Shape;1026;p1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7" name="Google Shape;1027;p1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8" name="Google Shape;1028;p1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29" name="Google Shape;1029;p1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030" name="Google Shape;1030;p14"/>
          <p:cNvGrpSpPr/>
          <p:nvPr/>
        </p:nvGrpSpPr>
        <p:grpSpPr>
          <a:xfrm>
            <a:off x="10756001" y="1352051"/>
            <a:ext cx="222233" cy="224767"/>
            <a:chOff x="4954425" y="2036375"/>
            <a:chExt cx="166675" cy="168575"/>
          </a:xfrm>
        </p:grpSpPr>
        <p:sp>
          <p:nvSpPr>
            <p:cNvPr id="1031" name="Google Shape;1031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2" name="Google Shape;1032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033" name="Google Shape;1033;p14"/>
          <p:cNvSpPr/>
          <p:nvPr/>
        </p:nvSpPr>
        <p:spPr>
          <a:xfrm>
            <a:off x="2064234" y="6364967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34" name="Google Shape;1034;p14"/>
          <p:cNvSpPr/>
          <p:nvPr/>
        </p:nvSpPr>
        <p:spPr>
          <a:xfrm>
            <a:off x="10613567" y="5869085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035" name="Google Shape;1035;p14"/>
          <p:cNvGrpSpPr/>
          <p:nvPr/>
        </p:nvGrpSpPr>
        <p:grpSpPr>
          <a:xfrm>
            <a:off x="1033401" y="5644334"/>
            <a:ext cx="222233" cy="224767"/>
            <a:chOff x="4954425" y="2036375"/>
            <a:chExt cx="166675" cy="168575"/>
          </a:xfrm>
        </p:grpSpPr>
        <p:sp>
          <p:nvSpPr>
            <p:cNvPr id="1036" name="Google Shape;1036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37" name="Google Shape;1037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038" name="Google Shape;1038;p14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39" name="Google Shape;1039;p14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40" name="Google Shape;1040;p14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41" name="Google Shape;1041;p14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42" name="Google Shape;1042;p14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43" name="Google Shape;1043;p14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44" name="Google Shape;1044;p14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45" name="Google Shape;1045;p14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46" name="Google Shape;1046;p14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47" name="Google Shape;1047;p14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48" name="Google Shape;1048;p14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49" name="Google Shape;1049;p14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50" name="Google Shape;1050;p14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51" name="Google Shape;1051;p14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52" name="Google Shape;1052;p14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53" name="Google Shape;1053;p14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54" name="Google Shape;1054;p14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55" name="Google Shape;1055;p14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56" name="Google Shape;1056;p14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57" name="Google Shape;1057;p14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58" name="Google Shape;1058;p14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59" name="Google Shape;1059;p14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60" name="Google Shape;1060;p14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61" name="Google Shape;1061;p14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62" name="Google Shape;1062;p14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63" name="Google Shape;1063;p14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64" name="Google Shape;1064;p14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65" name="Google Shape;1065;p14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66" name="Google Shape;1066;p14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67" name="Google Shape;1067;p14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68" name="Google Shape;1068;p14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69" name="Google Shape;1069;p14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70" name="Google Shape;1070;p14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71" name="Google Shape;1071;p14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72" name="Google Shape;1072;p14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73" name="Google Shape;1073;p14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74" name="Google Shape;1074;p14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75" name="Google Shape;1075;p14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76" name="Google Shape;1076;p14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77" name="Google Shape;1077;p14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78" name="Google Shape;1078;p14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79" name="Google Shape;1079;p14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80" name="Google Shape;1080;p14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81" name="Google Shape;1081;p14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82" name="Google Shape;1082;p14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83" name="Google Shape;1083;p14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84" name="Google Shape;1084;p14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85" name="Google Shape;1085;p14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86" name="Google Shape;1086;p14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087" name="Google Shape;1087;p14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8372360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9" name="Google Shape;1089;p15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090" name="Google Shape;1090;p1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091" name="Google Shape;1091;p1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092" name="Google Shape;1092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93" name="Google Shape;1093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094" name="Google Shape;1094;p1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095" name="Google Shape;1095;p1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96" name="Google Shape;1096;p1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097" name="Google Shape;1097;p1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098" name="Google Shape;1098;p1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99" name="Google Shape;1099;p1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100" name="Google Shape;1100;p1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101" name="Google Shape;1101;p1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102" name="Google Shape;1102;p1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103" name="Google Shape;1103;p1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104" name="Google Shape;1104;p1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105" name="Google Shape;1105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106" name="Google Shape;1106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107" name="Google Shape;1107;p1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108" name="Google Shape;1108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109" name="Google Shape;1109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110" name="Google Shape;1110;p1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1" name="Google Shape;1111;p1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12" name="Google Shape;1112;p15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113" name="Google Shape;1113;p15"/>
          <p:cNvGrpSpPr/>
          <p:nvPr/>
        </p:nvGrpSpPr>
        <p:grpSpPr>
          <a:xfrm>
            <a:off x="672118" y="425434"/>
            <a:ext cx="592367" cy="531367"/>
            <a:chOff x="2495125" y="2142250"/>
            <a:chExt cx="444275" cy="398525"/>
          </a:xfrm>
        </p:grpSpPr>
        <p:sp>
          <p:nvSpPr>
            <p:cNvPr id="1114" name="Google Shape;1114;p15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5" name="Google Shape;1115;p15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16" name="Google Shape;1116;p15"/>
          <p:cNvGrpSpPr/>
          <p:nvPr/>
        </p:nvGrpSpPr>
        <p:grpSpPr>
          <a:xfrm>
            <a:off x="10589718" y="5951685"/>
            <a:ext cx="388500" cy="375167"/>
            <a:chOff x="3243875" y="2372825"/>
            <a:chExt cx="291375" cy="281375"/>
          </a:xfrm>
        </p:grpSpPr>
        <p:sp>
          <p:nvSpPr>
            <p:cNvPr id="1117" name="Google Shape;1117;p15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8" name="Google Shape;1118;p15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19" name="Google Shape;1119;p15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0" name="Google Shape;1120;p15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1" name="Google Shape;1121;p15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2" name="Google Shape;1122;p15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3" name="Google Shape;1123;p15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4" name="Google Shape;1124;p15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5" name="Google Shape;1125;p15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6" name="Google Shape;1126;p15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127" name="Google Shape;1127;p15"/>
          <p:cNvGrpSpPr/>
          <p:nvPr/>
        </p:nvGrpSpPr>
        <p:grpSpPr>
          <a:xfrm>
            <a:off x="1648334" y="425418"/>
            <a:ext cx="222233" cy="224767"/>
            <a:chOff x="4954425" y="2036375"/>
            <a:chExt cx="166675" cy="168575"/>
          </a:xfrm>
        </p:grpSpPr>
        <p:sp>
          <p:nvSpPr>
            <p:cNvPr id="1128" name="Google Shape;1128;p15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29" name="Google Shape;1129;p15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30" name="Google Shape;1130;p15"/>
          <p:cNvSpPr/>
          <p:nvPr/>
        </p:nvSpPr>
        <p:spPr>
          <a:xfrm>
            <a:off x="10704568" y="483684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31" name="Google Shape;1131;p15"/>
          <p:cNvSpPr/>
          <p:nvPr/>
        </p:nvSpPr>
        <p:spPr>
          <a:xfrm>
            <a:off x="10865817" y="5591967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132" name="Google Shape;1132;p15"/>
          <p:cNvGrpSpPr/>
          <p:nvPr/>
        </p:nvGrpSpPr>
        <p:grpSpPr>
          <a:xfrm>
            <a:off x="9923034" y="6202167"/>
            <a:ext cx="222233" cy="224767"/>
            <a:chOff x="4954425" y="2036375"/>
            <a:chExt cx="166675" cy="168575"/>
          </a:xfrm>
        </p:grpSpPr>
        <p:sp>
          <p:nvSpPr>
            <p:cNvPr id="1133" name="Google Shape;1133;p15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34" name="Google Shape;1134;p15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135" name="Google Shape;1135;p15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36" name="Google Shape;1136;p15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37" name="Google Shape;1137;p15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38" name="Google Shape;1138;p15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39" name="Google Shape;1139;p15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40" name="Google Shape;1140;p15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41" name="Google Shape;1141;p15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42" name="Google Shape;1142;p15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43" name="Google Shape;1143;p15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44" name="Google Shape;1144;p15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45" name="Google Shape;1145;p15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46" name="Google Shape;1146;p15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47" name="Google Shape;1147;p15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48" name="Google Shape;1148;p15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49" name="Google Shape;1149;p15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50" name="Google Shape;1150;p15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51" name="Google Shape;1151;p15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52" name="Google Shape;1152;p15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53" name="Google Shape;1153;p15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54" name="Google Shape;1154;p15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55" name="Google Shape;1155;p15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56" name="Google Shape;1156;p15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57" name="Google Shape;1157;p15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58" name="Google Shape;1158;p15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59" name="Google Shape;1159;p15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60" name="Google Shape;1160;p15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61" name="Google Shape;1161;p15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62" name="Google Shape;1162;p15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63" name="Google Shape;1163;p15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64" name="Google Shape;1164;p15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65" name="Google Shape;1165;p15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66" name="Google Shape;1166;p15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67" name="Google Shape;1167;p15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68" name="Google Shape;1168;p15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69" name="Google Shape;1169;p15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70" name="Google Shape;1170;p15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71" name="Google Shape;1171;p15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72" name="Google Shape;1172;p15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73" name="Google Shape;1173;p15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74" name="Google Shape;1174;p15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75" name="Google Shape;1175;p15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76" name="Google Shape;1176;p15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77" name="Google Shape;1177;p15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78" name="Google Shape;1178;p15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79" name="Google Shape;1179;p15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80" name="Google Shape;1180;p15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81" name="Google Shape;1181;p15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82" name="Google Shape;1182;p15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83" name="Google Shape;1183;p15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184" name="Google Shape;1184;p15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18771982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6" name="Google Shape;1186;p16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187" name="Google Shape;1187;p1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188" name="Google Shape;1188;p1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189" name="Google Shape;1189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190" name="Google Shape;1190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191" name="Google Shape;1191;p1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192" name="Google Shape;1192;p1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193" name="Google Shape;1193;p1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194" name="Google Shape;1194;p1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195" name="Google Shape;1195;p1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196" name="Google Shape;1196;p1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197" name="Google Shape;1197;p1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198" name="Google Shape;1198;p1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199" name="Google Shape;1199;p1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200" name="Google Shape;1200;p1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201" name="Google Shape;1201;p1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02" name="Google Shape;1202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203" name="Google Shape;1203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204" name="Google Shape;1204;p1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05" name="Google Shape;1205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206" name="Google Shape;1206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207" name="Google Shape;1207;p1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08" name="Google Shape;1208;p1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09" name="Google Shape;1209;p16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10" name="Google Shape;1210;p16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11" name="Google Shape;1211;p16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12" name="Google Shape;1212;p16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13" name="Google Shape;1213;p16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14" name="Google Shape;1214;p16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15" name="Google Shape;1215;p16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16" name="Google Shape;1216;p16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17" name="Google Shape;1217;p16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18" name="Google Shape;1218;p16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19" name="Google Shape;1219;p16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20" name="Google Shape;1220;p16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21" name="Google Shape;1221;p16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22" name="Google Shape;1222;p16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23" name="Google Shape;1223;p16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24" name="Google Shape;1224;p16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25" name="Google Shape;1225;p16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26" name="Google Shape;1226;p16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27" name="Google Shape;1227;p16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28" name="Google Shape;1228;p16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29" name="Google Shape;1229;p16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30" name="Google Shape;1230;p16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31" name="Google Shape;1231;p16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32" name="Google Shape;1232;p16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33" name="Google Shape;1233;p16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34" name="Google Shape;1234;p16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35" name="Google Shape;1235;p16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36" name="Google Shape;1236;p16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37" name="Google Shape;1237;p16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38" name="Google Shape;1238;p16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39" name="Google Shape;1239;p16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40" name="Google Shape;1240;p16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41" name="Google Shape;1241;p16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42" name="Google Shape;1242;p16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43" name="Google Shape;1243;p16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44" name="Google Shape;1244;p16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45" name="Google Shape;1245;p16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46" name="Google Shape;1246;p16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47" name="Google Shape;1247;p16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48" name="Google Shape;1248;p16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49" name="Google Shape;1249;p16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50" name="Google Shape;1250;p16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51" name="Google Shape;1251;p16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52" name="Google Shape;1252;p16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53" name="Google Shape;1253;p16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54" name="Google Shape;1254;p16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55" name="Google Shape;1255;p16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56" name="Google Shape;1256;p16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57" name="Google Shape;1257;p16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258" name="Google Shape;1258;p16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259" name="Google Shape;1259;p16"/>
          <p:cNvGrpSpPr/>
          <p:nvPr/>
        </p:nvGrpSpPr>
        <p:grpSpPr>
          <a:xfrm>
            <a:off x="968285" y="6000567"/>
            <a:ext cx="388500" cy="375167"/>
            <a:chOff x="3243875" y="2372825"/>
            <a:chExt cx="291375" cy="281375"/>
          </a:xfrm>
        </p:grpSpPr>
        <p:sp>
          <p:nvSpPr>
            <p:cNvPr id="1260" name="Google Shape;1260;p1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3" name="Google Shape;1263;p1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4" name="Google Shape;1264;p1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5" name="Google Shape;1265;p1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6" name="Google Shape;1266;p1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7" name="Google Shape;1267;p1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8" name="Google Shape;1268;p1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69" name="Google Shape;1269;p1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70" name="Google Shape;1270;p16"/>
          <p:cNvSpPr/>
          <p:nvPr/>
        </p:nvSpPr>
        <p:spPr>
          <a:xfrm>
            <a:off x="9780800" y="677434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271" name="Google Shape;1271;p16"/>
          <p:cNvGrpSpPr/>
          <p:nvPr/>
        </p:nvGrpSpPr>
        <p:grpSpPr>
          <a:xfrm>
            <a:off x="2019934" y="606334"/>
            <a:ext cx="222233" cy="224767"/>
            <a:chOff x="4954425" y="2036375"/>
            <a:chExt cx="166675" cy="168575"/>
          </a:xfrm>
        </p:grpSpPr>
        <p:sp>
          <p:nvSpPr>
            <p:cNvPr id="1272" name="Google Shape;1272;p1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74" name="Google Shape;1274;p16"/>
          <p:cNvSpPr/>
          <p:nvPr/>
        </p:nvSpPr>
        <p:spPr>
          <a:xfrm>
            <a:off x="1903933" y="6375718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41273098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6" name="Google Shape;1276;p17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277" name="Google Shape;1277;p1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278" name="Google Shape;1278;p1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9" name="Google Shape;1279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280" name="Google Shape;1280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281" name="Google Shape;1281;p1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282" name="Google Shape;1282;p1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83" name="Google Shape;1283;p1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284" name="Google Shape;1284;p1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285" name="Google Shape;1285;p1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86" name="Google Shape;1286;p1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287" name="Google Shape;1287;p1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288" name="Google Shape;1288;p1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9" name="Google Shape;1289;p1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290" name="Google Shape;1290;p1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291" name="Google Shape;1291;p1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92" name="Google Shape;1292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293" name="Google Shape;1293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294" name="Google Shape;1294;p1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95" name="Google Shape;1295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296" name="Google Shape;1296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297" name="Google Shape;1297;p1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98" name="Google Shape;1298;p1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299" name="Google Shape;1299;p17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00" name="Google Shape;1300;p17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01" name="Google Shape;1301;p17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02" name="Google Shape;1302;p17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03" name="Google Shape;1303;p17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04" name="Google Shape;1304;p17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05" name="Google Shape;1305;p17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06" name="Google Shape;1306;p17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07" name="Google Shape;1307;p17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08" name="Google Shape;1308;p17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09" name="Google Shape;1309;p17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10" name="Google Shape;1310;p17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11" name="Google Shape;1311;p17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12" name="Google Shape;1312;p17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13" name="Google Shape;1313;p17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14" name="Google Shape;1314;p17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15" name="Google Shape;1315;p17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16" name="Google Shape;1316;p17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17" name="Google Shape;1317;p17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18" name="Google Shape;1318;p17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19" name="Google Shape;1319;p17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20" name="Google Shape;1320;p17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21" name="Google Shape;1321;p17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22" name="Google Shape;1322;p17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23" name="Google Shape;1323;p17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24" name="Google Shape;1324;p17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25" name="Google Shape;1325;p17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26" name="Google Shape;1326;p17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27" name="Google Shape;1327;p17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28" name="Google Shape;1328;p17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29" name="Google Shape;1329;p17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30" name="Google Shape;1330;p17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31" name="Google Shape;1331;p17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32" name="Google Shape;1332;p17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33" name="Google Shape;1333;p17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34" name="Google Shape;1334;p17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35" name="Google Shape;1335;p17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36" name="Google Shape;1336;p17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37" name="Google Shape;1337;p17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38" name="Google Shape;1338;p17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39" name="Google Shape;1339;p17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40" name="Google Shape;1340;p17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41" name="Google Shape;1341;p17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42" name="Google Shape;1342;p17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43" name="Google Shape;1343;p17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44" name="Google Shape;1344;p17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45" name="Google Shape;1345;p17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46" name="Google Shape;1346;p17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47" name="Google Shape;1347;p17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48" name="Google Shape;1348;p17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349" name="Google Shape;1349;p17"/>
          <p:cNvGrpSpPr/>
          <p:nvPr/>
        </p:nvGrpSpPr>
        <p:grpSpPr>
          <a:xfrm>
            <a:off x="672118" y="425434"/>
            <a:ext cx="592367" cy="531367"/>
            <a:chOff x="2495125" y="2142250"/>
            <a:chExt cx="444275" cy="398525"/>
          </a:xfrm>
        </p:grpSpPr>
        <p:sp>
          <p:nvSpPr>
            <p:cNvPr id="1350" name="Google Shape;1350;p1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1" name="Google Shape;1351;p1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352" name="Google Shape;1352;p17"/>
          <p:cNvGrpSpPr/>
          <p:nvPr/>
        </p:nvGrpSpPr>
        <p:grpSpPr>
          <a:xfrm>
            <a:off x="10589718" y="5951685"/>
            <a:ext cx="388500" cy="375167"/>
            <a:chOff x="3243875" y="2372825"/>
            <a:chExt cx="291375" cy="281375"/>
          </a:xfrm>
        </p:grpSpPr>
        <p:sp>
          <p:nvSpPr>
            <p:cNvPr id="1353" name="Google Shape;1353;p1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4" name="Google Shape;1354;p1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5" name="Google Shape;1355;p1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6" name="Google Shape;1356;p1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7" name="Google Shape;1357;p1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8" name="Google Shape;1358;p1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59" name="Google Shape;1359;p1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0" name="Google Shape;1360;p1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1" name="Google Shape;1361;p1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2" name="Google Shape;1362;p1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363" name="Google Shape;1363;p17"/>
          <p:cNvGrpSpPr/>
          <p:nvPr/>
        </p:nvGrpSpPr>
        <p:grpSpPr>
          <a:xfrm>
            <a:off x="1648334" y="425418"/>
            <a:ext cx="222233" cy="224767"/>
            <a:chOff x="4954425" y="2036375"/>
            <a:chExt cx="166675" cy="168575"/>
          </a:xfrm>
        </p:grpSpPr>
        <p:sp>
          <p:nvSpPr>
            <p:cNvPr id="1364" name="Google Shape;1364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65" name="Google Shape;1365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366" name="Google Shape;1366;p17"/>
          <p:cNvSpPr/>
          <p:nvPr/>
        </p:nvSpPr>
        <p:spPr>
          <a:xfrm>
            <a:off x="10704568" y="483684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67" name="Google Shape;1367;p17"/>
          <p:cNvSpPr/>
          <p:nvPr/>
        </p:nvSpPr>
        <p:spPr>
          <a:xfrm>
            <a:off x="10865817" y="5591967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368" name="Google Shape;1368;p17"/>
          <p:cNvGrpSpPr/>
          <p:nvPr/>
        </p:nvGrpSpPr>
        <p:grpSpPr>
          <a:xfrm>
            <a:off x="9923034" y="6202167"/>
            <a:ext cx="222233" cy="224767"/>
            <a:chOff x="4954425" y="2036375"/>
            <a:chExt cx="166675" cy="168575"/>
          </a:xfrm>
        </p:grpSpPr>
        <p:sp>
          <p:nvSpPr>
            <p:cNvPr id="1369" name="Google Shape;1369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70" name="Google Shape;1370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5400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6"/>
          <p:cNvSpPr/>
          <p:nvPr/>
        </p:nvSpPr>
        <p:spPr>
          <a:xfrm flipH="1">
            <a:off x="11192156" y="76985"/>
            <a:ext cx="1716637" cy="2292767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6"/>
          <p:cNvSpPr/>
          <p:nvPr/>
        </p:nvSpPr>
        <p:spPr>
          <a:xfrm rot="-4343519">
            <a:off x="11024273" y="534777"/>
            <a:ext cx="335380" cy="41517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6"/>
          <p:cNvSpPr/>
          <p:nvPr/>
        </p:nvSpPr>
        <p:spPr>
          <a:xfrm rot="10800000">
            <a:off x="-226351" y="6128905"/>
            <a:ext cx="2502564" cy="1122743"/>
          </a:xfrm>
          <a:custGeom>
            <a:avLst/>
            <a:gdLst/>
            <a:ahLst/>
            <a:cxnLst/>
            <a:rect l="l" t="t" r="r" b="b"/>
            <a:pathLst>
              <a:path w="69865" h="31344" extrusionOk="0">
                <a:moveTo>
                  <a:pt x="58179" y="27852"/>
                </a:moveTo>
                <a:cubicBezTo>
                  <a:pt x="60159" y="25377"/>
                  <a:pt x="60544" y="21748"/>
                  <a:pt x="62743" y="19494"/>
                </a:cubicBezTo>
                <a:cubicBezTo>
                  <a:pt x="64365" y="17817"/>
                  <a:pt x="66757" y="17129"/>
                  <a:pt x="68077" y="15205"/>
                </a:cubicBezTo>
                <a:cubicBezTo>
                  <a:pt x="69864" y="12538"/>
                  <a:pt x="68710" y="8606"/>
                  <a:pt x="66400" y="6571"/>
                </a:cubicBezTo>
                <a:cubicBezTo>
                  <a:pt x="64063" y="4537"/>
                  <a:pt x="60929" y="3932"/>
                  <a:pt x="57932" y="3492"/>
                </a:cubicBezTo>
                <a:cubicBezTo>
                  <a:pt x="41793" y="962"/>
                  <a:pt x="25378" y="522"/>
                  <a:pt x="9019" y="83"/>
                </a:cubicBezTo>
                <a:cubicBezTo>
                  <a:pt x="6022" y="0"/>
                  <a:pt x="2420" y="275"/>
                  <a:pt x="908" y="3052"/>
                </a:cubicBezTo>
                <a:cubicBezTo>
                  <a:pt x="1" y="4757"/>
                  <a:pt x="193" y="6846"/>
                  <a:pt x="716" y="8688"/>
                </a:cubicBezTo>
                <a:cubicBezTo>
                  <a:pt x="2640" y="15424"/>
                  <a:pt x="8882" y="20373"/>
                  <a:pt x="15508" y="20373"/>
                </a:cubicBezTo>
                <a:cubicBezTo>
                  <a:pt x="20044" y="20373"/>
                  <a:pt x="24526" y="18284"/>
                  <a:pt x="29008" y="18944"/>
                </a:cubicBezTo>
                <a:cubicBezTo>
                  <a:pt x="32637" y="19494"/>
                  <a:pt x="35799" y="21776"/>
                  <a:pt x="38713" y="24113"/>
                </a:cubicBezTo>
                <a:cubicBezTo>
                  <a:pt x="41600" y="26450"/>
                  <a:pt x="44514" y="28979"/>
                  <a:pt x="47979" y="30162"/>
                </a:cubicBezTo>
                <a:cubicBezTo>
                  <a:pt x="51443" y="31344"/>
                  <a:pt x="55732" y="30849"/>
                  <a:pt x="58179" y="2785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9478038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1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" name="Google Shape;1372;p18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373" name="Google Shape;1373;p1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374" name="Google Shape;1374;p1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75" name="Google Shape;1375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76" name="Google Shape;1376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377" name="Google Shape;1377;p1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378" name="Google Shape;1378;p1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379" name="Google Shape;1379;p1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80" name="Google Shape;1380;p1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381" name="Google Shape;1381;p1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382" name="Google Shape;1382;p1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83" name="Google Shape;1383;p1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384" name="Google Shape;1384;p1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385" name="Google Shape;1385;p1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86" name="Google Shape;1386;p1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387" name="Google Shape;1387;p1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388" name="Google Shape;1388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89" name="Google Shape;1389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390" name="Google Shape;1390;p1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391" name="Google Shape;1391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392" name="Google Shape;1392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393" name="Google Shape;1393;p1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394" name="Google Shape;1394;p1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395" name="Google Shape;1395;p18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96" name="Google Shape;1396;p18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97" name="Google Shape;1397;p18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98" name="Google Shape;1398;p18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399" name="Google Shape;1399;p18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00" name="Google Shape;1400;p18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01" name="Google Shape;1401;p18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02" name="Google Shape;1402;p18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03" name="Google Shape;1403;p18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04" name="Google Shape;1404;p18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05" name="Google Shape;1405;p18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06" name="Google Shape;1406;p18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07" name="Google Shape;1407;p18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08" name="Google Shape;1408;p18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09" name="Google Shape;1409;p18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10" name="Google Shape;1410;p18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11" name="Google Shape;1411;p18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12" name="Google Shape;1412;p18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13" name="Google Shape;1413;p18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14" name="Google Shape;1414;p18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15" name="Google Shape;1415;p18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16" name="Google Shape;1416;p18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17" name="Google Shape;1417;p18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18" name="Google Shape;1418;p18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19" name="Google Shape;1419;p18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20" name="Google Shape;1420;p18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21" name="Google Shape;1421;p18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22" name="Google Shape;1422;p18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23" name="Google Shape;1423;p18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24" name="Google Shape;1424;p18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25" name="Google Shape;1425;p18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26" name="Google Shape;1426;p18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27" name="Google Shape;1427;p18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28" name="Google Shape;1428;p18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29" name="Google Shape;1429;p18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30" name="Google Shape;1430;p18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31" name="Google Shape;1431;p18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32" name="Google Shape;1432;p18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33" name="Google Shape;1433;p18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34" name="Google Shape;1434;p18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35" name="Google Shape;1435;p18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36" name="Google Shape;1436;p18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37" name="Google Shape;1437;p18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38" name="Google Shape;1438;p18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39" name="Google Shape;1439;p18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40" name="Google Shape;1440;p18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41" name="Google Shape;1441;p18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42" name="Google Shape;1442;p18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43" name="Google Shape;1443;p18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44" name="Google Shape;1444;p18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45" name="Google Shape;1445;p18"/>
          <p:cNvSpPr/>
          <p:nvPr/>
        </p:nvSpPr>
        <p:spPr>
          <a:xfrm>
            <a:off x="305201" y="180913"/>
            <a:ext cx="1059620" cy="9156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446" name="Google Shape;1446;p18"/>
          <p:cNvGrpSpPr/>
          <p:nvPr/>
        </p:nvGrpSpPr>
        <p:grpSpPr>
          <a:xfrm>
            <a:off x="1417667" y="1108234"/>
            <a:ext cx="592367" cy="531367"/>
            <a:chOff x="2495125" y="2142250"/>
            <a:chExt cx="444275" cy="398525"/>
          </a:xfrm>
        </p:grpSpPr>
        <p:sp>
          <p:nvSpPr>
            <p:cNvPr id="1447" name="Google Shape;1447;p1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48" name="Google Shape;1448;p1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49" name="Google Shape;1449;p18"/>
          <p:cNvGrpSpPr/>
          <p:nvPr/>
        </p:nvGrpSpPr>
        <p:grpSpPr>
          <a:xfrm>
            <a:off x="10419001" y="5951667"/>
            <a:ext cx="388500" cy="375167"/>
            <a:chOff x="3243875" y="2372825"/>
            <a:chExt cx="291375" cy="281375"/>
          </a:xfrm>
        </p:grpSpPr>
        <p:sp>
          <p:nvSpPr>
            <p:cNvPr id="1450" name="Google Shape;1450;p1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1" name="Google Shape;1451;p1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2" name="Google Shape;1452;p1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3" name="Google Shape;1453;p1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4" name="Google Shape;1454;p1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5" name="Google Shape;1455;p1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6" name="Google Shape;1456;p1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7" name="Google Shape;1457;p1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8" name="Google Shape;1458;p1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59" name="Google Shape;1459;p1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60" name="Google Shape;1460;p18"/>
          <p:cNvGrpSpPr/>
          <p:nvPr/>
        </p:nvGrpSpPr>
        <p:grpSpPr>
          <a:xfrm>
            <a:off x="10071401" y="934467"/>
            <a:ext cx="222233" cy="224767"/>
            <a:chOff x="4954425" y="2036375"/>
            <a:chExt cx="166675" cy="168575"/>
          </a:xfrm>
        </p:grpSpPr>
        <p:sp>
          <p:nvSpPr>
            <p:cNvPr id="1461" name="Google Shape;1461;p1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62" name="Google Shape;1462;p1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463" name="Google Shape;1463;p18"/>
          <p:cNvSpPr/>
          <p:nvPr/>
        </p:nvSpPr>
        <p:spPr>
          <a:xfrm>
            <a:off x="2503401" y="7187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64" name="Google Shape;1464;p18"/>
          <p:cNvSpPr/>
          <p:nvPr/>
        </p:nvSpPr>
        <p:spPr>
          <a:xfrm>
            <a:off x="10958000" y="542000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</p:spTree>
    <p:extLst>
      <p:ext uri="{BB962C8B-B14F-4D97-AF65-F5344CB8AC3E}">
        <p14:creationId xmlns:p14="http://schemas.microsoft.com/office/powerpoint/2010/main" val="20529808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6" name="Google Shape;1466;p19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467" name="Google Shape;1467;p1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468" name="Google Shape;1468;p1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69" name="Google Shape;1469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70" name="Google Shape;1470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471" name="Google Shape;1471;p1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472" name="Google Shape;1472;p1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73" name="Google Shape;1473;p1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74" name="Google Shape;1474;p1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475" name="Google Shape;1475;p1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76" name="Google Shape;1476;p1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77" name="Google Shape;1477;p1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478" name="Google Shape;1478;p1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79" name="Google Shape;1479;p1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80" name="Google Shape;1480;p1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481" name="Google Shape;1481;p1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82" name="Google Shape;1482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83" name="Google Shape;1483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484" name="Google Shape;1484;p1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85" name="Google Shape;1485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486" name="Google Shape;1486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487" name="Google Shape;1487;p1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488" name="Google Shape;1488;p1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489" name="Google Shape;1489;p19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90" name="Google Shape;1490;p19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91" name="Google Shape;1491;p19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92" name="Google Shape;1492;p19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93" name="Google Shape;1493;p19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94" name="Google Shape;1494;p19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95" name="Google Shape;1495;p19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96" name="Google Shape;1496;p19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97" name="Google Shape;1497;p19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98" name="Google Shape;1498;p19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499" name="Google Shape;1499;p19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00" name="Google Shape;1500;p19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01" name="Google Shape;1501;p19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02" name="Google Shape;1502;p19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03" name="Google Shape;1503;p19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04" name="Google Shape;1504;p19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05" name="Google Shape;1505;p19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06" name="Google Shape;1506;p19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07" name="Google Shape;1507;p19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08" name="Google Shape;1508;p19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09" name="Google Shape;1509;p19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10" name="Google Shape;1510;p19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11" name="Google Shape;1511;p19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12" name="Google Shape;1512;p19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13" name="Google Shape;1513;p19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14" name="Google Shape;1514;p19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15" name="Google Shape;1515;p19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16" name="Google Shape;1516;p19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17" name="Google Shape;1517;p19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18" name="Google Shape;1518;p19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19" name="Google Shape;1519;p19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20" name="Google Shape;1520;p19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21" name="Google Shape;1521;p19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22" name="Google Shape;1522;p19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23" name="Google Shape;1523;p19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24" name="Google Shape;1524;p19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25" name="Google Shape;1525;p19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26" name="Google Shape;1526;p19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27" name="Google Shape;1527;p19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28" name="Google Shape;1528;p19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29" name="Google Shape;1529;p19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30" name="Google Shape;1530;p19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31" name="Google Shape;1531;p19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32" name="Google Shape;1532;p19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33" name="Google Shape;1533;p19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34" name="Google Shape;1534;p19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35" name="Google Shape;1535;p19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36" name="Google Shape;1536;p19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37" name="Google Shape;1537;p19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38" name="Google Shape;1538;p19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539" name="Google Shape;1539;p19"/>
          <p:cNvGrpSpPr/>
          <p:nvPr/>
        </p:nvGrpSpPr>
        <p:grpSpPr>
          <a:xfrm>
            <a:off x="10211867" y="3932585"/>
            <a:ext cx="592367" cy="531367"/>
            <a:chOff x="2495125" y="2142250"/>
            <a:chExt cx="444275" cy="398525"/>
          </a:xfrm>
        </p:grpSpPr>
        <p:sp>
          <p:nvSpPr>
            <p:cNvPr id="1540" name="Google Shape;154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1" name="Google Shape;154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42" name="Google Shape;1542;p19"/>
          <p:cNvGrpSpPr/>
          <p:nvPr/>
        </p:nvGrpSpPr>
        <p:grpSpPr>
          <a:xfrm>
            <a:off x="1357401" y="2009301"/>
            <a:ext cx="388500" cy="375167"/>
            <a:chOff x="3243875" y="2372825"/>
            <a:chExt cx="291375" cy="281375"/>
          </a:xfrm>
        </p:grpSpPr>
        <p:sp>
          <p:nvSpPr>
            <p:cNvPr id="1543" name="Google Shape;1543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4" name="Google Shape;1544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5" name="Google Shape;1545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0" name="Google Shape;1550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1" name="Google Shape;1551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53" name="Google Shape;1553;p19"/>
          <p:cNvGrpSpPr/>
          <p:nvPr/>
        </p:nvGrpSpPr>
        <p:grpSpPr>
          <a:xfrm>
            <a:off x="2761968" y="821285"/>
            <a:ext cx="222233" cy="224767"/>
            <a:chOff x="4954425" y="2036375"/>
            <a:chExt cx="166675" cy="168575"/>
          </a:xfrm>
        </p:grpSpPr>
        <p:sp>
          <p:nvSpPr>
            <p:cNvPr id="1554" name="Google Shape;1554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9342634" y="8795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7" name="Google Shape;1557;p19"/>
          <p:cNvSpPr/>
          <p:nvPr/>
        </p:nvSpPr>
        <p:spPr>
          <a:xfrm>
            <a:off x="2428168" y="17128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8" name="Google Shape;1558;p19"/>
          <p:cNvSpPr/>
          <p:nvPr/>
        </p:nvSpPr>
        <p:spPr>
          <a:xfrm>
            <a:off x="1357400" y="133420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59" name="Google Shape;1559;p19"/>
          <p:cNvSpPr/>
          <p:nvPr/>
        </p:nvSpPr>
        <p:spPr>
          <a:xfrm>
            <a:off x="10036933" y="5575885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560" name="Google Shape;1560;p19"/>
          <p:cNvSpPr/>
          <p:nvPr/>
        </p:nvSpPr>
        <p:spPr>
          <a:xfrm>
            <a:off x="1472234" y="49454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561" name="Google Shape;1561;p19"/>
          <p:cNvGrpSpPr/>
          <p:nvPr/>
        </p:nvGrpSpPr>
        <p:grpSpPr>
          <a:xfrm>
            <a:off x="2039667" y="5713834"/>
            <a:ext cx="388500" cy="375167"/>
            <a:chOff x="3243875" y="2372825"/>
            <a:chExt cx="291375" cy="281375"/>
          </a:xfrm>
        </p:grpSpPr>
        <p:sp>
          <p:nvSpPr>
            <p:cNvPr id="1562" name="Google Shape;1562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6" name="Google Shape;1566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7" name="Google Shape;1567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8" name="Google Shape;1568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69" name="Google Shape;1569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0" name="Google Shape;1570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1" name="Google Shape;1571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72" name="Google Shape;1572;p19"/>
          <p:cNvGrpSpPr/>
          <p:nvPr/>
        </p:nvGrpSpPr>
        <p:grpSpPr>
          <a:xfrm>
            <a:off x="1672318" y="3456701"/>
            <a:ext cx="592367" cy="531367"/>
            <a:chOff x="2495125" y="2142250"/>
            <a:chExt cx="444275" cy="398525"/>
          </a:xfrm>
        </p:grpSpPr>
        <p:sp>
          <p:nvSpPr>
            <p:cNvPr id="1573" name="Google Shape;1573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4" name="Google Shape;1574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75" name="Google Shape;1575;p19"/>
          <p:cNvGrpSpPr/>
          <p:nvPr/>
        </p:nvGrpSpPr>
        <p:grpSpPr>
          <a:xfrm>
            <a:off x="9301067" y="5825267"/>
            <a:ext cx="388500" cy="375167"/>
            <a:chOff x="3243875" y="2372825"/>
            <a:chExt cx="291375" cy="281375"/>
          </a:xfrm>
        </p:grpSpPr>
        <p:sp>
          <p:nvSpPr>
            <p:cNvPr id="1576" name="Google Shape;1576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7" name="Google Shape;1577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8" name="Google Shape;1578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79" name="Google Shape;1579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0" name="Google Shape;1580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1" name="Google Shape;1581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2" name="Google Shape;1582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3" name="Google Shape;1583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4" name="Google Shape;1584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5" name="Google Shape;1585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86" name="Google Shape;1586;p19"/>
          <p:cNvGrpSpPr/>
          <p:nvPr/>
        </p:nvGrpSpPr>
        <p:grpSpPr>
          <a:xfrm>
            <a:off x="9580334" y="2936201"/>
            <a:ext cx="222233" cy="224767"/>
            <a:chOff x="4954425" y="2036375"/>
            <a:chExt cx="166675" cy="168575"/>
          </a:xfrm>
        </p:grpSpPr>
        <p:sp>
          <p:nvSpPr>
            <p:cNvPr id="1587" name="Google Shape;1587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88" name="Google Shape;1588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589" name="Google Shape;1589;p19"/>
          <p:cNvGrpSpPr/>
          <p:nvPr/>
        </p:nvGrpSpPr>
        <p:grpSpPr>
          <a:xfrm>
            <a:off x="10211851" y="1501285"/>
            <a:ext cx="592367" cy="531367"/>
            <a:chOff x="2495125" y="2142250"/>
            <a:chExt cx="444275" cy="398525"/>
          </a:xfrm>
        </p:grpSpPr>
        <p:sp>
          <p:nvSpPr>
            <p:cNvPr id="1590" name="Google Shape;159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591" name="Google Shape;159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82795360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3" name="Google Shape;1593;p20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594" name="Google Shape;1594;p2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595" name="Google Shape;1595;p2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596" name="Google Shape;1596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597" name="Google Shape;1597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598" name="Google Shape;1598;p2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grpSp>
          <p:nvGrpSpPr>
            <p:cNvPr id="1599" name="Google Shape;1599;p2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00" name="Google Shape;1600;p2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01" name="Google Shape;1601;p2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602" name="Google Shape;1602;p2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03" name="Google Shape;1603;p2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04" name="Google Shape;1604;p2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605" name="Google Shape;1605;p2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06" name="Google Shape;1606;p2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07" name="Google Shape;1607;p2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608" name="Google Shape;1608;p2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09" name="Google Shape;1609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0" name="Google Shape;1610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grpSp>
          <p:nvGrpSpPr>
            <p:cNvPr id="1611" name="Google Shape;1611;p2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12" name="Google Shape;1612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  <p:sp>
            <p:nvSpPr>
              <p:cNvPr id="1613" name="Google Shape;1613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7"/>
              </a:p>
            </p:txBody>
          </p:sp>
        </p:grpSp>
        <p:sp>
          <p:nvSpPr>
            <p:cNvPr id="1614" name="Google Shape;1614;p2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15" name="Google Shape;1615;p2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16" name="Google Shape;1616;p20"/>
          <p:cNvSpPr txBox="1">
            <a:spLocks noGrp="1"/>
          </p:cNvSpPr>
          <p:nvPr>
            <p:ph type="title"/>
          </p:nvPr>
        </p:nvSpPr>
        <p:spPr>
          <a:xfrm>
            <a:off x="3101267" y="527700"/>
            <a:ext cx="5990400" cy="13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0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08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08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08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08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08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08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08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0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617" name="Google Shape;1617;p20"/>
          <p:cNvSpPr txBox="1">
            <a:spLocks noGrp="1"/>
          </p:cNvSpPr>
          <p:nvPr>
            <p:ph type="subTitle" idx="1"/>
          </p:nvPr>
        </p:nvSpPr>
        <p:spPr>
          <a:xfrm>
            <a:off x="3102721" y="2075201"/>
            <a:ext cx="5990400" cy="19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18" name="Google Shape;1618;p20"/>
          <p:cNvSpPr txBox="1"/>
          <p:nvPr/>
        </p:nvSpPr>
        <p:spPr>
          <a:xfrm>
            <a:off x="3414700" y="4698840"/>
            <a:ext cx="5366000" cy="8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rPr>
              <a:t>CREDITS:</a:t>
            </a:r>
            <a:r>
              <a:rPr lang="en" sz="1600" b="1">
                <a:solidFill>
                  <a:srgbClr val="0E2A47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" sz="1600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rPr>
              <a:t>This presentation template was created by </a:t>
            </a:r>
            <a:r>
              <a:rPr lang="en" sz="1600" b="1">
                <a:solidFill>
                  <a:schemeClr val="accent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600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rPr>
              <a:t>, including icon by</a:t>
            </a:r>
            <a:r>
              <a:rPr lang="en"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rPr>
              <a:t> </a:t>
            </a:r>
            <a:r>
              <a:rPr lang="en" sz="1600" b="1">
                <a:solidFill>
                  <a:schemeClr val="accent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600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rPr>
              <a:t>, and infographics &amp; images from</a:t>
            </a:r>
            <a:r>
              <a:rPr lang="en" sz="1600">
                <a:solidFill>
                  <a:srgbClr val="0E2A47"/>
                </a:solidFill>
                <a:latin typeface="Quicksand Light"/>
                <a:ea typeface="Quicksand Light"/>
                <a:cs typeface="Quicksand Light"/>
                <a:sym typeface="Quicksand Light"/>
              </a:rPr>
              <a:t> </a:t>
            </a:r>
            <a:r>
              <a:rPr lang="en" sz="1600" b="1">
                <a:solidFill>
                  <a:schemeClr val="accent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 b="1">
              <a:solidFill>
                <a:schemeClr val="accent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619" name="Google Shape;1619;p20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20" name="Google Shape;1620;p20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21" name="Google Shape;1621;p20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22" name="Google Shape;1622;p20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23" name="Google Shape;1623;p20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24" name="Google Shape;1624;p20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25" name="Google Shape;1625;p20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26" name="Google Shape;1626;p20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27" name="Google Shape;1627;p20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28" name="Google Shape;1628;p20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29" name="Google Shape;1629;p20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30" name="Google Shape;1630;p20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31" name="Google Shape;1631;p20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32" name="Google Shape;1632;p20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33" name="Google Shape;1633;p20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34" name="Google Shape;1634;p20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35" name="Google Shape;1635;p20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36" name="Google Shape;1636;p20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37" name="Google Shape;1637;p20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38" name="Google Shape;1638;p20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39" name="Google Shape;1639;p20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40" name="Google Shape;1640;p20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41" name="Google Shape;1641;p20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42" name="Google Shape;1642;p20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43" name="Google Shape;1643;p20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44" name="Google Shape;1644;p20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45" name="Google Shape;1645;p20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46" name="Google Shape;1646;p20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47" name="Google Shape;1647;p20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48" name="Google Shape;1648;p20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49" name="Google Shape;1649;p20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50" name="Google Shape;1650;p20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51" name="Google Shape;1651;p20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52" name="Google Shape;1652;p20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53" name="Google Shape;1653;p20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54" name="Google Shape;1654;p20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55" name="Google Shape;1655;p20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56" name="Google Shape;1656;p20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57" name="Google Shape;1657;p20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58" name="Google Shape;1658;p20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59" name="Google Shape;1659;p20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60" name="Google Shape;1660;p20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61" name="Google Shape;1661;p20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62" name="Google Shape;1662;p20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63" name="Google Shape;1663;p20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64" name="Google Shape;1664;p20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65" name="Google Shape;1665;p20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66" name="Google Shape;1666;p20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67" name="Google Shape;1667;p20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68" name="Google Shape;1668;p20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669" name="Google Shape;1669;p20"/>
          <p:cNvGrpSpPr/>
          <p:nvPr/>
        </p:nvGrpSpPr>
        <p:grpSpPr>
          <a:xfrm>
            <a:off x="10211867" y="3932585"/>
            <a:ext cx="592367" cy="531367"/>
            <a:chOff x="2495125" y="2142250"/>
            <a:chExt cx="444275" cy="398525"/>
          </a:xfrm>
        </p:grpSpPr>
        <p:sp>
          <p:nvSpPr>
            <p:cNvPr id="1670" name="Google Shape;1670;p2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1" name="Google Shape;1671;p2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672" name="Google Shape;1672;p20"/>
          <p:cNvGrpSpPr/>
          <p:nvPr/>
        </p:nvGrpSpPr>
        <p:grpSpPr>
          <a:xfrm>
            <a:off x="1357401" y="2009301"/>
            <a:ext cx="388500" cy="375167"/>
            <a:chOff x="3243875" y="2372825"/>
            <a:chExt cx="291375" cy="281375"/>
          </a:xfrm>
        </p:grpSpPr>
        <p:sp>
          <p:nvSpPr>
            <p:cNvPr id="1673" name="Google Shape;1673;p2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4" name="Google Shape;1674;p2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5" name="Google Shape;1675;p2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6" name="Google Shape;1676;p2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7" name="Google Shape;1677;p2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8" name="Google Shape;1678;p2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79" name="Google Shape;1679;p2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0" name="Google Shape;1680;p2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1" name="Google Shape;1681;p2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2" name="Google Shape;1682;p2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683" name="Google Shape;1683;p20"/>
          <p:cNvGrpSpPr/>
          <p:nvPr/>
        </p:nvGrpSpPr>
        <p:grpSpPr>
          <a:xfrm>
            <a:off x="2761968" y="821285"/>
            <a:ext cx="222233" cy="224767"/>
            <a:chOff x="4954425" y="2036375"/>
            <a:chExt cx="166675" cy="168575"/>
          </a:xfrm>
        </p:grpSpPr>
        <p:sp>
          <p:nvSpPr>
            <p:cNvPr id="1684" name="Google Shape;1684;p2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85" name="Google Shape;1685;p2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sp>
        <p:nvSpPr>
          <p:cNvPr id="1686" name="Google Shape;1686;p20"/>
          <p:cNvSpPr/>
          <p:nvPr/>
        </p:nvSpPr>
        <p:spPr>
          <a:xfrm>
            <a:off x="9342634" y="8795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87" name="Google Shape;1687;p20"/>
          <p:cNvSpPr/>
          <p:nvPr/>
        </p:nvSpPr>
        <p:spPr>
          <a:xfrm>
            <a:off x="2428168" y="17128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88" name="Google Shape;1688;p20"/>
          <p:cNvSpPr/>
          <p:nvPr/>
        </p:nvSpPr>
        <p:spPr>
          <a:xfrm>
            <a:off x="1357400" y="133420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89" name="Google Shape;1689;p20"/>
          <p:cNvSpPr/>
          <p:nvPr/>
        </p:nvSpPr>
        <p:spPr>
          <a:xfrm>
            <a:off x="10036933" y="5575885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1690" name="Google Shape;1690;p20"/>
          <p:cNvSpPr/>
          <p:nvPr/>
        </p:nvSpPr>
        <p:spPr>
          <a:xfrm>
            <a:off x="1472234" y="49454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grpSp>
        <p:nvGrpSpPr>
          <p:cNvPr id="1691" name="Google Shape;1691;p20"/>
          <p:cNvGrpSpPr/>
          <p:nvPr/>
        </p:nvGrpSpPr>
        <p:grpSpPr>
          <a:xfrm>
            <a:off x="2039667" y="5713834"/>
            <a:ext cx="388500" cy="375167"/>
            <a:chOff x="3243875" y="2372825"/>
            <a:chExt cx="291375" cy="281375"/>
          </a:xfrm>
        </p:grpSpPr>
        <p:sp>
          <p:nvSpPr>
            <p:cNvPr id="1692" name="Google Shape;1692;p2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3" name="Google Shape;1693;p2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4" name="Google Shape;1694;p2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5" name="Google Shape;1695;p2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6" name="Google Shape;1696;p2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7" name="Google Shape;1697;p2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8" name="Google Shape;1698;p2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699" name="Google Shape;1699;p2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0" name="Google Shape;1700;p2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1" name="Google Shape;1701;p2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02" name="Google Shape;1702;p20"/>
          <p:cNvGrpSpPr/>
          <p:nvPr/>
        </p:nvGrpSpPr>
        <p:grpSpPr>
          <a:xfrm>
            <a:off x="1672318" y="3456701"/>
            <a:ext cx="592367" cy="531367"/>
            <a:chOff x="2495125" y="2142250"/>
            <a:chExt cx="444275" cy="398525"/>
          </a:xfrm>
        </p:grpSpPr>
        <p:sp>
          <p:nvSpPr>
            <p:cNvPr id="1703" name="Google Shape;1703;p2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4" name="Google Shape;1704;p2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05" name="Google Shape;1705;p20"/>
          <p:cNvGrpSpPr/>
          <p:nvPr/>
        </p:nvGrpSpPr>
        <p:grpSpPr>
          <a:xfrm>
            <a:off x="9301067" y="5825267"/>
            <a:ext cx="388500" cy="375167"/>
            <a:chOff x="3243875" y="2372825"/>
            <a:chExt cx="291375" cy="281375"/>
          </a:xfrm>
        </p:grpSpPr>
        <p:sp>
          <p:nvSpPr>
            <p:cNvPr id="1706" name="Google Shape;1706;p2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7" name="Google Shape;1707;p2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8" name="Google Shape;1708;p2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09" name="Google Shape;1709;p2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0" name="Google Shape;1710;p2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1" name="Google Shape;1711;p2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2" name="Google Shape;1712;p2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3" name="Google Shape;1713;p2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4" name="Google Shape;1714;p2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5" name="Google Shape;1715;p2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16" name="Google Shape;1716;p20"/>
          <p:cNvGrpSpPr/>
          <p:nvPr/>
        </p:nvGrpSpPr>
        <p:grpSpPr>
          <a:xfrm>
            <a:off x="9580334" y="2936201"/>
            <a:ext cx="222233" cy="224767"/>
            <a:chOff x="4954425" y="2036375"/>
            <a:chExt cx="166675" cy="168575"/>
          </a:xfrm>
        </p:grpSpPr>
        <p:sp>
          <p:nvSpPr>
            <p:cNvPr id="1717" name="Google Shape;1717;p2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18" name="Google Shape;1718;p2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719" name="Google Shape;1719;p20"/>
          <p:cNvGrpSpPr/>
          <p:nvPr/>
        </p:nvGrpSpPr>
        <p:grpSpPr>
          <a:xfrm>
            <a:off x="10211851" y="1501285"/>
            <a:ext cx="592367" cy="531367"/>
            <a:chOff x="2495125" y="2142250"/>
            <a:chExt cx="444275" cy="398525"/>
          </a:xfrm>
        </p:grpSpPr>
        <p:sp>
          <p:nvSpPr>
            <p:cNvPr id="1720" name="Google Shape;1720;p2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721" name="Google Shape;1721;p2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</p:spTree>
    <p:extLst>
      <p:ext uri="{BB962C8B-B14F-4D97-AF65-F5344CB8AC3E}">
        <p14:creationId xmlns:p14="http://schemas.microsoft.com/office/powerpoint/2010/main" val="206440962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17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8639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2069633" y="1831333"/>
            <a:ext cx="80528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7"/>
          <p:cNvSpPr/>
          <p:nvPr/>
        </p:nvSpPr>
        <p:spPr>
          <a:xfrm rot="10800000">
            <a:off x="-341945" y="5765233"/>
            <a:ext cx="3078857" cy="12716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7"/>
          <p:cNvSpPr/>
          <p:nvPr/>
        </p:nvSpPr>
        <p:spPr>
          <a:xfrm flipH="1">
            <a:off x="10421267" y="-805466"/>
            <a:ext cx="2073600" cy="1813471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7"/>
          <p:cNvSpPr/>
          <p:nvPr/>
        </p:nvSpPr>
        <p:spPr>
          <a:xfrm rot="4499957">
            <a:off x="1178966" y="5478210"/>
            <a:ext cx="442404" cy="547663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7"/>
          <p:cNvSpPr/>
          <p:nvPr/>
        </p:nvSpPr>
        <p:spPr>
          <a:xfrm flipH="1">
            <a:off x="10028827" y="136677"/>
            <a:ext cx="392516" cy="48590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" name="Google Shape;66;p7"/>
          <p:cNvSpPr/>
          <p:nvPr/>
        </p:nvSpPr>
        <p:spPr>
          <a:xfrm>
            <a:off x="10290085" y="5765236"/>
            <a:ext cx="2335955" cy="2042913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687622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>
            <a:spLocks noGrp="1"/>
          </p:cNvSpPr>
          <p:nvPr>
            <p:ph type="title"/>
          </p:nvPr>
        </p:nvSpPr>
        <p:spPr>
          <a:xfrm>
            <a:off x="2898000" y="1760200"/>
            <a:ext cx="6396000" cy="33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9" name="Google Shape;69;p8"/>
          <p:cNvSpPr/>
          <p:nvPr/>
        </p:nvSpPr>
        <p:spPr>
          <a:xfrm rot="-5400000" flipH="1">
            <a:off x="-1182759" y="409431"/>
            <a:ext cx="3078857" cy="1271604"/>
          </a:xfrm>
          <a:custGeom>
            <a:avLst/>
            <a:gdLst/>
            <a:ahLst/>
            <a:cxnLst/>
            <a:rect l="l" t="t" r="r" b="b"/>
            <a:pathLst>
              <a:path w="78223" h="32307" extrusionOk="0">
                <a:moveTo>
                  <a:pt x="67307" y="27578"/>
                </a:moveTo>
                <a:cubicBezTo>
                  <a:pt x="69177" y="24608"/>
                  <a:pt x="69149" y="20512"/>
                  <a:pt x="71266" y="17735"/>
                </a:cubicBezTo>
                <a:cubicBezTo>
                  <a:pt x="72833" y="15700"/>
                  <a:pt x="75390" y="14600"/>
                  <a:pt x="76600" y="12291"/>
                </a:cubicBezTo>
                <a:cubicBezTo>
                  <a:pt x="78222" y="9129"/>
                  <a:pt x="76435" y="4922"/>
                  <a:pt x="73603" y="2998"/>
                </a:cubicBezTo>
                <a:cubicBezTo>
                  <a:pt x="70771" y="1046"/>
                  <a:pt x="67225" y="798"/>
                  <a:pt x="63870" y="661"/>
                </a:cubicBezTo>
                <a:cubicBezTo>
                  <a:pt x="45669" y="1"/>
                  <a:pt x="27495" y="1650"/>
                  <a:pt x="9349" y="3328"/>
                </a:cubicBezTo>
                <a:cubicBezTo>
                  <a:pt x="6022" y="3630"/>
                  <a:pt x="2090" y="4372"/>
                  <a:pt x="770" y="7672"/>
                </a:cubicBezTo>
                <a:cubicBezTo>
                  <a:pt x="1" y="9651"/>
                  <a:pt x="495" y="11961"/>
                  <a:pt x="1320" y="13913"/>
                </a:cubicBezTo>
                <a:cubicBezTo>
                  <a:pt x="4317" y="21089"/>
                  <a:pt x="11878" y="25763"/>
                  <a:pt x="19164" y="24883"/>
                </a:cubicBezTo>
                <a:cubicBezTo>
                  <a:pt x="24168" y="24306"/>
                  <a:pt x="28870" y="21391"/>
                  <a:pt x="33901" y="21556"/>
                </a:cubicBezTo>
                <a:cubicBezTo>
                  <a:pt x="37998" y="21666"/>
                  <a:pt x="41765" y="23783"/>
                  <a:pt x="45284" y="25983"/>
                </a:cubicBezTo>
                <a:cubicBezTo>
                  <a:pt x="48803" y="28210"/>
                  <a:pt x="52350" y="30630"/>
                  <a:pt x="56337" y="31482"/>
                </a:cubicBezTo>
                <a:cubicBezTo>
                  <a:pt x="60351" y="32307"/>
                  <a:pt x="65025" y="31207"/>
                  <a:pt x="67307" y="2757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8"/>
          <p:cNvSpPr/>
          <p:nvPr/>
        </p:nvSpPr>
        <p:spPr>
          <a:xfrm rot="10800000" flipH="1">
            <a:off x="1350035" y="5883710"/>
            <a:ext cx="446411" cy="402228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8"/>
          <p:cNvSpPr/>
          <p:nvPr/>
        </p:nvSpPr>
        <p:spPr>
          <a:xfrm rot="10800000" flipH="1">
            <a:off x="-210798" y="4055095"/>
            <a:ext cx="2120593" cy="1813421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8"/>
          <p:cNvSpPr/>
          <p:nvPr/>
        </p:nvSpPr>
        <p:spPr>
          <a:xfrm rot="10800000" flipH="1">
            <a:off x="-658099" y="4997803"/>
            <a:ext cx="2008225" cy="2372148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8"/>
          <p:cNvSpPr/>
          <p:nvPr/>
        </p:nvSpPr>
        <p:spPr>
          <a:xfrm rot="10800000">
            <a:off x="11069390" y="-97666"/>
            <a:ext cx="1716637" cy="2292767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8"/>
          <p:cNvSpPr/>
          <p:nvPr/>
        </p:nvSpPr>
        <p:spPr>
          <a:xfrm rot="900124" flipH="1">
            <a:off x="837958" y="634961"/>
            <a:ext cx="335389" cy="415185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8"/>
          <p:cNvSpPr/>
          <p:nvPr/>
        </p:nvSpPr>
        <p:spPr>
          <a:xfrm rot="-6893458" flipH="1">
            <a:off x="10917984" y="1294137"/>
            <a:ext cx="335393" cy="411703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8"/>
          <p:cNvSpPr/>
          <p:nvPr/>
        </p:nvSpPr>
        <p:spPr>
          <a:xfrm rot="-5400000" flipH="1">
            <a:off x="10772789" y="5522280"/>
            <a:ext cx="360808" cy="446653"/>
          </a:xfrm>
          <a:custGeom>
            <a:avLst/>
            <a:gdLst/>
            <a:ahLst/>
            <a:cxnLst/>
            <a:rect l="l" t="t" r="r" b="b"/>
            <a:pathLst>
              <a:path w="9129" h="11301" extrusionOk="0">
                <a:moveTo>
                  <a:pt x="28" y="4317"/>
                </a:moveTo>
                <a:lnTo>
                  <a:pt x="28" y="6847"/>
                </a:lnTo>
                <a:cubicBezTo>
                  <a:pt x="28" y="7809"/>
                  <a:pt x="28" y="8771"/>
                  <a:pt x="468" y="9624"/>
                </a:cubicBezTo>
                <a:cubicBezTo>
                  <a:pt x="1045" y="10668"/>
                  <a:pt x="2200" y="11301"/>
                  <a:pt x="3409" y="11218"/>
                </a:cubicBezTo>
                <a:cubicBezTo>
                  <a:pt x="4344" y="11136"/>
                  <a:pt x="5169" y="10586"/>
                  <a:pt x="5939" y="10009"/>
                </a:cubicBezTo>
                <a:cubicBezTo>
                  <a:pt x="6984" y="9239"/>
                  <a:pt x="7836" y="8221"/>
                  <a:pt x="8441" y="7039"/>
                </a:cubicBezTo>
                <a:cubicBezTo>
                  <a:pt x="9046" y="5857"/>
                  <a:pt x="9128" y="4482"/>
                  <a:pt x="8661" y="3245"/>
                </a:cubicBezTo>
                <a:cubicBezTo>
                  <a:pt x="8276" y="2365"/>
                  <a:pt x="7616" y="1595"/>
                  <a:pt x="6791" y="1100"/>
                </a:cubicBezTo>
                <a:cubicBezTo>
                  <a:pt x="5691" y="303"/>
                  <a:pt x="4344" y="1"/>
                  <a:pt x="3024" y="193"/>
                </a:cubicBezTo>
                <a:cubicBezTo>
                  <a:pt x="1677" y="413"/>
                  <a:pt x="577" y="1375"/>
                  <a:pt x="165" y="2695"/>
                </a:cubicBezTo>
                <a:cubicBezTo>
                  <a:pt x="28" y="3218"/>
                  <a:pt x="0" y="3767"/>
                  <a:pt x="28" y="4317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8"/>
          <p:cNvSpPr/>
          <p:nvPr/>
        </p:nvSpPr>
        <p:spPr>
          <a:xfrm rot="-5400000" flipH="1">
            <a:off x="10848299" y="4912093"/>
            <a:ext cx="1906092" cy="1666976"/>
          </a:xfrm>
          <a:custGeom>
            <a:avLst/>
            <a:gdLst/>
            <a:ahLst/>
            <a:cxnLst/>
            <a:rect l="l" t="t" r="r" b="b"/>
            <a:pathLst>
              <a:path w="48227" h="42177" extrusionOk="0">
                <a:moveTo>
                  <a:pt x="25213" y="33983"/>
                </a:moveTo>
                <a:cubicBezTo>
                  <a:pt x="27495" y="34891"/>
                  <a:pt x="28430" y="37283"/>
                  <a:pt x="29970" y="39042"/>
                </a:cubicBezTo>
                <a:cubicBezTo>
                  <a:pt x="31757" y="41077"/>
                  <a:pt x="34369" y="42177"/>
                  <a:pt x="37091" y="42039"/>
                </a:cubicBezTo>
                <a:cubicBezTo>
                  <a:pt x="39868" y="41847"/>
                  <a:pt x="42590" y="40005"/>
                  <a:pt x="43305" y="37530"/>
                </a:cubicBezTo>
                <a:cubicBezTo>
                  <a:pt x="43717" y="36045"/>
                  <a:pt x="43387" y="34506"/>
                  <a:pt x="43305" y="32994"/>
                </a:cubicBezTo>
                <a:cubicBezTo>
                  <a:pt x="43140" y="29887"/>
                  <a:pt x="43964" y="26725"/>
                  <a:pt x="44927" y="23700"/>
                </a:cubicBezTo>
                <a:cubicBezTo>
                  <a:pt x="45917" y="20649"/>
                  <a:pt x="47099" y="17624"/>
                  <a:pt x="47649" y="14517"/>
                </a:cubicBezTo>
                <a:cubicBezTo>
                  <a:pt x="48226" y="11383"/>
                  <a:pt x="48171" y="8139"/>
                  <a:pt x="46769" y="5334"/>
                </a:cubicBezTo>
                <a:cubicBezTo>
                  <a:pt x="45367" y="2530"/>
                  <a:pt x="42425" y="303"/>
                  <a:pt x="38988" y="138"/>
                </a:cubicBezTo>
                <a:cubicBezTo>
                  <a:pt x="36458" y="0"/>
                  <a:pt x="34039" y="715"/>
                  <a:pt x="32554" y="2612"/>
                </a:cubicBezTo>
                <a:cubicBezTo>
                  <a:pt x="30822" y="4784"/>
                  <a:pt x="29255" y="8111"/>
                  <a:pt x="26725" y="9073"/>
                </a:cubicBezTo>
                <a:cubicBezTo>
                  <a:pt x="22849" y="10531"/>
                  <a:pt x="19247" y="7231"/>
                  <a:pt x="11054" y="10036"/>
                </a:cubicBezTo>
                <a:cubicBezTo>
                  <a:pt x="6490" y="11603"/>
                  <a:pt x="1623" y="15232"/>
                  <a:pt x="908" y="21363"/>
                </a:cubicBezTo>
                <a:cubicBezTo>
                  <a:pt x="1" y="29282"/>
                  <a:pt x="5720" y="34918"/>
                  <a:pt x="11384" y="35688"/>
                </a:cubicBezTo>
                <a:cubicBezTo>
                  <a:pt x="13803" y="36018"/>
                  <a:pt x="17130" y="34918"/>
                  <a:pt x="19109" y="34313"/>
                </a:cubicBezTo>
                <a:cubicBezTo>
                  <a:pt x="21117" y="33681"/>
                  <a:pt x="23344" y="33214"/>
                  <a:pt x="25213" y="33983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3820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 txBox="1">
            <a:spLocks noGrp="1"/>
          </p:cNvSpPr>
          <p:nvPr>
            <p:ph type="title"/>
          </p:nvPr>
        </p:nvSpPr>
        <p:spPr>
          <a:xfrm>
            <a:off x="2947400" y="2283200"/>
            <a:ext cx="6297200" cy="11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subTitle" idx="1"/>
          </p:nvPr>
        </p:nvSpPr>
        <p:spPr>
          <a:xfrm>
            <a:off x="2947400" y="3623600"/>
            <a:ext cx="6297200" cy="19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81" name="Google Shape;81;p9"/>
          <p:cNvSpPr/>
          <p:nvPr/>
        </p:nvSpPr>
        <p:spPr>
          <a:xfrm>
            <a:off x="-162493" y="5077185"/>
            <a:ext cx="1716637" cy="2292767"/>
          </a:xfrm>
          <a:custGeom>
            <a:avLst/>
            <a:gdLst/>
            <a:ahLst/>
            <a:cxnLst/>
            <a:rect l="l" t="t" r="r" b="b"/>
            <a:pathLst>
              <a:path w="47924" h="64008" extrusionOk="0">
                <a:moveTo>
                  <a:pt x="35194" y="50948"/>
                </a:moveTo>
                <a:cubicBezTo>
                  <a:pt x="37118" y="43249"/>
                  <a:pt x="39263" y="41407"/>
                  <a:pt x="42590" y="40335"/>
                </a:cubicBezTo>
                <a:cubicBezTo>
                  <a:pt x="44762" y="39565"/>
                  <a:pt x="46439" y="37778"/>
                  <a:pt x="46989" y="35551"/>
                </a:cubicBezTo>
                <a:cubicBezTo>
                  <a:pt x="47924" y="31894"/>
                  <a:pt x="46439" y="27687"/>
                  <a:pt x="42067" y="27275"/>
                </a:cubicBezTo>
                <a:cubicBezTo>
                  <a:pt x="40060" y="27082"/>
                  <a:pt x="38521" y="27110"/>
                  <a:pt x="37641" y="25460"/>
                </a:cubicBezTo>
                <a:cubicBezTo>
                  <a:pt x="36266" y="22958"/>
                  <a:pt x="38603" y="21226"/>
                  <a:pt x="40033" y="18779"/>
                </a:cubicBezTo>
                <a:cubicBezTo>
                  <a:pt x="44129" y="11768"/>
                  <a:pt x="39318" y="3767"/>
                  <a:pt x="31262" y="1733"/>
                </a:cubicBezTo>
                <a:cubicBezTo>
                  <a:pt x="24471" y="0"/>
                  <a:pt x="17735" y="3520"/>
                  <a:pt x="15453" y="12565"/>
                </a:cubicBezTo>
                <a:cubicBezTo>
                  <a:pt x="14930" y="14627"/>
                  <a:pt x="14930" y="16799"/>
                  <a:pt x="15453" y="18862"/>
                </a:cubicBezTo>
                <a:lnTo>
                  <a:pt x="15453" y="18862"/>
                </a:lnTo>
                <a:cubicBezTo>
                  <a:pt x="16827" y="24635"/>
                  <a:pt x="13941" y="30217"/>
                  <a:pt x="9706" y="34341"/>
                </a:cubicBezTo>
                <a:cubicBezTo>
                  <a:pt x="9321" y="34671"/>
                  <a:pt x="8937" y="35028"/>
                  <a:pt x="8607" y="35358"/>
                </a:cubicBezTo>
                <a:lnTo>
                  <a:pt x="8552" y="35386"/>
                </a:lnTo>
                <a:lnTo>
                  <a:pt x="8552" y="35386"/>
                </a:lnTo>
                <a:cubicBezTo>
                  <a:pt x="1" y="44156"/>
                  <a:pt x="4153" y="58893"/>
                  <a:pt x="16030" y="61890"/>
                </a:cubicBezTo>
                <a:cubicBezTo>
                  <a:pt x="24361" y="64007"/>
                  <a:pt x="33104" y="59196"/>
                  <a:pt x="35194" y="509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" name="Google Shape;82;p9"/>
          <p:cNvSpPr/>
          <p:nvPr/>
        </p:nvSpPr>
        <p:spPr>
          <a:xfrm flipH="1">
            <a:off x="1472889" y="5549414"/>
            <a:ext cx="446411" cy="402228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" name="Google Shape;83;p9"/>
          <p:cNvSpPr/>
          <p:nvPr/>
        </p:nvSpPr>
        <p:spPr>
          <a:xfrm flipH="1">
            <a:off x="10579556" y="299881"/>
            <a:ext cx="446411" cy="402228"/>
          </a:xfrm>
          <a:custGeom>
            <a:avLst/>
            <a:gdLst/>
            <a:ahLst/>
            <a:cxnLst/>
            <a:rect l="l" t="t" r="r" b="b"/>
            <a:pathLst>
              <a:path w="12236" h="11026" extrusionOk="0">
                <a:moveTo>
                  <a:pt x="3630" y="9733"/>
                </a:moveTo>
                <a:lnTo>
                  <a:pt x="6380" y="10476"/>
                </a:lnTo>
                <a:cubicBezTo>
                  <a:pt x="7397" y="10750"/>
                  <a:pt x="8442" y="11025"/>
                  <a:pt x="9486" y="10833"/>
                </a:cubicBezTo>
                <a:cubicBezTo>
                  <a:pt x="10779" y="10531"/>
                  <a:pt x="11796" y="9486"/>
                  <a:pt x="12071" y="8166"/>
                </a:cubicBezTo>
                <a:cubicBezTo>
                  <a:pt x="12236" y="7121"/>
                  <a:pt x="11933" y="6049"/>
                  <a:pt x="11521" y="5087"/>
                </a:cubicBezTo>
                <a:cubicBezTo>
                  <a:pt x="10999" y="3712"/>
                  <a:pt x="10174" y="2502"/>
                  <a:pt x="9102" y="1512"/>
                </a:cubicBezTo>
                <a:cubicBezTo>
                  <a:pt x="8002" y="495"/>
                  <a:pt x="6572" y="0"/>
                  <a:pt x="5087" y="138"/>
                </a:cubicBezTo>
                <a:cubicBezTo>
                  <a:pt x="4015" y="275"/>
                  <a:pt x="3025" y="770"/>
                  <a:pt x="2228" y="1485"/>
                </a:cubicBezTo>
                <a:cubicBezTo>
                  <a:pt x="1073" y="2447"/>
                  <a:pt x="303" y="3794"/>
                  <a:pt x="138" y="5279"/>
                </a:cubicBezTo>
                <a:cubicBezTo>
                  <a:pt x="1" y="6764"/>
                  <a:pt x="661" y="8358"/>
                  <a:pt x="1953" y="9101"/>
                </a:cubicBezTo>
                <a:cubicBezTo>
                  <a:pt x="2475" y="9376"/>
                  <a:pt x="3053" y="9596"/>
                  <a:pt x="3630" y="9733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" name="Google Shape;84;p9"/>
          <p:cNvSpPr/>
          <p:nvPr/>
        </p:nvSpPr>
        <p:spPr>
          <a:xfrm flipH="1">
            <a:off x="10466205" y="717302"/>
            <a:ext cx="2120593" cy="1813421"/>
          </a:xfrm>
          <a:custGeom>
            <a:avLst/>
            <a:gdLst/>
            <a:ahLst/>
            <a:cxnLst/>
            <a:rect l="l" t="t" r="r" b="b"/>
            <a:pathLst>
              <a:path w="58125" h="49710" extrusionOk="0">
                <a:moveTo>
                  <a:pt x="18999" y="32581"/>
                </a:moveTo>
                <a:cubicBezTo>
                  <a:pt x="20374" y="34918"/>
                  <a:pt x="19577" y="37667"/>
                  <a:pt x="19742" y="40252"/>
                </a:cubicBezTo>
                <a:cubicBezTo>
                  <a:pt x="19934" y="43276"/>
                  <a:pt x="21474" y="46026"/>
                  <a:pt x="23976" y="47758"/>
                </a:cubicBezTo>
                <a:cubicBezTo>
                  <a:pt x="26560" y="49463"/>
                  <a:pt x="30217" y="49710"/>
                  <a:pt x="32499" y="48005"/>
                </a:cubicBezTo>
                <a:cubicBezTo>
                  <a:pt x="33874" y="46961"/>
                  <a:pt x="34671" y="45393"/>
                  <a:pt x="35606" y="44019"/>
                </a:cubicBezTo>
                <a:cubicBezTo>
                  <a:pt x="37586" y="41159"/>
                  <a:pt x="40418" y="38932"/>
                  <a:pt x="43360" y="36925"/>
                </a:cubicBezTo>
                <a:cubicBezTo>
                  <a:pt x="46301" y="34918"/>
                  <a:pt x="49381" y="33048"/>
                  <a:pt x="51993" y="30684"/>
                </a:cubicBezTo>
                <a:cubicBezTo>
                  <a:pt x="54632" y="28347"/>
                  <a:pt x="56804" y="25432"/>
                  <a:pt x="57464" y="21996"/>
                </a:cubicBezTo>
                <a:cubicBezTo>
                  <a:pt x="58124" y="18586"/>
                  <a:pt x="57079" y="14627"/>
                  <a:pt x="54165" y="12153"/>
                </a:cubicBezTo>
                <a:cubicBezTo>
                  <a:pt x="51993" y="10310"/>
                  <a:pt x="49381" y="9293"/>
                  <a:pt x="46796" y="9926"/>
                </a:cubicBezTo>
                <a:cubicBezTo>
                  <a:pt x="43799" y="10695"/>
                  <a:pt x="40143" y="12565"/>
                  <a:pt x="37283" y="11685"/>
                </a:cubicBezTo>
                <a:cubicBezTo>
                  <a:pt x="32857" y="10310"/>
                  <a:pt x="31949" y="4949"/>
                  <a:pt x="22849" y="1870"/>
                </a:cubicBezTo>
                <a:cubicBezTo>
                  <a:pt x="17735" y="110"/>
                  <a:pt x="10971" y="0"/>
                  <a:pt x="6187" y="4922"/>
                </a:cubicBezTo>
                <a:cubicBezTo>
                  <a:pt x="1" y="11273"/>
                  <a:pt x="1183" y="20126"/>
                  <a:pt x="5665" y="24635"/>
                </a:cubicBezTo>
                <a:cubicBezTo>
                  <a:pt x="7589" y="26587"/>
                  <a:pt x="11246" y="27879"/>
                  <a:pt x="13418" y="28704"/>
                </a:cubicBezTo>
                <a:cubicBezTo>
                  <a:pt x="15590" y="29529"/>
                  <a:pt x="17872" y="30629"/>
                  <a:pt x="18999" y="3258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" name="Google Shape;85;p9"/>
          <p:cNvSpPr/>
          <p:nvPr/>
        </p:nvSpPr>
        <p:spPr>
          <a:xfrm flipH="1">
            <a:off x="11025876" y="-784133"/>
            <a:ext cx="2008225" cy="2372148"/>
          </a:xfrm>
          <a:custGeom>
            <a:avLst/>
            <a:gdLst/>
            <a:ahLst/>
            <a:cxnLst/>
            <a:rect l="l" t="t" r="r" b="b"/>
            <a:pathLst>
              <a:path w="55045" h="65026" extrusionOk="0">
                <a:moveTo>
                  <a:pt x="16029" y="59334"/>
                </a:moveTo>
                <a:cubicBezTo>
                  <a:pt x="35496" y="51498"/>
                  <a:pt x="39647" y="65025"/>
                  <a:pt x="49270" y="56722"/>
                </a:cubicBezTo>
                <a:cubicBezTo>
                  <a:pt x="55044" y="51745"/>
                  <a:pt x="54219" y="45697"/>
                  <a:pt x="51580" y="41298"/>
                </a:cubicBezTo>
                <a:cubicBezTo>
                  <a:pt x="48171" y="35634"/>
                  <a:pt x="50975" y="27688"/>
                  <a:pt x="51607" y="25571"/>
                </a:cubicBezTo>
                <a:cubicBezTo>
                  <a:pt x="53147" y="20402"/>
                  <a:pt x="52460" y="9431"/>
                  <a:pt x="42452" y="5060"/>
                </a:cubicBezTo>
                <a:cubicBezTo>
                  <a:pt x="30876" y="1"/>
                  <a:pt x="22381" y="8717"/>
                  <a:pt x="19686" y="12346"/>
                </a:cubicBezTo>
                <a:cubicBezTo>
                  <a:pt x="16277" y="16937"/>
                  <a:pt x="15040" y="22876"/>
                  <a:pt x="14847" y="29118"/>
                </a:cubicBezTo>
                <a:cubicBezTo>
                  <a:pt x="14600" y="37476"/>
                  <a:pt x="8551" y="38631"/>
                  <a:pt x="4207" y="42920"/>
                </a:cubicBezTo>
                <a:cubicBezTo>
                  <a:pt x="0" y="47154"/>
                  <a:pt x="550" y="52433"/>
                  <a:pt x="2612" y="55265"/>
                </a:cubicBezTo>
                <a:cubicBezTo>
                  <a:pt x="5472" y="59224"/>
                  <a:pt x="11328" y="61231"/>
                  <a:pt x="16029" y="59334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28708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"/>
          <p:cNvSpPr txBox="1">
            <a:spLocks noGrp="1"/>
          </p:cNvSpPr>
          <p:nvPr>
            <p:ph type="title"/>
          </p:nvPr>
        </p:nvSpPr>
        <p:spPr>
          <a:xfrm>
            <a:off x="970533" y="736479"/>
            <a:ext cx="4638000" cy="136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11387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52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719333"/>
            <a:ext cx="10241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aloo Tammudu 2"/>
              <a:buNone/>
              <a:defRPr sz="3000" b="1">
                <a:solidFill>
                  <a:schemeClr val="dk1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aloo Tammudu 2"/>
              <a:buNone/>
              <a:defRPr sz="3000" b="1">
                <a:solidFill>
                  <a:schemeClr val="dk1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aloo Tammudu 2"/>
              <a:buNone/>
              <a:defRPr sz="3000" b="1">
                <a:solidFill>
                  <a:schemeClr val="dk1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aloo Tammudu 2"/>
              <a:buNone/>
              <a:defRPr sz="3000" b="1">
                <a:solidFill>
                  <a:schemeClr val="dk1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aloo Tammudu 2"/>
              <a:buNone/>
              <a:defRPr sz="3000" b="1">
                <a:solidFill>
                  <a:schemeClr val="dk1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aloo Tammudu 2"/>
              <a:buNone/>
              <a:defRPr sz="3000" b="1">
                <a:solidFill>
                  <a:schemeClr val="dk1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aloo Tammudu 2"/>
              <a:buNone/>
              <a:defRPr sz="3000" b="1">
                <a:solidFill>
                  <a:schemeClr val="dk1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aloo Tammudu 2"/>
              <a:buNone/>
              <a:defRPr sz="3000" b="1">
                <a:solidFill>
                  <a:schemeClr val="dk1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aloo Tammudu 2"/>
              <a:buNone/>
              <a:defRPr sz="3000" b="1">
                <a:solidFill>
                  <a:schemeClr val="dk1"/>
                </a:solidFill>
                <a:latin typeface="Baloo Tammudu 2"/>
                <a:ea typeface="Baloo Tammudu 2"/>
                <a:cs typeface="Baloo Tammudu 2"/>
                <a:sym typeface="Baloo Tammudu 2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83467"/>
            <a:ext cx="10241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bin"/>
              <a:buChar char="●"/>
              <a:defRPr sz="16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bin"/>
              <a:buChar char="○"/>
              <a:defRPr sz="16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bin"/>
              <a:buChar char="■"/>
              <a:defRPr sz="16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bin"/>
              <a:buChar char="●"/>
              <a:defRPr sz="16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bin"/>
              <a:buChar char="○"/>
              <a:defRPr sz="16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bin"/>
              <a:buChar char="■"/>
              <a:defRPr sz="16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bin"/>
              <a:buChar char="●"/>
              <a:defRPr sz="16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bin"/>
              <a:buChar char="○"/>
              <a:defRPr sz="16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bin"/>
              <a:buChar char="■"/>
              <a:defRPr sz="16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3C4D6CD1-FD8E-4E11-8957-BF062AAC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11873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4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297" name="Google Shape;297;p34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229478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●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○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■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●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○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■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●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○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■"/>
              <a:defRPr sz="1600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9478689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  <p:sldLayoutId id="2147483714" r:id="rId19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1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3" name="Google Shape;1723;p21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1724" name="Google Shape;1724;p21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019623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16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BC63E-76C7-4AA9-9E32-18D385B4B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05" y="2149800"/>
            <a:ext cx="9611600" cy="2558400"/>
          </a:xfrm>
        </p:spPr>
        <p:txBody>
          <a:bodyPr/>
          <a:lstStyle/>
          <a:p>
            <a:pPr algn="l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Nama : Perhanda Hapit</a:t>
            </a:r>
            <a:b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NPM : 2013053179</a:t>
            </a:r>
            <a:b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Kelas : 3B</a:t>
            </a:r>
            <a:b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Mata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kuliah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 : Pendidikan Nilai dan Moral</a:t>
            </a:r>
            <a:b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Kode Mata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Kuliah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 : KPD620201</a:t>
            </a:r>
            <a:b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</a:b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5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9ACE0-A1D3-41FD-BCE9-DB7A43C11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1.Korupsi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273371-B51C-4B4C-B89E-88DCF8237F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525252"/>
                </a:solidFill>
                <a:effectLst/>
                <a:latin typeface="Merriweather" panose="020B0604020202020204" pitchFamily="2" charset="0"/>
              </a:rPr>
              <a:t>	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Korupsi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menurut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saya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adalah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suatu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kejahatan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untuk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memperkaya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diri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sendiri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maupun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orang lain yang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dilakukan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secara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melawan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hukum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akibat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rasa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ketidakpuasaan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yang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dapat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merusak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menghancurkan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semangat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pembangunan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bangsa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yang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adil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yang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dapat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menyesengsarakan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rakyat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.</a:t>
            </a:r>
            <a:endParaRPr lang="en-US" dirty="0">
              <a:solidFill>
                <a:srgbClr val="525252"/>
              </a:solidFill>
              <a:latin typeface="Merriweather" panose="020B0604020202020204" pitchFamily="2" charset="0"/>
            </a:endParaRPr>
          </a:p>
          <a:p>
            <a:pPr algn="l"/>
            <a:endParaRPr lang="en-US" dirty="0">
              <a:solidFill>
                <a:srgbClr val="525252"/>
              </a:solidFill>
              <a:latin typeface="Merriweather" panose="020B0604020202020204" pitchFamily="2" charset="0"/>
            </a:endParaRPr>
          </a:p>
          <a:p>
            <a:pPr algn="l"/>
            <a:r>
              <a:rPr lang="en-US" dirty="0">
                <a:solidFill>
                  <a:srgbClr val="525252"/>
                </a:solidFill>
                <a:latin typeface="Merriweather" panose="020B0604020202020204" pitchFamily="2" charset="0"/>
              </a:rPr>
              <a:t>	Solusi </a:t>
            </a:r>
            <a:r>
              <a:rPr lang="en-US" dirty="0" err="1">
                <a:solidFill>
                  <a:srgbClr val="525252"/>
                </a:solidFill>
                <a:latin typeface="Merriweather" panose="020B0604020202020204" pitchFamily="2" charset="0"/>
              </a:rPr>
              <a:t>menurut</a:t>
            </a:r>
            <a:r>
              <a:rPr lang="en-US" dirty="0">
                <a:solidFill>
                  <a:srgbClr val="525252"/>
                </a:solidFill>
                <a:latin typeface="Merriweather" panose="020B0604020202020204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20B0604020202020204" pitchFamily="2" charset="0"/>
              </a:rPr>
              <a:t>saya</a:t>
            </a:r>
            <a:r>
              <a:rPr lang="en-US" dirty="0">
                <a:solidFill>
                  <a:srgbClr val="525252"/>
                </a:solidFill>
                <a:latin typeface="Merriweather" panose="020B0604020202020204" pitchFamily="2" charset="0"/>
              </a:rPr>
              <a:t>, 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 Cara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memberantas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korupsi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mulai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dari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diri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sendiri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,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dengan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cara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tanamkan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rasa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jujur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,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melakukan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hal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baik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,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tidak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mencontek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saat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ujian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,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tidak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memainkan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laporan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keuangan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dalam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 </a:t>
            </a:r>
            <a:r>
              <a:rPr lang="en-US" b="0" i="0" dirty="0" err="1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organisasi</a:t>
            </a:r>
            <a:r>
              <a:rPr lang="en-US" b="0" i="0" dirty="0">
                <a:solidFill>
                  <a:srgbClr val="525252"/>
                </a:solidFill>
                <a:effectLst/>
                <a:latin typeface="Merriweather" panose="00000500000000000000" pitchFamily="2" charset="0"/>
              </a:rPr>
              <a:t>.</a:t>
            </a:r>
          </a:p>
          <a:p>
            <a:pPr algn="l"/>
            <a:endParaRPr lang="en-US" dirty="0">
              <a:solidFill>
                <a:srgbClr val="525252"/>
              </a:solidFill>
              <a:latin typeface="Merriweather" panose="00000500000000000000" pitchFamily="2" charset="0"/>
            </a:endParaRPr>
          </a:p>
          <a:p>
            <a:pPr algn="l"/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	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Selanjutnya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cara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mengurangi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korupsi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 di Indonesia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Yaitu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,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Pemerintah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Harus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lebih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tegas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dengan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cara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memberi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hukuman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yang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lebih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berat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yaitu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seperti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minimal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penjara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Seumur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hidup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atau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dengan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cara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Hukuman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 </a:t>
            </a:r>
            <a:r>
              <a:rPr lang="en-US" dirty="0" err="1">
                <a:solidFill>
                  <a:srgbClr val="525252"/>
                </a:solidFill>
                <a:latin typeface="Merriweather" panose="00000500000000000000" pitchFamily="2" charset="0"/>
              </a:rPr>
              <a:t>mati</a:t>
            </a:r>
            <a:r>
              <a:rPr lang="en-US" dirty="0">
                <a:solidFill>
                  <a:srgbClr val="525252"/>
                </a:solidFill>
                <a:latin typeface="Merriweather" panose="00000500000000000000" pitchFamily="2" charset="0"/>
              </a:rPr>
              <a:t>.</a:t>
            </a:r>
            <a:endParaRPr lang="en-US" dirty="0"/>
          </a:p>
        </p:txBody>
      </p:sp>
      <p:pic>
        <p:nvPicPr>
          <p:cNvPr id="1026" name="Picture 2" descr="Karikatur] Mensos Juliari Batubara Tersangka Suap Dana Bansos Covid-19 -  Ayo Semarang">
            <a:extLst>
              <a:ext uri="{FF2B5EF4-FFF2-40B4-BE49-F238E27FC236}">
                <a16:creationId xmlns:a16="http://schemas.microsoft.com/office/drawing/2014/main" id="{236FCC79-48A6-4E82-A0FE-E70A2EE57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964" y="4518991"/>
            <a:ext cx="4194727" cy="213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777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87C9-6F50-4C4C-A034-5BC0585D3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300" y="318278"/>
            <a:ext cx="10255200" cy="763600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 Bullying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F6E0B1-182A-44AE-A5A9-84DAD4A3C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5100" y="845347"/>
            <a:ext cx="10001600" cy="44292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	B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ullying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artinya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perundungan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.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Biasanya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seseorang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yang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suka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membully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pun juga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memiliki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masalahnya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tersendiri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dan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membuatnya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mencari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pengaliohan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atau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hiburan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akan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masalahnya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tersebut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dengan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mengintimidasi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orang lain agar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ada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orang lain yang juga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merasakan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penderitaan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yang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dia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rasakan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. Dan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biasanya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orang yang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sering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melakukan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pembullyan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,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setelah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mereka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melakukannya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mereka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terkadang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belum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merasa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puas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dan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terus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menerus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mengulanginya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tanpa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menyadari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hal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itu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berdampak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besar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bagi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kehidupan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orang lain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Arial Rounded MT Bold" panose="020F0704030504030204" pitchFamily="34" charset="0"/>
            </a:endParaRPr>
          </a:p>
          <a:p>
            <a:pPr algn="l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	</a:t>
            </a:r>
          </a:p>
          <a:p>
            <a:pPr algn="l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	Solusi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Menanamkan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nilai-nilai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keagamaan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dan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mengajarkan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cinta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kasih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antar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sesama</a:t>
            </a:r>
            <a:endParaRPr lang="en-US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 Rounded MT Bold" panose="020F0704030504030204" pitchFamily="34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Memberikan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lingkungan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yang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penuh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kasih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sayang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sejak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dini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dengan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memperlihatkan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cara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beinterakasi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antar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anggota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keluarga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Membangun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rasa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percaya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diri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anak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,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memupuk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keberanian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dan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ketegasan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anak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serta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mengembangkan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kemampuan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anak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untuk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bersosialiasi</a:t>
            </a:r>
            <a:endParaRPr lang="en-US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 Rounded MT Bold" panose="020F0704030504030204" pitchFamily="34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Mengajarkan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etika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terhadap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sesama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(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menumbuhkan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kepedulian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dan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sikap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menghargai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),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berikan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teguran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mendidik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jika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anak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melakukan</a:t>
            </a:r>
            <a:r>
              <a:rPr lang="en-US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anose="020F0704030504030204" pitchFamily="34" charset="0"/>
              </a:rPr>
              <a:t>kesalahan</a:t>
            </a:r>
            <a:endParaRPr lang="en-US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 Rounded MT Bold" panose="020F0704030504030204" pitchFamily="34" charset="0"/>
            </a:endParaRPr>
          </a:p>
          <a:p>
            <a:pPr algn="l"/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2050" name="Picture 2" descr="Lindungi Anak Dari Bullying - SuaraBaru.id">
            <a:extLst>
              <a:ext uri="{FF2B5EF4-FFF2-40B4-BE49-F238E27FC236}">
                <a16:creationId xmlns:a16="http://schemas.microsoft.com/office/drawing/2014/main" id="{5EED50DC-99E2-4A9B-AA49-EC1C7CE23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680" y="4452098"/>
            <a:ext cx="2613362" cy="208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918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674C0-B273-4977-8398-5DF2A0E41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Penyalahgunaan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Narkoba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458D3E-F20C-4843-AA6D-CFCD18C11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8699" y="1095130"/>
            <a:ext cx="10001600" cy="4429200"/>
          </a:xfrm>
        </p:spPr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	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Penyalahgunaan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narkoba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menimbulkan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berbagai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kerugian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baik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diri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sendiri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maupun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lingkungan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sekitar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seseorang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telah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kecanduan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narkoba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biasanya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tidak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mampu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menyesuaikan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diri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lingkungan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ia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akan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bertindak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semaunya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sendiri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mudah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marah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narkoba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bahkan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dapat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menyebabkan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kematian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apabila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digunakan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dalam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dosis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tinggi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jadi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penyalahgunaan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narkoba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harus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di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tangani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sesegera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mungkin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perlu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diberantas</a:t>
            </a:r>
            <a:r>
              <a:rPr lang="en-US" b="0" i="0" dirty="0"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. </a:t>
            </a:r>
          </a:p>
          <a:p>
            <a:pPr algn="l"/>
            <a:endParaRPr lang="en-US" dirty="0">
              <a:solidFill>
                <a:srgbClr val="000000"/>
              </a:solidFill>
              <a:latin typeface="Arial Rounded MT Bold" panose="020F0704030504030204" pitchFamily="34" charset="0"/>
            </a:endParaRPr>
          </a:p>
          <a:p>
            <a:pPr algn="l"/>
            <a:r>
              <a:rPr lang="en-US">
                <a:solidFill>
                  <a:srgbClr val="000000"/>
                </a:solidFill>
                <a:latin typeface="Arial Rounded MT Bold" panose="020F0704030504030204" pitchFamily="34" charset="0"/>
              </a:rPr>
              <a:t>	Solusi</a:t>
            </a:r>
            <a:endParaRPr lang="en-US" dirty="0">
              <a:solidFill>
                <a:srgbClr val="0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Arial Rounded MT Bold" panose="020F0704030504030204" pitchFamily="34" charset="0"/>
              </a:rPr>
              <a:t>	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Kegiatan-kegiatan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yang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dilakukan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dalam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upaya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pencegahan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ini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antara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lain :</a:t>
            </a:r>
          </a:p>
          <a:p>
            <a:pPr algn="just"/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	-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Penyuluhan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tentang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bahaya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narkoba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.</a:t>
            </a:r>
          </a:p>
          <a:p>
            <a:pPr algn="just"/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	-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Penerangan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melalui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berbagai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media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tentang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bahaya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narkoba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.</a:t>
            </a:r>
          </a:p>
          <a:p>
            <a:pPr algn="just"/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	- Pendidikan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tentang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pengetahuan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narkoba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dan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bahayanya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.</a:t>
            </a:r>
          </a:p>
          <a:p>
            <a:pPr algn="just"/>
            <a:r>
              <a:rPr lang="en-US" dirty="0">
                <a:solidFill>
                  <a:srgbClr val="212121"/>
                </a:solidFill>
                <a:latin typeface="Arial Rounded MT Bold" panose="020F0704030504030204" pitchFamily="34" charset="0"/>
              </a:rPr>
              <a:t>	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-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Konseling</a:t>
            </a:r>
            <a:endParaRPr lang="en-US" b="0" i="0" dirty="0">
              <a:solidFill>
                <a:srgbClr val="212121"/>
              </a:solidFill>
              <a:effectLst/>
              <a:latin typeface="Arial Rounded MT Bold" panose="020F0704030504030204" pitchFamily="34" charset="0"/>
            </a:endParaRPr>
          </a:p>
          <a:p>
            <a:pPr algn="just"/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	-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Bimbingan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sosial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melalui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kunjungan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rumah</a:t>
            </a:r>
            <a:endParaRPr lang="en-US" b="0" i="0" dirty="0">
              <a:solidFill>
                <a:srgbClr val="212121"/>
              </a:solidFill>
              <a:effectLst/>
              <a:latin typeface="Arial Rounded MT Bold" panose="020F0704030504030204" pitchFamily="34" charset="0"/>
            </a:endParaRPr>
          </a:p>
          <a:p>
            <a:pPr algn="just"/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	-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Penerangan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dan Pendidikan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pengembangan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individu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 </a:t>
            </a:r>
          </a:p>
          <a:p>
            <a:pPr algn="just"/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	- (life skills)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antara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lain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tentang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ketrampilan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berkomunikasi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ketrampilan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</a:p>
          <a:p>
            <a:pPr algn="just"/>
            <a:r>
              <a:rPr lang="en-US" dirty="0">
                <a:solidFill>
                  <a:srgbClr val="212121"/>
                </a:solidFill>
                <a:latin typeface="Arial Rounded MT Bold" panose="020F0704030504030204" pitchFamily="34" charset="0"/>
              </a:rPr>
              <a:t>	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menolak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tekanan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orang lain dan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ketrampilan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mengambil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keputusan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dengan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baik</a:t>
            </a:r>
            <a:r>
              <a:rPr lang="en-US" b="0" i="0" dirty="0">
                <a:solidFill>
                  <a:srgbClr val="212121"/>
                </a:solidFill>
                <a:effectLst/>
                <a:latin typeface="Arial Rounded MT Bold" panose="020F0704030504030204" pitchFamily="34" charset="0"/>
              </a:rPr>
              <a:t>.</a:t>
            </a:r>
          </a:p>
          <a:p>
            <a:pPr algn="just"/>
            <a:endParaRPr lang="en-US" b="0" i="0" dirty="0">
              <a:solidFill>
                <a:srgbClr val="212121"/>
              </a:solidFill>
              <a:effectLst/>
              <a:latin typeface="Arial Rounded MT Bold" panose="020F0704030504030204" pitchFamily="34" charset="0"/>
            </a:endParaRPr>
          </a:p>
          <a:p>
            <a:pPr algn="l"/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Tips Hindarkan Anak Dari Bahaya Narkoba | Jateng Live">
            <a:extLst>
              <a:ext uri="{FF2B5EF4-FFF2-40B4-BE49-F238E27FC236}">
                <a16:creationId xmlns:a16="http://schemas.microsoft.com/office/drawing/2014/main" id="{3C5E4A92-6CCC-4229-8DC9-256E74EC1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879" y="3309730"/>
            <a:ext cx="2413621" cy="327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4258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umpulan Gambar Sekian Dan Terima Kasih Lucu Keren | Cikimm.com">
            <a:extLst>
              <a:ext uri="{FF2B5EF4-FFF2-40B4-BE49-F238E27FC236}">
                <a16:creationId xmlns:a16="http://schemas.microsoft.com/office/drawing/2014/main" id="{F63767AA-E09F-44C7-BCB1-762BCD32E8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887" y="715617"/>
            <a:ext cx="7235687" cy="5426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2234706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für Marketing mit Wellen von Slidesgo">
  <a:themeElements>
    <a:clrScheme name="Simple Light">
      <a:dk1>
        <a:srgbClr val="000000"/>
      </a:dk1>
      <a:lt1>
        <a:srgbClr val="FFFEF1"/>
      </a:lt1>
      <a:dk2>
        <a:srgbClr val="CADA7E"/>
      </a:dk2>
      <a:lt2>
        <a:srgbClr val="B7D1A5"/>
      </a:lt2>
      <a:accent1>
        <a:srgbClr val="F19C79"/>
      </a:accent1>
      <a:accent2>
        <a:srgbClr val="A44A3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Nature Activities Binder by Slidesgo">
  <a:themeElements>
    <a:clrScheme name="Simple Light">
      <a:dk1>
        <a:srgbClr val="000000"/>
      </a:dk1>
      <a:lt1>
        <a:srgbClr val="FFFFFF"/>
      </a:lt1>
      <a:dk2>
        <a:srgbClr val="D9D9D9"/>
      </a:dk2>
      <a:lt2>
        <a:srgbClr val="C1D2F1"/>
      </a:lt2>
      <a:accent1>
        <a:srgbClr val="A8BFE9"/>
      </a:accent1>
      <a:accent2>
        <a:srgbClr val="EC7459"/>
      </a:accent2>
      <a:accent3>
        <a:srgbClr val="596AEC"/>
      </a:accent3>
      <a:accent4>
        <a:srgbClr val="D4E7C7"/>
      </a:accent4>
      <a:accent5>
        <a:srgbClr val="BFEEA0"/>
      </a:accent5>
      <a:accent6>
        <a:srgbClr val="FFA87B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 für Marketing mit Wellen von Slidesgo</Template>
  <TotalTime>60</TotalTime>
  <Words>415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20" baseType="lpstr">
      <vt:lpstr>Anaheim</vt:lpstr>
      <vt:lpstr>Arial</vt:lpstr>
      <vt:lpstr>Arial Rounded MT Bold</vt:lpstr>
      <vt:lpstr>Baloo Tammudu 2</vt:lpstr>
      <vt:lpstr>Cabin</vt:lpstr>
      <vt:lpstr>Jua</vt:lpstr>
      <vt:lpstr>Merriweather</vt:lpstr>
      <vt:lpstr>Proxima Nova</vt:lpstr>
      <vt:lpstr>Proxima Nova Semibold</vt:lpstr>
      <vt:lpstr>Quicksand</vt:lpstr>
      <vt:lpstr>Quicksand Light</vt:lpstr>
      <vt:lpstr>Vorlage für Marketing mit Wellen von Slidesgo</vt:lpstr>
      <vt:lpstr>Slidesgo Final Pages</vt:lpstr>
      <vt:lpstr>Nature Activities Binder by Slidesgo</vt:lpstr>
      <vt:lpstr>1_Slidesgo Final Pages</vt:lpstr>
      <vt:lpstr>Nama : Perhanda Hapit NPM : 2013053179 Kelas : 3B Mata kuliah : Pendidikan Nilai dan Moral Kode Mata Kuliah : KPD620201 </vt:lpstr>
      <vt:lpstr>1.Korupsi</vt:lpstr>
      <vt:lpstr>2. Bullying</vt:lpstr>
      <vt:lpstr>3. Penyalahgunaan Narkoba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Nama : Perhanda Hapit NPM : 2013053179 Kelas : 3B Mata kuliah : Pendidikan Nilai dan Moral Kode Mata Kuliah : KPD620201 </dc:title>
  <dc:creator>perhanda hapit</dc:creator>
  <cp:lastModifiedBy>perhanda hapit</cp:lastModifiedBy>
  <cp:revision>2</cp:revision>
  <dcterms:created xsi:type="dcterms:W3CDTF">2021-09-20T02:07:00Z</dcterms:created>
  <dcterms:modified xsi:type="dcterms:W3CDTF">2021-09-20T03:56:31Z</dcterms:modified>
</cp:coreProperties>
</file>