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0"/>
  </p:notesMasterIdLst>
  <p:sldIdLst>
    <p:sldId id="256" r:id="rId2"/>
    <p:sldId id="257" r:id="rId3"/>
    <p:sldId id="317" r:id="rId4"/>
    <p:sldId id="258" r:id="rId5"/>
    <p:sldId id="261" r:id="rId6"/>
    <p:sldId id="318" r:id="rId7"/>
    <p:sldId id="260" r:id="rId8"/>
    <p:sldId id="272" r:id="rId9"/>
  </p:sldIdLst>
  <p:sldSz cx="9144000" cy="5143500" type="screen16x9"/>
  <p:notesSz cx="6858000" cy="9144000"/>
  <p:embeddedFontLst>
    <p:embeddedFont>
      <p:font typeface="Patrick Hand SC" charset="0"/>
      <p:regular r:id="rId11"/>
    </p:embeddedFont>
    <p:embeddedFont>
      <p:font typeface="Patrick Hand"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7C41F8C-3E55-4BA1-AE51-F78A05B74E5F}">
  <a:tblStyle styleId="{57C41F8C-3E55-4BA1-AE51-F78A05B74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864"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1400" y="2435650"/>
            <a:ext cx="59412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381400" y="3158500"/>
            <a:ext cx="4381200" cy="4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3932700" y="1545775"/>
            <a:ext cx="1278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388100" y="1137450"/>
            <a:ext cx="6367800" cy="2868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301400" y="3201263"/>
            <a:ext cx="3713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4301400" y="1293338"/>
            <a:ext cx="3713700" cy="19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8" r:id="rId6"/>
    <p:sldLayoutId id="2147483660"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P</a:t>
            </a:r>
            <a:r>
              <a:rPr smtClean="0"/>
              <a:t>ermasalahan Moral di Indonesia</a:t>
            </a:r>
            <a:endParaRPr/>
          </a:p>
        </p:txBody>
      </p:sp>
      <p:sp>
        <p:nvSpPr>
          <p:cNvPr id="150" name="Google Shape;150;p33"/>
          <p:cNvSpPr txBox="1">
            <a:spLocks noGrp="1"/>
          </p:cNvSpPr>
          <p:nvPr>
            <p:ph type="subTitle" idx="1"/>
          </p:nvPr>
        </p:nvSpPr>
        <p:spPr>
          <a:xfrm>
            <a:off x="3200400" y="3239750"/>
            <a:ext cx="2743200" cy="12608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sz="1600" smtClean="0">
                <a:latin typeface="Times New Roman" pitchFamily="18" charset="0"/>
                <a:cs typeface="Times New Roman" pitchFamily="18" charset="0"/>
              </a:rPr>
              <a:t>Oleh</a:t>
            </a:r>
          </a:p>
          <a:p>
            <a:pPr marL="0" lvl="0" indent="0" algn="ctr" rtl="0">
              <a:spcBef>
                <a:spcPts val="0"/>
              </a:spcBef>
              <a:spcAft>
                <a:spcPts val="0"/>
              </a:spcAft>
              <a:buClr>
                <a:schemeClr val="dk1"/>
              </a:buClr>
              <a:buSzPts val="1100"/>
              <a:buFont typeface="Arial"/>
              <a:buNone/>
            </a:pPr>
            <a:r>
              <a:rPr lang="x-none" sz="1600" smtClean="0">
                <a:latin typeface="Times New Roman" pitchFamily="18" charset="0"/>
                <a:cs typeface="Times New Roman" pitchFamily="18" charset="0"/>
              </a:rPr>
              <a:t>Julida Patimah</a:t>
            </a:r>
          </a:p>
          <a:p>
            <a:pPr marL="0" lvl="0" indent="0" algn="ctr" rtl="0">
              <a:spcBef>
                <a:spcPts val="0"/>
              </a:spcBef>
              <a:spcAft>
                <a:spcPts val="0"/>
              </a:spcAft>
              <a:buClr>
                <a:schemeClr val="dk1"/>
              </a:buClr>
              <a:buSzPts val="1100"/>
              <a:buFont typeface="Arial"/>
              <a:buNone/>
            </a:pPr>
            <a:r>
              <a:rPr lang="x-none" sz="1600" smtClean="0">
                <a:latin typeface="Times New Roman" pitchFamily="18" charset="0"/>
                <a:cs typeface="Times New Roman" pitchFamily="18" charset="0"/>
              </a:rPr>
              <a:t>2013053070</a:t>
            </a:r>
          </a:p>
          <a:p>
            <a:pPr marL="0" lvl="0" indent="0" algn="ctr" rtl="0">
              <a:spcBef>
                <a:spcPts val="0"/>
              </a:spcBef>
              <a:spcAft>
                <a:spcPts val="0"/>
              </a:spcAft>
              <a:buClr>
                <a:schemeClr val="dk1"/>
              </a:buClr>
              <a:buSzPts val="1100"/>
              <a:buFont typeface="Arial"/>
              <a:buNone/>
            </a:pPr>
            <a:r>
              <a:rPr lang="x-none" sz="1600" smtClean="0">
                <a:latin typeface="Times New Roman" pitchFamily="18" charset="0"/>
                <a:cs typeface="Times New Roman" pitchFamily="18" charset="0"/>
              </a:rPr>
              <a:t>3B/PGSD</a:t>
            </a:r>
            <a:endParaRPr sz="1600" smtClean="0">
              <a:latin typeface="Times New Roman" pitchFamily="18" charset="0"/>
              <a:cs typeface="Times New Roman" pitchFamily="18" charset="0"/>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720000" y="482679"/>
            <a:ext cx="2351802" cy="4459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Game Online</a:t>
            </a:r>
            <a:endParaRPr/>
          </a:p>
        </p:txBody>
      </p:sp>
      <p:grpSp>
        <p:nvGrpSpPr>
          <p:cNvPr id="278" name="Google Shape;278;p34"/>
          <p:cNvGrpSpPr/>
          <p:nvPr/>
        </p:nvGrpSpPr>
        <p:grpSpPr>
          <a:xfrm>
            <a:off x="7900263" y="275350"/>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descr="IMG_20210920_104500.jpg"/>
          <p:cNvPicPr>
            <a:picLocks noChangeAspect="1"/>
          </p:cNvPicPr>
          <p:nvPr/>
        </p:nvPicPr>
        <p:blipFill>
          <a:blip r:embed="rId3"/>
          <a:stretch>
            <a:fillRect/>
          </a:stretch>
        </p:blipFill>
        <p:spPr>
          <a:xfrm>
            <a:off x="714348" y="1071552"/>
            <a:ext cx="4000528" cy="3643338"/>
          </a:xfrm>
          <a:prstGeom prst="rect">
            <a:avLst/>
          </a:prstGeom>
        </p:spPr>
      </p:pic>
      <p:sp>
        <p:nvSpPr>
          <p:cNvPr id="9" name="Google Shape;276;p34"/>
          <p:cNvSpPr txBox="1">
            <a:spLocks/>
          </p:cNvSpPr>
          <p:nvPr/>
        </p:nvSpPr>
        <p:spPr>
          <a:xfrm>
            <a:off x="5143504" y="1071552"/>
            <a:ext cx="2857520" cy="30718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500"/>
              <a:buFont typeface="Patrick Hand SC"/>
              <a:buNone/>
              <a:tabLst/>
              <a:defRPr/>
            </a:pPr>
            <a:endParaRPr kumimoji="0" lang="id-ID" sz="1800" i="0" u="none" strike="noStrike" kern="0" cap="none" spc="0" normalizeH="0" baseline="0" noProof="0" dirty="0">
              <a:ln>
                <a:noFill/>
              </a:ln>
              <a:solidFill>
                <a:schemeClr val="dk1"/>
              </a:solidFill>
              <a:effectLst/>
              <a:uLnTx/>
              <a:uFillTx/>
              <a:latin typeface="Times New Roman" pitchFamily="18" charset="0"/>
              <a:ea typeface="Patrick Hand SC"/>
              <a:cs typeface="Times New Roman" pitchFamily="18" charset="0"/>
              <a:sym typeface="Patrick Hand SC"/>
            </a:endParaRPr>
          </a:p>
        </p:txBody>
      </p:sp>
      <p:sp>
        <p:nvSpPr>
          <p:cNvPr id="10" name="Google Shape;276;p34"/>
          <p:cNvSpPr txBox="1">
            <a:spLocks/>
          </p:cNvSpPr>
          <p:nvPr/>
        </p:nvSpPr>
        <p:spPr>
          <a:xfrm>
            <a:off x="5072066" y="1285866"/>
            <a:ext cx="3429024" cy="30718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500"/>
              <a:buFont typeface="Patrick Hand SC"/>
              <a:buNone/>
              <a:tabLst/>
              <a:defRPr/>
            </a:pPr>
            <a:r>
              <a:rPr lang="id-ID" sz="2000" b="1" dirty="0" smtClean="0">
                <a:solidFill>
                  <a:schemeClr val="dk1"/>
                </a:solidFill>
                <a:latin typeface="Times New Roman" pitchFamily="18" charset="0"/>
                <a:ea typeface="Patrick Hand SC"/>
                <a:cs typeface="Times New Roman" pitchFamily="18" charset="0"/>
                <a:sym typeface="Patrick Hand SC"/>
              </a:rPr>
              <a:t>Apa itu Game Online?</a:t>
            </a:r>
          </a:p>
          <a:p>
            <a:pPr marL="0" marR="0" lvl="0" indent="0" algn="ctr" defTabSz="914400" rtl="0" eaLnBrk="1" fontAlgn="auto" latinLnBrk="0" hangingPunct="1">
              <a:lnSpc>
                <a:spcPct val="100000"/>
              </a:lnSpc>
              <a:spcBef>
                <a:spcPts val="0"/>
              </a:spcBef>
              <a:spcAft>
                <a:spcPts val="0"/>
              </a:spcAft>
              <a:buClr>
                <a:schemeClr val="dk1"/>
              </a:buClr>
              <a:buSzPts val="3500"/>
              <a:buFont typeface="Patrick Hand SC"/>
              <a:buNone/>
              <a:tabLst/>
              <a:defRPr/>
            </a:pPr>
            <a:endParaRPr lang="id-ID" sz="2000" dirty="0" smtClean="0">
              <a:solidFill>
                <a:schemeClr val="dk1"/>
              </a:solidFill>
              <a:latin typeface="Times New Roman" pitchFamily="18" charset="0"/>
              <a:ea typeface="Patrick Hand SC"/>
              <a:cs typeface="Times New Roman" pitchFamily="18" charset="0"/>
              <a:sym typeface="Patrick Hand SC"/>
            </a:endParaRPr>
          </a:p>
          <a:p>
            <a:pPr marL="0" marR="0" lvl="0" indent="0" algn="ctr" defTabSz="914400" rtl="0" eaLnBrk="1" fontAlgn="auto" latinLnBrk="0" hangingPunct="1">
              <a:lnSpc>
                <a:spcPct val="100000"/>
              </a:lnSpc>
              <a:spcBef>
                <a:spcPts val="0"/>
              </a:spcBef>
              <a:spcAft>
                <a:spcPts val="0"/>
              </a:spcAft>
              <a:buClr>
                <a:schemeClr val="dk1"/>
              </a:buClr>
              <a:buSzPts val="3500"/>
              <a:buFont typeface="Patrick Hand SC"/>
              <a:buNone/>
              <a:tabLst/>
              <a:defRPr/>
            </a:pPr>
            <a:r>
              <a:rPr lang="id-ID" sz="2000" dirty="0" smtClean="0">
                <a:solidFill>
                  <a:schemeClr val="dk1"/>
                </a:solidFill>
                <a:latin typeface="Times New Roman" pitchFamily="18" charset="0"/>
                <a:ea typeface="Patrick Hand SC"/>
                <a:cs typeface="Times New Roman" pitchFamily="18" charset="0"/>
                <a:sym typeface="Patrick Hand SC"/>
              </a:rPr>
              <a:t>Jenis permainan komputer yang memanfaatkan jaringan. Biasanya menggunakan jaringan internet dan yang sejenisnya serta selalu menggunakan teknologi seperti modem dan koneksi kabel</a:t>
            </a:r>
            <a:endParaRPr kumimoji="0" lang="id-ID" sz="2000" i="0" u="none" strike="noStrike" kern="0" cap="none" spc="0" normalizeH="0" baseline="0" noProof="0" dirty="0">
              <a:ln>
                <a:noFill/>
              </a:ln>
              <a:solidFill>
                <a:schemeClr val="dk1"/>
              </a:solidFill>
              <a:effectLst/>
              <a:uLnTx/>
              <a:uFillTx/>
              <a:latin typeface="Times New Roman" pitchFamily="18" charset="0"/>
              <a:ea typeface="Patrick Hand SC"/>
              <a:cs typeface="Times New Roman" pitchFamily="18" charset="0"/>
              <a:sym typeface="Patrick Hand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720000" y="482679"/>
            <a:ext cx="2351802" cy="4459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Game Online</a:t>
            </a:r>
            <a:endParaRPr/>
          </a:p>
        </p:txBody>
      </p:sp>
      <p:grpSp>
        <p:nvGrpSpPr>
          <p:cNvPr id="2" name="Google Shape;278;p34"/>
          <p:cNvGrpSpPr/>
          <p:nvPr/>
        </p:nvGrpSpPr>
        <p:grpSpPr>
          <a:xfrm>
            <a:off x="7900263" y="275350"/>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76;p34"/>
          <p:cNvSpPr txBox="1">
            <a:spLocks/>
          </p:cNvSpPr>
          <p:nvPr/>
        </p:nvSpPr>
        <p:spPr>
          <a:xfrm>
            <a:off x="3643306" y="1214428"/>
            <a:ext cx="4857784" cy="30718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500"/>
              <a:buFont typeface="Patrick Hand SC"/>
              <a:buNone/>
              <a:tabLst/>
              <a:defRPr/>
            </a:pPr>
            <a:r>
              <a:rPr kumimoji="0" lang="id-ID" sz="2000" b="1" i="0" u="none" strike="noStrike" kern="0" cap="none" spc="0" normalizeH="0" baseline="0" noProof="0" dirty="0" smtClean="0">
                <a:ln>
                  <a:noFill/>
                </a:ln>
                <a:solidFill>
                  <a:schemeClr val="dk1"/>
                </a:solidFill>
                <a:effectLst/>
                <a:uLnTx/>
                <a:uFillTx/>
                <a:latin typeface="Times New Roman" pitchFamily="18" charset="0"/>
                <a:ea typeface="Patrick Hand SC"/>
                <a:cs typeface="Times New Roman" pitchFamily="18" charset="0"/>
                <a:sym typeface="Patrick Hand SC"/>
              </a:rPr>
              <a:t>Apa</a:t>
            </a:r>
            <a:r>
              <a:rPr kumimoji="0" lang="id-ID" sz="2000" b="1" i="0" u="none" strike="noStrike" kern="0" cap="none" spc="0" normalizeH="0" noProof="0" dirty="0" smtClean="0">
                <a:ln>
                  <a:noFill/>
                </a:ln>
                <a:solidFill>
                  <a:schemeClr val="dk1"/>
                </a:solidFill>
                <a:effectLst/>
                <a:uLnTx/>
                <a:uFillTx/>
                <a:latin typeface="Times New Roman" pitchFamily="18" charset="0"/>
                <a:ea typeface="Patrick Hand SC"/>
                <a:cs typeface="Times New Roman" pitchFamily="18" charset="0"/>
                <a:sym typeface="Patrick Hand SC"/>
              </a:rPr>
              <a:t> pengaruh Game Online?</a:t>
            </a:r>
            <a:endParaRPr kumimoji="0" lang="id-ID" sz="2000" b="1" i="0" u="none" strike="noStrike" kern="0" cap="none" spc="0" normalizeH="0" baseline="0" noProof="0" dirty="0" smtClean="0">
              <a:ln>
                <a:noFill/>
              </a:ln>
              <a:solidFill>
                <a:schemeClr val="dk1"/>
              </a:solidFill>
              <a:effectLst/>
              <a:uLnTx/>
              <a:uFillTx/>
              <a:latin typeface="Times New Roman" pitchFamily="18" charset="0"/>
              <a:ea typeface="Patrick Hand SC"/>
              <a:cs typeface="Times New Roman" pitchFamily="18" charset="0"/>
              <a:sym typeface="Patrick Hand SC"/>
            </a:endParaRPr>
          </a:p>
          <a:p>
            <a:pPr marL="0" marR="0" lvl="0" indent="0" algn="ctr" defTabSz="914400" rtl="0" eaLnBrk="1" fontAlgn="auto" latinLnBrk="0" hangingPunct="1">
              <a:lnSpc>
                <a:spcPct val="100000"/>
              </a:lnSpc>
              <a:spcBef>
                <a:spcPts val="0"/>
              </a:spcBef>
              <a:spcAft>
                <a:spcPts val="0"/>
              </a:spcAft>
              <a:buClr>
                <a:schemeClr val="dk1"/>
              </a:buClr>
              <a:buSzPts val="3500"/>
              <a:buFont typeface="Patrick Hand SC"/>
              <a:buNone/>
              <a:tabLst/>
              <a:defRPr/>
            </a:pPr>
            <a:endParaRPr lang="id-ID" sz="2000" dirty="0" smtClean="0">
              <a:solidFill>
                <a:schemeClr val="dk1"/>
              </a:solidFill>
              <a:latin typeface="Times New Roman" pitchFamily="18" charset="0"/>
              <a:ea typeface="Patrick Hand SC"/>
              <a:cs typeface="Times New Roman" pitchFamily="18" charset="0"/>
              <a:sym typeface="Patrick Hand SC"/>
            </a:endParaRPr>
          </a:p>
          <a:p>
            <a:pPr marL="0" marR="0" lvl="0" indent="0" algn="ctr" defTabSz="914400" rtl="0" eaLnBrk="1" fontAlgn="auto" latinLnBrk="0" hangingPunct="1">
              <a:lnSpc>
                <a:spcPct val="100000"/>
              </a:lnSpc>
              <a:spcBef>
                <a:spcPts val="0"/>
              </a:spcBef>
              <a:spcAft>
                <a:spcPts val="0"/>
              </a:spcAft>
              <a:buClr>
                <a:schemeClr val="dk1"/>
              </a:buClr>
              <a:buSzPts val="3500"/>
              <a:buFont typeface="Patrick Hand SC"/>
              <a:buNone/>
              <a:tabLst/>
              <a:defRPr/>
            </a:pPr>
            <a:r>
              <a:rPr lang="id-ID" sz="2000" dirty="0" smtClean="0">
                <a:solidFill>
                  <a:schemeClr val="dk1"/>
                </a:solidFill>
                <a:latin typeface="Times New Roman" pitchFamily="18" charset="0"/>
                <a:ea typeface="Patrick Hand SC"/>
                <a:cs typeface="Times New Roman" pitchFamily="18" charset="0"/>
                <a:sym typeface="Patrick Hand SC"/>
              </a:rPr>
              <a:t>Kehadiran game online di indonesia sudah meluas hingga penjuru dan pelosok negeri. Game online menyebabkan remaja tidak memiliki skala prioritas dan membuat kecanduan. Hal ini menunjukkan dampak negatif bagi emosional dan menyebabkan merosotnya moralitas susial di sekelilingnya. </a:t>
            </a:r>
            <a:endParaRPr kumimoji="0" lang="id-ID" sz="2000" i="0" u="none" strike="noStrike" kern="0" cap="none" spc="0" normalizeH="0" baseline="0" noProof="0" dirty="0">
              <a:ln>
                <a:noFill/>
              </a:ln>
              <a:solidFill>
                <a:schemeClr val="dk1"/>
              </a:solidFill>
              <a:effectLst/>
              <a:uLnTx/>
              <a:uFillTx/>
              <a:latin typeface="Times New Roman" pitchFamily="18" charset="0"/>
              <a:ea typeface="Patrick Hand SC"/>
              <a:cs typeface="Times New Roman" pitchFamily="18" charset="0"/>
              <a:sym typeface="Patrick Hand SC"/>
            </a:endParaRPr>
          </a:p>
        </p:txBody>
      </p:sp>
      <p:pic>
        <p:nvPicPr>
          <p:cNvPr id="10" name="Picture 9" descr="IMG_20210920_104639.jpg"/>
          <p:cNvPicPr>
            <a:picLocks noChangeAspect="1"/>
          </p:cNvPicPr>
          <p:nvPr/>
        </p:nvPicPr>
        <p:blipFill>
          <a:blip r:embed="rId3"/>
          <a:stretch>
            <a:fillRect/>
          </a:stretch>
        </p:blipFill>
        <p:spPr>
          <a:xfrm>
            <a:off x="428596" y="1071552"/>
            <a:ext cx="2857521" cy="3586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500034" y="428610"/>
            <a:ext cx="4722384" cy="10557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sz="3200" smtClean="0">
                <a:latin typeface="Times New Roman" pitchFamily="18" charset="0"/>
                <a:cs typeface="Times New Roman" pitchFamily="18" charset="0"/>
              </a:rPr>
              <a:t>Faktor Permasalahan dan Solusinya</a:t>
            </a:r>
            <a:endParaRPr sz="3200">
              <a:latin typeface="Times New Roman" pitchFamily="18" charset="0"/>
              <a:cs typeface="Times New Roman" pitchFamily="18" charset="0"/>
            </a:endParaRPr>
          </a:p>
        </p:txBody>
      </p:sp>
      <p:sp>
        <p:nvSpPr>
          <p:cNvPr id="287" name="Google Shape;287;p35"/>
          <p:cNvSpPr txBox="1">
            <a:spLocks noGrp="1"/>
          </p:cNvSpPr>
          <p:nvPr>
            <p:ph type="subTitle" idx="1"/>
          </p:nvPr>
        </p:nvSpPr>
        <p:spPr>
          <a:xfrm>
            <a:off x="500034" y="1643056"/>
            <a:ext cx="2643205" cy="285752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id-ID" sz="1800" b="1" dirty="0" smtClean="0">
                <a:latin typeface="Times New Roman" pitchFamily="18" charset="0"/>
                <a:cs typeface="Times New Roman" pitchFamily="18" charset="0"/>
              </a:rPr>
              <a:t>Faktor permasalahan</a:t>
            </a:r>
          </a:p>
          <a:p>
            <a:pPr marL="0" lvl="0" indent="0" algn="l" rtl="0">
              <a:spcBef>
                <a:spcPts val="0"/>
              </a:spcBef>
              <a:spcAft>
                <a:spcPts val="0"/>
              </a:spcAft>
              <a:buNone/>
            </a:pPr>
            <a:endParaRPr lang="id-ID" sz="1800" dirty="0" smtClean="0">
              <a:latin typeface="Times New Roman" pitchFamily="18" charset="0"/>
              <a:cs typeface="Times New Roman" pitchFamily="18" charset="0"/>
            </a:endParaRPr>
          </a:p>
          <a:p>
            <a:pPr marL="0" lvl="0" indent="0" algn="l" rtl="0">
              <a:spcBef>
                <a:spcPts val="0"/>
              </a:spcBef>
              <a:spcAft>
                <a:spcPts val="0"/>
              </a:spcAft>
              <a:buFont typeface="Arial" pitchFamily="34" charset="0"/>
              <a:buChar char="•"/>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Kurang perhatian dari</a:t>
            </a:r>
          </a:p>
          <a:p>
            <a:pPr marL="0" lvl="0" indent="0" algn="l" rtl="0">
              <a:spcBef>
                <a:spcPts val="0"/>
              </a:spcBef>
              <a:spcAft>
                <a:spcPts val="0"/>
              </a:spcAft>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orang-orang terdekat</a:t>
            </a:r>
            <a:endParaRPr lang="id-ID" sz="1800" dirty="0">
              <a:latin typeface="Times New Roman" pitchFamily="18" charset="0"/>
              <a:cs typeface="Times New Roman" pitchFamily="18" charset="0"/>
            </a:endParaRPr>
          </a:p>
          <a:p>
            <a:pPr marL="0" lvl="0" indent="0" algn="l" rtl="0">
              <a:spcBef>
                <a:spcPts val="0"/>
              </a:spcBef>
              <a:spcAft>
                <a:spcPts val="0"/>
              </a:spcAft>
              <a:buFont typeface="Arial" pitchFamily="34" charset="0"/>
              <a:buChar char="•"/>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D</a:t>
            </a:r>
            <a:r>
              <a:rPr lang="id-ID" sz="1800" dirty="0" smtClean="0">
                <a:latin typeface="Times New Roman" pitchFamily="18" charset="0"/>
                <a:cs typeface="Times New Roman" pitchFamily="18" charset="0"/>
              </a:rPr>
              <a:t>epresi</a:t>
            </a:r>
          </a:p>
          <a:p>
            <a:pPr marL="0" lvl="0" indent="0" algn="l" rtl="0">
              <a:spcBef>
                <a:spcPts val="0"/>
              </a:spcBef>
              <a:spcAft>
                <a:spcPts val="0"/>
              </a:spcAft>
              <a:buFont typeface="Arial" pitchFamily="34" charset="0"/>
              <a:buChar char="•"/>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Kurang kontrol</a:t>
            </a:r>
          </a:p>
          <a:p>
            <a:pPr marL="0" lvl="0" indent="0" algn="l" rtl="0">
              <a:spcBef>
                <a:spcPts val="0"/>
              </a:spcBef>
              <a:spcAft>
                <a:spcPts val="0"/>
              </a:spcAft>
              <a:buFont typeface="Arial" pitchFamily="34" charset="0"/>
              <a:buChar char="•"/>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Kurang kegiatan</a:t>
            </a:r>
          </a:p>
          <a:p>
            <a:pPr marL="0" lvl="0" indent="0" algn="l" rtl="0">
              <a:spcBef>
                <a:spcPts val="0"/>
              </a:spcBef>
              <a:spcAft>
                <a:spcPts val="0"/>
              </a:spcAft>
              <a:buFont typeface="Arial" pitchFamily="34" charset="0"/>
              <a:buChar char="•"/>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Lingkungan</a:t>
            </a:r>
          </a:p>
          <a:p>
            <a:pPr marL="0" lvl="0" indent="0" algn="l" rtl="0">
              <a:spcBef>
                <a:spcPts val="0"/>
              </a:spcBef>
              <a:spcAft>
                <a:spcPts val="0"/>
              </a:spcAft>
              <a:buFont typeface="Arial" pitchFamily="34" charset="0"/>
              <a:buChar char="•"/>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Pola asuh</a:t>
            </a:r>
          </a:p>
        </p:txBody>
      </p:sp>
      <p:grpSp>
        <p:nvGrpSpPr>
          <p:cNvPr id="288" name="Google Shape;288;p35"/>
          <p:cNvGrpSpPr/>
          <p:nvPr/>
        </p:nvGrpSpPr>
        <p:grpSpPr>
          <a:xfrm>
            <a:off x="6143636" y="214296"/>
            <a:ext cx="2685457" cy="2852849"/>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217725" y="2867213"/>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7075050" y="3147888"/>
              <a:ext cx="124525" cy="213450"/>
            </a:xfrm>
            <a:custGeom>
              <a:avLst/>
              <a:gdLst/>
              <a:ahLst/>
              <a:cxnLst/>
              <a:rect l="l" t="t" r="r" b="b"/>
              <a:pathLst>
                <a:path w="4981" h="8538" extrusionOk="0">
                  <a:moveTo>
                    <a:pt x="3976" y="796"/>
                  </a:moveTo>
                  <a:cubicBezTo>
                    <a:pt x="4165" y="586"/>
                    <a:pt x="4228" y="335"/>
                    <a:pt x="4562" y="356"/>
                  </a:cubicBezTo>
                  <a:cubicBezTo>
                    <a:pt x="4792" y="377"/>
                    <a:pt x="4918" y="607"/>
                    <a:pt x="4918" y="1026"/>
                  </a:cubicBezTo>
                  <a:cubicBezTo>
                    <a:pt x="4939" y="2783"/>
                    <a:pt x="4981" y="4541"/>
                    <a:pt x="4981" y="6299"/>
                  </a:cubicBezTo>
                  <a:cubicBezTo>
                    <a:pt x="4981" y="7345"/>
                    <a:pt x="4290" y="8119"/>
                    <a:pt x="3265" y="8349"/>
                  </a:cubicBezTo>
                  <a:cubicBezTo>
                    <a:pt x="2679" y="8516"/>
                    <a:pt x="2051" y="8537"/>
                    <a:pt x="1445" y="8328"/>
                  </a:cubicBezTo>
                  <a:cubicBezTo>
                    <a:pt x="1256" y="8244"/>
                    <a:pt x="1068" y="8182"/>
                    <a:pt x="1068" y="7931"/>
                  </a:cubicBezTo>
                  <a:cubicBezTo>
                    <a:pt x="1068" y="7721"/>
                    <a:pt x="1256" y="7554"/>
                    <a:pt x="1528" y="7491"/>
                  </a:cubicBezTo>
                  <a:cubicBezTo>
                    <a:pt x="1779" y="7428"/>
                    <a:pt x="2010" y="7470"/>
                    <a:pt x="2282" y="7428"/>
                  </a:cubicBezTo>
                  <a:cubicBezTo>
                    <a:pt x="2575" y="7408"/>
                    <a:pt x="2847" y="7387"/>
                    <a:pt x="3119" y="7303"/>
                  </a:cubicBezTo>
                  <a:cubicBezTo>
                    <a:pt x="3579" y="7177"/>
                    <a:pt x="3893" y="6843"/>
                    <a:pt x="3935" y="6340"/>
                  </a:cubicBezTo>
                  <a:cubicBezTo>
                    <a:pt x="3976" y="5755"/>
                    <a:pt x="3956" y="5169"/>
                    <a:pt x="3956" y="4604"/>
                  </a:cubicBezTo>
                  <a:cubicBezTo>
                    <a:pt x="3725" y="4478"/>
                    <a:pt x="3642" y="4604"/>
                    <a:pt x="3537" y="4708"/>
                  </a:cubicBezTo>
                  <a:cubicBezTo>
                    <a:pt x="3160" y="5085"/>
                    <a:pt x="2721" y="5190"/>
                    <a:pt x="2198" y="5169"/>
                  </a:cubicBezTo>
                  <a:cubicBezTo>
                    <a:pt x="1779" y="5127"/>
                    <a:pt x="1361" y="5106"/>
                    <a:pt x="963" y="4897"/>
                  </a:cubicBezTo>
                  <a:cubicBezTo>
                    <a:pt x="378" y="4583"/>
                    <a:pt x="1" y="4143"/>
                    <a:pt x="64" y="3411"/>
                  </a:cubicBezTo>
                  <a:cubicBezTo>
                    <a:pt x="85" y="3118"/>
                    <a:pt x="64" y="2825"/>
                    <a:pt x="85" y="2574"/>
                  </a:cubicBezTo>
                  <a:cubicBezTo>
                    <a:pt x="210" y="1570"/>
                    <a:pt x="754" y="817"/>
                    <a:pt x="1633" y="356"/>
                  </a:cubicBezTo>
                  <a:cubicBezTo>
                    <a:pt x="2261" y="1"/>
                    <a:pt x="2930" y="63"/>
                    <a:pt x="3558" y="482"/>
                  </a:cubicBezTo>
                  <a:cubicBezTo>
                    <a:pt x="3746" y="566"/>
                    <a:pt x="3851" y="691"/>
                    <a:pt x="3976" y="796"/>
                  </a:cubicBezTo>
                  <a:close/>
                  <a:moveTo>
                    <a:pt x="3997" y="2051"/>
                  </a:moveTo>
                  <a:cubicBezTo>
                    <a:pt x="3767" y="1758"/>
                    <a:pt x="3579" y="1528"/>
                    <a:pt x="3370" y="1298"/>
                  </a:cubicBezTo>
                  <a:cubicBezTo>
                    <a:pt x="3223" y="1110"/>
                    <a:pt x="3035" y="1026"/>
                    <a:pt x="2784" y="1005"/>
                  </a:cubicBezTo>
                  <a:cubicBezTo>
                    <a:pt x="2365" y="1005"/>
                    <a:pt x="2010" y="1110"/>
                    <a:pt x="1696" y="1423"/>
                  </a:cubicBezTo>
                  <a:cubicBezTo>
                    <a:pt x="1110" y="2030"/>
                    <a:pt x="1026" y="2762"/>
                    <a:pt x="1110" y="3537"/>
                  </a:cubicBezTo>
                  <a:cubicBezTo>
                    <a:pt x="1131" y="3788"/>
                    <a:pt x="1277" y="3892"/>
                    <a:pt x="1466" y="3955"/>
                  </a:cubicBezTo>
                  <a:cubicBezTo>
                    <a:pt x="2198" y="4311"/>
                    <a:pt x="2784" y="4164"/>
                    <a:pt x="3223" y="3495"/>
                  </a:cubicBezTo>
                  <a:cubicBezTo>
                    <a:pt x="3537" y="3055"/>
                    <a:pt x="3767" y="2532"/>
                    <a:pt x="3997"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6522675" y="3078838"/>
              <a:ext cx="117200" cy="203500"/>
            </a:xfrm>
            <a:custGeom>
              <a:avLst/>
              <a:gdLst/>
              <a:ahLst/>
              <a:cxnLst/>
              <a:rect l="l" t="t" r="r" b="b"/>
              <a:pathLst>
                <a:path w="4688" h="8140" extrusionOk="0">
                  <a:moveTo>
                    <a:pt x="3432" y="5985"/>
                  </a:moveTo>
                  <a:cubicBezTo>
                    <a:pt x="3118" y="6257"/>
                    <a:pt x="2930" y="6403"/>
                    <a:pt x="2742" y="6550"/>
                  </a:cubicBezTo>
                  <a:cubicBezTo>
                    <a:pt x="2135" y="6989"/>
                    <a:pt x="1465" y="6989"/>
                    <a:pt x="817" y="6675"/>
                  </a:cubicBezTo>
                  <a:cubicBezTo>
                    <a:pt x="294" y="6403"/>
                    <a:pt x="22" y="5985"/>
                    <a:pt x="22" y="5357"/>
                  </a:cubicBezTo>
                  <a:cubicBezTo>
                    <a:pt x="1" y="4457"/>
                    <a:pt x="231" y="3641"/>
                    <a:pt x="817" y="2909"/>
                  </a:cubicBezTo>
                  <a:cubicBezTo>
                    <a:pt x="1465" y="2051"/>
                    <a:pt x="2239" y="1905"/>
                    <a:pt x="3181" y="2470"/>
                  </a:cubicBezTo>
                  <a:cubicBezTo>
                    <a:pt x="3265" y="2511"/>
                    <a:pt x="3348" y="2511"/>
                    <a:pt x="3453" y="2574"/>
                  </a:cubicBezTo>
                  <a:cubicBezTo>
                    <a:pt x="3537" y="2072"/>
                    <a:pt x="3537" y="1591"/>
                    <a:pt x="3495" y="1110"/>
                  </a:cubicBezTo>
                  <a:lnTo>
                    <a:pt x="2867" y="859"/>
                  </a:lnTo>
                  <a:cubicBezTo>
                    <a:pt x="2658" y="796"/>
                    <a:pt x="2428" y="733"/>
                    <a:pt x="2219" y="670"/>
                  </a:cubicBezTo>
                  <a:cubicBezTo>
                    <a:pt x="1967" y="587"/>
                    <a:pt x="1821" y="419"/>
                    <a:pt x="1905" y="252"/>
                  </a:cubicBezTo>
                  <a:cubicBezTo>
                    <a:pt x="1988" y="105"/>
                    <a:pt x="2177" y="1"/>
                    <a:pt x="2428" y="84"/>
                  </a:cubicBezTo>
                  <a:cubicBezTo>
                    <a:pt x="2909" y="189"/>
                    <a:pt x="3369" y="315"/>
                    <a:pt x="3809" y="440"/>
                  </a:cubicBezTo>
                  <a:cubicBezTo>
                    <a:pt x="4206" y="545"/>
                    <a:pt x="4436" y="817"/>
                    <a:pt x="4436" y="1256"/>
                  </a:cubicBezTo>
                  <a:lnTo>
                    <a:pt x="4436" y="2198"/>
                  </a:lnTo>
                  <a:cubicBezTo>
                    <a:pt x="4436" y="2511"/>
                    <a:pt x="4415" y="2804"/>
                    <a:pt x="4604" y="3118"/>
                  </a:cubicBezTo>
                  <a:cubicBezTo>
                    <a:pt x="4687" y="3265"/>
                    <a:pt x="4687" y="3495"/>
                    <a:pt x="4646" y="3683"/>
                  </a:cubicBezTo>
                  <a:cubicBezTo>
                    <a:pt x="4499" y="4939"/>
                    <a:pt x="4436" y="6236"/>
                    <a:pt x="4583" y="7512"/>
                  </a:cubicBezTo>
                  <a:cubicBezTo>
                    <a:pt x="4604" y="7826"/>
                    <a:pt x="4478" y="8035"/>
                    <a:pt x="4206" y="8077"/>
                  </a:cubicBezTo>
                  <a:cubicBezTo>
                    <a:pt x="3892" y="8140"/>
                    <a:pt x="3599" y="8014"/>
                    <a:pt x="3537" y="7721"/>
                  </a:cubicBezTo>
                  <a:cubicBezTo>
                    <a:pt x="3474" y="7533"/>
                    <a:pt x="3474" y="7324"/>
                    <a:pt x="3474" y="7136"/>
                  </a:cubicBezTo>
                  <a:cubicBezTo>
                    <a:pt x="3432" y="6759"/>
                    <a:pt x="3453" y="6466"/>
                    <a:pt x="3432" y="5985"/>
                  </a:cubicBezTo>
                  <a:close/>
                  <a:moveTo>
                    <a:pt x="3453" y="4102"/>
                  </a:moveTo>
                  <a:cubicBezTo>
                    <a:pt x="3307" y="3872"/>
                    <a:pt x="3160" y="3662"/>
                    <a:pt x="3055" y="3453"/>
                  </a:cubicBezTo>
                  <a:cubicBezTo>
                    <a:pt x="2700" y="2804"/>
                    <a:pt x="2114" y="2742"/>
                    <a:pt x="1654" y="3348"/>
                  </a:cubicBezTo>
                  <a:cubicBezTo>
                    <a:pt x="1193" y="3934"/>
                    <a:pt x="1026" y="4604"/>
                    <a:pt x="1047" y="5336"/>
                  </a:cubicBezTo>
                  <a:cubicBezTo>
                    <a:pt x="1068" y="5880"/>
                    <a:pt x="1654" y="6173"/>
                    <a:pt x="2093" y="5838"/>
                  </a:cubicBezTo>
                  <a:cubicBezTo>
                    <a:pt x="2700" y="5357"/>
                    <a:pt x="3307" y="4897"/>
                    <a:pt x="3453"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6245450" y="3023388"/>
              <a:ext cx="133925" cy="313350"/>
            </a:xfrm>
            <a:custGeom>
              <a:avLst/>
              <a:gdLst/>
              <a:ahLst/>
              <a:cxnLst/>
              <a:rect l="l" t="t" r="r" b="b"/>
              <a:pathLst>
                <a:path w="5357" h="12534" extrusionOk="0">
                  <a:moveTo>
                    <a:pt x="1088" y="11509"/>
                  </a:moveTo>
                  <a:cubicBezTo>
                    <a:pt x="1360" y="11509"/>
                    <a:pt x="1548" y="11551"/>
                    <a:pt x="1716" y="11509"/>
                  </a:cubicBezTo>
                  <a:cubicBezTo>
                    <a:pt x="2406" y="11341"/>
                    <a:pt x="3097" y="11195"/>
                    <a:pt x="3787" y="11007"/>
                  </a:cubicBezTo>
                  <a:cubicBezTo>
                    <a:pt x="4248" y="10881"/>
                    <a:pt x="4666" y="10923"/>
                    <a:pt x="5126" y="11007"/>
                  </a:cubicBezTo>
                  <a:cubicBezTo>
                    <a:pt x="5273" y="11027"/>
                    <a:pt x="5357" y="11237"/>
                    <a:pt x="5273" y="11425"/>
                  </a:cubicBezTo>
                  <a:cubicBezTo>
                    <a:pt x="5210" y="11634"/>
                    <a:pt x="5043" y="11739"/>
                    <a:pt x="4833" y="11802"/>
                  </a:cubicBezTo>
                  <a:cubicBezTo>
                    <a:pt x="3871" y="12011"/>
                    <a:pt x="2929" y="12262"/>
                    <a:pt x="1925" y="12450"/>
                  </a:cubicBezTo>
                  <a:cubicBezTo>
                    <a:pt x="1465" y="12534"/>
                    <a:pt x="963" y="12471"/>
                    <a:pt x="481" y="12450"/>
                  </a:cubicBezTo>
                  <a:cubicBezTo>
                    <a:pt x="209" y="12429"/>
                    <a:pt x="42" y="12241"/>
                    <a:pt x="21" y="11927"/>
                  </a:cubicBezTo>
                  <a:cubicBezTo>
                    <a:pt x="0" y="11718"/>
                    <a:pt x="21" y="11530"/>
                    <a:pt x="21" y="11320"/>
                  </a:cubicBezTo>
                  <a:cubicBezTo>
                    <a:pt x="63" y="8914"/>
                    <a:pt x="126" y="6508"/>
                    <a:pt x="209" y="4102"/>
                  </a:cubicBezTo>
                  <a:cubicBezTo>
                    <a:pt x="230" y="3056"/>
                    <a:pt x="272" y="2009"/>
                    <a:pt x="335" y="963"/>
                  </a:cubicBezTo>
                  <a:cubicBezTo>
                    <a:pt x="335" y="733"/>
                    <a:pt x="377" y="524"/>
                    <a:pt x="439" y="294"/>
                  </a:cubicBezTo>
                  <a:cubicBezTo>
                    <a:pt x="460" y="189"/>
                    <a:pt x="565" y="84"/>
                    <a:pt x="649" y="43"/>
                  </a:cubicBezTo>
                  <a:cubicBezTo>
                    <a:pt x="732" y="1"/>
                    <a:pt x="858" y="43"/>
                    <a:pt x="984" y="43"/>
                  </a:cubicBezTo>
                  <a:cubicBezTo>
                    <a:pt x="1004" y="210"/>
                    <a:pt x="1046" y="336"/>
                    <a:pt x="1046" y="461"/>
                  </a:cubicBezTo>
                  <a:cubicBezTo>
                    <a:pt x="1067" y="2093"/>
                    <a:pt x="1088" y="3704"/>
                    <a:pt x="1088" y="5315"/>
                  </a:cubicBezTo>
                  <a:cubicBezTo>
                    <a:pt x="1088" y="7094"/>
                    <a:pt x="1067" y="8893"/>
                    <a:pt x="1046" y="10672"/>
                  </a:cubicBezTo>
                  <a:cubicBezTo>
                    <a:pt x="1067" y="10902"/>
                    <a:pt x="1088" y="11195"/>
                    <a:pt x="1088" y="11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6968875" y="3122263"/>
              <a:ext cx="102025" cy="149625"/>
            </a:xfrm>
            <a:custGeom>
              <a:avLst/>
              <a:gdLst/>
              <a:ahLst/>
              <a:cxnLst/>
              <a:rect l="l" t="t" r="r" b="b"/>
              <a:pathLst>
                <a:path w="4081" h="5985" extrusionOk="0">
                  <a:moveTo>
                    <a:pt x="1151" y="858"/>
                  </a:moveTo>
                  <a:cubicBezTo>
                    <a:pt x="1632" y="691"/>
                    <a:pt x="2072" y="544"/>
                    <a:pt x="2490" y="419"/>
                  </a:cubicBezTo>
                  <a:cubicBezTo>
                    <a:pt x="2804" y="335"/>
                    <a:pt x="3118" y="272"/>
                    <a:pt x="3411" y="461"/>
                  </a:cubicBezTo>
                  <a:cubicBezTo>
                    <a:pt x="3725" y="670"/>
                    <a:pt x="3955" y="942"/>
                    <a:pt x="3934" y="1381"/>
                  </a:cubicBezTo>
                  <a:cubicBezTo>
                    <a:pt x="3913" y="2323"/>
                    <a:pt x="3913" y="3243"/>
                    <a:pt x="3913" y="4185"/>
                  </a:cubicBezTo>
                  <a:cubicBezTo>
                    <a:pt x="3913" y="4541"/>
                    <a:pt x="3871" y="4917"/>
                    <a:pt x="3976" y="5273"/>
                  </a:cubicBezTo>
                  <a:cubicBezTo>
                    <a:pt x="4081" y="5608"/>
                    <a:pt x="3871" y="5901"/>
                    <a:pt x="3516" y="5922"/>
                  </a:cubicBezTo>
                  <a:cubicBezTo>
                    <a:pt x="3181" y="5984"/>
                    <a:pt x="2888" y="5775"/>
                    <a:pt x="2825" y="5461"/>
                  </a:cubicBezTo>
                  <a:cubicBezTo>
                    <a:pt x="2804" y="5231"/>
                    <a:pt x="2804" y="5022"/>
                    <a:pt x="2804" y="4771"/>
                  </a:cubicBezTo>
                  <a:cubicBezTo>
                    <a:pt x="2825" y="3871"/>
                    <a:pt x="2867" y="2971"/>
                    <a:pt x="2867" y="2051"/>
                  </a:cubicBezTo>
                  <a:cubicBezTo>
                    <a:pt x="2867" y="1883"/>
                    <a:pt x="2825" y="1695"/>
                    <a:pt x="2825" y="1507"/>
                  </a:cubicBezTo>
                  <a:cubicBezTo>
                    <a:pt x="2156" y="1402"/>
                    <a:pt x="1674" y="1779"/>
                    <a:pt x="1130" y="2114"/>
                  </a:cubicBezTo>
                  <a:cubicBezTo>
                    <a:pt x="1130" y="2762"/>
                    <a:pt x="1109" y="3453"/>
                    <a:pt x="1109" y="4101"/>
                  </a:cubicBezTo>
                  <a:cubicBezTo>
                    <a:pt x="1109" y="4331"/>
                    <a:pt x="1109" y="4541"/>
                    <a:pt x="1088" y="4771"/>
                  </a:cubicBezTo>
                  <a:cubicBezTo>
                    <a:pt x="1026" y="5127"/>
                    <a:pt x="796" y="5336"/>
                    <a:pt x="524" y="5294"/>
                  </a:cubicBezTo>
                  <a:cubicBezTo>
                    <a:pt x="272" y="5273"/>
                    <a:pt x="63" y="5064"/>
                    <a:pt x="0" y="4729"/>
                  </a:cubicBezTo>
                  <a:lnTo>
                    <a:pt x="0" y="4457"/>
                  </a:lnTo>
                  <a:cubicBezTo>
                    <a:pt x="63" y="3264"/>
                    <a:pt x="105" y="2030"/>
                    <a:pt x="168" y="837"/>
                  </a:cubicBezTo>
                  <a:cubicBezTo>
                    <a:pt x="168" y="628"/>
                    <a:pt x="252" y="377"/>
                    <a:pt x="356" y="210"/>
                  </a:cubicBezTo>
                  <a:cubicBezTo>
                    <a:pt x="461" y="0"/>
                    <a:pt x="796" y="0"/>
                    <a:pt x="900" y="210"/>
                  </a:cubicBezTo>
                  <a:cubicBezTo>
                    <a:pt x="984" y="377"/>
                    <a:pt x="1068" y="586"/>
                    <a:pt x="1151" y="8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6406550" y="3128013"/>
              <a:ext cx="85300" cy="186250"/>
            </a:xfrm>
            <a:custGeom>
              <a:avLst/>
              <a:gdLst/>
              <a:ahLst/>
              <a:cxnLst/>
              <a:rect l="l" t="t" r="r" b="b"/>
              <a:pathLst>
                <a:path w="3412" h="7450" extrusionOk="0">
                  <a:moveTo>
                    <a:pt x="1026" y="3955"/>
                  </a:moveTo>
                  <a:cubicBezTo>
                    <a:pt x="1026" y="4499"/>
                    <a:pt x="1005" y="5022"/>
                    <a:pt x="1005" y="5524"/>
                  </a:cubicBezTo>
                  <a:lnTo>
                    <a:pt x="1005" y="5859"/>
                  </a:lnTo>
                  <a:cubicBezTo>
                    <a:pt x="1068" y="6257"/>
                    <a:pt x="1340" y="6466"/>
                    <a:pt x="1737" y="6319"/>
                  </a:cubicBezTo>
                  <a:cubicBezTo>
                    <a:pt x="2030" y="6215"/>
                    <a:pt x="2302" y="6068"/>
                    <a:pt x="2574" y="5943"/>
                  </a:cubicBezTo>
                  <a:cubicBezTo>
                    <a:pt x="2700" y="5880"/>
                    <a:pt x="2804" y="5754"/>
                    <a:pt x="2930" y="5754"/>
                  </a:cubicBezTo>
                  <a:cubicBezTo>
                    <a:pt x="3076" y="5713"/>
                    <a:pt x="3223" y="5775"/>
                    <a:pt x="3306" y="5880"/>
                  </a:cubicBezTo>
                  <a:cubicBezTo>
                    <a:pt x="3390" y="5964"/>
                    <a:pt x="3411" y="6131"/>
                    <a:pt x="3411" y="6278"/>
                  </a:cubicBezTo>
                  <a:cubicBezTo>
                    <a:pt x="3411" y="6340"/>
                    <a:pt x="3348" y="6424"/>
                    <a:pt x="3286" y="6487"/>
                  </a:cubicBezTo>
                  <a:cubicBezTo>
                    <a:pt x="2595" y="7114"/>
                    <a:pt x="1821" y="7449"/>
                    <a:pt x="879" y="7177"/>
                  </a:cubicBezTo>
                  <a:cubicBezTo>
                    <a:pt x="314" y="7031"/>
                    <a:pt x="1" y="6591"/>
                    <a:pt x="1" y="6026"/>
                  </a:cubicBezTo>
                  <a:cubicBezTo>
                    <a:pt x="1" y="4918"/>
                    <a:pt x="63" y="3767"/>
                    <a:pt x="84" y="2637"/>
                  </a:cubicBezTo>
                  <a:cubicBezTo>
                    <a:pt x="84" y="2449"/>
                    <a:pt x="189" y="2281"/>
                    <a:pt x="273" y="2093"/>
                  </a:cubicBezTo>
                  <a:cubicBezTo>
                    <a:pt x="398" y="1758"/>
                    <a:pt x="566" y="1402"/>
                    <a:pt x="628" y="1068"/>
                  </a:cubicBezTo>
                  <a:cubicBezTo>
                    <a:pt x="838" y="314"/>
                    <a:pt x="1319" y="0"/>
                    <a:pt x="1988" y="42"/>
                  </a:cubicBezTo>
                  <a:lnTo>
                    <a:pt x="2344" y="42"/>
                  </a:lnTo>
                  <a:cubicBezTo>
                    <a:pt x="2972" y="105"/>
                    <a:pt x="3223" y="419"/>
                    <a:pt x="3244" y="1047"/>
                  </a:cubicBezTo>
                  <a:cubicBezTo>
                    <a:pt x="3286" y="1674"/>
                    <a:pt x="3014" y="2135"/>
                    <a:pt x="2595" y="2532"/>
                  </a:cubicBezTo>
                  <a:cubicBezTo>
                    <a:pt x="2156" y="2930"/>
                    <a:pt x="1674" y="3285"/>
                    <a:pt x="1235" y="3683"/>
                  </a:cubicBezTo>
                  <a:cubicBezTo>
                    <a:pt x="1235" y="3746"/>
                    <a:pt x="1151" y="3809"/>
                    <a:pt x="1026" y="3955"/>
                  </a:cubicBezTo>
                  <a:close/>
                  <a:moveTo>
                    <a:pt x="2428" y="837"/>
                  </a:moveTo>
                  <a:cubicBezTo>
                    <a:pt x="2177" y="858"/>
                    <a:pt x="2009" y="816"/>
                    <a:pt x="1842" y="879"/>
                  </a:cubicBezTo>
                  <a:cubicBezTo>
                    <a:pt x="1737" y="942"/>
                    <a:pt x="1612" y="1068"/>
                    <a:pt x="1591" y="1193"/>
                  </a:cubicBezTo>
                  <a:cubicBezTo>
                    <a:pt x="1528" y="1612"/>
                    <a:pt x="1319" y="2009"/>
                    <a:pt x="1151" y="2386"/>
                  </a:cubicBezTo>
                  <a:cubicBezTo>
                    <a:pt x="1130" y="2428"/>
                    <a:pt x="1151" y="2532"/>
                    <a:pt x="1193" y="2658"/>
                  </a:cubicBezTo>
                  <a:cubicBezTo>
                    <a:pt x="1821" y="2197"/>
                    <a:pt x="2470" y="1800"/>
                    <a:pt x="2428" y="8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6784750" y="3156263"/>
              <a:ext cx="89475" cy="139175"/>
            </a:xfrm>
            <a:custGeom>
              <a:avLst/>
              <a:gdLst/>
              <a:ahLst/>
              <a:cxnLst/>
              <a:rect l="l" t="t" r="r" b="b"/>
              <a:pathLst>
                <a:path w="3579" h="5567" extrusionOk="0">
                  <a:moveTo>
                    <a:pt x="1067" y="1319"/>
                  </a:moveTo>
                  <a:cubicBezTo>
                    <a:pt x="1339" y="1193"/>
                    <a:pt x="1465" y="1151"/>
                    <a:pt x="1591" y="1088"/>
                  </a:cubicBezTo>
                  <a:cubicBezTo>
                    <a:pt x="1883" y="984"/>
                    <a:pt x="2176" y="879"/>
                    <a:pt x="2490" y="837"/>
                  </a:cubicBezTo>
                  <a:cubicBezTo>
                    <a:pt x="3327" y="691"/>
                    <a:pt x="3578" y="942"/>
                    <a:pt x="3578" y="1779"/>
                  </a:cubicBezTo>
                  <a:cubicBezTo>
                    <a:pt x="3578" y="2741"/>
                    <a:pt x="3557" y="3704"/>
                    <a:pt x="3536" y="4666"/>
                  </a:cubicBezTo>
                  <a:cubicBezTo>
                    <a:pt x="3536" y="4813"/>
                    <a:pt x="3536" y="4959"/>
                    <a:pt x="3495" y="5085"/>
                  </a:cubicBezTo>
                  <a:cubicBezTo>
                    <a:pt x="3474" y="5336"/>
                    <a:pt x="3264" y="5503"/>
                    <a:pt x="3034" y="5545"/>
                  </a:cubicBezTo>
                  <a:cubicBezTo>
                    <a:pt x="2804" y="5566"/>
                    <a:pt x="2532" y="5357"/>
                    <a:pt x="2511" y="5085"/>
                  </a:cubicBezTo>
                  <a:cubicBezTo>
                    <a:pt x="2490" y="4855"/>
                    <a:pt x="2490" y="4645"/>
                    <a:pt x="2490" y="4415"/>
                  </a:cubicBezTo>
                  <a:cubicBezTo>
                    <a:pt x="2490" y="3599"/>
                    <a:pt x="2511" y="2762"/>
                    <a:pt x="2532" y="1988"/>
                  </a:cubicBezTo>
                  <a:cubicBezTo>
                    <a:pt x="2302" y="1779"/>
                    <a:pt x="2155" y="1883"/>
                    <a:pt x="1967" y="1988"/>
                  </a:cubicBezTo>
                  <a:cubicBezTo>
                    <a:pt x="1486" y="2323"/>
                    <a:pt x="1277" y="2825"/>
                    <a:pt x="1130" y="3306"/>
                  </a:cubicBezTo>
                  <a:cubicBezTo>
                    <a:pt x="1047" y="3516"/>
                    <a:pt x="1026" y="3767"/>
                    <a:pt x="963" y="3976"/>
                  </a:cubicBezTo>
                  <a:cubicBezTo>
                    <a:pt x="921" y="4143"/>
                    <a:pt x="712" y="4290"/>
                    <a:pt x="503" y="4290"/>
                  </a:cubicBezTo>
                  <a:cubicBezTo>
                    <a:pt x="314" y="4290"/>
                    <a:pt x="84" y="4122"/>
                    <a:pt x="42" y="3934"/>
                  </a:cubicBezTo>
                  <a:cubicBezTo>
                    <a:pt x="21" y="3829"/>
                    <a:pt x="0" y="3704"/>
                    <a:pt x="0" y="3599"/>
                  </a:cubicBezTo>
                  <a:cubicBezTo>
                    <a:pt x="42" y="2616"/>
                    <a:pt x="105" y="1611"/>
                    <a:pt x="189" y="628"/>
                  </a:cubicBezTo>
                  <a:cubicBezTo>
                    <a:pt x="210" y="440"/>
                    <a:pt x="314" y="251"/>
                    <a:pt x="419" y="105"/>
                  </a:cubicBezTo>
                  <a:cubicBezTo>
                    <a:pt x="503" y="21"/>
                    <a:pt x="670" y="0"/>
                    <a:pt x="816" y="21"/>
                  </a:cubicBezTo>
                  <a:cubicBezTo>
                    <a:pt x="921" y="42"/>
                    <a:pt x="1047" y="210"/>
                    <a:pt x="1047" y="314"/>
                  </a:cubicBezTo>
                  <a:cubicBezTo>
                    <a:pt x="1109" y="628"/>
                    <a:pt x="1067" y="900"/>
                    <a:pt x="1067" y="13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6680125" y="3102913"/>
              <a:ext cx="77450" cy="187275"/>
            </a:xfrm>
            <a:custGeom>
              <a:avLst/>
              <a:gdLst/>
              <a:ahLst/>
              <a:cxnLst/>
              <a:rect l="l" t="t" r="r" b="b"/>
              <a:pathLst>
                <a:path w="3098" h="7491" extrusionOk="0">
                  <a:moveTo>
                    <a:pt x="1151" y="2909"/>
                  </a:moveTo>
                  <a:cubicBezTo>
                    <a:pt x="1444" y="2699"/>
                    <a:pt x="1654" y="2553"/>
                    <a:pt x="1884" y="2365"/>
                  </a:cubicBezTo>
                  <a:cubicBezTo>
                    <a:pt x="2156" y="2176"/>
                    <a:pt x="2428" y="2092"/>
                    <a:pt x="2763" y="2176"/>
                  </a:cubicBezTo>
                  <a:cubicBezTo>
                    <a:pt x="2951" y="2239"/>
                    <a:pt x="3097" y="2323"/>
                    <a:pt x="3097" y="2511"/>
                  </a:cubicBezTo>
                  <a:cubicBezTo>
                    <a:pt x="3097" y="2637"/>
                    <a:pt x="3014" y="2783"/>
                    <a:pt x="2930" y="2888"/>
                  </a:cubicBezTo>
                  <a:cubicBezTo>
                    <a:pt x="2825" y="2992"/>
                    <a:pt x="2679" y="3013"/>
                    <a:pt x="2574" y="3097"/>
                  </a:cubicBezTo>
                  <a:cubicBezTo>
                    <a:pt x="1654" y="3725"/>
                    <a:pt x="1068" y="4561"/>
                    <a:pt x="1047" y="5712"/>
                  </a:cubicBezTo>
                  <a:cubicBezTo>
                    <a:pt x="1047" y="6047"/>
                    <a:pt x="1047" y="6382"/>
                    <a:pt x="1026" y="6717"/>
                  </a:cubicBezTo>
                  <a:cubicBezTo>
                    <a:pt x="1026" y="6884"/>
                    <a:pt x="963" y="7072"/>
                    <a:pt x="900" y="7198"/>
                  </a:cubicBezTo>
                  <a:cubicBezTo>
                    <a:pt x="817" y="7386"/>
                    <a:pt x="545" y="7491"/>
                    <a:pt x="398" y="7407"/>
                  </a:cubicBezTo>
                  <a:cubicBezTo>
                    <a:pt x="273" y="7344"/>
                    <a:pt x="126" y="7219"/>
                    <a:pt x="63" y="7093"/>
                  </a:cubicBezTo>
                  <a:cubicBezTo>
                    <a:pt x="1" y="6989"/>
                    <a:pt x="1" y="6800"/>
                    <a:pt x="1" y="6675"/>
                  </a:cubicBezTo>
                  <a:cubicBezTo>
                    <a:pt x="63" y="4729"/>
                    <a:pt x="105" y="2825"/>
                    <a:pt x="168" y="900"/>
                  </a:cubicBezTo>
                  <a:cubicBezTo>
                    <a:pt x="168" y="712"/>
                    <a:pt x="210" y="502"/>
                    <a:pt x="273" y="314"/>
                  </a:cubicBezTo>
                  <a:cubicBezTo>
                    <a:pt x="314" y="126"/>
                    <a:pt x="545" y="0"/>
                    <a:pt x="733" y="21"/>
                  </a:cubicBezTo>
                  <a:cubicBezTo>
                    <a:pt x="921" y="63"/>
                    <a:pt x="1110" y="230"/>
                    <a:pt x="1130" y="419"/>
                  </a:cubicBezTo>
                  <a:cubicBezTo>
                    <a:pt x="1151" y="544"/>
                    <a:pt x="1130" y="712"/>
                    <a:pt x="1130" y="837"/>
                  </a:cubicBezTo>
                  <a:cubicBezTo>
                    <a:pt x="1130" y="1381"/>
                    <a:pt x="1110" y="1904"/>
                    <a:pt x="1110" y="2469"/>
                  </a:cubicBezTo>
                  <a:cubicBezTo>
                    <a:pt x="1068" y="2574"/>
                    <a:pt x="1130" y="2699"/>
                    <a:pt x="1151" y="29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6903475" y="3155213"/>
              <a:ext cx="30900" cy="114575"/>
            </a:xfrm>
            <a:custGeom>
              <a:avLst/>
              <a:gdLst/>
              <a:ahLst/>
              <a:cxnLst/>
              <a:rect l="l" t="t" r="r" b="b"/>
              <a:pathLst>
                <a:path w="1236" h="4583" extrusionOk="0">
                  <a:moveTo>
                    <a:pt x="1131" y="2386"/>
                  </a:moveTo>
                  <a:cubicBezTo>
                    <a:pt x="1173" y="2888"/>
                    <a:pt x="1194" y="3411"/>
                    <a:pt x="1215" y="3892"/>
                  </a:cubicBezTo>
                  <a:cubicBezTo>
                    <a:pt x="1235" y="4269"/>
                    <a:pt x="1089" y="4457"/>
                    <a:pt x="775" y="4499"/>
                  </a:cubicBezTo>
                  <a:cubicBezTo>
                    <a:pt x="440" y="4583"/>
                    <a:pt x="147" y="4394"/>
                    <a:pt x="64" y="4081"/>
                  </a:cubicBezTo>
                  <a:cubicBezTo>
                    <a:pt x="43" y="3955"/>
                    <a:pt x="1" y="3788"/>
                    <a:pt x="1" y="3662"/>
                  </a:cubicBezTo>
                  <a:cubicBezTo>
                    <a:pt x="43" y="2783"/>
                    <a:pt x="43" y="1863"/>
                    <a:pt x="64" y="963"/>
                  </a:cubicBezTo>
                  <a:cubicBezTo>
                    <a:pt x="64" y="817"/>
                    <a:pt x="85" y="628"/>
                    <a:pt x="106" y="482"/>
                  </a:cubicBezTo>
                  <a:cubicBezTo>
                    <a:pt x="189" y="189"/>
                    <a:pt x="399" y="0"/>
                    <a:pt x="629" y="21"/>
                  </a:cubicBezTo>
                  <a:cubicBezTo>
                    <a:pt x="838" y="63"/>
                    <a:pt x="1026" y="210"/>
                    <a:pt x="1089" y="440"/>
                  </a:cubicBezTo>
                  <a:cubicBezTo>
                    <a:pt x="1110" y="628"/>
                    <a:pt x="1131" y="837"/>
                    <a:pt x="1131" y="1026"/>
                  </a:cubicBezTo>
                  <a:cubicBezTo>
                    <a:pt x="1152" y="1465"/>
                    <a:pt x="1152" y="1925"/>
                    <a:pt x="1131" y="23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6888850" y="3055313"/>
              <a:ext cx="45525" cy="41850"/>
            </a:xfrm>
            <a:custGeom>
              <a:avLst/>
              <a:gdLst/>
              <a:ahLst/>
              <a:cxnLst/>
              <a:rect l="l" t="t" r="r" b="b"/>
              <a:pathLst>
                <a:path w="1821" h="1674" extrusionOk="0">
                  <a:moveTo>
                    <a:pt x="837" y="1674"/>
                  </a:moveTo>
                  <a:cubicBezTo>
                    <a:pt x="691" y="1653"/>
                    <a:pt x="523" y="1674"/>
                    <a:pt x="377" y="1590"/>
                  </a:cubicBezTo>
                  <a:cubicBezTo>
                    <a:pt x="251" y="1528"/>
                    <a:pt x="63" y="1381"/>
                    <a:pt x="42" y="1256"/>
                  </a:cubicBezTo>
                  <a:cubicBezTo>
                    <a:pt x="0" y="1004"/>
                    <a:pt x="0" y="691"/>
                    <a:pt x="84" y="419"/>
                  </a:cubicBezTo>
                  <a:cubicBezTo>
                    <a:pt x="147" y="126"/>
                    <a:pt x="544" y="0"/>
                    <a:pt x="858" y="105"/>
                  </a:cubicBezTo>
                  <a:cubicBezTo>
                    <a:pt x="1130" y="209"/>
                    <a:pt x="1360" y="356"/>
                    <a:pt x="1590" y="523"/>
                  </a:cubicBezTo>
                  <a:cubicBezTo>
                    <a:pt x="1800" y="711"/>
                    <a:pt x="1820" y="963"/>
                    <a:pt x="1737" y="1235"/>
                  </a:cubicBezTo>
                  <a:cubicBezTo>
                    <a:pt x="1674" y="1465"/>
                    <a:pt x="1486" y="1590"/>
                    <a:pt x="1256" y="1632"/>
                  </a:cubicBezTo>
                  <a:cubicBezTo>
                    <a:pt x="1130" y="1653"/>
                    <a:pt x="1025" y="1653"/>
                    <a:pt x="837" y="1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5"/>
          <p:cNvGrpSpPr/>
          <p:nvPr/>
        </p:nvGrpSpPr>
        <p:grpSpPr>
          <a:xfrm rot="625986">
            <a:off x="7433078" y="1273877"/>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287;p35"/>
          <p:cNvSpPr txBox="1">
            <a:spLocks/>
          </p:cNvSpPr>
          <p:nvPr/>
        </p:nvSpPr>
        <p:spPr>
          <a:xfrm>
            <a:off x="3143240" y="1928808"/>
            <a:ext cx="3143272" cy="2857520"/>
          </a:xfrm>
          <a:prstGeom prst="rect">
            <a:avLst/>
          </a:prstGeom>
          <a:noFill/>
          <a:ln>
            <a:noFill/>
          </a:ln>
        </p:spPr>
        <p:txBody>
          <a:bodyPr spcFirstLastPara="1" wrap="square" lIns="360000"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2"/>
              </a:buClr>
              <a:buSzPts val="2000"/>
              <a:buFont typeface="Patrick Hand"/>
              <a:buNone/>
              <a:tabLst/>
              <a:defRPr/>
            </a:pPr>
            <a:r>
              <a:rPr lang="id-ID" sz="1800" b="1" dirty="0" smtClean="0">
                <a:solidFill>
                  <a:schemeClr val="dk2"/>
                </a:solidFill>
                <a:latin typeface="Times New Roman" pitchFamily="18" charset="0"/>
                <a:ea typeface="Patrick Hand"/>
                <a:cs typeface="Times New Roman" pitchFamily="18" charset="0"/>
                <a:sym typeface="Patrick Hand"/>
              </a:rPr>
              <a:t>Solusi </a:t>
            </a:r>
          </a:p>
          <a:p>
            <a:pPr marL="0" marR="0" lvl="0" indent="0" algn="l" defTabSz="914400" rtl="0" eaLnBrk="1" fontAlgn="auto" latinLnBrk="0" hangingPunct="1">
              <a:lnSpc>
                <a:spcPct val="100000"/>
              </a:lnSpc>
              <a:spcBef>
                <a:spcPts val="0"/>
              </a:spcBef>
              <a:spcAft>
                <a:spcPts val="0"/>
              </a:spcAft>
              <a:buClr>
                <a:schemeClr val="dk2"/>
              </a:buClr>
              <a:buSzPts val="2000"/>
              <a:buFont typeface="Patrick Hand"/>
              <a:buNone/>
              <a:tabLst/>
              <a:defRPr/>
            </a:pPr>
            <a:endPar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endParaRPr>
          </a:p>
          <a:p>
            <a:pPr marL="0" marR="0" lvl="0" indent="0" algn="l" defTabSz="914400" rtl="0" eaLnBrk="1" fontAlgn="auto" latinLnBrk="0" hangingPunct="1">
              <a:lnSpc>
                <a:spcPct val="100000"/>
              </a:lnSpc>
              <a:spcBef>
                <a:spcPts val="0"/>
              </a:spcBef>
              <a:spcAft>
                <a:spcPts val="0"/>
              </a:spcAft>
              <a:buClr>
                <a:schemeClr val="dk2"/>
              </a:buClr>
              <a:buSzPts val="2000"/>
              <a:buFont typeface="Arial" pitchFamily="34" charset="0"/>
              <a:buChar char="•"/>
              <a:tabLst/>
              <a:defRPr/>
            </a:pPr>
            <a:r>
              <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rPr>
              <a:t> Menginginkan</a:t>
            </a: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 perubahan</a:t>
            </a:r>
          </a:p>
          <a:p>
            <a:pPr marL="0" marR="0" lvl="0" indent="0" algn="l" defTabSz="914400" rtl="0" eaLnBrk="1" fontAlgn="auto" latinLnBrk="0" hangingPunct="1">
              <a:lnSpc>
                <a:spcPct val="100000"/>
              </a:lnSpc>
              <a:spcBef>
                <a:spcPts val="0"/>
              </a:spcBef>
              <a:spcAft>
                <a:spcPts val="0"/>
              </a:spcAft>
              <a:buClr>
                <a:schemeClr val="dk2"/>
              </a:buClr>
              <a:buSzPts val="2000"/>
              <a:buFont typeface="Arial" pitchFamily="34" charset="0"/>
              <a:buChar char="•"/>
              <a:tabLst/>
              <a:defRPr/>
            </a:pPr>
            <a:r>
              <a:rPr lang="id-ID" sz="1800" baseline="0" dirty="0" smtClean="0">
                <a:solidFill>
                  <a:schemeClr val="dk2"/>
                </a:solidFill>
                <a:latin typeface="Times New Roman" pitchFamily="18" charset="0"/>
                <a:ea typeface="Patrick Hand"/>
                <a:cs typeface="Times New Roman" pitchFamily="18" charset="0"/>
                <a:sym typeface="Patrick Hand"/>
              </a:rPr>
              <a:t> </a:t>
            </a:r>
            <a:r>
              <a:rPr lang="id-ID" sz="1800" dirty="0" smtClean="0">
                <a:solidFill>
                  <a:schemeClr val="dk2"/>
                </a:solidFill>
                <a:latin typeface="Times New Roman" pitchFamily="18" charset="0"/>
                <a:ea typeface="Patrick Hand"/>
                <a:cs typeface="Times New Roman" pitchFamily="18" charset="0"/>
                <a:sym typeface="Patrick Hand"/>
              </a:rPr>
              <a:t>Mempunyai pikiran hemat</a:t>
            </a:r>
          </a:p>
          <a:p>
            <a:pPr marL="0" marR="0" lvl="0" indent="0" algn="l" defTabSz="914400" rtl="0" eaLnBrk="1" fontAlgn="auto" latinLnBrk="0" hangingPunct="1">
              <a:lnSpc>
                <a:spcPct val="100000"/>
              </a:lnSpc>
              <a:spcBef>
                <a:spcPts val="0"/>
              </a:spcBef>
              <a:spcAft>
                <a:spcPts val="0"/>
              </a:spcAft>
              <a:buClr>
                <a:schemeClr val="dk2"/>
              </a:buClr>
              <a:buSzPts val="2000"/>
              <a:buFont typeface="Arial" pitchFamily="34" charset="0"/>
              <a:buChar char="•"/>
              <a:tabLst/>
              <a:defRPr/>
            </a:pP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 </a:t>
            </a: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mencari aktivitas lain</a:t>
            </a:r>
          </a:p>
          <a:p>
            <a:pPr marL="0" marR="0" lvl="0" indent="0" algn="l" defTabSz="914400" rtl="0" eaLnBrk="1" fontAlgn="auto" latinLnBrk="0" hangingPunct="1">
              <a:lnSpc>
                <a:spcPct val="100000"/>
              </a:lnSpc>
              <a:spcBef>
                <a:spcPts val="0"/>
              </a:spcBef>
              <a:spcAft>
                <a:spcPts val="0"/>
              </a:spcAft>
              <a:buClr>
                <a:schemeClr val="dk2"/>
              </a:buClr>
              <a:buSzPts val="2000"/>
              <a:buFont typeface="Arial" pitchFamily="34" charset="0"/>
              <a:buChar char="•"/>
              <a:tabLst/>
              <a:defRPr/>
            </a:pPr>
            <a:r>
              <a:rPr lang="id-ID" sz="1800" dirty="0" smtClean="0">
                <a:solidFill>
                  <a:schemeClr val="dk2"/>
                </a:solidFill>
                <a:latin typeface="Times New Roman" pitchFamily="18" charset="0"/>
                <a:ea typeface="Patrick Hand"/>
                <a:cs typeface="Times New Roman" pitchFamily="18" charset="0"/>
                <a:sym typeface="Patrick Hand"/>
              </a:rPr>
              <a:t> </a:t>
            </a:r>
            <a:r>
              <a:rPr lang="id-ID" sz="1800" dirty="0" smtClean="0">
                <a:solidFill>
                  <a:schemeClr val="dk2"/>
                </a:solidFill>
                <a:latin typeface="Times New Roman" pitchFamily="18" charset="0"/>
                <a:ea typeface="Patrick Hand"/>
                <a:cs typeface="Times New Roman" pitchFamily="18" charset="0"/>
                <a:sym typeface="Patrick Hand"/>
              </a:rPr>
              <a:t>Meminta bantuan orang terdekat</a:t>
            </a:r>
          </a:p>
          <a:p>
            <a:pPr marL="0" marR="0" lvl="0" indent="0" algn="l" defTabSz="914400" rtl="0" eaLnBrk="1" fontAlgn="auto" latinLnBrk="0" hangingPunct="1">
              <a:lnSpc>
                <a:spcPct val="100000"/>
              </a:lnSpc>
              <a:spcBef>
                <a:spcPts val="0"/>
              </a:spcBef>
              <a:spcAft>
                <a:spcPts val="0"/>
              </a:spcAft>
              <a:buClr>
                <a:schemeClr val="dk2"/>
              </a:buClr>
              <a:buSzPts val="2000"/>
              <a:buFont typeface="Arial" pitchFamily="34" charset="0"/>
              <a:buChar char="•"/>
              <a:tabLst/>
              <a:defRPr/>
            </a:pPr>
            <a:r>
              <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rPr>
              <a:t> </a:t>
            </a:r>
            <a:r>
              <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rPr>
              <a:t>kurangi pergaulan dengan</a:t>
            </a: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 pemain Game Online</a:t>
            </a:r>
            <a:endPar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6215074" y="4643452"/>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8"/>
          <p:cNvGrpSpPr/>
          <p:nvPr/>
        </p:nvGrpSpPr>
        <p:grpSpPr>
          <a:xfrm rot="-5400000">
            <a:off x="445333" y="1269128"/>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38"/>
          <p:cNvSpPr txBox="1">
            <a:spLocks noGrp="1"/>
          </p:cNvSpPr>
          <p:nvPr>
            <p:ph type="title"/>
          </p:nvPr>
        </p:nvSpPr>
        <p:spPr>
          <a:xfrm>
            <a:off x="1357290" y="214296"/>
            <a:ext cx="594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solidFill>
                  <a:schemeClr val="tx1"/>
                </a:solidFill>
              </a:rPr>
              <a:t>Korupsi</a:t>
            </a:r>
            <a:endParaRPr>
              <a:solidFill>
                <a:schemeClr val="tx1"/>
              </a:solidFill>
            </a:endParaRPr>
          </a:p>
        </p:txBody>
      </p:sp>
      <p:sp>
        <p:nvSpPr>
          <p:cNvPr id="396" name="Google Shape;396;p38"/>
          <p:cNvSpPr txBox="1">
            <a:spLocks noGrp="1"/>
          </p:cNvSpPr>
          <p:nvPr>
            <p:ph type="subTitle" idx="1"/>
          </p:nvPr>
        </p:nvSpPr>
        <p:spPr>
          <a:xfrm>
            <a:off x="5357818" y="1428742"/>
            <a:ext cx="3357586" cy="300039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d-ID" sz="2000" b="1" dirty="0" smtClean="0">
                <a:solidFill>
                  <a:schemeClr val="tx1"/>
                </a:solidFill>
                <a:latin typeface="Times New Roman" pitchFamily="18" charset="0"/>
                <a:cs typeface="Times New Roman" pitchFamily="18" charset="0"/>
              </a:rPr>
              <a:t>A</a:t>
            </a:r>
            <a:r>
              <a:rPr sz="2000" b="1" smtClean="0">
                <a:solidFill>
                  <a:schemeClr val="tx1"/>
                </a:solidFill>
                <a:latin typeface="Times New Roman" pitchFamily="18" charset="0"/>
                <a:cs typeface="Times New Roman" pitchFamily="18" charset="0"/>
              </a:rPr>
              <a:t>pa itu korupsi?</a:t>
            </a:r>
            <a:endParaRPr lang="x-none" sz="2000" b="1" smtClean="0">
              <a:solidFill>
                <a:schemeClr val="tx1"/>
              </a:solidFill>
              <a:latin typeface="Times New Roman" pitchFamily="18" charset="0"/>
              <a:cs typeface="Times New Roman" pitchFamily="18" charset="0"/>
            </a:endParaRPr>
          </a:p>
          <a:p>
            <a:pPr marL="0" lvl="0" indent="0" algn="ctr" rtl="0">
              <a:spcBef>
                <a:spcPts val="0"/>
              </a:spcBef>
              <a:spcAft>
                <a:spcPts val="1600"/>
              </a:spcAft>
              <a:buNone/>
            </a:pPr>
            <a:r>
              <a:rPr lang="id-ID" sz="2000" dirty="0" smtClean="0">
                <a:solidFill>
                  <a:schemeClr val="tx1"/>
                </a:solidFill>
                <a:latin typeface="Times New Roman" pitchFamily="18" charset="0"/>
                <a:cs typeface="Times New Roman" pitchFamily="18" charset="0"/>
              </a:rPr>
              <a:t>T</a:t>
            </a:r>
            <a:r>
              <a:rPr lang="x-none" sz="2000" smtClean="0">
                <a:solidFill>
                  <a:schemeClr val="tx1"/>
                </a:solidFill>
                <a:latin typeface="Times New Roman" pitchFamily="18" charset="0"/>
                <a:cs typeface="Times New Roman" pitchFamily="18" charset="0"/>
              </a:rPr>
              <a:t>indakan pejabat baik politisi maupun pegawai negeri, serta pihak terlibat yang secara tidak wajar dan tidak legal menyalah gunakan kepercayaan publik untuk keuntungan sepihak</a:t>
            </a:r>
            <a:endParaRPr sz="2000">
              <a:solidFill>
                <a:schemeClr val="tx1"/>
              </a:solidFill>
              <a:latin typeface="Times New Roman" pitchFamily="18" charset="0"/>
              <a:cs typeface="Times New Roman" pitchFamily="18" charset="0"/>
            </a:endParaRPr>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 name="Picture 41" descr="IMG_20210920_104624.jpg"/>
          <p:cNvPicPr>
            <a:picLocks noChangeAspect="1"/>
          </p:cNvPicPr>
          <p:nvPr/>
        </p:nvPicPr>
        <p:blipFill>
          <a:blip r:embed="rId3"/>
          <a:stretch>
            <a:fillRect/>
          </a:stretch>
        </p:blipFill>
        <p:spPr>
          <a:xfrm>
            <a:off x="785786" y="1000114"/>
            <a:ext cx="4357719" cy="37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6">
                                            <p:txEl>
                                              <p:pRg st="0" end="0"/>
                                            </p:txEl>
                                          </p:spTgt>
                                        </p:tgtEl>
                                        <p:attrNameLst>
                                          <p:attrName>style.visibility</p:attrName>
                                        </p:attrNameLst>
                                      </p:cBhvr>
                                      <p:to>
                                        <p:strVal val="visible"/>
                                      </p:to>
                                    </p:set>
                                    <p:animEffect transition="in" filter="fade">
                                      <p:cBhvr>
                                        <p:cTn id="12" dur="2000"/>
                                        <p:tgtEl>
                                          <p:spTgt spid="3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6">
                                            <p:txEl>
                                              <p:pRg st="1" end="1"/>
                                            </p:txEl>
                                          </p:spTgt>
                                        </p:tgtEl>
                                        <p:attrNameLst>
                                          <p:attrName>style.visibility</p:attrName>
                                        </p:attrNameLst>
                                      </p:cBhvr>
                                      <p:to>
                                        <p:strVal val="visible"/>
                                      </p:to>
                                    </p:set>
                                    <p:animEffect transition="in" filter="fade">
                                      <p:cBhvr>
                                        <p:cTn id="17" dur="2000"/>
                                        <p:tgtEl>
                                          <p:spTgt spid="3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6215074" y="4643452"/>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91;p38"/>
          <p:cNvGrpSpPr/>
          <p:nvPr/>
        </p:nvGrpSpPr>
        <p:grpSpPr>
          <a:xfrm rot="-5400000">
            <a:off x="445333" y="1269128"/>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38"/>
          <p:cNvSpPr txBox="1">
            <a:spLocks noGrp="1"/>
          </p:cNvSpPr>
          <p:nvPr>
            <p:ph type="title"/>
          </p:nvPr>
        </p:nvSpPr>
        <p:spPr>
          <a:xfrm>
            <a:off x="1357290" y="214296"/>
            <a:ext cx="594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solidFill>
                  <a:schemeClr val="tx1"/>
                </a:solidFill>
              </a:rPr>
              <a:t>Korupsi</a:t>
            </a:r>
            <a:endParaRPr>
              <a:solidFill>
                <a:schemeClr val="tx1"/>
              </a:solidFill>
            </a:endParaRPr>
          </a:p>
        </p:txBody>
      </p:sp>
      <p:sp>
        <p:nvSpPr>
          <p:cNvPr id="396" name="Google Shape;396;p38"/>
          <p:cNvSpPr txBox="1">
            <a:spLocks noGrp="1"/>
          </p:cNvSpPr>
          <p:nvPr>
            <p:ph type="subTitle" idx="1"/>
          </p:nvPr>
        </p:nvSpPr>
        <p:spPr>
          <a:xfrm>
            <a:off x="5357818" y="1071552"/>
            <a:ext cx="3286148" cy="2714644"/>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d-ID" sz="2000" b="1" dirty="0" smtClean="0">
                <a:solidFill>
                  <a:schemeClr val="tx1"/>
                </a:solidFill>
                <a:latin typeface="Times New Roman" pitchFamily="18" charset="0"/>
                <a:cs typeface="Times New Roman" pitchFamily="18" charset="0"/>
              </a:rPr>
              <a:t>Bagaimana Korupsi di Indonesia?</a:t>
            </a:r>
          </a:p>
          <a:p>
            <a:pPr marL="0" lvl="0" indent="0" algn="ctr" rtl="0">
              <a:spcBef>
                <a:spcPts val="0"/>
              </a:spcBef>
              <a:spcAft>
                <a:spcPts val="1600"/>
              </a:spcAft>
              <a:buNone/>
            </a:pPr>
            <a:r>
              <a:rPr lang="id-ID" sz="2000" dirty="0" smtClean="0">
                <a:solidFill>
                  <a:schemeClr val="tx1"/>
                </a:solidFill>
                <a:latin typeface="Times New Roman" pitchFamily="18" charset="0"/>
                <a:cs typeface="Times New Roman" pitchFamily="18" charset="0"/>
              </a:rPr>
              <a:t>Praktik- praktik tindak pidana korupsi di indonesia hampir setiap hari oleh media massa. Kenyataan korupsi yang terjadi di indonesia bukan hanya melibatkan personal, tetapi juga instansi politik dan hukum.</a:t>
            </a:r>
            <a:endParaRPr sz="2000">
              <a:solidFill>
                <a:schemeClr val="tx1"/>
              </a:solidFill>
              <a:latin typeface="Times New Roman" pitchFamily="18" charset="0"/>
              <a:cs typeface="Times New Roman" pitchFamily="18" charset="0"/>
            </a:endParaRPr>
          </a:p>
        </p:txBody>
      </p:sp>
      <p:grpSp>
        <p:nvGrpSpPr>
          <p:cNvPr id="3" name="Google Shape;398;p38"/>
          <p:cNvGrpSpPr/>
          <p:nvPr/>
        </p:nvGrpSpPr>
        <p:grpSpPr>
          <a:xfrm rot="1552370" flipH="1">
            <a:off x="6934340" y="73758"/>
            <a:ext cx="1558146" cy="1035133"/>
            <a:chOff x="6876425" y="1268933"/>
            <a:chExt cx="1653550" cy="1152165"/>
          </a:xfrm>
        </p:grpSpPr>
        <p:grpSp>
          <p:nvGrpSpPr>
            <p:cNvPr id="4"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Picture 40" descr="IMG_20210920_104607.jpg"/>
          <p:cNvPicPr>
            <a:picLocks noChangeAspect="1"/>
          </p:cNvPicPr>
          <p:nvPr/>
        </p:nvPicPr>
        <p:blipFill>
          <a:blip r:embed="rId3"/>
          <a:stretch>
            <a:fillRect/>
          </a:stretch>
        </p:blipFill>
        <p:spPr>
          <a:xfrm>
            <a:off x="928661" y="928676"/>
            <a:ext cx="4071967" cy="378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6">
                                            <p:txEl>
                                              <p:pRg st="0" end="0"/>
                                            </p:txEl>
                                          </p:spTgt>
                                        </p:tgtEl>
                                        <p:attrNameLst>
                                          <p:attrName>style.visibility</p:attrName>
                                        </p:attrNameLst>
                                      </p:cBhvr>
                                      <p:to>
                                        <p:strVal val="visible"/>
                                      </p:to>
                                    </p:set>
                                    <p:animEffect transition="in" filter="fade">
                                      <p:cBhvr>
                                        <p:cTn id="12" dur="2000"/>
                                        <p:tgtEl>
                                          <p:spTgt spid="3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6">
                                            <p:txEl>
                                              <p:pRg st="1" end="1"/>
                                            </p:txEl>
                                          </p:spTgt>
                                        </p:tgtEl>
                                        <p:attrNameLst>
                                          <p:attrName>style.visibility</p:attrName>
                                        </p:attrNameLst>
                                      </p:cBhvr>
                                      <p:to>
                                        <p:strVal val="visible"/>
                                      </p:to>
                                    </p:set>
                                    <p:animEffect transition="in" filter="fade">
                                      <p:cBhvr>
                                        <p:cTn id="17" dur="2000"/>
                                        <p:tgtEl>
                                          <p:spTgt spid="3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428860" y="1142990"/>
            <a:ext cx="2928958" cy="328614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sz="1800" b="1" dirty="0" smtClean="0">
                <a:latin typeface="Times New Roman" pitchFamily="18" charset="0"/>
                <a:cs typeface="Times New Roman" pitchFamily="18" charset="0"/>
              </a:rPr>
              <a:t>Faktor Permasalahan</a:t>
            </a:r>
          </a:p>
          <a:p>
            <a:pPr marL="0" lvl="0" indent="0" algn="l" rtl="0">
              <a:spcBef>
                <a:spcPts val="0"/>
              </a:spcBef>
              <a:spcAft>
                <a:spcPts val="1600"/>
              </a:spcAft>
              <a:buFont typeface="Arial" pitchFamily="34" charset="0"/>
              <a:buChar char="•"/>
            </a:pPr>
            <a:r>
              <a:rPr lang="id-ID" sz="1800" dirty="0" smtClean="0">
                <a:latin typeface="Times New Roman" pitchFamily="18" charset="0"/>
                <a:cs typeface="Times New Roman" pitchFamily="18" charset="0"/>
              </a:rPr>
              <a:t> Moral yang kurang kuat</a:t>
            </a:r>
          </a:p>
          <a:p>
            <a:pPr marL="0" lvl="0" indent="0" algn="l" rtl="0">
              <a:spcBef>
                <a:spcPts val="0"/>
              </a:spcBef>
              <a:spcAft>
                <a:spcPts val="1600"/>
              </a:spcAft>
              <a:buFont typeface="Arial" pitchFamily="34" charset="0"/>
              <a:buChar char="•"/>
            </a:pPr>
            <a:r>
              <a:rPr lang="id-ID" sz="1800" dirty="0" smtClean="0">
                <a:latin typeface="Times New Roman" pitchFamily="18" charset="0"/>
                <a:cs typeface="Times New Roman" pitchFamily="18" charset="0"/>
              </a:rPr>
              <a:t> Gaya hidup konsumtif</a:t>
            </a:r>
          </a:p>
          <a:p>
            <a:pPr marL="0" lvl="0" indent="0" algn="l" rtl="0">
              <a:spcBef>
                <a:spcPts val="0"/>
              </a:spcBef>
              <a:spcAft>
                <a:spcPts val="1600"/>
              </a:spcAft>
              <a:buFont typeface="Arial" pitchFamily="34" charset="0"/>
              <a:buChar char="•"/>
            </a:pPr>
            <a:r>
              <a:rPr lang="id-ID" sz="1800" dirty="0" smtClean="0">
                <a:latin typeface="Times New Roman" pitchFamily="18" charset="0"/>
                <a:cs typeface="Times New Roman" pitchFamily="18" charset="0"/>
              </a:rPr>
              <a:t> Hukum yang lemah</a:t>
            </a:r>
          </a:p>
          <a:p>
            <a:pPr marL="0" lvl="0" indent="0" algn="l" rtl="0">
              <a:spcBef>
                <a:spcPts val="0"/>
              </a:spcBef>
              <a:spcAft>
                <a:spcPts val="1600"/>
              </a:spcAft>
              <a:buFont typeface="Arial" pitchFamily="34" charset="0"/>
              <a:buChar char="•"/>
            </a:pPr>
            <a:r>
              <a:rPr lang="id-ID" sz="1800" dirty="0" smtClean="0">
                <a:latin typeface="Times New Roman" pitchFamily="18" charset="0"/>
                <a:cs typeface="Times New Roman" pitchFamily="18" charset="0"/>
              </a:rPr>
              <a:t> Monopoli kekuasaan</a:t>
            </a:r>
          </a:p>
          <a:p>
            <a:pPr marL="0" lvl="0" indent="0" algn="l" rtl="0">
              <a:spcBef>
                <a:spcPts val="0"/>
              </a:spcBef>
              <a:spcAft>
                <a:spcPts val="1600"/>
              </a:spcAft>
              <a:buFont typeface="Arial" pitchFamily="34" charset="0"/>
              <a:buChar char="•"/>
            </a:pPr>
            <a:r>
              <a:rPr lang="id-ID" sz="1800" dirty="0" smtClean="0">
                <a:latin typeface="Times New Roman" pitchFamily="18" charset="0"/>
                <a:cs typeface="Times New Roman" pitchFamily="18" charset="0"/>
              </a:rPr>
              <a:t> Aspek ekonomi, politis,</a:t>
            </a:r>
          </a:p>
          <a:p>
            <a:pPr marL="0" lvl="0" indent="0" algn="l" rtl="0">
              <a:spcBef>
                <a:spcPts val="0"/>
              </a:spcBef>
              <a:spcAft>
                <a:spcPts val="1600"/>
              </a:spcAft>
            </a:pPr>
            <a:r>
              <a:rPr lang="id-ID"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 dan organisasi</a:t>
            </a:r>
            <a:endParaRPr sz="1800">
              <a:latin typeface="Times New Roman" pitchFamily="18" charset="0"/>
              <a:cs typeface="Times New Roman" pitchFamily="18" charset="0"/>
            </a:endParaRPr>
          </a:p>
        </p:txBody>
      </p:sp>
      <p:grpSp>
        <p:nvGrpSpPr>
          <p:cNvPr id="361" name="Google Shape;361;p37"/>
          <p:cNvGrpSpPr/>
          <p:nvPr/>
        </p:nvGrpSpPr>
        <p:grpSpPr>
          <a:xfrm flipH="1">
            <a:off x="0" y="285734"/>
            <a:ext cx="2643174" cy="3571900"/>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7"/>
          <p:cNvSpPr/>
          <p:nvPr/>
        </p:nvSpPr>
        <p:spPr>
          <a:xfrm flipH="1">
            <a:off x="4857752" y="4500576"/>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29" name="Google Shape;286;p35"/>
          <p:cNvSpPr txBox="1">
            <a:spLocks/>
          </p:cNvSpPr>
          <p:nvPr/>
        </p:nvSpPr>
        <p:spPr>
          <a:xfrm>
            <a:off x="1928794" y="142858"/>
            <a:ext cx="6794086" cy="1055700"/>
          </a:xfrm>
          <a:prstGeom prst="rect">
            <a:avLst/>
          </a:prstGeom>
          <a:noFill/>
          <a:ln>
            <a:noFill/>
          </a:ln>
        </p:spPr>
        <p:txBody>
          <a:bodyPr spcFirstLastPara="1" wrap="square" lIns="360000"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2200"/>
              <a:buFont typeface="Patrick Hand SC"/>
              <a:buNone/>
              <a:tabLst/>
              <a:defRPr/>
            </a:pPr>
            <a:r>
              <a:rPr kumimoji="0" lang="id-ID" sz="3200" b="1" i="0" u="none" strike="noStrike" kern="0" cap="none" spc="0" normalizeH="0" baseline="0" noProof="0" dirty="0" smtClean="0">
                <a:ln>
                  <a:noFill/>
                </a:ln>
                <a:solidFill>
                  <a:schemeClr val="tx1"/>
                </a:solidFill>
                <a:effectLst/>
                <a:uLnTx/>
                <a:uFillTx/>
                <a:latin typeface="Times New Roman" pitchFamily="18" charset="0"/>
                <a:ea typeface="Patrick Hand SC"/>
                <a:cs typeface="Times New Roman" pitchFamily="18" charset="0"/>
                <a:sym typeface="Patrick Hand SC"/>
              </a:rPr>
              <a:t>Faktor Permasalahan dan Solusinya</a:t>
            </a:r>
            <a:endParaRPr kumimoji="0" lang="id-ID" sz="3200" b="1" i="0" u="none" strike="noStrike" kern="0" cap="none" spc="0" normalizeH="0" baseline="0" noProof="0" dirty="0">
              <a:ln>
                <a:noFill/>
              </a:ln>
              <a:solidFill>
                <a:schemeClr val="tx1"/>
              </a:solidFill>
              <a:effectLst/>
              <a:uLnTx/>
              <a:uFillTx/>
              <a:latin typeface="Times New Roman" pitchFamily="18" charset="0"/>
              <a:ea typeface="Patrick Hand SC"/>
              <a:cs typeface="Times New Roman" pitchFamily="18" charset="0"/>
              <a:sym typeface="Patrick Hand SC"/>
            </a:endParaRPr>
          </a:p>
        </p:txBody>
      </p:sp>
      <p:sp>
        <p:nvSpPr>
          <p:cNvPr id="31" name="Google Shape;360;p37"/>
          <p:cNvSpPr txBox="1">
            <a:spLocks/>
          </p:cNvSpPr>
          <p:nvPr/>
        </p:nvSpPr>
        <p:spPr>
          <a:xfrm>
            <a:off x="5072066" y="1214428"/>
            <a:ext cx="3928014" cy="328614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1600"/>
              </a:spcAft>
              <a:buClr>
                <a:schemeClr val="dk2"/>
              </a:buClr>
              <a:buSzPts val="2500"/>
              <a:buFont typeface="Patrick Hand"/>
              <a:buNone/>
              <a:tabLst/>
              <a:defRPr/>
            </a:pPr>
            <a:r>
              <a:rPr lang="id-ID" sz="1800" b="1" dirty="0" smtClean="0">
                <a:solidFill>
                  <a:schemeClr val="dk2"/>
                </a:solidFill>
                <a:latin typeface="Times New Roman" pitchFamily="18" charset="0"/>
                <a:ea typeface="Patrick Hand"/>
                <a:cs typeface="Times New Roman" pitchFamily="18" charset="0"/>
                <a:sym typeface="Patrick Hand"/>
              </a:rPr>
              <a:t>Solusi</a:t>
            </a:r>
            <a:endParaRPr kumimoji="0" lang="id-ID" sz="1800" b="1"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endParaRPr>
          </a:p>
          <a:p>
            <a:pPr marL="0" marR="0" lvl="0" indent="0" algn="l" defTabSz="914400" rtl="0" eaLnBrk="1" fontAlgn="auto" latinLnBrk="0" hangingPunct="1">
              <a:lnSpc>
                <a:spcPct val="100000"/>
              </a:lnSpc>
              <a:spcBef>
                <a:spcPts val="0"/>
              </a:spcBef>
              <a:spcAft>
                <a:spcPts val="1600"/>
              </a:spcAft>
              <a:buClr>
                <a:schemeClr val="dk2"/>
              </a:buClr>
              <a:buSzPts val="2500"/>
              <a:buFont typeface="Arial" pitchFamily="34" charset="0"/>
              <a:buChar char="•"/>
              <a:tabLst/>
              <a:defRPr/>
            </a:pPr>
            <a:r>
              <a:rPr lang="id-ID" sz="1800" dirty="0" smtClean="0">
                <a:solidFill>
                  <a:schemeClr val="dk2"/>
                </a:solidFill>
                <a:latin typeface="Times New Roman" pitchFamily="18" charset="0"/>
                <a:ea typeface="Patrick Hand"/>
                <a:cs typeface="Times New Roman" pitchFamily="18" charset="0"/>
                <a:sym typeface="Patrick Hand"/>
              </a:rPr>
              <a:t> Pendidikan </a:t>
            </a:r>
            <a:r>
              <a:rPr lang="id-ID" sz="1800" dirty="0" smtClean="0">
                <a:solidFill>
                  <a:schemeClr val="dk2"/>
                </a:solidFill>
                <a:latin typeface="Times New Roman" pitchFamily="18" charset="0"/>
                <a:ea typeface="Patrick Hand"/>
                <a:cs typeface="Times New Roman" pitchFamily="18" charset="0"/>
                <a:sym typeface="Patrick Hand"/>
              </a:rPr>
              <a:t>moral yang </a:t>
            </a:r>
            <a:r>
              <a:rPr lang="id-ID" sz="1800" dirty="0" smtClean="0">
                <a:solidFill>
                  <a:schemeClr val="dk2"/>
                </a:solidFill>
                <a:latin typeface="Times New Roman" pitchFamily="18" charset="0"/>
                <a:ea typeface="Patrick Hand"/>
                <a:cs typeface="Times New Roman" pitchFamily="18" charset="0"/>
                <a:sym typeface="Patrick Hand"/>
              </a:rPr>
              <a:t>kuat sejak dini</a:t>
            </a:r>
            <a:endParaRPr lang="id-ID" sz="1800" dirty="0" smtClean="0">
              <a:solidFill>
                <a:schemeClr val="dk2"/>
              </a:solidFill>
              <a:latin typeface="Times New Roman" pitchFamily="18" charset="0"/>
              <a:ea typeface="Patrick Hand"/>
              <a:cs typeface="Times New Roman" pitchFamily="18" charset="0"/>
              <a:sym typeface="Patrick Hand"/>
            </a:endParaRPr>
          </a:p>
          <a:p>
            <a:pPr marL="0" marR="0" lvl="0" indent="0" algn="l" defTabSz="914400" rtl="0" eaLnBrk="1" fontAlgn="auto" latinLnBrk="0" hangingPunct="1">
              <a:lnSpc>
                <a:spcPct val="100000"/>
              </a:lnSpc>
              <a:spcBef>
                <a:spcPts val="0"/>
              </a:spcBef>
              <a:spcAft>
                <a:spcPts val="1600"/>
              </a:spcAft>
              <a:buClr>
                <a:schemeClr val="dk2"/>
              </a:buClr>
              <a:buSzPts val="2500"/>
              <a:buFont typeface="Arial" pitchFamily="34" charset="0"/>
              <a:buChar char="•"/>
              <a:tabLst/>
              <a:defRPr/>
            </a:pPr>
            <a:r>
              <a:rPr lang="id-ID" sz="1800" dirty="0" smtClean="0">
                <a:solidFill>
                  <a:schemeClr val="dk2"/>
                </a:solidFill>
                <a:latin typeface="Times New Roman" pitchFamily="18" charset="0"/>
                <a:ea typeface="Patrick Hand"/>
                <a:cs typeface="Times New Roman" pitchFamily="18" charset="0"/>
                <a:sym typeface="Patrick Hand"/>
              </a:rPr>
              <a:t> Supremasi hukum yang kuat</a:t>
            </a:r>
            <a:endPar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endParaRPr>
          </a:p>
          <a:p>
            <a:pPr marL="0" marR="0" lvl="0" indent="0" algn="l" defTabSz="914400" rtl="0" eaLnBrk="1" fontAlgn="auto" latinLnBrk="0" hangingPunct="1">
              <a:lnSpc>
                <a:spcPct val="100000"/>
              </a:lnSpc>
              <a:spcBef>
                <a:spcPts val="0"/>
              </a:spcBef>
              <a:spcAft>
                <a:spcPts val="1600"/>
              </a:spcAft>
              <a:buClr>
                <a:schemeClr val="dk2"/>
              </a:buClr>
              <a:buSzPts val="2500"/>
              <a:buFont typeface="Arial" pitchFamily="34" charset="0"/>
              <a:buChar char="•"/>
              <a:tabLst/>
              <a:defRPr/>
            </a:pPr>
            <a:r>
              <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rPr>
              <a:t> Memilih</a:t>
            </a: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 pemimpin yang berintegritas</a:t>
            </a:r>
            <a:endPar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endParaRPr>
          </a:p>
          <a:p>
            <a:pPr marL="0" marR="0" lvl="0" indent="0" algn="l" defTabSz="914400" rtl="0" eaLnBrk="1" fontAlgn="auto" latinLnBrk="0" hangingPunct="1">
              <a:lnSpc>
                <a:spcPct val="100000"/>
              </a:lnSpc>
              <a:spcBef>
                <a:spcPts val="0"/>
              </a:spcBef>
              <a:spcAft>
                <a:spcPts val="1600"/>
              </a:spcAft>
              <a:buClr>
                <a:schemeClr val="dk2"/>
              </a:buClr>
              <a:buSzPts val="2500"/>
              <a:buFont typeface="Arial" pitchFamily="34" charset="0"/>
              <a:buChar char="•"/>
              <a:tabLst/>
              <a:defRPr/>
            </a:pPr>
            <a:r>
              <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rPr>
              <a:t> Memanfaatkan</a:t>
            </a: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 t</a:t>
            </a:r>
            <a:r>
              <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rPr>
              <a:t>eknologi</a:t>
            </a: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 digital</a:t>
            </a:r>
            <a:endPar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endParaRPr>
          </a:p>
          <a:p>
            <a:pPr marL="0" marR="0" lvl="0" indent="0" algn="l" defTabSz="914400" rtl="0" eaLnBrk="1" fontAlgn="auto" latinLnBrk="0" hangingPunct="1">
              <a:lnSpc>
                <a:spcPct val="100000"/>
              </a:lnSpc>
              <a:spcBef>
                <a:spcPts val="0"/>
              </a:spcBef>
              <a:spcAft>
                <a:spcPts val="1600"/>
              </a:spcAft>
              <a:buClr>
                <a:schemeClr val="dk2"/>
              </a:buClr>
              <a:buSzPts val="2500"/>
              <a:buFont typeface="Arial" pitchFamily="34" charset="0"/>
              <a:buChar char="•"/>
              <a:tabLst/>
              <a:defRPr/>
            </a:pPr>
            <a:r>
              <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rPr>
              <a:t> Tanamkan</a:t>
            </a:r>
            <a:r>
              <a:rPr kumimoji="0" lang="id-ID" sz="1800" b="0" i="0" u="none" strike="noStrike" kern="0" cap="none" spc="0" normalizeH="0" noProof="0" dirty="0" smtClean="0">
                <a:ln>
                  <a:noFill/>
                </a:ln>
                <a:solidFill>
                  <a:schemeClr val="dk2"/>
                </a:solidFill>
                <a:effectLst/>
                <a:uLnTx/>
                <a:uFillTx/>
                <a:latin typeface="Times New Roman" pitchFamily="18" charset="0"/>
                <a:ea typeface="Patrick Hand"/>
                <a:cs typeface="Times New Roman" pitchFamily="18" charset="0"/>
                <a:sym typeface="Patrick Hand"/>
              </a:rPr>
              <a:t> nilai religi</a:t>
            </a:r>
            <a:endParaRPr kumimoji="0" lang="id-ID" sz="1800" b="0" i="0" u="none" strike="noStrike" kern="0" cap="none" spc="0" normalizeH="0" baseline="0" noProof="0" dirty="0" smtClean="0">
              <a:ln>
                <a:noFill/>
              </a:ln>
              <a:solidFill>
                <a:schemeClr val="dk2"/>
              </a:solidFill>
              <a:effectLst/>
              <a:uLnTx/>
              <a:uFillTx/>
              <a:latin typeface="Times New Roman" pitchFamily="18" charset="0"/>
              <a:ea typeface="Patrick Hand"/>
              <a:cs typeface="Times New Roman" pitchFamily="18" charset="0"/>
              <a:sym typeface="Patrick H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1388100" y="1137450"/>
            <a:ext cx="6367800" cy="286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mtClean="0"/>
              <a:t>THANKS</a:t>
            </a:r>
            <a:endParaRPr/>
          </a:p>
        </p:txBody>
      </p:sp>
      <p:grpSp>
        <p:nvGrpSpPr>
          <p:cNvPr id="849" name="Google Shape;849;p49"/>
          <p:cNvGrpSpPr/>
          <p:nvPr/>
        </p:nvGrpSpPr>
        <p:grpSpPr>
          <a:xfrm rot="-6123802">
            <a:off x="1392175" y="680345"/>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6602422" y="2833085"/>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874843" y="305855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135;p73"/>
          <p:cNvGrpSpPr/>
          <p:nvPr/>
        </p:nvGrpSpPr>
        <p:grpSpPr>
          <a:xfrm>
            <a:off x="784550" y="2589925"/>
            <a:ext cx="1871650" cy="2020200"/>
            <a:chOff x="653975" y="2589925"/>
            <a:chExt cx="1871650" cy="2020200"/>
          </a:xfrm>
        </p:grpSpPr>
        <p:sp>
          <p:nvSpPr>
            <p:cNvPr id="52" name="Google Shape;2136;p73"/>
            <p:cNvSpPr/>
            <p:nvPr/>
          </p:nvSpPr>
          <p:spPr>
            <a:xfrm>
              <a:off x="685350" y="2612400"/>
              <a:ext cx="1293650" cy="95990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7;p73"/>
            <p:cNvSpPr/>
            <p:nvPr/>
          </p:nvSpPr>
          <p:spPr>
            <a:xfrm>
              <a:off x="1063025" y="2992700"/>
              <a:ext cx="786225" cy="556075"/>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8;p73"/>
            <p:cNvSpPr/>
            <p:nvPr/>
          </p:nvSpPr>
          <p:spPr>
            <a:xfrm>
              <a:off x="1250825" y="3528875"/>
              <a:ext cx="511075" cy="522050"/>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39;p73"/>
            <p:cNvSpPr/>
            <p:nvPr/>
          </p:nvSpPr>
          <p:spPr>
            <a:xfrm>
              <a:off x="1220475" y="4039400"/>
              <a:ext cx="563400" cy="142825"/>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0;p73"/>
            <p:cNvSpPr/>
            <p:nvPr/>
          </p:nvSpPr>
          <p:spPr>
            <a:xfrm>
              <a:off x="2167800" y="2832625"/>
              <a:ext cx="337425" cy="305000"/>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1;p73"/>
            <p:cNvSpPr/>
            <p:nvPr/>
          </p:nvSpPr>
          <p:spPr>
            <a:xfrm>
              <a:off x="1840875" y="3108825"/>
              <a:ext cx="255800" cy="256325"/>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2;p73"/>
            <p:cNvSpPr/>
            <p:nvPr/>
          </p:nvSpPr>
          <p:spPr>
            <a:xfrm>
              <a:off x="1672950" y="4438000"/>
              <a:ext cx="165325" cy="743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3;p73"/>
            <p:cNvSpPr/>
            <p:nvPr/>
          </p:nvSpPr>
          <p:spPr>
            <a:xfrm>
              <a:off x="1863350" y="3107250"/>
              <a:ext cx="95750" cy="130800"/>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4;p73"/>
            <p:cNvSpPr/>
            <p:nvPr/>
          </p:nvSpPr>
          <p:spPr>
            <a:xfrm>
              <a:off x="1287950" y="4461525"/>
              <a:ext cx="82150" cy="120875"/>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5;p73"/>
            <p:cNvSpPr/>
            <p:nvPr/>
          </p:nvSpPr>
          <p:spPr>
            <a:xfrm>
              <a:off x="980900" y="3303925"/>
              <a:ext cx="86350" cy="98375"/>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6;p73"/>
            <p:cNvSpPr/>
            <p:nvPr/>
          </p:nvSpPr>
          <p:spPr>
            <a:xfrm>
              <a:off x="1487775" y="3556075"/>
              <a:ext cx="62275" cy="22500"/>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7;p73"/>
            <p:cNvSpPr/>
            <p:nvPr/>
          </p:nvSpPr>
          <p:spPr>
            <a:xfrm>
              <a:off x="2317400" y="2928875"/>
              <a:ext cx="51300" cy="60700"/>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8;p73"/>
            <p:cNvSpPr/>
            <p:nvPr/>
          </p:nvSpPr>
          <p:spPr>
            <a:xfrm>
              <a:off x="1164000" y="3271500"/>
              <a:ext cx="190425" cy="187825"/>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49;p73"/>
            <p:cNvSpPr/>
            <p:nvPr/>
          </p:nvSpPr>
          <p:spPr>
            <a:xfrm>
              <a:off x="1611225" y="3201400"/>
              <a:ext cx="187300" cy="174225"/>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1;p73"/>
            <p:cNvSpPr/>
            <p:nvPr/>
          </p:nvSpPr>
          <p:spPr>
            <a:xfrm>
              <a:off x="1320925" y="3317025"/>
              <a:ext cx="355725" cy="184675"/>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2;p73"/>
            <p:cNvSpPr/>
            <p:nvPr/>
          </p:nvSpPr>
          <p:spPr>
            <a:xfrm>
              <a:off x="1297375" y="3221800"/>
              <a:ext cx="37700" cy="3665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3;p73"/>
            <p:cNvSpPr/>
            <p:nvPr/>
          </p:nvSpPr>
          <p:spPr>
            <a:xfrm>
              <a:off x="1619075" y="3185725"/>
              <a:ext cx="31925" cy="42375"/>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4;p73"/>
            <p:cNvSpPr/>
            <p:nvPr/>
          </p:nvSpPr>
          <p:spPr>
            <a:xfrm>
              <a:off x="2293350" y="2916850"/>
              <a:ext cx="95750" cy="98375"/>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2155;p73"/>
          <p:cNvGrpSpPr/>
          <p:nvPr/>
        </p:nvGrpSpPr>
        <p:grpSpPr>
          <a:xfrm>
            <a:off x="4000496" y="4357700"/>
            <a:ext cx="956750" cy="553975"/>
            <a:chOff x="-1199475" y="2658325"/>
            <a:chExt cx="956750" cy="553975"/>
          </a:xfrm>
        </p:grpSpPr>
        <p:sp>
          <p:nvSpPr>
            <p:cNvPr id="72" name="Google Shape;2156;p7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7;p7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8;p7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59;p7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0;p7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1;p7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2;p7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3;p7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4;p7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6;p7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7;p7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2155;p73"/>
          <p:cNvGrpSpPr/>
          <p:nvPr/>
        </p:nvGrpSpPr>
        <p:grpSpPr>
          <a:xfrm>
            <a:off x="2786050" y="3929072"/>
            <a:ext cx="956750" cy="553975"/>
            <a:chOff x="-1199475" y="2658325"/>
            <a:chExt cx="956750" cy="553975"/>
          </a:xfrm>
        </p:grpSpPr>
        <p:sp>
          <p:nvSpPr>
            <p:cNvPr id="85" name="Google Shape;2156;p7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57;p7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8;p7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59;p7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60;p7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61;p7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62;p7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3;p7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64;p7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66;p7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67;p7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266</Words>
  <PresentationFormat>On-screen Show (16:9)</PresentationFormat>
  <Paragraphs>52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Patrick Hand SC</vt:lpstr>
      <vt:lpstr>Times New Roman</vt:lpstr>
      <vt:lpstr>Patrick Hand</vt:lpstr>
      <vt:lpstr>English Language Grammar Rules by Slidesgo</vt:lpstr>
      <vt:lpstr>Permasalahan Moral di Indonesia</vt:lpstr>
      <vt:lpstr>Game Online</vt:lpstr>
      <vt:lpstr>Game Online</vt:lpstr>
      <vt:lpstr>Faktor Permasalahan dan Solusinya</vt:lpstr>
      <vt:lpstr>Korupsi</vt:lpstr>
      <vt:lpstr>Korupsi</vt:lpstr>
      <vt:lpstr>Slide 7</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cp:lastModifiedBy>user</cp:lastModifiedBy>
  <cp:revision>11</cp:revision>
  <dcterms:modified xsi:type="dcterms:W3CDTF">2021-09-20T05:23:18Z</dcterms:modified>
</cp:coreProperties>
</file>