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28"/>
  </p:notesMasterIdLst>
  <p:sldIdLst>
    <p:sldId id="256" r:id="rId2"/>
    <p:sldId id="305" r:id="rId3"/>
    <p:sldId id="257" r:id="rId4"/>
    <p:sldId id="258" r:id="rId5"/>
    <p:sldId id="259" r:id="rId6"/>
    <p:sldId id="260" r:id="rId7"/>
    <p:sldId id="306" r:id="rId8"/>
    <p:sldId id="307" r:id="rId9"/>
    <p:sldId id="261" r:id="rId10"/>
    <p:sldId id="262" r:id="rId11"/>
    <p:sldId id="308" r:id="rId12"/>
    <p:sldId id="309" r:id="rId13"/>
    <p:sldId id="310" r:id="rId14"/>
    <p:sldId id="311" r:id="rId15"/>
    <p:sldId id="312" r:id="rId16"/>
    <p:sldId id="313" r:id="rId17"/>
    <p:sldId id="314" r:id="rId18"/>
    <p:sldId id="263" r:id="rId19"/>
    <p:sldId id="264" r:id="rId20"/>
    <p:sldId id="265" r:id="rId21"/>
    <p:sldId id="315" r:id="rId22"/>
    <p:sldId id="266" r:id="rId23"/>
    <p:sldId id="268" r:id="rId24"/>
    <p:sldId id="269" r:id="rId25"/>
    <p:sldId id="271" r:id="rId26"/>
    <p:sldId id="286"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4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228E39E-F6E3-4A38-AD01-4123C0C8C08C}">
  <a:tblStyle styleId="{F228E39E-F6E3-4A38-AD01-4123C0C8C08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3" d="100"/>
          <a:sy n="93" d="100"/>
        </p:scale>
        <p:origin x="-726" y="-72"/>
      </p:cViewPr>
      <p:guideLst>
        <p:guide orient="horz" pos="5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25547555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982fdd2aa0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982fdd2aa0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98f63dd44f_0_10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98f63dd44f_0_10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982fdd2aa0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982fdd2aa0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98f63dd44f_0_10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98f63dd44f_0_10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982fdd2aa0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982fdd2aa0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982fdd2aa0_0_3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982fdd2aa0_0_3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3"/>
        <p:cNvGrpSpPr/>
        <p:nvPr/>
      </p:nvGrpSpPr>
      <p:grpSpPr>
        <a:xfrm>
          <a:off x="0" y="0"/>
          <a:ext cx="0" cy="0"/>
          <a:chOff x="0" y="0"/>
          <a:chExt cx="0" cy="0"/>
        </a:xfrm>
      </p:grpSpPr>
      <p:sp>
        <p:nvSpPr>
          <p:cNvPr id="1034" name="Google Shape;1034;g990e07aeec_0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5" name="Google Shape;1035;g990e07aeec_0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99f615fc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99f615fc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g534e1b0de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5" name="Google Shape;705;g534e1b0de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1"/>
        <p:cNvGrpSpPr/>
        <p:nvPr/>
      </p:nvGrpSpPr>
      <p:grpSpPr>
        <a:xfrm>
          <a:off x="0" y="0"/>
          <a:ext cx="0" cy="0"/>
          <a:chOff x="0" y="0"/>
          <a:chExt cx="0" cy="0"/>
        </a:xfrm>
      </p:grpSpPr>
      <p:sp>
        <p:nvSpPr>
          <p:cNvPr id="832" name="Google Shape;832;g982fdd2aa0_0_1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3" name="Google Shape;833;g982fdd2aa0_0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3"/>
        <p:cNvGrpSpPr/>
        <p:nvPr/>
      </p:nvGrpSpPr>
      <p:grpSpPr>
        <a:xfrm>
          <a:off x="0" y="0"/>
          <a:ext cx="0" cy="0"/>
          <a:chOff x="0" y="0"/>
          <a:chExt cx="0" cy="0"/>
        </a:xfrm>
      </p:grpSpPr>
      <p:sp>
        <p:nvSpPr>
          <p:cNvPr id="1034" name="Google Shape;1034;g990e07aeec_0_3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5" name="Google Shape;1035;g990e07aeec_0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4"/>
        <p:cNvGrpSpPr/>
        <p:nvPr/>
      </p:nvGrpSpPr>
      <p:grpSpPr>
        <a:xfrm>
          <a:off x="0" y="0"/>
          <a:ext cx="0" cy="0"/>
          <a:chOff x="0" y="0"/>
          <a:chExt cx="0" cy="0"/>
        </a:xfrm>
      </p:grpSpPr>
      <p:sp>
        <p:nvSpPr>
          <p:cNvPr id="925" name="Google Shape;925;g982fdd2aa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6" name="Google Shape;926;g982fdd2a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4"/>
        <p:cNvGrpSpPr/>
        <p:nvPr/>
      </p:nvGrpSpPr>
      <p:grpSpPr>
        <a:xfrm>
          <a:off x="0" y="0"/>
          <a:ext cx="0" cy="0"/>
          <a:chOff x="0" y="0"/>
          <a:chExt cx="0" cy="0"/>
        </a:xfrm>
      </p:grpSpPr>
      <p:sp>
        <p:nvSpPr>
          <p:cNvPr id="925" name="Google Shape;925;g982fdd2aa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6" name="Google Shape;926;g982fdd2a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4"/>
        <p:cNvGrpSpPr/>
        <p:nvPr/>
      </p:nvGrpSpPr>
      <p:grpSpPr>
        <a:xfrm>
          <a:off x="0" y="0"/>
          <a:ext cx="0" cy="0"/>
          <a:chOff x="0" y="0"/>
          <a:chExt cx="0" cy="0"/>
        </a:xfrm>
      </p:grpSpPr>
      <p:sp>
        <p:nvSpPr>
          <p:cNvPr id="975" name="Google Shape;975;g98f63dd44f_0_9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6" name="Google Shape;976;g98f63dd44f_0_9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2"/>
        <p:cNvGrpSpPr/>
        <p:nvPr/>
      </p:nvGrpSpPr>
      <p:grpSpPr>
        <a:xfrm>
          <a:off x="0" y="0"/>
          <a:ext cx="0" cy="0"/>
          <a:chOff x="0" y="0"/>
          <a:chExt cx="0" cy="0"/>
        </a:xfrm>
      </p:grpSpPr>
      <p:sp>
        <p:nvSpPr>
          <p:cNvPr id="1093" name="Google Shape;1093;g990e07aeec_0_5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4" name="Google Shape;1094;g990e07aeec_0_5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4"/>
        <p:cNvGrpSpPr/>
        <p:nvPr/>
      </p:nvGrpSpPr>
      <p:grpSpPr>
        <a:xfrm>
          <a:off x="0" y="0"/>
          <a:ext cx="0" cy="0"/>
          <a:chOff x="0" y="0"/>
          <a:chExt cx="0" cy="0"/>
        </a:xfrm>
      </p:grpSpPr>
      <p:sp>
        <p:nvSpPr>
          <p:cNvPr id="1135" name="Google Shape;1135;g990e07aeec_0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6" name="Google Shape;1136;g990e07aeec_0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3"/>
        <p:cNvGrpSpPr/>
        <p:nvPr/>
      </p:nvGrpSpPr>
      <p:grpSpPr>
        <a:xfrm>
          <a:off x="0" y="0"/>
          <a:ext cx="0" cy="0"/>
          <a:chOff x="0" y="0"/>
          <a:chExt cx="0" cy="0"/>
        </a:xfrm>
      </p:grpSpPr>
      <p:sp>
        <p:nvSpPr>
          <p:cNvPr id="1284" name="Google Shape;1284;g982fdd2aa0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5" name="Google Shape;1285;g982fdd2aa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9"/>
        <p:cNvGrpSpPr/>
        <p:nvPr/>
      </p:nvGrpSpPr>
      <p:grpSpPr>
        <a:xfrm>
          <a:off x="0" y="0"/>
          <a:ext cx="0" cy="0"/>
          <a:chOff x="0" y="0"/>
          <a:chExt cx="0" cy="0"/>
        </a:xfrm>
      </p:grpSpPr>
      <p:sp>
        <p:nvSpPr>
          <p:cNvPr id="2390" name="Google Shape;2390;g98f63dd44f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1" name="Google Shape;2391;g98f63dd44f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99f615fc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99f615fc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990e07aeec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990e07aeec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g98f63dd44f_0_10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5" name="Google Shape;405;g98f63dd44f_0_10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g98f63dd44f_0_4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0" name="Google Shape;440;g98f63dd44f_0_4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g98f63dd44f_0_10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5" name="Google Shape;405;g98f63dd44f_0_10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g98f63dd44f_0_4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0" name="Google Shape;440;g98f63dd44f_0_4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98f63dd44f_0_10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98f63dd44f_0_10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796495" y="-1807790"/>
            <a:ext cx="10481321" cy="9800984"/>
            <a:chOff x="-796495" y="-1807790"/>
            <a:chExt cx="10481321" cy="9800984"/>
          </a:xfrm>
        </p:grpSpPr>
        <p:sp>
          <p:nvSpPr>
            <p:cNvPr id="10" name="Google Shape;10;p2"/>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a:off x="1914450" y="1446281"/>
            <a:ext cx="5429400" cy="2615641"/>
            <a:chOff x="1857300" y="1352550"/>
            <a:chExt cx="5429400" cy="2743200"/>
          </a:xfrm>
        </p:grpSpPr>
        <p:cxnSp>
          <p:nvCxnSpPr>
            <p:cNvPr id="16" name="Google Shape;16;p2"/>
            <p:cNvCxnSpPr/>
            <p:nvPr/>
          </p:nvCxnSpPr>
          <p:spPr>
            <a:xfrm>
              <a:off x="1857300" y="13525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7" name="Google Shape;17;p2"/>
            <p:cNvCxnSpPr/>
            <p:nvPr/>
          </p:nvCxnSpPr>
          <p:spPr>
            <a:xfrm>
              <a:off x="1857300" y="16573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8" name="Google Shape;18;p2"/>
            <p:cNvCxnSpPr/>
            <p:nvPr/>
          </p:nvCxnSpPr>
          <p:spPr>
            <a:xfrm>
              <a:off x="1857300" y="19621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19" name="Google Shape;19;p2"/>
            <p:cNvCxnSpPr/>
            <p:nvPr/>
          </p:nvCxnSpPr>
          <p:spPr>
            <a:xfrm>
              <a:off x="1857300" y="22669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0" name="Google Shape;20;p2"/>
            <p:cNvCxnSpPr/>
            <p:nvPr/>
          </p:nvCxnSpPr>
          <p:spPr>
            <a:xfrm>
              <a:off x="1857300" y="25717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1" name="Google Shape;21;p2"/>
            <p:cNvCxnSpPr/>
            <p:nvPr/>
          </p:nvCxnSpPr>
          <p:spPr>
            <a:xfrm>
              <a:off x="1857300" y="28765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2" name="Google Shape;22;p2"/>
            <p:cNvCxnSpPr/>
            <p:nvPr/>
          </p:nvCxnSpPr>
          <p:spPr>
            <a:xfrm>
              <a:off x="1857300" y="31813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3" name="Google Shape;23;p2"/>
            <p:cNvCxnSpPr/>
            <p:nvPr/>
          </p:nvCxnSpPr>
          <p:spPr>
            <a:xfrm>
              <a:off x="1857300" y="34861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4" name="Google Shape;24;p2"/>
            <p:cNvCxnSpPr/>
            <p:nvPr/>
          </p:nvCxnSpPr>
          <p:spPr>
            <a:xfrm>
              <a:off x="1857300" y="3790950"/>
              <a:ext cx="5429400" cy="0"/>
            </a:xfrm>
            <a:prstGeom prst="straightConnector1">
              <a:avLst/>
            </a:prstGeom>
            <a:noFill/>
            <a:ln w="9525" cap="flat" cmpd="sng">
              <a:solidFill>
                <a:srgbClr val="999999"/>
              </a:solidFill>
              <a:prstDash val="solid"/>
              <a:round/>
              <a:headEnd type="none" w="med" len="med"/>
              <a:tailEnd type="none" w="med" len="med"/>
            </a:ln>
          </p:spPr>
        </p:cxnSp>
        <p:cxnSp>
          <p:nvCxnSpPr>
            <p:cNvPr id="25" name="Google Shape;25;p2"/>
            <p:cNvCxnSpPr/>
            <p:nvPr/>
          </p:nvCxnSpPr>
          <p:spPr>
            <a:xfrm>
              <a:off x="1857300" y="4095750"/>
              <a:ext cx="5429400" cy="0"/>
            </a:xfrm>
            <a:prstGeom prst="straightConnector1">
              <a:avLst/>
            </a:prstGeom>
            <a:noFill/>
            <a:ln w="9525" cap="flat" cmpd="sng">
              <a:solidFill>
                <a:srgbClr val="999999"/>
              </a:solidFill>
              <a:prstDash val="solid"/>
              <a:round/>
              <a:headEnd type="none" w="med" len="med"/>
              <a:tailEnd type="none" w="med" len="med"/>
            </a:ln>
          </p:spPr>
        </p:cxnSp>
      </p:grpSp>
      <p:sp>
        <p:nvSpPr>
          <p:cNvPr id="26" name="Google Shape;26;p2"/>
          <p:cNvSpPr/>
          <p:nvPr/>
        </p:nvSpPr>
        <p:spPr>
          <a:xfrm>
            <a:off x="1371600" y="916025"/>
            <a:ext cx="6534000" cy="35226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 name="Google Shape;27;p2"/>
          <p:cNvGrpSpPr/>
          <p:nvPr/>
        </p:nvGrpSpPr>
        <p:grpSpPr>
          <a:xfrm>
            <a:off x="1923900" y="1458125"/>
            <a:ext cx="5429400" cy="2438400"/>
            <a:chOff x="1857300" y="1657350"/>
            <a:chExt cx="5429400" cy="2438400"/>
          </a:xfrm>
        </p:grpSpPr>
        <p:cxnSp>
          <p:nvCxnSpPr>
            <p:cNvPr id="28" name="Google Shape;28;p2"/>
            <p:cNvCxnSpPr/>
            <p:nvPr/>
          </p:nvCxnSpPr>
          <p:spPr>
            <a:xfrm>
              <a:off x="1857300" y="1657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29" name="Google Shape;29;p2"/>
            <p:cNvCxnSpPr/>
            <p:nvPr/>
          </p:nvCxnSpPr>
          <p:spPr>
            <a:xfrm>
              <a:off x="1857300" y="1962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0" name="Google Shape;30;p2"/>
            <p:cNvCxnSpPr/>
            <p:nvPr/>
          </p:nvCxnSpPr>
          <p:spPr>
            <a:xfrm>
              <a:off x="1857300" y="2266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1" name="Google Shape;31;p2"/>
            <p:cNvCxnSpPr/>
            <p:nvPr/>
          </p:nvCxnSpPr>
          <p:spPr>
            <a:xfrm>
              <a:off x="1857300" y="25717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2" name="Google Shape;32;p2"/>
            <p:cNvCxnSpPr/>
            <p:nvPr/>
          </p:nvCxnSpPr>
          <p:spPr>
            <a:xfrm>
              <a:off x="1857300" y="28765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3" name="Google Shape;33;p2"/>
            <p:cNvCxnSpPr/>
            <p:nvPr/>
          </p:nvCxnSpPr>
          <p:spPr>
            <a:xfrm>
              <a:off x="1857300" y="3181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4" name="Google Shape;34;p2"/>
            <p:cNvCxnSpPr/>
            <p:nvPr/>
          </p:nvCxnSpPr>
          <p:spPr>
            <a:xfrm>
              <a:off x="1857300" y="3486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5" name="Google Shape;35;p2"/>
            <p:cNvCxnSpPr/>
            <p:nvPr/>
          </p:nvCxnSpPr>
          <p:spPr>
            <a:xfrm>
              <a:off x="1857300" y="3790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36" name="Google Shape;36;p2"/>
            <p:cNvCxnSpPr/>
            <p:nvPr/>
          </p:nvCxnSpPr>
          <p:spPr>
            <a:xfrm>
              <a:off x="1857300" y="4095750"/>
              <a:ext cx="5429400" cy="0"/>
            </a:xfrm>
            <a:prstGeom prst="straightConnector1">
              <a:avLst/>
            </a:prstGeom>
            <a:noFill/>
            <a:ln w="9525" cap="flat" cmpd="sng">
              <a:solidFill>
                <a:srgbClr val="CCCCCC"/>
              </a:solidFill>
              <a:prstDash val="solid"/>
              <a:round/>
              <a:headEnd type="none" w="med" len="med"/>
              <a:tailEnd type="none" w="med" len="med"/>
            </a:ln>
          </p:spPr>
        </p:cxnSp>
      </p:grpSp>
      <p:sp>
        <p:nvSpPr>
          <p:cNvPr id="37" name="Google Shape;37;p2"/>
          <p:cNvSpPr txBox="1">
            <a:spLocks noGrp="1"/>
          </p:cNvSpPr>
          <p:nvPr>
            <p:ph type="ctrTitle"/>
          </p:nvPr>
        </p:nvSpPr>
        <p:spPr>
          <a:xfrm>
            <a:off x="311700" y="1847850"/>
            <a:ext cx="8520600" cy="1044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a:solidFill>
                  <a:schemeClr val="accent1"/>
                </a:solidFill>
                <a:latin typeface="Handlee"/>
                <a:ea typeface="Handlee"/>
                <a:cs typeface="Handlee"/>
                <a:sym typeface="Handlee"/>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2"/>
          <p:cNvSpPr txBox="1">
            <a:spLocks noGrp="1"/>
          </p:cNvSpPr>
          <p:nvPr>
            <p:ph type="subTitle" idx="1"/>
          </p:nvPr>
        </p:nvSpPr>
        <p:spPr>
          <a:xfrm>
            <a:off x="311700" y="292937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latin typeface="Baloo 2"/>
                <a:ea typeface="Baloo 2"/>
                <a:cs typeface="Baloo 2"/>
                <a:sym typeface="Baloo 2"/>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CUSTOM_3">
    <p:spTree>
      <p:nvGrpSpPr>
        <p:cNvPr id="1" name="Shape 141"/>
        <p:cNvGrpSpPr/>
        <p:nvPr/>
      </p:nvGrpSpPr>
      <p:grpSpPr>
        <a:xfrm>
          <a:off x="0" y="0"/>
          <a:ext cx="0" cy="0"/>
          <a:chOff x="0" y="0"/>
          <a:chExt cx="0" cy="0"/>
        </a:xfrm>
      </p:grpSpPr>
      <p:sp>
        <p:nvSpPr>
          <p:cNvPr id="142" name="Google Shape;142;p15"/>
          <p:cNvSpPr/>
          <p:nvPr/>
        </p:nvSpPr>
        <p:spPr>
          <a:xfrm rot="10800000" flipH="1">
            <a:off x="3147118" y="4327957"/>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5"/>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144" name="Google Shape;144;p15"/>
          <p:cNvSpPr/>
          <p:nvPr/>
        </p:nvSpPr>
        <p:spPr>
          <a:xfrm rot="10800000" flipH="1">
            <a:off x="41705" y="3267192"/>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5"/>
          <p:cNvSpPr/>
          <p:nvPr/>
        </p:nvSpPr>
        <p:spPr>
          <a:xfrm rot="10800000" flipH="1">
            <a:off x="6214164" y="-1823707"/>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2">
  <p:cSld name="CUSTOM_4">
    <p:spTree>
      <p:nvGrpSpPr>
        <p:cNvPr id="1" name="Shape 146"/>
        <p:cNvGrpSpPr/>
        <p:nvPr/>
      </p:nvGrpSpPr>
      <p:grpSpPr>
        <a:xfrm>
          <a:off x="0" y="0"/>
          <a:ext cx="0" cy="0"/>
          <a:chOff x="0" y="0"/>
          <a:chExt cx="0" cy="0"/>
        </a:xfrm>
      </p:grpSpPr>
      <p:sp>
        <p:nvSpPr>
          <p:cNvPr id="147" name="Google Shape;147;p16"/>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grpSp>
        <p:nvGrpSpPr>
          <p:cNvPr id="148" name="Google Shape;148;p16"/>
          <p:cNvGrpSpPr/>
          <p:nvPr/>
        </p:nvGrpSpPr>
        <p:grpSpPr>
          <a:xfrm flipH="1">
            <a:off x="4104238" y="614206"/>
            <a:ext cx="5580588" cy="7302788"/>
            <a:chOff x="-796495" y="614206"/>
            <a:chExt cx="5580588" cy="7302788"/>
          </a:xfrm>
        </p:grpSpPr>
        <p:sp>
          <p:nvSpPr>
            <p:cNvPr id="149" name="Google Shape;149;p16"/>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6"/>
            <p:cNvSpPr/>
            <p:nvPr/>
          </p:nvSpPr>
          <p:spPr>
            <a:xfrm>
              <a:off x="1165914" y="33635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16"/>
          <p:cNvSpPr/>
          <p:nvPr/>
        </p:nvSpPr>
        <p:spPr>
          <a:xfrm rot="10800000" flipH="1">
            <a:off x="-382952" y="-187331"/>
            <a:ext cx="2031454" cy="1635128"/>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4">
  <p:cSld name="CUSTOM_7">
    <p:spTree>
      <p:nvGrpSpPr>
        <p:cNvPr id="1" name="Shape 157"/>
        <p:cNvGrpSpPr/>
        <p:nvPr/>
      </p:nvGrpSpPr>
      <p:grpSpPr>
        <a:xfrm>
          <a:off x="0" y="0"/>
          <a:ext cx="0" cy="0"/>
          <a:chOff x="0" y="0"/>
          <a:chExt cx="0" cy="0"/>
        </a:xfrm>
      </p:grpSpPr>
      <p:sp>
        <p:nvSpPr>
          <p:cNvPr id="158" name="Google Shape;158;p18"/>
          <p:cNvSpPr/>
          <p:nvPr/>
        </p:nvSpPr>
        <p:spPr>
          <a:xfrm rot="10800000" flipH="1">
            <a:off x="80068" y="-186893"/>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8"/>
          <p:cNvSpPr/>
          <p:nvPr/>
        </p:nvSpPr>
        <p:spPr>
          <a:xfrm rot="10800000" flipH="1">
            <a:off x="41705" y="3267192"/>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8"/>
          <p:cNvSpPr/>
          <p:nvPr/>
        </p:nvSpPr>
        <p:spPr>
          <a:xfrm rot="10800000" flipH="1">
            <a:off x="6214164" y="-1823707"/>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8"/>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5">
  <p:cSld name="CUSTOM_8">
    <p:spTree>
      <p:nvGrpSpPr>
        <p:cNvPr id="1" name="Shape 162"/>
        <p:cNvGrpSpPr/>
        <p:nvPr/>
      </p:nvGrpSpPr>
      <p:grpSpPr>
        <a:xfrm>
          <a:off x="0" y="0"/>
          <a:ext cx="0" cy="0"/>
          <a:chOff x="0" y="0"/>
          <a:chExt cx="0" cy="0"/>
        </a:xfrm>
      </p:grpSpPr>
      <p:sp>
        <p:nvSpPr>
          <p:cNvPr id="163" name="Google Shape;163;p19"/>
          <p:cNvSpPr/>
          <p:nvPr/>
        </p:nvSpPr>
        <p:spPr>
          <a:xfrm rot="10800000">
            <a:off x="4985180" y="4261282"/>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9"/>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165" name="Google Shape;165;p19"/>
          <p:cNvSpPr/>
          <p:nvPr/>
        </p:nvSpPr>
        <p:spPr>
          <a:xfrm rot="10800000">
            <a:off x="7862207" y="3200517"/>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9"/>
          <p:cNvSpPr/>
          <p:nvPr/>
        </p:nvSpPr>
        <p:spPr>
          <a:xfrm rot="10800000">
            <a:off x="-1405836" y="-1652257"/>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hanks">
  <p:cSld name="CUSTOM">
    <p:spTree>
      <p:nvGrpSpPr>
        <p:cNvPr id="1" name="Shape 171"/>
        <p:cNvGrpSpPr/>
        <p:nvPr/>
      </p:nvGrpSpPr>
      <p:grpSpPr>
        <a:xfrm>
          <a:off x="0" y="0"/>
          <a:ext cx="0" cy="0"/>
          <a:chOff x="0" y="0"/>
          <a:chExt cx="0" cy="0"/>
        </a:xfrm>
      </p:grpSpPr>
      <p:sp>
        <p:nvSpPr>
          <p:cNvPr id="172" name="Google Shape;172;p21"/>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1"/>
          <p:cNvSpPr/>
          <p:nvPr/>
        </p:nvSpPr>
        <p:spPr>
          <a:xfrm rot="-1164508" flipH="1">
            <a:off x="6517783" y="3354713"/>
            <a:ext cx="3618183" cy="4553494"/>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1"/>
          <p:cNvSpPr/>
          <p:nvPr/>
        </p:nvSpPr>
        <p:spPr>
          <a:xfrm flipH="1">
            <a:off x="-2296798" y="-2278565"/>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 name="Google Shape;175;p21"/>
          <p:cNvGrpSpPr/>
          <p:nvPr/>
        </p:nvGrpSpPr>
        <p:grpSpPr>
          <a:xfrm>
            <a:off x="1371600" y="-57157"/>
            <a:ext cx="6534000" cy="4667445"/>
            <a:chOff x="1371600" y="916025"/>
            <a:chExt cx="6534000" cy="3522600"/>
          </a:xfrm>
        </p:grpSpPr>
        <p:sp>
          <p:nvSpPr>
            <p:cNvPr id="176" name="Google Shape;176;p21"/>
            <p:cNvSpPr txBox="1"/>
            <p:nvPr/>
          </p:nvSpPr>
          <p:spPr>
            <a:xfrm>
              <a:off x="2879400" y="3531475"/>
              <a:ext cx="3385200" cy="79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rgbClr val="666666"/>
                  </a:solidFill>
                  <a:latin typeface="Baloo 2"/>
                  <a:ea typeface="Baloo 2"/>
                  <a:cs typeface="Baloo 2"/>
                  <a:sym typeface="Baloo 2"/>
                </a:rPr>
                <a:t>CREDITS: This presentation template was created by </a:t>
              </a:r>
              <a:r>
                <a:rPr lang="en" sz="1200" b="1">
                  <a:solidFill>
                    <a:srgbClr val="666666"/>
                  </a:solidFill>
                  <a:uFill>
                    <a:noFill/>
                  </a:uFill>
                  <a:latin typeface="Baloo 2"/>
                  <a:ea typeface="Baloo 2"/>
                  <a:cs typeface="Baloo 2"/>
                  <a:sym typeface="Baloo 2"/>
                  <a:hlinkClick r:id="rId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Slidesgo</a:t>
              </a:r>
              <a:r>
                <a:rPr lang="en" sz="1200">
                  <a:solidFill>
                    <a:srgbClr val="666666"/>
                  </a:solidFill>
                  <a:latin typeface="Baloo 2"/>
                  <a:ea typeface="Baloo 2"/>
                  <a:cs typeface="Baloo 2"/>
                  <a:sym typeface="Baloo 2"/>
                </a:rPr>
                <a:t>, including icons by </a:t>
              </a:r>
              <a:r>
                <a:rPr lang="en" sz="1200" b="1">
                  <a:solidFill>
                    <a:srgbClr val="666666"/>
                  </a:solidFill>
                  <a:uFill>
                    <a:noFill/>
                  </a:uFill>
                  <a:latin typeface="Baloo 2"/>
                  <a:ea typeface="Baloo 2"/>
                  <a:cs typeface="Baloo 2"/>
                  <a:sym typeface="Baloo 2"/>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Flaticon</a:t>
              </a:r>
              <a:r>
                <a:rPr lang="en" sz="1200">
                  <a:solidFill>
                    <a:srgbClr val="666666"/>
                  </a:solidFill>
                  <a:latin typeface="Baloo 2"/>
                  <a:ea typeface="Baloo 2"/>
                  <a:cs typeface="Baloo 2"/>
                  <a:sym typeface="Baloo 2"/>
                </a:rPr>
                <a:t>, and infographics &amp; images by </a:t>
              </a:r>
              <a:r>
                <a:rPr lang="en" sz="1200" b="1">
                  <a:solidFill>
                    <a:srgbClr val="666666"/>
                  </a:solidFill>
                  <a:uFill>
                    <a:noFill/>
                  </a:uFill>
                  <a:latin typeface="Baloo 2"/>
                  <a:ea typeface="Baloo 2"/>
                  <a:cs typeface="Baloo 2"/>
                  <a:sym typeface="Baloo 2"/>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Freepik</a:t>
              </a:r>
              <a:r>
                <a:rPr lang="en" sz="1200">
                  <a:solidFill>
                    <a:srgbClr val="666666"/>
                  </a:solidFill>
                  <a:latin typeface="Baloo 2"/>
                  <a:ea typeface="Baloo 2"/>
                  <a:cs typeface="Baloo 2"/>
                  <a:sym typeface="Baloo 2"/>
                </a:rPr>
                <a:t>. </a:t>
              </a:r>
              <a:endParaRPr sz="1200">
                <a:solidFill>
                  <a:srgbClr val="666666"/>
                </a:solidFill>
                <a:latin typeface="Baloo 2"/>
                <a:ea typeface="Baloo 2"/>
                <a:cs typeface="Baloo 2"/>
                <a:sym typeface="Baloo 2"/>
              </a:endParaRPr>
            </a:p>
            <a:p>
              <a:pPr marL="0" lvl="0" indent="0" algn="ctr" rtl="0">
                <a:spcBef>
                  <a:spcPts val="300"/>
                </a:spcBef>
                <a:spcAft>
                  <a:spcPts val="0"/>
                </a:spcAft>
                <a:buNone/>
              </a:pPr>
              <a:endParaRPr sz="1200" b="1">
                <a:solidFill>
                  <a:srgbClr val="3F3C3B"/>
                </a:solidFill>
                <a:latin typeface="Catamaran"/>
                <a:ea typeface="Catamaran"/>
                <a:cs typeface="Catamaran"/>
                <a:sym typeface="Catamaran"/>
              </a:endParaRPr>
            </a:p>
          </p:txBody>
        </p:sp>
        <p:sp>
          <p:nvSpPr>
            <p:cNvPr id="177" name="Google Shape;177;p21"/>
            <p:cNvSpPr/>
            <p:nvPr/>
          </p:nvSpPr>
          <p:spPr>
            <a:xfrm>
              <a:off x="1371600" y="916025"/>
              <a:ext cx="6534000" cy="35226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21"/>
          <p:cNvGrpSpPr/>
          <p:nvPr/>
        </p:nvGrpSpPr>
        <p:grpSpPr>
          <a:xfrm>
            <a:off x="1923900" y="1762925"/>
            <a:ext cx="5429400" cy="2133600"/>
            <a:chOff x="1857300" y="1962150"/>
            <a:chExt cx="5429400" cy="2133600"/>
          </a:xfrm>
        </p:grpSpPr>
        <p:cxnSp>
          <p:nvCxnSpPr>
            <p:cNvPr id="179" name="Google Shape;179;p21"/>
            <p:cNvCxnSpPr/>
            <p:nvPr/>
          </p:nvCxnSpPr>
          <p:spPr>
            <a:xfrm>
              <a:off x="1857300" y="19621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0" name="Google Shape;180;p21"/>
            <p:cNvCxnSpPr/>
            <p:nvPr/>
          </p:nvCxnSpPr>
          <p:spPr>
            <a:xfrm>
              <a:off x="1857300" y="22669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1" name="Google Shape;181;p21"/>
            <p:cNvCxnSpPr/>
            <p:nvPr/>
          </p:nvCxnSpPr>
          <p:spPr>
            <a:xfrm>
              <a:off x="1857300" y="25717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2" name="Google Shape;182;p21"/>
            <p:cNvCxnSpPr/>
            <p:nvPr/>
          </p:nvCxnSpPr>
          <p:spPr>
            <a:xfrm>
              <a:off x="1857300" y="28765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3" name="Google Shape;183;p21"/>
            <p:cNvCxnSpPr/>
            <p:nvPr/>
          </p:nvCxnSpPr>
          <p:spPr>
            <a:xfrm>
              <a:off x="1857300" y="31813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4" name="Google Shape;184;p21"/>
            <p:cNvCxnSpPr/>
            <p:nvPr/>
          </p:nvCxnSpPr>
          <p:spPr>
            <a:xfrm>
              <a:off x="1857300" y="34861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5" name="Google Shape;185;p21"/>
            <p:cNvCxnSpPr/>
            <p:nvPr/>
          </p:nvCxnSpPr>
          <p:spPr>
            <a:xfrm>
              <a:off x="1857300" y="3790950"/>
              <a:ext cx="5429400" cy="0"/>
            </a:xfrm>
            <a:prstGeom prst="straightConnector1">
              <a:avLst/>
            </a:prstGeom>
            <a:noFill/>
            <a:ln w="9525" cap="flat" cmpd="sng">
              <a:solidFill>
                <a:schemeClr val="lt1"/>
              </a:solidFill>
              <a:prstDash val="solid"/>
              <a:round/>
              <a:headEnd type="none" w="med" len="med"/>
              <a:tailEnd type="none" w="med" len="med"/>
            </a:ln>
          </p:spPr>
        </p:cxnSp>
        <p:cxnSp>
          <p:nvCxnSpPr>
            <p:cNvPr id="186" name="Google Shape;186;p21"/>
            <p:cNvCxnSpPr/>
            <p:nvPr/>
          </p:nvCxnSpPr>
          <p:spPr>
            <a:xfrm>
              <a:off x="1857300" y="4095750"/>
              <a:ext cx="5429400" cy="0"/>
            </a:xfrm>
            <a:prstGeom prst="straightConnector1">
              <a:avLst/>
            </a:prstGeom>
            <a:noFill/>
            <a:ln w="9525" cap="flat" cmpd="sng">
              <a:solidFill>
                <a:schemeClr val="lt1"/>
              </a:solidFill>
              <a:prstDash val="solid"/>
              <a:round/>
              <a:headEnd type="none" w="med" len="med"/>
              <a:tailEnd type="none" w="med" len="med"/>
            </a:ln>
          </p:spPr>
        </p:cxnSp>
      </p:grpSp>
      <p:sp>
        <p:nvSpPr>
          <p:cNvPr id="187" name="Google Shape;187;p21"/>
          <p:cNvSpPr txBox="1">
            <a:spLocks noGrp="1"/>
          </p:cNvSpPr>
          <p:nvPr>
            <p:ph type="ctrTitle"/>
          </p:nvPr>
        </p:nvSpPr>
        <p:spPr>
          <a:xfrm>
            <a:off x="1847850" y="647700"/>
            <a:ext cx="5486400" cy="1044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solidFill>
                  <a:srgbClr val="EB7E7C"/>
                </a:solidFill>
                <a:latin typeface="Handlee"/>
                <a:ea typeface="Handlee"/>
                <a:cs typeface="Handlee"/>
                <a:sym typeface="Handlee"/>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88" name="Google Shape;188;p21"/>
          <p:cNvSpPr txBox="1">
            <a:spLocks noGrp="1"/>
          </p:cNvSpPr>
          <p:nvPr>
            <p:ph type="subTitle" idx="1"/>
          </p:nvPr>
        </p:nvSpPr>
        <p:spPr>
          <a:xfrm>
            <a:off x="2619450" y="1738750"/>
            <a:ext cx="3943200" cy="13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a:solidFill>
                  <a:srgbClr val="666666"/>
                </a:solidFill>
                <a:latin typeface="Baloo 2"/>
                <a:ea typeface="Baloo 2"/>
                <a:cs typeface="Baloo 2"/>
                <a:sym typeface="Baloo 2"/>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89" name="Google Shape;189;p21"/>
          <p:cNvGrpSpPr/>
          <p:nvPr/>
        </p:nvGrpSpPr>
        <p:grpSpPr>
          <a:xfrm>
            <a:off x="1923900" y="1458125"/>
            <a:ext cx="5429400" cy="1524000"/>
            <a:chOff x="1857300" y="1657350"/>
            <a:chExt cx="5429400" cy="1524000"/>
          </a:xfrm>
        </p:grpSpPr>
        <p:cxnSp>
          <p:nvCxnSpPr>
            <p:cNvPr id="190" name="Google Shape;190;p21"/>
            <p:cNvCxnSpPr/>
            <p:nvPr/>
          </p:nvCxnSpPr>
          <p:spPr>
            <a:xfrm>
              <a:off x="1857300" y="16573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1" name="Google Shape;191;p21"/>
            <p:cNvCxnSpPr/>
            <p:nvPr/>
          </p:nvCxnSpPr>
          <p:spPr>
            <a:xfrm>
              <a:off x="1857300" y="19621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2" name="Google Shape;192;p21"/>
            <p:cNvCxnSpPr/>
            <p:nvPr/>
          </p:nvCxnSpPr>
          <p:spPr>
            <a:xfrm>
              <a:off x="1857300" y="22669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3" name="Google Shape;193;p21"/>
            <p:cNvCxnSpPr/>
            <p:nvPr/>
          </p:nvCxnSpPr>
          <p:spPr>
            <a:xfrm>
              <a:off x="1857300" y="25717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4" name="Google Shape;194;p21"/>
            <p:cNvCxnSpPr/>
            <p:nvPr/>
          </p:nvCxnSpPr>
          <p:spPr>
            <a:xfrm>
              <a:off x="1857300" y="2876550"/>
              <a:ext cx="5429400" cy="0"/>
            </a:xfrm>
            <a:prstGeom prst="straightConnector1">
              <a:avLst/>
            </a:prstGeom>
            <a:noFill/>
            <a:ln w="9525" cap="flat" cmpd="sng">
              <a:solidFill>
                <a:srgbClr val="CCCCCC"/>
              </a:solidFill>
              <a:prstDash val="solid"/>
              <a:round/>
              <a:headEnd type="none" w="med" len="med"/>
              <a:tailEnd type="none" w="med" len="med"/>
            </a:ln>
          </p:spPr>
        </p:cxnSp>
        <p:cxnSp>
          <p:nvCxnSpPr>
            <p:cNvPr id="195" name="Google Shape;195;p21"/>
            <p:cNvCxnSpPr/>
            <p:nvPr/>
          </p:nvCxnSpPr>
          <p:spPr>
            <a:xfrm>
              <a:off x="1857300" y="3181350"/>
              <a:ext cx="5429400" cy="0"/>
            </a:xfrm>
            <a:prstGeom prst="straightConnector1">
              <a:avLst/>
            </a:prstGeom>
            <a:noFill/>
            <a:ln w="9525" cap="flat" cmpd="sng">
              <a:solidFill>
                <a:srgbClr val="CCCCCC"/>
              </a:solidFill>
              <a:prstDash val="solid"/>
              <a:round/>
              <a:headEnd type="none" w="med" len="med"/>
              <a:tailEnd type="none" w="med" len="med"/>
            </a:ln>
          </p:spPr>
        </p:cxnSp>
      </p:grpSp>
      <p:sp>
        <p:nvSpPr>
          <p:cNvPr id="196" name="Google Shape;196;p21"/>
          <p:cNvSpPr txBox="1"/>
          <p:nvPr/>
        </p:nvSpPr>
        <p:spPr>
          <a:xfrm>
            <a:off x="2028900" y="3226675"/>
            <a:ext cx="5124300" cy="79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rgbClr val="666666"/>
                </a:solidFill>
                <a:latin typeface="Baloo 2"/>
                <a:ea typeface="Baloo 2"/>
                <a:cs typeface="Baloo 2"/>
                <a:sym typeface="Baloo 2"/>
              </a:rPr>
              <a:t>CREDITS: This presentation template was created by </a:t>
            </a:r>
            <a:r>
              <a:rPr lang="en" sz="1200" b="1">
                <a:solidFill>
                  <a:srgbClr val="666666"/>
                </a:solidFill>
                <a:uFill>
                  <a:noFill/>
                </a:uFill>
                <a:latin typeface="Baloo 2"/>
                <a:ea typeface="Baloo 2"/>
                <a:cs typeface="Baloo 2"/>
                <a:sym typeface="Baloo 2"/>
                <a:hlinkClick r:id="rId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Slidesgo</a:t>
            </a:r>
            <a:r>
              <a:rPr lang="en" sz="1200">
                <a:solidFill>
                  <a:srgbClr val="666666"/>
                </a:solidFill>
                <a:latin typeface="Baloo 2"/>
                <a:ea typeface="Baloo 2"/>
                <a:cs typeface="Baloo 2"/>
                <a:sym typeface="Baloo 2"/>
              </a:rPr>
              <a:t>, including icons by </a:t>
            </a:r>
            <a:r>
              <a:rPr lang="en" sz="1200" b="1">
                <a:solidFill>
                  <a:srgbClr val="666666"/>
                </a:solidFill>
                <a:uFill>
                  <a:noFill/>
                </a:uFill>
                <a:latin typeface="Baloo 2"/>
                <a:ea typeface="Baloo 2"/>
                <a:cs typeface="Baloo 2"/>
                <a:sym typeface="Baloo 2"/>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Flaticon</a:t>
            </a:r>
            <a:r>
              <a:rPr lang="en" sz="1200">
                <a:solidFill>
                  <a:srgbClr val="666666"/>
                </a:solidFill>
                <a:latin typeface="Baloo 2"/>
                <a:ea typeface="Baloo 2"/>
                <a:cs typeface="Baloo 2"/>
                <a:sym typeface="Baloo 2"/>
              </a:rPr>
              <a:t>, and infographics &amp; images by </a:t>
            </a:r>
            <a:r>
              <a:rPr lang="en" sz="1200" b="1">
                <a:solidFill>
                  <a:srgbClr val="666666"/>
                </a:solidFill>
                <a:uFill>
                  <a:noFill/>
                </a:uFill>
                <a:latin typeface="Baloo 2"/>
                <a:ea typeface="Baloo 2"/>
                <a:cs typeface="Baloo 2"/>
                <a:sym typeface="Baloo 2"/>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Freepik</a:t>
            </a:r>
            <a:r>
              <a:rPr lang="en" sz="1200">
                <a:solidFill>
                  <a:srgbClr val="666666"/>
                </a:solidFill>
                <a:latin typeface="Baloo 2"/>
                <a:ea typeface="Baloo 2"/>
                <a:cs typeface="Baloo 2"/>
                <a:sym typeface="Baloo 2"/>
              </a:rPr>
              <a:t>. </a:t>
            </a:r>
            <a:endParaRPr sz="1200">
              <a:solidFill>
                <a:srgbClr val="666666"/>
              </a:solidFill>
              <a:latin typeface="Baloo 2"/>
              <a:ea typeface="Baloo 2"/>
              <a:cs typeface="Baloo 2"/>
              <a:sym typeface="Baloo 2"/>
            </a:endParaRPr>
          </a:p>
          <a:p>
            <a:pPr marL="0" lvl="0" indent="0" algn="ctr" rtl="0">
              <a:spcBef>
                <a:spcPts val="300"/>
              </a:spcBef>
              <a:spcAft>
                <a:spcPts val="0"/>
              </a:spcAft>
              <a:buNone/>
            </a:pPr>
            <a:endParaRPr sz="1200" b="1">
              <a:solidFill>
                <a:srgbClr val="666666"/>
              </a:solidFill>
              <a:latin typeface="Baloo 2"/>
              <a:ea typeface="Baloo 2"/>
              <a:cs typeface="Baloo 2"/>
              <a:sym typeface="Baloo 2"/>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10">
    <p:spTree>
      <p:nvGrpSpPr>
        <p:cNvPr id="1" name="Shape 197"/>
        <p:cNvGrpSpPr/>
        <p:nvPr/>
      </p:nvGrpSpPr>
      <p:grpSpPr>
        <a:xfrm>
          <a:off x="0" y="0"/>
          <a:ext cx="0" cy="0"/>
          <a:chOff x="0" y="0"/>
          <a:chExt cx="0" cy="0"/>
        </a:xfrm>
      </p:grpSpPr>
      <p:sp>
        <p:nvSpPr>
          <p:cNvPr id="198" name="Google Shape;198;p22"/>
          <p:cNvSpPr/>
          <p:nvPr/>
        </p:nvSpPr>
        <p:spPr>
          <a:xfrm rot="10800000" flipH="1">
            <a:off x="-796495"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2"/>
          <p:cNvSpPr/>
          <p:nvPr/>
        </p:nvSpPr>
        <p:spPr>
          <a:xfrm rot="10800000" flipH="1">
            <a:off x="2689914"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2"/>
          <p:cNvSpPr/>
          <p:nvPr/>
        </p:nvSpPr>
        <p:spPr>
          <a:xfrm rot="10800000" flipH="1">
            <a:off x="2689918" y="4000975"/>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2"/>
          <p:cNvSpPr/>
          <p:nvPr/>
        </p:nvSpPr>
        <p:spPr>
          <a:xfrm rot="10800000" flipH="1">
            <a:off x="5128387" y="1822059"/>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2">
  <p:cSld name="CUSTOM_11">
    <p:spTree>
      <p:nvGrpSpPr>
        <p:cNvPr id="1" name="Shape 202"/>
        <p:cNvGrpSpPr/>
        <p:nvPr/>
      </p:nvGrpSpPr>
      <p:grpSpPr>
        <a:xfrm>
          <a:off x="0" y="0"/>
          <a:ext cx="0" cy="0"/>
          <a:chOff x="0" y="0"/>
          <a:chExt cx="0" cy="0"/>
        </a:xfrm>
      </p:grpSpPr>
      <p:sp>
        <p:nvSpPr>
          <p:cNvPr id="203" name="Google Shape;203;p23"/>
          <p:cNvSpPr/>
          <p:nvPr/>
        </p:nvSpPr>
        <p:spPr>
          <a:xfrm rot="10800000">
            <a:off x="8026909"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3"/>
          <p:cNvSpPr/>
          <p:nvPr/>
        </p:nvSpPr>
        <p:spPr>
          <a:xfrm rot="10800000">
            <a:off x="2580238"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3"/>
          <p:cNvSpPr/>
          <p:nvPr/>
        </p:nvSpPr>
        <p:spPr>
          <a:xfrm rot="10800000">
            <a:off x="4768883" y="4000975"/>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3">
  <p:cSld name="CUSTOM_12">
    <p:spTree>
      <p:nvGrpSpPr>
        <p:cNvPr id="1" name="Shape 206"/>
        <p:cNvGrpSpPr/>
        <p:nvPr/>
      </p:nvGrpSpPr>
      <p:grpSpPr>
        <a:xfrm>
          <a:off x="0" y="0"/>
          <a:ext cx="0" cy="0"/>
          <a:chOff x="0" y="0"/>
          <a:chExt cx="0" cy="0"/>
        </a:xfrm>
      </p:grpSpPr>
      <p:sp>
        <p:nvSpPr>
          <p:cNvPr id="207" name="Google Shape;207;p24"/>
          <p:cNvSpPr/>
          <p:nvPr/>
        </p:nvSpPr>
        <p:spPr>
          <a:xfrm rot="10800000">
            <a:off x="8026909" y="2940209"/>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4"/>
          <p:cNvSpPr/>
          <p:nvPr/>
        </p:nvSpPr>
        <p:spPr>
          <a:xfrm rot="10800000">
            <a:off x="2580238" y="-276981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4"/>
          <p:cNvSpPr/>
          <p:nvPr/>
        </p:nvSpPr>
        <p:spPr>
          <a:xfrm rot="10800000">
            <a:off x="-1006045" y="1669659"/>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4">
  <p:cSld name="CUSTOM_13">
    <p:spTree>
      <p:nvGrpSpPr>
        <p:cNvPr id="1" name="Shape 210"/>
        <p:cNvGrpSpPr/>
        <p:nvPr/>
      </p:nvGrpSpPr>
      <p:grpSpPr>
        <a:xfrm>
          <a:off x="0" y="0"/>
          <a:ext cx="0" cy="0"/>
          <a:chOff x="0" y="0"/>
          <a:chExt cx="0" cy="0"/>
        </a:xfrm>
      </p:grpSpPr>
      <p:sp>
        <p:nvSpPr>
          <p:cNvPr id="211" name="Google Shape;211;p25"/>
          <p:cNvSpPr/>
          <p:nvPr/>
        </p:nvSpPr>
        <p:spPr>
          <a:xfrm rot="10800000" flipH="1">
            <a:off x="-727042" y="2778284"/>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5"/>
          <p:cNvSpPr/>
          <p:nvPr/>
        </p:nvSpPr>
        <p:spPr>
          <a:xfrm rot="10800000" flipH="1">
            <a:off x="1921170" y="-351950"/>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5"/>
          <p:cNvSpPr/>
          <p:nvPr/>
        </p:nvSpPr>
        <p:spPr>
          <a:xfrm rot="1398376">
            <a:off x="4242552" y="2849135"/>
            <a:ext cx="3618141" cy="4553442"/>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3"/>
          <p:cNvSpPr/>
          <p:nvPr/>
        </p:nvSpPr>
        <p:spPr>
          <a:xfrm flipH="1">
            <a:off x="8026909"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flipH="1">
            <a:off x="2580238"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flipH="1">
            <a:off x="4768883"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4"/>
        <p:cNvGrpSpPr/>
        <p:nvPr/>
      </p:nvGrpSpPr>
      <p:grpSpPr>
        <a:xfrm>
          <a:off x="0" y="0"/>
          <a:ext cx="0" cy="0"/>
          <a:chOff x="0" y="0"/>
          <a:chExt cx="0" cy="0"/>
        </a:xfrm>
      </p:grpSpPr>
      <p:sp>
        <p:nvSpPr>
          <p:cNvPr id="45" name="Google Shape;45;p4"/>
          <p:cNvSpPr/>
          <p:nvPr/>
        </p:nvSpPr>
        <p:spPr>
          <a:xfrm flipH="1">
            <a:off x="8026909"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4"/>
          <p:cNvSpPr/>
          <p:nvPr/>
        </p:nvSpPr>
        <p:spPr>
          <a:xfrm flipH="1">
            <a:off x="2580238"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rot="761566" flipH="1">
            <a:off x="-1996562" y="-1803588"/>
            <a:ext cx="4556332" cy="5208988"/>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a:off x="552450" y="0"/>
            <a:ext cx="8058000" cy="4705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txBox="1">
            <a:spLocks noGrp="1"/>
          </p:cNvSpPr>
          <p:nvPr>
            <p:ph type="body" idx="1"/>
          </p:nvPr>
        </p:nvSpPr>
        <p:spPr>
          <a:xfrm>
            <a:off x="713225" y="1177085"/>
            <a:ext cx="7708200" cy="3416400"/>
          </a:xfrm>
          <a:prstGeom prst="rect">
            <a:avLst/>
          </a:prstGeom>
        </p:spPr>
        <p:txBody>
          <a:bodyPr spcFirstLastPara="1" wrap="square" lIns="91425" tIns="91425" rIns="91425" bIns="91425" anchor="t" anchorCtr="0">
            <a:noAutofit/>
          </a:bodyPr>
          <a:lstStyle>
            <a:lvl1pPr marL="457200" lvl="0" indent="-342900">
              <a:lnSpc>
                <a:spcPct val="100000"/>
              </a:lnSpc>
              <a:spcBef>
                <a:spcPts val="0"/>
              </a:spcBef>
              <a:spcAft>
                <a:spcPts val="0"/>
              </a:spcAft>
              <a:buSzPts val="1800"/>
              <a:buAutoNum type="arabicPeriod"/>
              <a:defRPr sz="1200"/>
            </a:lvl1pPr>
            <a:lvl2pPr marL="914400" lvl="1" indent="-317500">
              <a:lnSpc>
                <a:spcPct val="100000"/>
              </a:lnSpc>
              <a:spcBef>
                <a:spcPts val="1600"/>
              </a:spcBef>
              <a:spcAft>
                <a:spcPts val="0"/>
              </a:spcAft>
              <a:buClr>
                <a:schemeClr val="accent1"/>
              </a:buClr>
              <a:buSzPts val="1400"/>
              <a:buChar char="■"/>
              <a:defRPr sz="1200"/>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50" name="Google Shape;50;p4"/>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1"/>
        <p:cNvGrpSpPr/>
        <p:nvPr/>
      </p:nvGrpSpPr>
      <p:grpSpPr>
        <a:xfrm>
          <a:off x="0" y="0"/>
          <a:ext cx="0" cy="0"/>
          <a:chOff x="0" y="0"/>
          <a:chExt cx="0" cy="0"/>
        </a:xfrm>
      </p:grpSpPr>
      <p:grpSp>
        <p:nvGrpSpPr>
          <p:cNvPr id="52" name="Google Shape;52;p5"/>
          <p:cNvGrpSpPr/>
          <p:nvPr/>
        </p:nvGrpSpPr>
        <p:grpSpPr>
          <a:xfrm>
            <a:off x="1247775" y="1281150"/>
            <a:ext cx="2944200" cy="5143500"/>
            <a:chOff x="1247775" y="1281150"/>
            <a:chExt cx="2944200" cy="5143500"/>
          </a:xfrm>
        </p:grpSpPr>
        <p:sp>
          <p:nvSpPr>
            <p:cNvPr id="53" name="Google Shape;53;p5"/>
            <p:cNvSpPr/>
            <p:nvPr/>
          </p:nvSpPr>
          <p:spPr>
            <a:xfrm>
              <a:off x="1247775" y="1281150"/>
              <a:ext cx="29442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5"/>
            <p:cNvSpPr/>
            <p:nvPr/>
          </p:nvSpPr>
          <p:spPr>
            <a:xfrm>
              <a:off x="1651554" y="246836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5"/>
            <p:cNvSpPr/>
            <p:nvPr/>
          </p:nvSpPr>
          <p:spPr>
            <a:xfrm>
              <a:off x="1651554" y="281698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5"/>
            <p:cNvSpPr/>
            <p:nvPr/>
          </p:nvSpPr>
          <p:spPr>
            <a:xfrm>
              <a:off x="1651554" y="316559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5"/>
            <p:cNvSpPr/>
            <p:nvPr/>
          </p:nvSpPr>
          <p:spPr>
            <a:xfrm>
              <a:off x="1651554" y="351421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1651554" y="386282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1651554" y="421144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5"/>
          <p:cNvSpPr txBox="1">
            <a:spLocks noGrp="1"/>
          </p:cNvSpPr>
          <p:nvPr>
            <p:ph type="body" idx="1"/>
          </p:nvPr>
        </p:nvSpPr>
        <p:spPr>
          <a:xfrm>
            <a:off x="1479250" y="2028700"/>
            <a:ext cx="2708700" cy="2558100"/>
          </a:xfrm>
          <a:prstGeom prst="rect">
            <a:avLst/>
          </a:prstGeom>
        </p:spPr>
        <p:txBody>
          <a:bodyPr spcFirstLastPara="1" wrap="square" lIns="91425" tIns="91425" rIns="91425" bIns="91425" anchor="t" anchorCtr="0">
            <a:noAutofit/>
          </a:bodyPr>
          <a:lstStyle>
            <a:lvl1pPr marL="457200" lvl="0" indent="-317500" rtl="0">
              <a:lnSpc>
                <a:spcPct val="100000"/>
              </a:lnSpc>
              <a:spcBef>
                <a:spcPts val="1000"/>
              </a:spcBef>
              <a:spcAft>
                <a:spcPts val="0"/>
              </a:spcAft>
              <a:buClr>
                <a:srgbClr val="EB7E7C"/>
              </a:buClr>
              <a:buSzPts val="1400"/>
              <a:buChar char="■"/>
              <a:defRPr sz="1400"/>
            </a:lvl1pPr>
            <a:lvl2pPr marL="914400" lvl="1" indent="-317500" rtl="0">
              <a:spcBef>
                <a:spcPts val="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61" name="Google Shape;61;p5"/>
          <p:cNvSpPr txBox="1">
            <a:spLocks noGrp="1"/>
          </p:cNvSpPr>
          <p:nvPr>
            <p:ph type="title"/>
          </p:nvPr>
        </p:nvSpPr>
        <p:spPr>
          <a:xfrm>
            <a:off x="1599163" y="1515300"/>
            <a:ext cx="2459700" cy="463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000" b="1"/>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a:endParaRPr/>
          </a:p>
        </p:txBody>
      </p:sp>
      <p:sp>
        <p:nvSpPr>
          <p:cNvPr id="62" name="Google Shape;62;p5"/>
          <p:cNvSpPr txBox="1">
            <a:spLocks noGrp="1"/>
          </p:cNvSpPr>
          <p:nvPr>
            <p:ph type="title" idx="2"/>
          </p:nvPr>
        </p:nvSpPr>
        <p:spPr>
          <a:xfrm>
            <a:off x="713225" y="569300"/>
            <a:ext cx="7708200" cy="463200"/>
          </a:xfrm>
          <a:prstGeom prst="rect">
            <a:avLst/>
          </a:prstGeom>
        </p:spPr>
        <p:txBody>
          <a:bodyPr spcFirstLastPara="1" wrap="square" lIns="91425" tIns="91425" rIns="91425" bIns="91425" anchor="b" anchorCtr="0">
            <a:noAutofit/>
          </a:bodyPr>
          <a:lstStyle>
            <a:lvl1pPr lvl="0"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grpSp>
        <p:nvGrpSpPr>
          <p:cNvPr id="63" name="Google Shape;63;p5"/>
          <p:cNvGrpSpPr/>
          <p:nvPr/>
        </p:nvGrpSpPr>
        <p:grpSpPr>
          <a:xfrm>
            <a:off x="-796495" y="-1807790"/>
            <a:ext cx="11700521" cy="5209110"/>
            <a:chOff x="-796495" y="-1807790"/>
            <a:chExt cx="11700521" cy="5209110"/>
          </a:xfrm>
        </p:grpSpPr>
        <p:sp>
          <p:nvSpPr>
            <p:cNvPr id="64" name="Google Shape;64;p5"/>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5"/>
            <p:cNvSpPr/>
            <p:nvPr/>
          </p:nvSpPr>
          <p:spPr>
            <a:xfrm>
              <a:off x="63475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5"/>
          <p:cNvSpPr/>
          <p:nvPr/>
        </p:nvSpPr>
        <p:spPr>
          <a:xfrm>
            <a:off x="4733925" y="1281150"/>
            <a:ext cx="29442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5"/>
          <p:cNvSpPr/>
          <p:nvPr/>
        </p:nvSpPr>
        <p:spPr>
          <a:xfrm>
            <a:off x="5137704" y="246836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5"/>
          <p:cNvSpPr/>
          <p:nvPr/>
        </p:nvSpPr>
        <p:spPr>
          <a:xfrm>
            <a:off x="5137704" y="281698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5"/>
          <p:cNvSpPr/>
          <p:nvPr/>
        </p:nvSpPr>
        <p:spPr>
          <a:xfrm>
            <a:off x="5137704" y="316559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5"/>
          <p:cNvSpPr/>
          <p:nvPr/>
        </p:nvSpPr>
        <p:spPr>
          <a:xfrm>
            <a:off x="5137704" y="351421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5"/>
          <p:cNvSpPr/>
          <p:nvPr/>
        </p:nvSpPr>
        <p:spPr>
          <a:xfrm>
            <a:off x="5137704" y="3862827"/>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5"/>
          <p:cNvSpPr/>
          <p:nvPr/>
        </p:nvSpPr>
        <p:spPr>
          <a:xfrm>
            <a:off x="5137704" y="4211442"/>
            <a:ext cx="2187035" cy="18700"/>
          </a:xfrm>
          <a:custGeom>
            <a:avLst/>
            <a:gdLst/>
            <a:ahLst/>
            <a:cxnLst/>
            <a:rect l="l" t="t" r="r" b="b"/>
            <a:pathLst>
              <a:path w="46392" h="1" fill="none" extrusionOk="0">
                <a:moveTo>
                  <a:pt x="0" y="0"/>
                </a:moveTo>
                <a:lnTo>
                  <a:pt x="46391" y="0"/>
                </a:lnTo>
              </a:path>
            </a:pathLst>
          </a:custGeom>
          <a:noFill/>
          <a:ln w="9525" cap="flat" cmpd="sng">
            <a:solidFill>
              <a:srgbClr val="D9D9D9"/>
            </a:solidFill>
            <a:prstDash val="solid"/>
            <a:miter lim="1613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5"/>
          <p:cNvSpPr txBox="1">
            <a:spLocks noGrp="1"/>
          </p:cNvSpPr>
          <p:nvPr>
            <p:ph type="body" idx="3"/>
          </p:nvPr>
        </p:nvSpPr>
        <p:spPr>
          <a:xfrm>
            <a:off x="4956050" y="2028700"/>
            <a:ext cx="2708700" cy="2558100"/>
          </a:xfrm>
          <a:prstGeom prst="rect">
            <a:avLst/>
          </a:prstGeom>
        </p:spPr>
        <p:txBody>
          <a:bodyPr spcFirstLastPara="1" wrap="square" lIns="91425" tIns="91425" rIns="91425" bIns="91425" anchor="t" anchorCtr="0">
            <a:noAutofit/>
          </a:bodyPr>
          <a:lstStyle>
            <a:lvl1pPr marL="457200" lvl="0" indent="-317500" rtl="0">
              <a:lnSpc>
                <a:spcPct val="100000"/>
              </a:lnSpc>
              <a:spcBef>
                <a:spcPts val="1000"/>
              </a:spcBef>
              <a:spcAft>
                <a:spcPts val="0"/>
              </a:spcAft>
              <a:buClr>
                <a:srgbClr val="EB7E7C"/>
              </a:buClr>
              <a:buSzPts val="1400"/>
              <a:buChar char="■"/>
              <a:defRPr sz="1400"/>
            </a:lvl1pPr>
            <a:lvl2pPr marL="914400" lvl="1" indent="-317500" rtl="0">
              <a:spcBef>
                <a:spcPts val="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74" name="Google Shape;74;p5"/>
          <p:cNvSpPr txBox="1">
            <a:spLocks noGrp="1"/>
          </p:cNvSpPr>
          <p:nvPr>
            <p:ph type="title" idx="4"/>
          </p:nvPr>
        </p:nvSpPr>
        <p:spPr>
          <a:xfrm>
            <a:off x="5075963" y="1515300"/>
            <a:ext cx="2459700" cy="463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000" b="1"/>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5"/>
        <p:cNvGrpSpPr/>
        <p:nvPr/>
      </p:nvGrpSpPr>
      <p:grpSpPr>
        <a:xfrm>
          <a:off x="0" y="0"/>
          <a:ext cx="0" cy="0"/>
          <a:chOff x="0" y="0"/>
          <a:chExt cx="0" cy="0"/>
        </a:xfrm>
      </p:grpSpPr>
      <p:sp>
        <p:nvSpPr>
          <p:cNvPr id="76" name="Google Shape;76;p6"/>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6"/>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lvl1pPr lvl="0" rtl="0">
              <a:spcBef>
                <a:spcPts val="0"/>
              </a:spcBef>
              <a:spcAft>
                <a:spcPts val="0"/>
              </a:spcAft>
              <a:buSzPts val="2600"/>
              <a:buNone/>
              <a:defRPr b="1">
                <a:solidFill>
                  <a:srgbClr val="EB7E7C"/>
                </a:solidFill>
              </a:defRPr>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78" name="Google Shape;78;p6"/>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6"/>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0"/>
        <p:cNvGrpSpPr/>
        <p:nvPr/>
      </p:nvGrpSpPr>
      <p:grpSpPr>
        <a:xfrm>
          <a:off x="0" y="0"/>
          <a:ext cx="0" cy="0"/>
          <a:chOff x="0" y="0"/>
          <a:chExt cx="0" cy="0"/>
        </a:xfrm>
      </p:grpSpPr>
      <p:sp>
        <p:nvSpPr>
          <p:cNvPr id="81" name="Google Shape;8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82" name="Google Shape;8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83" name="Google Shape;83;p7"/>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7"/>
          <p:cNvSpPr/>
          <p:nvPr/>
        </p:nvSpPr>
        <p:spPr>
          <a:xfrm>
            <a:off x="-577157" y="43008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7"/>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6"/>
        <p:cNvGrpSpPr/>
        <p:nvPr/>
      </p:nvGrpSpPr>
      <p:grpSpPr>
        <a:xfrm>
          <a:off x="0" y="0"/>
          <a:ext cx="0" cy="0"/>
          <a:chOff x="0" y="0"/>
          <a:chExt cx="0" cy="0"/>
        </a:xfrm>
      </p:grpSpPr>
      <p:grpSp>
        <p:nvGrpSpPr>
          <p:cNvPr id="87" name="Google Shape;87;p8"/>
          <p:cNvGrpSpPr/>
          <p:nvPr/>
        </p:nvGrpSpPr>
        <p:grpSpPr>
          <a:xfrm>
            <a:off x="-796495" y="-1807790"/>
            <a:ext cx="10481321" cy="9800984"/>
            <a:chOff x="-796495" y="-1807790"/>
            <a:chExt cx="10481321" cy="9800984"/>
          </a:xfrm>
        </p:grpSpPr>
        <p:sp>
          <p:nvSpPr>
            <p:cNvPr id="88" name="Google Shape;88;p8"/>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8"/>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8"/>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3"/>
        <p:cNvGrpSpPr/>
        <p:nvPr/>
      </p:nvGrpSpPr>
      <p:grpSpPr>
        <a:xfrm>
          <a:off x="0" y="0"/>
          <a:ext cx="0" cy="0"/>
          <a:chOff x="0" y="0"/>
          <a:chExt cx="0" cy="0"/>
        </a:xfrm>
      </p:grpSpPr>
      <p:grpSp>
        <p:nvGrpSpPr>
          <p:cNvPr id="104" name="Google Shape;104;p11"/>
          <p:cNvGrpSpPr/>
          <p:nvPr/>
        </p:nvGrpSpPr>
        <p:grpSpPr>
          <a:xfrm flipH="1">
            <a:off x="-558370" y="-1779215"/>
            <a:ext cx="10481321" cy="9800984"/>
            <a:chOff x="-796495" y="-1807790"/>
            <a:chExt cx="10481321" cy="9800984"/>
          </a:xfrm>
        </p:grpSpPr>
        <p:sp>
          <p:nvSpPr>
            <p:cNvPr id="105" name="Google Shape;105;p11"/>
            <p:cNvSpPr/>
            <p:nvPr/>
          </p:nvSpPr>
          <p:spPr>
            <a:xfrm>
              <a:off x="-12661" y="-42117"/>
              <a:ext cx="9304236" cy="5277968"/>
            </a:xfrm>
            <a:custGeom>
              <a:avLst/>
              <a:gdLst/>
              <a:ahLst/>
              <a:cxnLst/>
              <a:rect l="l" t="t" r="r" b="b"/>
              <a:pathLst>
                <a:path w="198766" h="112753" extrusionOk="0">
                  <a:moveTo>
                    <a:pt x="1" y="0"/>
                  </a:moveTo>
                  <a:lnTo>
                    <a:pt x="1" y="112753"/>
                  </a:lnTo>
                  <a:lnTo>
                    <a:pt x="198766" y="112753"/>
                  </a:lnTo>
                  <a:lnTo>
                    <a:pt x="198766" y="0"/>
                  </a:lnTo>
                  <a:close/>
                </a:path>
              </a:pathLst>
            </a:custGeom>
            <a:solidFill>
              <a:srgbClr val="B3C4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1"/>
            <p:cNvSpPr/>
            <p:nvPr/>
          </p:nvSpPr>
          <p:spPr>
            <a:xfrm>
              <a:off x="-796495" y="614206"/>
              <a:ext cx="1657917" cy="1668964"/>
            </a:xfrm>
            <a:custGeom>
              <a:avLst/>
              <a:gdLst/>
              <a:ahLst/>
              <a:cxnLst/>
              <a:rect l="l" t="t" r="r" b="b"/>
              <a:pathLst>
                <a:path w="35418" h="35654" extrusionOk="0">
                  <a:moveTo>
                    <a:pt x="19607" y="0"/>
                  </a:moveTo>
                  <a:cubicBezTo>
                    <a:pt x="13433" y="0"/>
                    <a:pt x="7932" y="3267"/>
                    <a:pt x="3660" y="8103"/>
                  </a:cubicBezTo>
                  <a:cubicBezTo>
                    <a:pt x="389" y="11818"/>
                    <a:pt x="708" y="15852"/>
                    <a:pt x="1" y="20800"/>
                  </a:cubicBezTo>
                  <a:cubicBezTo>
                    <a:pt x="1490" y="26872"/>
                    <a:pt x="6794" y="35654"/>
                    <a:pt x="13978" y="35654"/>
                  </a:cubicBezTo>
                  <a:cubicBezTo>
                    <a:pt x="14551" y="35654"/>
                    <a:pt x="15137" y="35598"/>
                    <a:pt x="15734" y="35480"/>
                  </a:cubicBezTo>
                  <a:cubicBezTo>
                    <a:pt x="19158" y="34801"/>
                    <a:pt x="22748" y="31210"/>
                    <a:pt x="25229" y="28909"/>
                  </a:cubicBezTo>
                  <a:cubicBezTo>
                    <a:pt x="28002" y="26303"/>
                    <a:pt x="29915" y="23406"/>
                    <a:pt x="31675" y="20093"/>
                  </a:cubicBezTo>
                  <a:cubicBezTo>
                    <a:pt x="35418" y="13065"/>
                    <a:pt x="32728" y="3140"/>
                    <a:pt x="24910" y="798"/>
                  </a:cubicBezTo>
                  <a:cubicBezTo>
                    <a:pt x="23098" y="254"/>
                    <a:pt x="21327" y="0"/>
                    <a:pt x="19607" y="0"/>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1"/>
            <p:cNvSpPr/>
            <p:nvPr/>
          </p:nvSpPr>
          <p:spPr>
            <a:xfrm>
              <a:off x="2689914" y="3439705"/>
              <a:ext cx="3618179" cy="4553490"/>
            </a:xfrm>
            <a:custGeom>
              <a:avLst/>
              <a:gdLst/>
              <a:ahLst/>
              <a:cxnLst/>
              <a:rect l="l" t="t" r="r" b="b"/>
              <a:pathLst>
                <a:path w="77295" h="97276" extrusionOk="0">
                  <a:moveTo>
                    <a:pt x="48905" y="1"/>
                  </a:moveTo>
                  <a:cubicBezTo>
                    <a:pt x="48896" y="1"/>
                    <a:pt x="48887" y="1"/>
                    <a:pt x="48877" y="1"/>
                  </a:cubicBezTo>
                  <a:cubicBezTo>
                    <a:pt x="38010" y="29"/>
                    <a:pt x="28126" y="15623"/>
                    <a:pt x="22041" y="23192"/>
                  </a:cubicBezTo>
                  <a:cubicBezTo>
                    <a:pt x="16191" y="30483"/>
                    <a:pt x="10827" y="38579"/>
                    <a:pt x="6973" y="47118"/>
                  </a:cubicBezTo>
                  <a:cubicBezTo>
                    <a:pt x="3369" y="55130"/>
                    <a:pt x="0" y="65817"/>
                    <a:pt x="3022" y="74481"/>
                  </a:cubicBezTo>
                  <a:cubicBezTo>
                    <a:pt x="4062" y="77461"/>
                    <a:pt x="5684" y="80247"/>
                    <a:pt x="7500" y="83325"/>
                  </a:cubicBezTo>
                  <a:cubicBezTo>
                    <a:pt x="11450" y="90075"/>
                    <a:pt x="16468" y="96119"/>
                    <a:pt x="24688" y="97200"/>
                  </a:cubicBezTo>
                  <a:cubicBezTo>
                    <a:pt x="25270" y="97251"/>
                    <a:pt x="25842" y="97275"/>
                    <a:pt x="26403" y="97275"/>
                  </a:cubicBezTo>
                  <a:cubicBezTo>
                    <a:pt x="36788" y="97275"/>
                    <a:pt x="43701" y="88902"/>
                    <a:pt x="50776" y="82063"/>
                  </a:cubicBezTo>
                  <a:cubicBezTo>
                    <a:pt x="66510" y="66801"/>
                    <a:pt x="77294" y="42072"/>
                    <a:pt x="72706" y="19810"/>
                  </a:cubicBezTo>
                  <a:cubicBezTo>
                    <a:pt x="70420" y="8701"/>
                    <a:pt x="60689" y="1"/>
                    <a:pt x="48905" y="1"/>
                  </a:cubicBezTo>
                  <a:close/>
                </a:path>
              </a:pathLst>
            </a:custGeom>
            <a:solidFill>
              <a:srgbClr val="E89F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a:off x="2689918" y="71768"/>
              <a:ext cx="1429531" cy="1150637"/>
            </a:xfrm>
            <a:custGeom>
              <a:avLst/>
              <a:gdLst/>
              <a:ahLst/>
              <a:cxnLst/>
              <a:rect l="l" t="t" r="r" b="b"/>
              <a:pathLst>
                <a:path w="30539" h="24581" extrusionOk="0">
                  <a:moveTo>
                    <a:pt x="11034" y="0"/>
                  </a:moveTo>
                  <a:cubicBezTo>
                    <a:pt x="10036" y="0"/>
                    <a:pt x="9052" y="200"/>
                    <a:pt x="8096" y="664"/>
                  </a:cubicBezTo>
                  <a:cubicBezTo>
                    <a:pt x="7403" y="1010"/>
                    <a:pt x="6779" y="1468"/>
                    <a:pt x="6252" y="2050"/>
                  </a:cubicBezTo>
                  <a:cubicBezTo>
                    <a:pt x="2551" y="6056"/>
                    <a:pt x="1" y="15011"/>
                    <a:pt x="5005" y="19017"/>
                  </a:cubicBezTo>
                  <a:cubicBezTo>
                    <a:pt x="7126" y="20722"/>
                    <a:pt x="9940" y="21956"/>
                    <a:pt x="12379" y="23162"/>
                  </a:cubicBezTo>
                  <a:cubicBezTo>
                    <a:pt x="14231" y="24059"/>
                    <a:pt x="15997" y="24581"/>
                    <a:pt x="17752" y="24581"/>
                  </a:cubicBezTo>
                  <a:cubicBezTo>
                    <a:pt x="19466" y="24581"/>
                    <a:pt x="21168" y="24084"/>
                    <a:pt x="22928" y="22954"/>
                  </a:cubicBezTo>
                  <a:cubicBezTo>
                    <a:pt x="25770" y="21165"/>
                    <a:pt x="28903" y="18587"/>
                    <a:pt x="29956" y="15274"/>
                  </a:cubicBezTo>
                  <a:cubicBezTo>
                    <a:pt x="30538" y="13472"/>
                    <a:pt x="30386" y="11365"/>
                    <a:pt x="29221" y="9868"/>
                  </a:cubicBezTo>
                  <a:cubicBezTo>
                    <a:pt x="28265" y="8648"/>
                    <a:pt x="26782" y="7983"/>
                    <a:pt x="25409" y="7248"/>
                  </a:cubicBezTo>
                  <a:cubicBezTo>
                    <a:pt x="21496" y="5152"/>
                    <a:pt x="16093" y="0"/>
                    <a:pt x="11034"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a:off x="5128387" y="-1807790"/>
              <a:ext cx="4556439" cy="5209110"/>
            </a:xfrm>
            <a:custGeom>
              <a:avLst/>
              <a:gdLst/>
              <a:ahLst/>
              <a:cxnLst/>
              <a:rect l="l" t="t" r="r" b="b"/>
              <a:pathLst>
                <a:path w="97339" h="111282" extrusionOk="0">
                  <a:moveTo>
                    <a:pt x="26346" y="1"/>
                  </a:moveTo>
                  <a:cubicBezTo>
                    <a:pt x="17212" y="1"/>
                    <a:pt x="8898" y="5244"/>
                    <a:pt x="5047" y="18369"/>
                  </a:cubicBezTo>
                  <a:cubicBezTo>
                    <a:pt x="1" y="35572"/>
                    <a:pt x="9066" y="55103"/>
                    <a:pt x="17647" y="69644"/>
                  </a:cubicBezTo>
                  <a:cubicBezTo>
                    <a:pt x="25715" y="83298"/>
                    <a:pt x="37566" y="94665"/>
                    <a:pt x="51414" y="102400"/>
                  </a:cubicBezTo>
                  <a:cubicBezTo>
                    <a:pt x="55892" y="104909"/>
                    <a:pt x="60563" y="107030"/>
                    <a:pt x="65401" y="108735"/>
                  </a:cubicBezTo>
                  <a:cubicBezTo>
                    <a:pt x="69419" y="110149"/>
                    <a:pt x="73660" y="111281"/>
                    <a:pt x="77881" y="111281"/>
                  </a:cubicBezTo>
                  <a:cubicBezTo>
                    <a:pt x="79122" y="111281"/>
                    <a:pt x="80361" y="111184"/>
                    <a:pt x="81592" y="110966"/>
                  </a:cubicBezTo>
                  <a:cubicBezTo>
                    <a:pt x="94636" y="108638"/>
                    <a:pt x="97339" y="94443"/>
                    <a:pt x="91739" y="84185"/>
                  </a:cubicBezTo>
                  <a:cubicBezTo>
                    <a:pt x="86859" y="75230"/>
                    <a:pt x="80122" y="67939"/>
                    <a:pt x="75146" y="59067"/>
                  </a:cubicBezTo>
                  <a:cubicBezTo>
                    <a:pt x="68853" y="47853"/>
                    <a:pt x="64874" y="36667"/>
                    <a:pt x="60078" y="24856"/>
                  </a:cubicBezTo>
                  <a:cubicBezTo>
                    <a:pt x="54435" y="10933"/>
                    <a:pt x="39536" y="1"/>
                    <a:pt x="26346" y="1"/>
                  </a:cubicBezTo>
                  <a:close/>
                </a:path>
              </a:pathLst>
            </a:custGeom>
            <a:solidFill>
              <a:srgbClr val="E7AE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11" name="Google Shape;111;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B3C4B9"/>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EB7E7C"/>
              </a:buClr>
              <a:buSzPts val="2800"/>
              <a:buFont typeface="Handlee"/>
              <a:buNone/>
              <a:defRPr sz="2800">
                <a:solidFill>
                  <a:srgbClr val="EB7E7C"/>
                </a:solidFill>
                <a:latin typeface="Handlee"/>
                <a:ea typeface="Handlee"/>
                <a:cs typeface="Handlee"/>
                <a:sym typeface="Handlee"/>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666666"/>
              </a:buClr>
              <a:buSzPts val="1800"/>
              <a:buFont typeface="Baloo 2"/>
              <a:buChar char="●"/>
              <a:defRPr sz="1800">
                <a:solidFill>
                  <a:srgbClr val="666666"/>
                </a:solidFill>
                <a:latin typeface="Baloo 2"/>
                <a:ea typeface="Baloo 2"/>
                <a:cs typeface="Baloo 2"/>
                <a:sym typeface="Baloo 2"/>
              </a:defRPr>
            </a:lvl1pPr>
            <a:lvl2pPr marL="914400" lvl="1"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2pPr>
            <a:lvl3pPr marL="1371600" lvl="2"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3pPr>
            <a:lvl4pPr marL="1828800" lvl="3"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4pPr>
            <a:lvl5pPr marL="2286000" lvl="4"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5pPr>
            <a:lvl6pPr marL="2743200" lvl="5"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6pPr>
            <a:lvl7pPr marL="3200400" lvl="6"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7pPr>
            <a:lvl8pPr marL="3657600" lvl="7" indent="-317500">
              <a:lnSpc>
                <a:spcPct val="115000"/>
              </a:lnSpc>
              <a:spcBef>
                <a:spcPts val="1600"/>
              </a:spcBef>
              <a:spcAft>
                <a:spcPts val="0"/>
              </a:spcAft>
              <a:buClr>
                <a:srgbClr val="666666"/>
              </a:buClr>
              <a:buSzPts val="1400"/>
              <a:buFont typeface="Baloo 2"/>
              <a:buChar char="○"/>
              <a:defRPr>
                <a:solidFill>
                  <a:srgbClr val="666666"/>
                </a:solidFill>
                <a:latin typeface="Baloo 2"/>
                <a:ea typeface="Baloo 2"/>
                <a:cs typeface="Baloo 2"/>
                <a:sym typeface="Baloo 2"/>
              </a:defRPr>
            </a:lvl8pPr>
            <a:lvl9pPr marL="4114800" lvl="8" indent="-317500">
              <a:lnSpc>
                <a:spcPct val="115000"/>
              </a:lnSpc>
              <a:spcBef>
                <a:spcPts val="1600"/>
              </a:spcBef>
              <a:spcAft>
                <a:spcPts val="1600"/>
              </a:spcAft>
              <a:buClr>
                <a:srgbClr val="666666"/>
              </a:buClr>
              <a:buSzPts val="1400"/>
              <a:buFont typeface="Baloo 2"/>
              <a:buChar char="■"/>
              <a:defRPr>
                <a:solidFill>
                  <a:srgbClr val="666666"/>
                </a:solidFill>
                <a:latin typeface="Baloo 2"/>
                <a:ea typeface="Baloo 2"/>
                <a:cs typeface="Baloo 2"/>
                <a:sym typeface="Baloo 2"/>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7" r:id="rId8"/>
    <p:sldLayoutId id="2147483658" r:id="rId9"/>
    <p:sldLayoutId id="2147483661" r:id="rId10"/>
    <p:sldLayoutId id="2147483662" r:id="rId11"/>
    <p:sldLayoutId id="2147483664" r:id="rId12"/>
    <p:sldLayoutId id="2147483665" r:id="rId13"/>
    <p:sldLayoutId id="2147483667" r:id="rId14"/>
    <p:sldLayoutId id="2147483668" r:id="rId15"/>
    <p:sldLayoutId id="2147483669" r:id="rId16"/>
    <p:sldLayoutId id="2147483670" r:id="rId17"/>
    <p:sldLayoutId id="2147483671"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0.xml"/><Relationship Id="rId5" Type="http://schemas.openxmlformats.org/officeDocument/2006/relationships/image" Target="../media/image4.jpg"/><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ctrTitle"/>
          </p:nvPr>
        </p:nvSpPr>
        <p:spPr>
          <a:xfrm>
            <a:off x="1459930" y="1847850"/>
            <a:ext cx="6352361" cy="1044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000" dirty="0" smtClean="0"/>
              <a:t>Permasalahan Moral Yang Terjadi Akhir-Akhir Ini</a:t>
            </a:r>
            <a:endParaRPr sz="4000" dirty="0"/>
          </a:p>
        </p:txBody>
      </p:sp>
      <p:sp>
        <p:nvSpPr>
          <p:cNvPr id="223" name="Google Shape;223;p28"/>
          <p:cNvSpPr txBox="1">
            <a:spLocks noGrp="1"/>
          </p:cNvSpPr>
          <p:nvPr>
            <p:ph type="subTitle" idx="1"/>
          </p:nvPr>
        </p:nvSpPr>
        <p:spPr>
          <a:xfrm>
            <a:off x="311700" y="292937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Yozha Fatonah (2013053136) / 3B</a:t>
            </a:r>
            <a:endParaRPr dirty="0"/>
          </a:p>
        </p:txBody>
      </p:sp>
      <p:grpSp>
        <p:nvGrpSpPr>
          <p:cNvPr id="224" name="Google Shape;224;p28"/>
          <p:cNvGrpSpPr/>
          <p:nvPr/>
        </p:nvGrpSpPr>
        <p:grpSpPr>
          <a:xfrm>
            <a:off x="6464585" y="-43921"/>
            <a:ext cx="3774524" cy="1979829"/>
            <a:chOff x="6797960" y="203729"/>
            <a:chExt cx="3774524" cy="1979829"/>
          </a:xfrm>
        </p:grpSpPr>
        <p:sp>
          <p:nvSpPr>
            <p:cNvPr id="225" name="Google Shape;225;p28"/>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8"/>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8"/>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8"/>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8"/>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8"/>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1" name="Google Shape;231;p28"/>
          <p:cNvGrpSpPr/>
          <p:nvPr/>
        </p:nvGrpSpPr>
        <p:grpSpPr>
          <a:xfrm>
            <a:off x="-1304902" y="1221490"/>
            <a:ext cx="3393304" cy="1796989"/>
            <a:chOff x="-1085827" y="927365"/>
            <a:chExt cx="3393304" cy="1796989"/>
          </a:xfrm>
        </p:grpSpPr>
        <p:sp>
          <p:nvSpPr>
            <p:cNvPr id="232" name="Google Shape;232;p28"/>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8"/>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8"/>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8"/>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8"/>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8"/>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8"/>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8"/>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8"/>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8"/>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8"/>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8"/>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8"/>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8"/>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28"/>
          <p:cNvGrpSpPr/>
          <p:nvPr/>
        </p:nvGrpSpPr>
        <p:grpSpPr>
          <a:xfrm>
            <a:off x="4257372" y="3758929"/>
            <a:ext cx="3081549" cy="1994761"/>
            <a:chOff x="3476322" y="3871854"/>
            <a:chExt cx="3081549" cy="1994761"/>
          </a:xfrm>
        </p:grpSpPr>
        <p:sp>
          <p:nvSpPr>
            <p:cNvPr id="247" name="Google Shape;247;p28"/>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8"/>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8"/>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8"/>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8"/>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8"/>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8"/>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8"/>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8"/>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8"/>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8"/>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8"/>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8"/>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8"/>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8"/>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8"/>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8"/>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8"/>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8"/>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 name="Google Shape;266;p28"/>
          <p:cNvGrpSpPr/>
          <p:nvPr/>
        </p:nvGrpSpPr>
        <p:grpSpPr>
          <a:xfrm>
            <a:off x="1010165" y="3920650"/>
            <a:ext cx="1748567" cy="1517857"/>
            <a:chOff x="972034" y="4038077"/>
            <a:chExt cx="1579697" cy="1371393"/>
          </a:xfrm>
        </p:grpSpPr>
        <p:sp>
          <p:nvSpPr>
            <p:cNvPr id="267" name="Google Shape;267;p28"/>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8"/>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 name="Google Shape;269;p28"/>
            <p:cNvGrpSpPr/>
            <p:nvPr/>
          </p:nvGrpSpPr>
          <p:grpSpPr>
            <a:xfrm>
              <a:off x="972034" y="4038077"/>
              <a:ext cx="1579697" cy="1371393"/>
              <a:chOff x="972034" y="4038077"/>
              <a:chExt cx="1579697" cy="1371393"/>
            </a:xfrm>
          </p:grpSpPr>
          <p:sp>
            <p:nvSpPr>
              <p:cNvPr id="270" name="Google Shape;270;p28"/>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8"/>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8"/>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8"/>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6"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34"/>
          <p:cNvSpPr txBox="1">
            <a:spLocks noGrp="1"/>
          </p:cNvSpPr>
          <p:nvPr>
            <p:ph type="title"/>
          </p:nvPr>
        </p:nvSpPr>
        <p:spPr>
          <a:xfrm>
            <a:off x="696343" y="902032"/>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 </a:t>
            </a:r>
            <a:br>
              <a:rPr lang="en" dirty="0" smtClean="0"/>
            </a:br>
            <a:r>
              <a:rPr lang="en" dirty="0" smtClean="0"/>
              <a:t>Pada Anak</a:t>
            </a:r>
            <a:endParaRPr dirty="0"/>
          </a:p>
        </p:txBody>
      </p:sp>
      <p:grpSp>
        <p:nvGrpSpPr>
          <p:cNvPr id="668" name="Google Shape;668;p34"/>
          <p:cNvGrpSpPr/>
          <p:nvPr/>
        </p:nvGrpSpPr>
        <p:grpSpPr>
          <a:xfrm rot="-6148709">
            <a:off x="7559350" y="12619"/>
            <a:ext cx="3081937" cy="1995012"/>
            <a:chOff x="3476322" y="3871854"/>
            <a:chExt cx="3081549" cy="1994761"/>
          </a:xfrm>
        </p:grpSpPr>
        <p:sp>
          <p:nvSpPr>
            <p:cNvPr id="669" name="Google Shape;669;p34"/>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4"/>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4"/>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4"/>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8" name="Google Shape;688;p34"/>
          <p:cNvGrpSpPr/>
          <p:nvPr/>
        </p:nvGrpSpPr>
        <p:grpSpPr>
          <a:xfrm rot="7055680">
            <a:off x="-1525327" y="4281757"/>
            <a:ext cx="2987262" cy="1711751"/>
            <a:chOff x="6797960" y="203729"/>
            <a:chExt cx="3774524" cy="1979829"/>
          </a:xfrm>
        </p:grpSpPr>
        <p:sp>
          <p:nvSpPr>
            <p:cNvPr id="689" name="Google Shape;689;p34"/>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5" name="Google Shape;695;p34"/>
          <p:cNvGrpSpPr/>
          <p:nvPr/>
        </p:nvGrpSpPr>
        <p:grpSpPr>
          <a:xfrm rot="9932064">
            <a:off x="-440550" y="-87064"/>
            <a:ext cx="1748552" cy="1517716"/>
            <a:chOff x="972034" y="4038077"/>
            <a:chExt cx="1579697" cy="1371393"/>
          </a:xfrm>
        </p:grpSpPr>
        <p:sp>
          <p:nvSpPr>
            <p:cNvPr id="696" name="Google Shape;696;p34"/>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8" name="Google Shape;698;p34"/>
            <p:cNvGrpSpPr/>
            <p:nvPr/>
          </p:nvGrpSpPr>
          <p:grpSpPr>
            <a:xfrm>
              <a:off x="972034" y="4038077"/>
              <a:ext cx="1579697" cy="1371393"/>
              <a:chOff x="972034" y="4038077"/>
              <a:chExt cx="1579697" cy="1371393"/>
            </a:xfrm>
          </p:grpSpPr>
          <p:sp>
            <p:nvSpPr>
              <p:cNvPr id="699" name="Google Shape;699;p34"/>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62" name="Picture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63"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4"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a:solidFill>
                  <a:schemeClr val="bg2"/>
                </a:solidFill>
              </a:rPr>
              <a:t>2. </a:t>
            </a:r>
            <a:r>
              <a:rPr lang="en-US" sz="1600" dirty="0" err="1">
                <a:solidFill>
                  <a:schemeClr val="bg2"/>
                </a:solidFill>
              </a:rPr>
              <a:t>Mengalihkan</a:t>
            </a:r>
            <a:r>
              <a:rPr lang="en-US" sz="1600" dirty="0">
                <a:solidFill>
                  <a:schemeClr val="bg2"/>
                </a:solidFill>
              </a:rPr>
              <a:t> </a:t>
            </a:r>
            <a:r>
              <a:rPr lang="en-US" sz="1600" dirty="0" err="1">
                <a:solidFill>
                  <a:schemeClr val="bg2"/>
                </a:solidFill>
              </a:rPr>
              <a:t>Perhatian</a:t>
            </a:r>
            <a:r>
              <a:rPr lang="en-US" sz="1600" dirty="0">
                <a:solidFill>
                  <a:schemeClr val="bg2"/>
                </a:solidFill>
              </a:rPr>
              <a:t> </a:t>
            </a:r>
            <a:r>
              <a:rPr lang="en-US" sz="1600" dirty="0" err="1" smtClean="0">
                <a:solidFill>
                  <a:schemeClr val="bg2"/>
                </a:solidFill>
              </a:rPr>
              <a:t>Anak</a:t>
            </a:r>
            <a:endParaRPr lang="en-US" sz="1600" dirty="0" smtClean="0">
              <a:solidFill>
                <a:schemeClr val="bg2"/>
              </a:solidFill>
            </a:endParaRPr>
          </a:p>
          <a:p>
            <a:pPr lvl="0"/>
            <a:r>
              <a:rPr lang="en-US" sz="1600" dirty="0" err="1">
                <a:solidFill>
                  <a:schemeClr val="bg2"/>
                </a:solidFill>
              </a:rPr>
              <a:t>Mungkin</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sedikit</a:t>
            </a:r>
            <a:r>
              <a:rPr lang="en-US" sz="1600" dirty="0">
                <a:solidFill>
                  <a:schemeClr val="bg2"/>
                </a:solidFill>
              </a:rPr>
              <a:t> </a:t>
            </a:r>
            <a:r>
              <a:rPr lang="en-US" sz="1600" dirty="0" err="1">
                <a:solidFill>
                  <a:schemeClr val="bg2"/>
                </a:solidFill>
              </a:rPr>
              <a:t>sedih</a:t>
            </a:r>
            <a:r>
              <a:rPr lang="en-US" sz="1600" dirty="0">
                <a:solidFill>
                  <a:schemeClr val="bg2"/>
                </a:solidFill>
              </a:rPr>
              <a:t> </a:t>
            </a:r>
            <a:r>
              <a:rPr lang="en-US" sz="1600" dirty="0" err="1">
                <a:solidFill>
                  <a:schemeClr val="bg2"/>
                </a:solidFill>
              </a:rPr>
              <a:t>melihat</a:t>
            </a:r>
            <a:r>
              <a:rPr lang="en-US" sz="1600" dirty="0">
                <a:solidFill>
                  <a:schemeClr val="bg2"/>
                </a:solidFill>
              </a:rPr>
              <a:t> </a:t>
            </a:r>
            <a:r>
              <a:rPr lang="en-US" sz="1600" dirty="0" err="1">
                <a:solidFill>
                  <a:schemeClr val="bg2"/>
                </a:solidFill>
              </a:rPr>
              <a:t>anak</a:t>
            </a:r>
            <a:r>
              <a:rPr lang="en-US" sz="1600" dirty="0">
                <a:solidFill>
                  <a:schemeClr val="bg2"/>
                </a:solidFill>
              </a:rPr>
              <a:t> yang </a:t>
            </a:r>
            <a:r>
              <a:rPr lang="en-US" sz="1600" dirty="0" err="1">
                <a:solidFill>
                  <a:schemeClr val="bg2"/>
                </a:solidFill>
              </a:rPr>
              <a:t>sehari-hari</a:t>
            </a:r>
            <a:r>
              <a:rPr lang="en-US" sz="1600" dirty="0">
                <a:solidFill>
                  <a:schemeClr val="bg2"/>
                </a:solidFill>
              </a:rPr>
              <a:t> </a:t>
            </a:r>
            <a:r>
              <a:rPr lang="en-US" sz="1600" dirty="0" err="1">
                <a:solidFill>
                  <a:schemeClr val="bg2"/>
                </a:solidFill>
              </a:rPr>
              <a:t>sibuk</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gawai</a:t>
            </a:r>
            <a:r>
              <a:rPr lang="en-US" sz="1600" dirty="0">
                <a:solidFill>
                  <a:schemeClr val="bg2"/>
                </a:solidFill>
              </a:rPr>
              <a:t> di </a:t>
            </a:r>
            <a:r>
              <a:rPr lang="en-US" sz="1600" dirty="0" err="1">
                <a:solidFill>
                  <a:schemeClr val="bg2"/>
                </a:solidFill>
              </a:rPr>
              <a:t>tangannya</a:t>
            </a:r>
            <a:r>
              <a:rPr lang="en-US" sz="1600" dirty="0">
                <a:solidFill>
                  <a:schemeClr val="bg2"/>
                </a:solidFill>
              </a:rPr>
              <a:t> </a:t>
            </a:r>
            <a:r>
              <a:rPr lang="en-US" sz="1600" dirty="0" err="1">
                <a:solidFill>
                  <a:schemeClr val="bg2"/>
                </a:solidFill>
              </a:rPr>
              <a:t>sehingga</a:t>
            </a:r>
            <a:r>
              <a:rPr lang="en-US" sz="1600" dirty="0">
                <a:solidFill>
                  <a:schemeClr val="bg2"/>
                </a:solidFill>
              </a:rPr>
              <a:t> </a:t>
            </a:r>
            <a:r>
              <a:rPr lang="en-US" sz="1600" dirty="0" err="1">
                <a:solidFill>
                  <a:schemeClr val="bg2"/>
                </a:solidFill>
              </a:rPr>
              <a:t>jadi</a:t>
            </a:r>
            <a:r>
              <a:rPr lang="en-US" sz="1600" dirty="0">
                <a:solidFill>
                  <a:schemeClr val="bg2"/>
                </a:solidFill>
              </a:rPr>
              <a:t> </a:t>
            </a:r>
            <a:r>
              <a:rPr lang="en-US" sz="1600" dirty="0" err="1">
                <a:solidFill>
                  <a:schemeClr val="bg2"/>
                </a:solidFill>
              </a:rPr>
              <a:t>malas</a:t>
            </a:r>
            <a:r>
              <a:rPr lang="en-US" sz="1600" dirty="0">
                <a:solidFill>
                  <a:schemeClr val="bg2"/>
                </a:solidFill>
              </a:rPr>
              <a:t> </a:t>
            </a:r>
            <a:r>
              <a:rPr lang="en-US" sz="1600" dirty="0" err="1">
                <a:solidFill>
                  <a:schemeClr val="bg2"/>
                </a:solidFill>
              </a:rPr>
              <a:t>bermain</a:t>
            </a:r>
            <a:r>
              <a:rPr lang="en-US" sz="1600" dirty="0">
                <a:solidFill>
                  <a:schemeClr val="bg2"/>
                </a:solidFill>
              </a:rPr>
              <a:t> </a:t>
            </a:r>
            <a:r>
              <a:rPr lang="en-US" sz="1600" dirty="0" err="1">
                <a:solidFill>
                  <a:schemeClr val="bg2"/>
                </a:solidFill>
              </a:rPr>
              <a:t>bersama</a:t>
            </a:r>
            <a:r>
              <a:rPr lang="en-US" sz="1600" dirty="0">
                <a:solidFill>
                  <a:schemeClr val="bg2"/>
                </a:solidFill>
              </a:rPr>
              <a:t> </a:t>
            </a:r>
            <a:r>
              <a:rPr lang="en-US" sz="1600" dirty="0" err="1">
                <a:solidFill>
                  <a:schemeClr val="bg2"/>
                </a:solidFill>
              </a:rPr>
              <a:t>teman-temannya</a:t>
            </a:r>
            <a:r>
              <a:rPr lang="en-US" sz="1600" dirty="0">
                <a:solidFill>
                  <a:schemeClr val="bg2"/>
                </a:solidFill>
              </a:rPr>
              <a:t>. Nah, </a:t>
            </a:r>
            <a:r>
              <a:rPr lang="en-US" sz="1600" dirty="0" err="1">
                <a:solidFill>
                  <a:schemeClr val="bg2"/>
                </a:solidFill>
              </a:rPr>
              <a:t>cobalah</a:t>
            </a:r>
            <a:r>
              <a:rPr lang="en-US" sz="1600" dirty="0">
                <a:solidFill>
                  <a:schemeClr val="bg2"/>
                </a:solidFill>
              </a:rPr>
              <a:t> di </a:t>
            </a:r>
            <a:r>
              <a:rPr lang="en-US" sz="1600" dirty="0" err="1">
                <a:solidFill>
                  <a:schemeClr val="bg2"/>
                </a:solidFill>
              </a:rPr>
              <a:t>sini</a:t>
            </a:r>
            <a:r>
              <a:rPr lang="en-US" sz="1600" dirty="0">
                <a:solidFill>
                  <a:schemeClr val="bg2"/>
                </a:solidFill>
              </a:rPr>
              <a:t> </a:t>
            </a:r>
            <a:r>
              <a:rPr lang="en-US" sz="1600" dirty="0" err="1">
                <a:solidFill>
                  <a:schemeClr val="bg2"/>
                </a:solidFill>
              </a:rPr>
              <a:t>sebagai</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Anda</a:t>
            </a:r>
            <a:r>
              <a:rPr lang="en-US" sz="1600" dirty="0">
                <a:solidFill>
                  <a:schemeClr val="bg2"/>
                </a:solidFill>
              </a:rPr>
              <a:t> </a:t>
            </a:r>
            <a:r>
              <a:rPr lang="en-US" sz="1600" dirty="0" err="1">
                <a:solidFill>
                  <a:schemeClr val="bg2"/>
                </a:solidFill>
              </a:rPr>
              <a:t>mengambil</a:t>
            </a:r>
            <a:r>
              <a:rPr lang="en-US" sz="1600" dirty="0">
                <a:solidFill>
                  <a:schemeClr val="bg2"/>
                </a:solidFill>
              </a:rPr>
              <a:t> </a:t>
            </a:r>
            <a:r>
              <a:rPr lang="en-US" sz="1600" dirty="0" err="1">
                <a:solidFill>
                  <a:schemeClr val="bg2"/>
                </a:solidFill>
              </a:rPr>
              <a:t>peran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sesuatu</a:t>
            </a:r>
            <a:r>
              <a:rPr lang="en-US" sz="1600" dirty="0">
                <a:solidFill>
                  <a:schemeClr val="bg2"/>
                </a:solidFill>
              </a:rPr>
              <a:t> </a:t>
            </a:r>
            <a:r>
              <a:rPr lang="en-US" sz="1600" dirty="0" err="1">
                <a:solidFill>
                  <a:schemeClr val="bg2"/>
                </a:solidFill>
              </a:rPr>
              <a:t>hal</a:t>
            </a:r>
            <a:r>
              <a:rPr lang="en-US" sz="1600" dirty="0">
                <a:solidFill>
                  <a:schemeClr val="bg2"/>
                </a:solidFill>
              </a:rPr>
              <a:t> yang </a:t>
            </a:r>
            <a:r>
              <a:rPr lang="en-US" sz="1600" dirty="0" err="1">
                <a:solidFill>
                  <a:schemeClr val="bg2"/>
                </a:solidFill>
              </a:rPr>
              <a:t>dapat</a:t>
            </a:r>
            <a:r>
              <a:rPr lang="en-US" sz="1600" dirty="0">
                <a:solidFill>
                  <a:schemeClr val="bg2"/>
                </a:solidFill>
              </a:rPr>
              <a:t> </a:t>
            </a:r>
            <a:r>
              <a:rPr lang="en-US" sz="1600" dirty="0" err="1">
                <a:solidFill>
                  <a:schemeClr val="bg2"/>
                </a:solidFill>
              </a:rPr>
              <a:t>mengalihkan</a:t>
            </a:r>
            <a:r>
              <a:rPr lang="en-US" sz="1600" dirty="0">
                <a:solidFill>
                  <a:schemeClr val="bg2"/>
                </a:solidFill>
              </a:rPr>
              <a:t> </a:t>
            </a:r>
            <a:r>
              <a:rPr lang="en-US" sz="1600" dirty="0" err="1">
                <a:solidFill>
                  <a:schemeClr val="bg2"/>
                </a:solidFill>
              </a:rPr>
              <a:t>perhatian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perangkat</a:t>
            </a:r>
            <a:r>
              <a:rPr lang="en-US" sz="1600" dirty="0">
                <a:solidFill>
                  <a:schemeClr val="bg2"/>
                </a:solidFill>
              </a:rPr>
              <a:t> </a:t>
            </a:r>
            <a:r>
              <a:rPr lang="en-US" sz="1600" dirty="0" err="1">
                <a:solidFill>
                  <a:schemeClr val="bg2"/>
                </a:solidFill>
              </a:rPr>
              <a:t>layar</a:t>
            </a:r>
            <a:r>
              <a:rPr lang="en-US" sz="1600" dirty="0">
                <a:solidFill>
                  <a:schemeClr val="bg2"/>
                </a:solidFill>
              </a:rPr>
              <a:t> </a:t>
            </a:r>
            <a:r>
              <a:rPr lang="en-US" sz="1600" dirty="0" err="1">
                <a:solidFill>
                  <a:schemeClr val="bg2"/>
                </a:solidFill>
              </a:rPr>
              <a:t>bergeraknya</a:t>
            </a:r>
            <a:r>
              <a:rPr lang="en-US" sz="1600" dirty="0" smtClean="0">
                <a:solidFill>
                  <a:schemeClr val="bg2"/>
                </a:solidFill>
              </a:rPr>
              <a:t>.</a:t>
            </a:r>
          </a:p>
          <a:p>
            <a:pPr lvl="0"/>
            <a:r>
              <a:rPr lang="en-US" sz="1600" dirty="0" err="1">
                <a:solidFill>
                  <a:schemeClr val="bg2"/>
                </a:solidFill>
              </a:rPr>
              <a:t>Misalnya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kegiatan</a:t>
            </a:r>
            <a:r>
              <a:rPr lang="en-US" sz="1600" dirty="0">
                <a:solidFill>
                  <a:schemeClr val="bg2"/>
                </a:solidFill>
              </a:rPr>
              <a:t> </a:t>
            </a:r>
            <a:r>
              <a:rPr lang="en-US" sz="1600" dirty="0" err="1">
                <a:solidFill>
                  <a:schemeClr val="bg2"/>
                </a:solidFill>
              </a:rPr>
              <a:t>menyenangkan</a:t>
            </a:r>
            <a:r>
              <a:rPr lang="en-US" sz="1600" dirty="0">
                <a:solidFill>
                  <a:schemeClr val="bg2"/>
                </a:solidFill>
              </a:rPr>
              <a:t> di </a:t>
            </a:r>
            <a:r>
              <a:rPr lang="en-US" sz="1600" dirty="0" err="1">
                <a:solidFill>
                  <a:schemeClr val="bg2"/>
                </a:solidFill>
              </a:rPr>
              <a:t>luar</a:t>
            </a:r>
            <a:r>
              <a:rPr lang="en-US" sz="1600" dirty="0">
                <a:solidFill>
                  <a:schemeClr val="bg2"/>
                </a:solidFill>
              </a:rPr>
              <a:t> </a:t>
            </a:r>
            <a:r>
              <a:rPr lang="en-US" sz="1600" dirty="0" err="1">
                <a:solidFill>
                  <a:schemeClr val="bg2"/>
                </a:solidFill>
              </a:rPr>
              <a:t>rumah</a:t>
            </a:r>
            <a:r>
              <a:rPr lang="en-US" sz="1600" dirty="0">
                <a:solidFill>
                  <a:schemeClr val="bg2"/>
                </a:solidFill>
              </a:rPr>
              <a:t>, </a:t>
            </a:r>
            <a:r>
              <a:rPr lang="en-US" sz="1600" dirty="0" err="1">
                <a:solidFill>
                  <a:schemeClr val="bg2"/>
                </a:solidFill>
              </a:rPr>
              <a:t>bermain</a:t>
            </a:r>
            <a:r>
              <a:rPr lang="en-US" sz="1600" dirty="0">
                <a:solidFill>
                  <a:schemeClr val="bg2"/>
                </a:solidFill>
              </a:rPr>
              <a:t>, </a:t>
            </a:r>
            <a:r>
              <a:rPr lang="en-US" sz="1600" dirty="0" err="1">
                <a:solidFill>
                  <a:schemeClr val="bg2"/>
                </a:solidFill>
              </a:rPr>
              <a:t>berkebun</a:t>
            </a:r>
            <a:r>
              <a:rPr lang="en-US" sz="1600" dirty="0">
                <a:solidFill>
                  <a:schemeClr val="bg2"/>
                </a:solidFill>
              </a:rPr>
              <a:t>, </a:t>
            </a:r>
            <a:r>
              <a:rPr lang="en-US" sz="1600" dirty="0" err="1">
                <a:solidFill>
                  <a:schemeClr val="bg2"/>
                </a:solidFill>
              </a:rPr>
              <a:t>berolahraga</a:t>
            </a:r>
            <a:r>
              <a:rPr lang="en-US" sz="1600" dirty="0">
                <a:solidFill>
                  <a:schemeClr val="bg2"/>
                </a:solidFill>
              </a:rPr>
              <a:t> </a:t>
            </a:r>
            <a:r>
              <a:rPr lang="en-US" sz="1600" dirty="0" err="1">
                <a:solidFill>
                  <a:schemeClr val="bg2"/>
                </a:solidFill>
              </a:rPr>
              <a:t>bersama</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sejenisnya</a:t>
            </a:r>
            <a:r>
              <a:rPr lang="en-US" sz="1600" dirty="0">
                <a:solidFill>
                  <a:schemeClr val="bg2"/>
                </a:solidFill>
              </a:rPr>
              <a:t>. </a:t>
            </a:r>
            <a:r>
              <a:rPr lang="en-US" sz="1600" dirty="0" err="1">
                <a:solidFill>
                  <a:schemeClr val="bg2"/>
                </a:solidFill>
              </a:rPr>
              <a:t>Aktivitas</a:t>
            </a:r>
            <a:r>
              <a:rPr lang="en-US" sz="1600" dirty="0">
                <a:solidFill>
                  <a:schemeClr val="bg2"/>
                </a:solidFill>
              </a:rPr>
              <a:t> yang </a:t>
            </a:r>
            <a:r>
              <a:rPr lang="en-US" sz="1600" dirty="0" err="1">
                <a:solidFill>
                  <a:schemeClr val="bg2"/>
                </a:solidFill>
              </a:rPr>
              <a:t>melibatkan</a:t>
            </a:r>
            <a:r>
              <a:rPr lang="en-US" sz="1600" dirty="0">
                <a:solidFill>
                  <a:schemeClr val="bg2"/>
                </a:solidFill>
              </a:rPr>
              <a:t> </a:t>
            </a:r>
            <a:r>
              <a:rPr lang="en-US" sz="1600" dirty="0" err="1">
                <a:solidFill>
                  <a:schemeClr val="bg2"/>
                </a:solidFill>
              </a:rPr>
              <a:t>anggota</a:t>
            </a:r>
            <a:r>
              <a:rPr lang="en-US" sz="1600" dirty="0">
                <a:solidFill>
                  <a:schemeClr val="bg2"/>
                </a:solidFill>
              </a:rPr>
              <a:t> </a:t>
            </a:r>
            <a:r>
              <a:rPr lang="en-US" sz="1600" dirty="0" err="1">
                <a:solidFill>
                  <a:schemeClr val="bg2"/>
                </a:solidFill>
              </a:rPr>
              <a:t>keluarga</a:t>
            </a:r>
            <a:r>
              <a:rPr lang="en-US" sz="1600" dirty="0">
                <a:solidFill>
                  <a:schemeClr val="bg2"/>
                </a:solidFill>
              </a:rPr>
              <a:t> di </a:t>
            </a:r>
            <a:r>
              <a:rPr lang="en-US" sz="1600" dirty="0" err="1">
                <a:solidFill>
                  <a:schemeClr val="bg2"/>
                </a:solidFill>
              </a:rPr>
              <a:t>luar</a:t>
            </a:r>
            <a:r>
              <a:rPr lang="en-US" sz="1600" dirty="0">
                <a:solidFill>
                  <a:schemeClr val="bg2"/>
                </a:solidFill>
              </a:rPr>
              <a:t> </a:t>
            </a:r>
            <a:r>
              <a:rPr lang="en-US" sz="1600" dirty="0" err="1">
                <a:solidFill>
                  <a:schemeClr val="bg2"/>
                </a:solidFill>
              </a:rPr>
              <a:t>ruangan</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sedikit</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melupakan</a:t>
            </a:r>
            <a:r>
              <a:rPr lang="en-US" sz="1600" dirty="0">
                <a:solidFill>
                  <a:schemeClr val="bg2"/>
                </a:solidFill>
              </a:rPr>
              <a:t> </a:t>
            </a:r>
            <a:r>
              <a:rPr lang="en-US" sz="1600" dirty="0" err="1">
                <a:solidFill>
                  <a:schemeClr val="bg2"/>
                </a:solidFill>
              </a:rPr>
              <a:t>gawainya</a:t>
            </a:r>
            <a:r>
              <a:rPr lang="en-US" sz="1600" dirty="0">
                <a:solidFill>
                  <a:schemeClr val="bg2"/>
                </a:solidFill>
              </a:rPr>
              <a:t>. </a:t>
            </a:r>
            <a:r>
              <a:rPr lang="en-US" sz="1600" dirty="0" err="1">
                <a:solidFill>
                  <a:schemeClr val="bg2"/>
                </a:solidFill>
              </a:rPr>
              <a:t>Ajak</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beraktivitas</a:t>
            </a:r>
            <a:r>
              <a:rPr lang="en-US" sz="1600" dirty="0">
                <a:solidFill>
                  <a:schemeClr val="bg2"/>
                </a:solidFill>
              </a:rPr>
              <a:t> </a:t>
            </a:r>
            <a:r>
              <a:rPr lang="en-US" sz="1600" dirty="0" err="1">
                <a:solidFill>
                  <a:schemeClr val="bg2"/>
                </a:solidFill>
              </a:rPr>
              <a:t>seru</a:t>
            </a:r>
            <a:r>
              <a:rPr lang="en-US" sz="1600" dirty="0">
                <a:solidFill>
                  <a:schemeClr val="bg2"/>
                </a:solidFill>
              </a:rPr>
              <a:t>, </a:t>
            </a:r>
            <a:r>
              <a:rPr lang="en-US" sz="1600" dirty="0" err="1">
                <a:solidFill>
                  <a:schemeClr val="bg2"/>
                </a:solidFill>
              </a:rPr>
              <a:t>berhenti</a:t>
            </a:r>
            <a:r>
              <a:rPr lang="en-US" sz="1600" dirty="0">
                <a:solidFill>
                  <a:schemeClr val="bg2"/>
                </a:solidFill>
              </a:rPr>
              <a:t> </a:t>
            </a:r>
            <a:r>
              <a:rPr lang="en-US" sz="1600" dirty="0" err="1">
                <a:solidFill>
                  <a:schemeClr val="bg2"/>
                </a:solidFill>
              </a:rPr>
              <a:t>sejenak</a:t>
            </a:r>
            <a:r>
              <a:rPr lang="en-US" sz="1600" dirty="0">
                <a:solidFill>
                  <a:schemeClr val="bg2"/>
                </a:solidFill>
              </a:rPr>
              <a:t> </a:t>
            </a:r>
            <a:r>
              <a:rPr lang="en-US" sz="1600" dirty="0" err="1">
                <a:solidFill>
                  <a:schemeClr val="bg2"/>
                </a:solidFill>
              </a:rPr>
              <a:t>dari</a:t>
            </a:r>
            <a:r>
              <a:rPr lang="en-US" sz="1600" dirty="0">
                <a:solidFill>
                  <a:schemeClr val="bg2"/>
                </a:solidFill>
              </a:rPr>
              <a:t> </a:t>
            </a:r>
            <a:r>
              <a:rPr lang="en-US" sz="1600" dirty="0" err="1">
                <a:solidFill>
                  <a:schemeClr val="bg2"/>
                </a:solidFill>
              </a:rPr>
              <a:t>ponselnya</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p33"/>
          <p:cNvSpPr txBox="1">
            <a:spLocks noGrp="1"/>
          </p:cNvSpPr>
          <p:nvPr>
            <p:ph type="title"/>
          </p:nvPr>
        </p:nvSpPr>
        <p:spPr>
          <a:xfrm>
            <a:off x="741773" y="909873"/>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a:t>
            </a:r>
            <a:br>
              <a:rPr lang="en" dirty="0" smtClean="0"/>
            </a:br>
            <a:r>
              <a:rPr lang="en" dirty="0" smtClean="0"/>
              <a:t>Pada Anak </a:t>
            </a:r>
            <a:endParaRPr dirty="0"/>
          </a:p>
        </p:txBody>
      </p:sp>
      <p:grpSp>
        <p:nvGrpSpPr>
          <p:cNvPr id="585" name="Google Shape;585;p33"/>
          <p:cNvGrpSpPr/>
          <p:nvPr/>
        </p:nvGrpSpPr>
        <p:grpSpPr>
          <a:xfrm rot="3846528">
            <a:off x="-1546979" y="3286381"/>
            <a:ext cx="3081806" cy="1994928"/>
            <a:chOff x="3476322" y="3871854"/>
            <a:chExt cx="3081549" cy="1994761"/>
          </a:xfrm>
        </p:grpSpPr>
        <p:sp>
          <p:nvSpPr>
            <p:cNvPr id="586" name="Google Shape;586;p33"/>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3"/>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3"/>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3"/>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3"/>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3"/>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3"/>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3"/>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3"/>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3"/>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5" name="Google Shape;605;p33"/>
          <p:cNvGrpSpPr/>
          <p:nvPr/>
        </p:nvGrpSpPr>
        <p:grpSpPr>
          <a:xfrm rot="-263056">
            <a:off x="6968193" y="-477498"/>
            <a:ext cx="2987218" cy="1711912"/>
            <a:chOff x="6797960" y="203729"/>
            <a:chExt cx="3774524" cy="1979829"/>
          </a:xfrm>
        </p:grpSpPr>
        <p:sp>
          <p:nvSpPr>
            <p:cNvPr id="606" name="Google Shape;606;p33"/>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3"/>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3"/>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3"/>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3"/>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3"/>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8" name="Picture 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9"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0"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a:solidFill>
                  <a:schemeClr val="bg2"/>
                </a:solidFill>
              </a:rPr>
              <a:t>3. </a:t>
            </a:r>
            <a:r>
              <a:rPr lang="en-US" sz="1600" dirty="0" err="1">
                <a:solidFill>
                  <a:schemeClr val="bg2"/>
                </a:solidFill>
              </a:rPr>
              <a:t>Batasi</a:t>
            </a:r>
            <a:r>
              <a:rPr lang="en-US" sz="1600" dirty="0">
                <a:solidFill>
                  <a:schemeClr val="bg2"/>
                </a:solidFill>
              </a:rPr>
              <a:t> </a:t>
            </a:r>
            <a:r>
              <a:rPr lang="en-US" sz="1600" dirty="0" err="1" smtClean="0">
                <a:solidFill>
                  <a:schemeClr val="bg2"/>
                </a:solidFill>
              </a:rPr>
              <a:t>Penggunaan</a:t>
            </a:r>
            <a:r>
              <a:rPr lang="en-US" sz="1600" dirty="0">
                <a:solidFill>
                  <a:schemeClr val="bg2"/>
                </a:solidFill>
              </a:rPr>
              <a:t> </a:t>
            </a:r>
            <a:r>
              <a:rPr lang="en-US" sz="1600" dirty="0" err="1" smtClean="0">
                <a:solidFill>
                  <a:schemeClr val="bg2"/>
                </a:solidFill>
              </a:rPr>
              <a:t>Akses</a:t>
            </a:r>
            <a:endParaRPr lang="en-US" sz="1600" dirty="0" smtClean="0">
              <a:solidFill>
                <a:schemeClr val="bg2"/>
              </a:solidFill>
            </a:endParaRPr>
          </a:p>
          <a:p>
            <a:pPr lvl="0"/>
            <a:r>
              <a:rPr lang="en-US" sz="1600" dirty="0" err="1">
                <a:solidFill>
                  <a:schemeClr val="bg2"/>
                </a:solidFill>
              </a:rPr>
              <a:t>Jangan</a:t>
            </a:r>
            <a:r>
              <a:rPr lang="en-US" sz="1600" dirty="0">
                <a:solidFill>
                  <a:schemeClr val="bg2"/>
                </a:solidFill>
              </a:rPr>
              <a:t> </a:t>
            </a:r>
            <a:r>
              <a:rPr lang="en-US" sz="1600" dirty="0" err="1">
                <a:solidFill>
                  <a:schemeClr val="bg2"/>
                </a:solidFill>
              </a:rPr>
              <a:t>membiarkan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mengakses</a:t>
            </a:r>
            <a:r>
              <a:rPr lang="en-US" sz="1600" dirty="0">
                <a:solidFill>
                  <a:schemeClr val="bg2"/>
                </a:solidFill>
              </a:rPr>
              <a:t> </a:t>
            </a:r>
            <a:r>
              <a:rPr lang="en-US" sz="1600" dirty="0" err="1">
                <a:solidFill>
                  <a:schemeClr val="bg2"/>
                </a:solidFill>
              </a:rPr>
              <a:t>semua</a:t>
            </a:r>
            <a:r>
              <a:rPr lang="en-US" sz="1600" dirty="0">
                <a:solidFill>
                  <a:schemeClr val="bg2"/>
                </a:solidFill>
              </a:rPr>
              <a:t> menu </a:t>
            </a:r>
            <a:r>
              <a:rPr lang="en-US" sz="1600" dirty="0" err="1">
                <a:solidFill>
                  <a:schemeClr val="bg2"/>
                </a:solidFill>
              </a:rPr>
              <a:t>dan</a:t>
            </a:r>
            <a:r>
              <a:rPr lang="en-US" sz="1600" dirty="0">
                <a:solidFill>
                  <a:schemeClr val="bg2"/>
                </a:solidFill>
              </a:rPr>
              <a:t> </a:t>
            </a:r>
            <a:r>
              <a:rPr lang="en-US" sz="1600" dirty="0" err="1">
                <a:solidFill>
                  <a:schemeClr val="bg2"/>
                </a:solidFill>
              </a:rPr>
              <a:t>fitur</a:t>
            </a:r>
            <a:r>
              <a:rPr lang="en-US" sz="1600" dirty="0">
                <a:solidFill>
                  <a:schemeClr val="bg2"/>
                </a:solidFill>
              </a:rPr>
              <a:t> yang </a:t>
            </a:r>
            <a:r>
              <a:rPr lang="en-US" sz="1600" dirty="0" err="1">
                <a:solidFill>
                  <a:schemeClr val="bg2"/>
                </a:solidFill>
              </a:rPr>
              <a:t>ada</a:t>
            </a:r>
            <a:r>
              <a:rPr lang="en-US" sz="1600" dirty="0">
                <a:solidFill>
                  <a:schemeClr val="bg2"/>
                </a:solidFill>
              </a:rPr>
              <a:t> di </a:t>
            </a:r>
            <a:r>
              <a:rPr lang="en-US" sz="1600" dirty="0" err="1">
                <a:solidFill>
                  <a:schemeClr val="bg2"/>
                </a:solidFill>
              </a:rPr>
              <a:t>gawai</a:t>
            </a:r>
            <a:r>
              <a:rPr lang="en-US" sz="1600" dirty="0">
                <a:solidFill>
                  <a:schemeClr val="bg2"/>
                </a:solidFill>
              </a:rPr>
              <a:t>. </a:t>
            </a:r>
            <a:r>
              <a:rPr lang="en-US" sz="1600" dirty="0" err="1">
                <a:solidFill>
                  <a:schemeClr val="bg2"/>
                </a:solidFill>
              </a:rPr>
              <a:t>Misal</a:t>
            </a:r>
            <a:r>
              <a:rPr lang="en-US" sz="1600" dirty="0">
                <a:solidFill>
                  <a:schemeClr val="bg2"/>
                </a:solidFill>
              </a:rPr>
              <a:t> </a:t>
            </a:r>
            <a:r>
              <a:rPr lang="en-US" sz="1600" dirty="0" err="1">
                <a:solidFill>
                  <a:schemeClr val="bg2"/>
                </a:solidFill>
              </a:rPr>
              <a:t>untuk</a:t>
            </a:r>
            <a:r>
              <a:rPr lang="en-US" sz="1600" dirty="0">
                <a:solidFill>
                  <a:schemeClr val="bg2"/>
                </a:solidFill>
              </a:rPr>
              <a:t> media </a:t>
            </a:r>
            <a:r>
              <a:rPr lang="en-US" sz="1600" dirty="0" err="1">
                <a:solidFill>
                  <a:schemeClr val="bg2"/>
                </a:solidFill>
              </a:rPr>
              <a:t>sosial</a:t>
            </a:r>
            <a:r>
              <a:rPr lang="en-US" sz="1600" dirty="0">
                <a:solidFill>
                  <a:schemeClr val="bg2"/>
                </a:solidFill>
              </a:rPr>
              <a:t>, </a:t>
            </a:r>
            <a:r>
              <a:rPr lang="en-US" sz="1600" dirty="0" err="1">
                <a:solidFill>
                  <a:schemeClr val="bg2"/>
                </a:solidFill>
              </a:rPr>
              <a:t>batasi</a:t>
            </a:r>
            <a:r>
              <a:rPr lang="en-US" sz="1600" dirty="0">
                <a:solidFill>
                  <a:schemeClr val="bg2"/>
                </a:solidFill>
              </a:rPr>
              <a:t> </a:t>
            </a:r>
            <a:r>
              <a:rPr lang="en-US" sz="1600" dirty="0" err="1">
                <a:solidFill>
                  <a:schemeClr val="bg2"/>
                </a:solidFill>
              </a:rPr>
              <a:t>penggunaannya</a:t>
            </a:r>
            <a:r>
              <a:rPr lang="en-US" sz="1600" dirty="0">
                <a:solidFill>
                  <a:schemeClr val="bg2"/>
                </a:solidFill>
              </a:rPr>
              <a:t> yang </a:t>
            </a:r>
            <a:r>
              <a:rPr lang="en-US" sz="1600" dirty="0" err="1">
                <a:solidFill>
                  <a:schemeClr val="bg2"/>
                </a:solidFill>
              </a:rPr>
              <a:t>menurut</a:t>
            </a:r>
            <a:r>
              <a:rPr lang="en-US" sz="1600" dirty="0">
                <a:solidFill>
                  <a:schemeClr val="bg2"/>
                </a:solidFill>
              </a:rPr>
              <a:t> Parent </a:t>
            </a:r>
            <a:r>
              <a:rPr lang="en-US" sz="1600" dirty="0" err="1">
                <a:solidFill>
                  <a:schemeClr val="bg2"/>
                </a:solidFill>
              </a:rPr>
              <a:t>Pinters</a:t>
            </a:r>
            <a:r>
              <a:rPr lang="en-US" sz="1600" dirty="0">
                <a:solidFill>
                  <a:schemeClr val="bg2"/>
                </a:solidFill>
              </a:rPr>
              <a:t> paling </a:t>
            </a:r>
            <a:r>
              <a:rPr lang="en-US" sz="1600" dirty="0" err="1">
                <a:solidFill>
                  <a:schemeClr val="bg2"/>
                </a:solidFill>
              </a:rPr>
              <a:t>aman</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si</a:t>
            </a:r>
            <a:r>
              <a:rPr lang="en-US" sz="1600" dirty="0">
                <a:solidFill>
                  <a:schemeClr val="bg2"/>
                </a:solidFill>
              </a:rPr>
              <a:t> </a:t>
            </a:r>
            <a:r>
              <a:rPr lang="en-US" sz="1600" dirty="0" err="1">
                <a:solidFill>
                  <a:schemeClr val="bg2"/>
                </a:solidFill>
              </a:rPr>
              <a:t>kecil</a:t>
            </a:r>
            <a:r>
              <a:rPr lang="en-US" sz="1600" dirty="0">
                <a:solidFill>
                  <a:schemeClr val="bg2"/>
                </a:solidFill>
              </a:rPr>
              <a:t>. </a:t>
            </a:r>
            <a:r>
              <a:rPr lang="en-US" sz="1600" dirty="0" err="1">
                <a:solidFill>
                  <a:schemeClr val="bg2"/>
                </a:solidFill>
              </a:rPr>
              <a:t>Jika</a:t>
            </a:r>
            <a:r>
              <a:rPr lang="en-US" sz="1600" dirty="0">
                <a:solidFill>
                  <a:schemeClr val="bg2"/>
                </a:solidFill>
              </a:rPr>
              <a:t> </a:t>
            </a:r>
            <a:r>
              <a:rPr lang="en-US" sz="1600" dirty="0" err="1">
                <a:solidFill>
                  <a:schemeClr val="bg2"/>
                </a:solidFill>
              </a:rPr>
              <a:t>ingin</a:t>
            </a:r>
            <a:r>
              <a:rPr lang="en-US" sz="1600" dirty="0">
                <a:solidFill>
                  <a:schemeClr val="bg2"/>
                </a:solidFill>
              </a:rPr>
              <a:t> </a:t>
            </a:r>
            <a:r>
              <a:rPr lang="en-US" sz="1600" dirty="0" err="1">
                <a:solidFill>
                  <a:schemeClr val="bg2"/>
                </a:solidFill>
              </a:rPr>
              <a:t>bermain</a:t>
            </a:r>
            <a:r>
              <a:rPr lang="en-US" sz="1600" dirty="0">
                <a:solidFill>
                  <a:schemeClr val="bg2"/>
                </a:solidFill>
              </a:rPr>
              <a:t> game, </a:t>
            </a:r>
            <a:r>
              <a:rPr lang="en-US" sz="1600" dirty="0" err="1">
                <a:solidFill>
                  <a:schemeClr val="bg2"/>
                </a:solidFill>
              </a:rPr>
              <a:t>pilihkan</a:t>
            </a:r>
            <a:r>
              <a:rPr lang="en-US" sz="1600" dirty="0">
                <a:solidFill>
                  <a:schemeClr val="bg2"/>
                </a:solidFill>
              </a:rPr>
              <a:t> </a:t>
            </a:r>
            <a:r>
              <a:rPr lang="en-US" sz="1600" dirty="0" err="1">
                <a:solidFill>
                  <a:schemeClr val="bg2"/>
                </a:solidFill>
              </a:rPr>
              <a:t>jenis</a:t>
            </a:r>
            <a:r>
              <a:rPr lang="en-US" sz="1600" dirty="0">
                <a:solidFill>
                  <a:schemeClr val="bg2"/>
                </a:solidFill>
              </a:rPr>
              <a:t> game yang </a:t>
            </a:r>
            <a:r>
              <a:rPr lang="en-US" sz="1600" dirty="0" err="1">
                <a:solidFill>
                  <a:schemeClr val="bg2"/>
                </a:solidFill>
              </a:rPr>
              <a:t>aman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edukatif</a:t>
            </a:r>
            <a:r>
              <a:rPr lang="en-US" sz="1600" dirty="0">
                <a:solidFill>
                  <a:schemeClr val="bg2"/>
                </a:solidFill>
              </a:rPr>
              <a:t>. </a:t>
            </a:r>
            <a:r>
              <a:rPr lang="en-US" sz="1600" dirty="0" err="1">
                <a:solidFill>
                  <a:schemeClr val="bg2"/>
                </a:solidFill>
              </a:rPr>
              <a:t>Batasi</a:t>
            </a:r>
            <a:r>
              <a:rPr lang="en-US" sz="1600" dirty="0">
                <a:solidFill>
                  <a:schemeClr val="bg2"/>
                </a:solidFill>
              </a:rPr>
              <a:t> </a:t>
            </a:r>
            <a:r>
              <a:rPr lang="en-US" sz="1600" dirty="0" err="1">
                <a:solidFill>
                  <a:schemeClr val="bg2"/>
                </a:solidFill>
              </a:rPr>
              <a:t>akses</a:t>
            </a:r>
            <a:r>
              <a:rPr lang="en-US" sz="1600" dirty="0">
                <a:solidFill>
                  <a:schemeClr val="bg2"/>
                </a:solidFill>
              </a:rPr>
              <a:t> play store yang </a:t>
            </a:r>
            <a:r>
              <a:rPr lang="en-US" sz="1600" dirty="0" err="1">
                <a:solidFill>
                  <a:schemeClr val="bg2"/>
                </a:solidFill>
              </a:rPr>
              <a:t>memungkinkan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mengundung</a:t>
            </a:r>
            <a:r>
              <a:rPr lang="en-US" sz="1600" dirty="0">
                <a:solidFill>
                  <a:schemeClr val="bg2"/>
                </a:solidFill>
              </a:rPr>
              <a:t> </a:t>
            </a:r>
            <a:r>
              <a:rPr lang="en-US" sz="1600" dirty="0" err="1">
                <a:solidFill>
                  <a:schemeClr val="bg2"/>
                </a:solidFill>
              </a:rPr>
              <a:t>aplikasi</a:t>
            </a:r>
            <a:r>
              <a:rPr lang="en-US" sz="1600" dirty="0">
                <a:solidFill>
                  <a:schemeClr val="bg2"/>
                </a:solidFill>
              </a:rPr>
              <a:t> </a:t>
            </a:r>
            <a:r>
              <a:rPr lang="en-US" sz="1600" dirty="0" err="1">
                <a:solidFill>
                  <a:schemeClr val="bg2"/>
                </a:solidFill>
              </a:rPr>
              <a:t>apa</a:t>
            </a:r>
            <a:r>
              <a:rPr lang="en-US" sz="1600" dirty="0">
                <a:solidFill>
                  <a:schemeClr val="bg2"/>
                </a:solidFill>
              </a:rPr>
              <a:t> </a:t>
            </a:r>
            <a:r>
              <a:rPr lang="en-US" sz="1600" dirty="0" err="1">
                <a:solidFill>
                  <a:schemeClr val="bg2"/>
                </a:solidFill>
              </a:rPr>
              <a:t>saja</a:t>
            </a:r>
            <a:r>
              <a:rPr lang="en-US" sz="1600" dirty="0">
                <a:solidFill>
                  <a:schemeClr val="bg2"/>
                </a:solidFill>
              </a:rPr>
              <a:t>, </a:t>
            </a:r>
            <a:r>
              <a:rPr lang="en-US" sz="1600" dirty="0" err="1">
                <a:solidFill>
                  <a:schemeClr val="bg2"/>
                </a:solidFill>
              </a:rPr>
              <a:t>buat</a:t>
            </a:r>
            <a:r>
              <a:rPr lang="en-US" sz="1600" dirty="0">
                <a:solidFill>
                  <a:schemeClr val="bg2"/>
                </a:solidFill>
              </a:rPr>
              <a:t> </a:t>
            </a:r>
            <a:r>
              <a:rPr lang="en-US" sz="1600" dirty="0" err="1">
                <a:solidFill>
                  <a:schemeClr val="bg2"/>
                </a:solidFill>
              </a:rPr>
              <a:t>kesepakatan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anak</a:t>
            </a:r>
            <a:r>
              <a:rPr lang="en-US" sz="1600" dirty="0" smtClean="0">
                <a:solidFill>
                  <a:schemeClr val="bg2"/>
                </a:solidFill>
              </a:rPr>
              <a:t>.</a:t>
            </a:r>
          </a:p>
          <a:p>
            <a:pPr lvl="0"/>
            <a:r>
              <a:rPr lang="en-US" sz="1600" dirty="0" err="1">
                <a:solidFill>
                  <a:schemeClr val="bg2"/>
                </a:solidFill>
              </a:rPr>
              <a:t>Tujuan</a:t>
            </a:r>
            <a:r>
              <a:rPr lang="en-US" sz="1600" dirty="0">
                <a:solidFill>
                  <a:schemeClr val="bg2"/>
                </a:solidFill>
              </a:rPr>
              <a:t> </a:t>
            </a:r>
            <a:r>
              <a:rPr lang="en-US" sz="1600" dirty="0" err="1">
                <a:solidFill>
                  <a:schemeClr val="bg2"/>
                </a:solidFill>
              </a:rPr>
              <a:t>pembatasan</a:t>
            </a:r>
            <a:r>
              <a:rPr lang="en-US" sz="1600" dirty="0">
                <a:solidFill>
                  <a:schemeClr val="bg2"/>
                </a:solidFill>
              </a:rPr>
              <a:t> </a:t>
            </a:r>
            <a:r>
              <a:rPr lang="en-US" sz="1600" dirty="0" err="1">
                <a:solidFill>
                  <a:schemeClr val="bg2"/>
                </a:solidFill>
              </a:rPr>
              <a:t>ini</a:t>
            </a:r>
            <a:r>
              <a:rPr lang="en-US" sz="1600" dirty="0">
                <a:solidFill>
                  <a:schemeClr val="bg2"/>
                </a:solidFill>
              </a:rPr>
              <a:t> agar </a:t>
            </a:r>
            <a:r>
              <a:rPr lang="en-US" sz="1600" dirty="0" err="1">
                <a:solidFill>
                  <a:schemeClr val="bg2"/>
                </a:solidFill>
              </a:rPr>
              <a:t>anak</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semakin</a:t>
            </a:r>
            <a:r>
              <a:rPr lang="en-US" sz="1600" dirty="0">
                <a:solidFill>
                  <a:schemeClr val="bg2"/>
                </a:solidFill>
              </a:rPr>
              <a:t> </a:t>
            </a:r>
            <a:r>
              <a:rPr lang="en-US" sz="1600" dirty="0" err="1">
                <a:solidFill>
                  <a:schemeClr val="bg2"/>
                </a:solidFill>
              </a:rPr>
              <a:t>larut</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aktivitas</a:t>
            </a:r>
            <a:r>
              <a:rPr lang="en-US" sz="1600" dirty="0">
                <a:solidFill>
                  <a:schemeClr val="bg2"/>
                </a:solidFill>
              </a:rPr>
              <a:t> </a:t>
            </a:r>
            <a:r>
              <a:rPr lang="en-US" sz="1600" dirty="0" err="1">
                <a:solidFill>
                  <a:schemeClr val="bg2"/>
                </a:solidFill>
              </a:rPr>
              <a:t>dunia</a:t>
            </a:r>
            <a:r>
              <a:rPr lang="en-US" sz="1600" dirty="0">
                <a:solidFill>
                  <a:schemeClr val="bg2"/>
                </a:solidFill>
              </a:rPr>
              <a:t> </a:t>
            </a:r>
            <a:r>
              <a:rPr lang="en-US" sz="1600" dirty="0" err="1">
                <a:solidFill>
                  <a:schemeClr val="bg2"/>
                </a:solidFill>
              </a:rPr>
              <a:t>mayanya</a:t>
            </a:r>
            <a:r>
              <a:rPr lang="en-US" sz="1600" dirty="0">
                <a:solidFill>
                  <a:schemeClr val="bg2"/>
                </a:solidFill>
              </a:rPr>
              <a:t>. </a:t>
            </a:r>
            <a:r>
              <a:rPr lang="en-US" sz="1600" dirty="0" err="1">
                <a:solidFill>
                  <a:schemeClr val="bg2"/>
                </a:solidFill>
              </a:rPr>
              <a:t>Semakin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menemukan</a:t>
            </a:r>
            <a:r>
              <a:rPr lang="en-US" sz="1600" dirty="0">
                <a:solidFill>
                  <a:schemeClr val="bg2"/>
                </a:solidFill>
              </a:rPr>
              <a:t> </a:t>
            </a:r>
            <a:r>
              <a:rPr lang="en-US" sz="1600" dirty="0" err="1">
                <a:solidFill>
                  <a:schemeClr val="bg2"/>
                </a:solidFill>
              </a:rPr>
              <a:t>hal</a:t>
            </a:r>
            <a:r>
              <a:rPr lang="en-US" sz="1600" dirty="0">
                <a:solidFill>
                  <a:schemeClr val="bg2"/>
                </a:solidFill>
              </a:rPr>
              <a:t> </a:t>
            </a:r>
            <a:r>
              <a:rPr lang="en-US" sz="1600" dirty="0" err="1">
                <a:solidFill>
                  <a:schemeClr val="bg2"/>
                </a:solidFill>
              </a:rPr>
              <a:t>baru</a:t>
            </a:r>
            <a:r>
              <a:rPr lang="en-US" sz="1600" dirty="0">
                <a:solidFill>
                  <a:schemeClr val="bg2"/>
                </a:solidFill>
              </a:rPr>
              <a:t>, </a:t>
            </a:r>
            <a:r>
              <a:rPr lang="en-US" sz="1600" dirty="0" err="1">
                <a:solidFill>
                  <a:schemeClr val="bg2"/>
                </a:solidFill>
              </a:rPr>
              <a:t>maka</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semakin</a:t>
            </a:r>
            <a:r>
              <a:rPr lang="en-US" sz="1600" dirty="0">
                <a:solidFill>
                  <a:schemeClr val="bg2"/>
                </a:solidFill>
              </a:rPr>
              <a:t> </a:t>
            </a:r>
            <a:r>
              <a:rPr lang="en-US" sz="1600" dirty="0" err="1">
                <a:solidFill>
                  <a:schemeClr val="bg2"/>
                </a:solidFill>
              </a:rPr>
              <a:t>asyik</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permainan</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Selain</a:t>
            </a:r>
            <a:r>
              <a:rPr lang="en-US" sz="1600" dirty="0">
                <a:solidFill>
                  <a:schemeClr val="bg2"/>
                </a:solidFill>
              </a:rPr>
              <a:t> </a:t>
            </a:r>
            <a:r>
              <a:rPr lang="en-US" sz="1600" dirty="0" err="1">
                <a:solidFill>
                  <a:schemeClr val="bg2"/>
                </a:solidFill>
              </a:rPr>
              <a:t>itu</a:t>
            </a:r>
            <a:r>
              <a:rPr lang="en-US" sz="1600" dirty="0">
                <a:solidFill>
                  <a:schemeClr val="bg2"/>
                </a:solidFill>
              </a:rPr>
              <a:t>, </a:t>
            </a:r>
            <a:r>
              <a:rPr lang="en-US" sz="1600" dirty="0" err="1">
                <a:solidFill>
                  <a:schemeClr val="bg2"/>
                </a:solidFill>
              </a:rPr>
              <a:t>cara</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juga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mencegah</a:t>
            </a:r>
            <a:r>
              <a:rPr lang="en-US" sz="1600" dirty="0">
                <a:solidFill>
                  <a:schemeClr val="bg2"/>
                </a:solidFill>
              </a:rPr>
              <a:t> </a:t>
            </a:r>
            <a:r>
              <a:rPr lang="en-US" sz="1600" dirty="0" err="1">
                <a:solidFill>
                  <a:schemeClr val="bg2"/>
                </a:solidFill>
              </a:rPr>
              <a:t>efek</a:t>
            </a:r>
            <a:r>
              <a:rPr lang="en-US" sz="1600" dirty="0">
                <a:solidFill>
                  <a:schemeClr val="bg2"/>
                </a:solidFill>
              </a:rPr>
              <a:t> </a:t>
            </a:r>
            <a:r>
              <a:rPr lang="en-US" sz="1600" dirty="0" err="1">
                <a:solidFill>
                  <a:schemeClr val="bg2"/>
                </a:solidFill>
              </a:rPr>
              <a:t>buruk</a:t>
            </a:r>
            <a:r>
              <a:rPr lang="en-US" sz="1600" dirty="0">
                <a:solidFill>
                  <a:schemeClr val="bg2"/>
                </a:solidFill>
              </a:rPr>
              <a:t> </a:t>
            </a:r>
            <a:r>
              <a:rPr lang="en-US" sz="1600" dirty="0" err="1">
                <a:solidFill>
                  <a:schemeClr val="bg2"/>
                </a:solidFill>
              </a:rPr>
              <a:t>pornografi</a:t>
            </a:r>
            <a:r>
              <a:rPr lang="en-US" sz="1600" dirty="0">
                <a:solidFill>
                  <a:schemeClr val="bg2"/>
                </a:solidFill>
              </a:rPr>
              <a:t> </a:t>
            </a:r>
            <a:r>
              <a:rPr lang="en-US" sz="1600" dirty="0" err="1">
                <a:solidFill>
                  <a:schemeClr val="bg2"/>
                </a:solidFill>
              </a:rPr>
              <a:t>pada</a:t>
            </a:r>
            <a:r>
              <a:rPr lang="en-US" sz="1600" dirty="0">
                <a:solidFill>
                  <a:schemeClr val="bg2"/>
                </a:solidFill>
              </a:rPr>
              <a:t> gadget</a:t>
            </a:r>
            <a:r>
              <a:rPr lang="en-US" sz="1600" dirty="0" smtClean="0">
                <a:solidFill>
                  <a:schemeClr val="bg2"/>
                </a:solidFill>
              </a:rPr>
              <a:t>. </a:t>
            </a:r>
          </a:p>
          <a:p>
            <a:pPr lvl="0"/>
            <a:endParaRPr sz="1600" dirty="0">
              <a:solidFill>
                <a:schemeClr val="bg2"/>
              </a:solidFill>
            </a:endParaRPr>
          </a:p>
        </p:txBody>
      </p:sp>
    </p:spTree>
    <p:extLst>
      <p:ext uri="{BB962C8B-B14F-4D97-AF65-F5344CB8AC3E}">
        <p14:creationId xmlns:p14="http://schemas.microsoft.com/office/powerpoint/2010/main" val="2573970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34"/>
          <p:cNvSpPr txBox="1">
            <a:spLocks noGrp="1"/>
          </p:cNvSpPr>
          <p:nvPr>
            <p:ph type="title"/>
          </p:nvPr>
        </p:nvSpPr>
        <p:spPr>
          <a:xfrm>
            <a:off x="696343" y="902032"/>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 </a:t>
            </a:r>
            <a:br>
              <a:rPr lang="en" dirty="0" smtClean="0"/>
            </a:br>
            <a:r>
              <a:rPr lang="en" dirty="0" smtClean="0"/>
              <a:t>Pada Anak</a:t>
            </a:r>
            <a:endParaRPr dirty="0"/>
          </a:p>
        </p:txBody>
      </p:sp>
      <p:grpSp>
        <p:nvGrpSpPr>
          <p:cNvPr id="668" name="Google Shape;668;p34"/>
          <p:cNvGrpSpPr/>
          <p:nvPr/>
        </p:nvGrpSpPr>
        <p:grpSpPr>
          <a:xfrm rot="-6148709">
            <a:off x="7559350" y="12619"/>
            <a:ext cx="3081937" cy="1995012"/>
            <a:chOff x="3476322" y="3871854"/>
            <a:chExt cx="3081549" cy="1994761"/>
          </a:xfrm>
        </p:grpSpPr>
        <p:sp>
          <p:nvSpPr>
            <p:cNvPr id="669" name="Google Shape;669;p34"/>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4"/>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4"/>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4"/>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8" name="Google Shape;688;p34"/>
          <p:cNvGrpSpPr/>
          <p:nvPr/>
        </p:nvGrpSpPr>
        <p:grpSpPr>
          <a:xfrm rot="7055680">
            <a:off x="-1525327" y="4281757"/>
            <a:ext cx="2987262" cy="1711751"/>
            <a:chOff x="6797960" y="203729"/>
            <a:chExt cx="3774524" cy="1979829"/>
          </a:xfrm>
        </p:grpSpPr>
        <p:sp>
          <p:nvSpPr>
            <p:cNvPr id="689" name="Google Shape;689;p34"/>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5" name="Google Shape;695;p34"/>
          <p:cNvGrpSpPr/>
          <p:nvPr/>
        </p:nvGrpSpPr>
        <p:grpSpPr>
          <a:xfrm rot="9932064">
            <a:off x="-440550" y="-87064"/>
            <a:ext cx="1748552" cy="1517716"/>
            <a:chOff x="972034" y="4038077"/>
            <a:chExt cx="1579697" cy="1371393"/>
          </a:xfrm>
        </p:grpSpPr>
        <p:sp>
          <p:nvSpPr>
            <p:cNvPr id="696" name="Google Shape;696;p34"/>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8" name="Google Shape;698;p34"/>
            <p:cNvGrpSpPr/>
            <p:nvPr/>
          </p:nvGrpSpPr>
          <p:grpSpPr>
            <a:xfrm>
              <a:off x="972034" y="4038077"/>
              <a:ext cx="1579697" cy="1371393"/>
              <a:chOff x="972034" y="4038077"/>
              <a:chExt cx="1579697" cy="1371393"/>
            </a:xfrm>
          </p:grpSpPr>
          <p:sp>
            <p:nvSpPr>
              <p:cNvPr id="699" name="Google Shape;699;p34"/>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62" name="Picture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63"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4"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4. </a:t>
            </a:r>
            <a:r>
              <a:rPr lang="en-US" sz="1600" dirty="0" err="1" smtClean="0">
                <a:solidFill>
                  <a:schemeClr val="bg2"/>
                </a:solidFill>
              </a:rPr>
              <a:t>Sediakan</a:t>
            </a:r>
            <a:r>
              <a:rPr lang="en-US" sz="1600" dirty="0" smtClean="0">
                <a:solidFill>
                  <a:schemeClr val="bg2"/>
                </a:solidFill>
              </a:rPr>
              <a:t> </a:t>
            </a:r>
            <a:r>
              <a:rPr lang="en-US" sz="1600" dirty="0" err="1" smtClean="0">
                <a:solidFill>
                  <a:schemeClr val="bg2"/>
                </a:solidFill>
              </a:rPr>
              <a:t>Permainan</a:t>
            </a:r>
            <a:r>
              <a:rPr lang="en-US" sz="1600" dirty="0" smtClean="0">
                <a:solidFill>
                  <a:schemeClr val="bg2"/>
                </a:solidFill>
              </a:rPr>
              <a:t> </a:t>
            </a:r>
            <a:r>
              <a:rPr lang="en-US" sz="1600" dirty="0" err="1" smtClean="0">
                <a:solidFill>
                  <a:schemeClr val="bg2"/>
                </a:solidFill>
              </a:rPr>
              <a:t>Alternatif</a:t>
            </a:r>
            <a:endParaRPr lang="en-US" sz="1600" dirty="0" smtClean="0">
              <a:solidFill>
                <a:schemeClr val="bg2"/>
              </a:solidFill>
            </a:endParaRPr>
          </a:p>
          <a:p>
            <a:pPr lvl="0"/>
            <a:r>
              <a:rPr lang="en-US" sz="1600" dirty="0" err="1">
                <a:solidFill>
                  <a:schemeClr val="bg2"/>
                </a:solidFill>
              </a:rPr>
              <a:t>Saat</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banyak</a:t>
            </a:r>
            <a:r>
              <a:rPr lang="en-US" sz="1600" dirty="0">
                <a:solidFill>
                  <a:schemeClr val="bg2"/>
                </a:solidFill>
              </a:rPr>
              <a:t> Parent </a:t>
            </a:r>
            <a:r>
              <a:rPr lang="en-US" sz="1600" dirty="0" err="1">
                <a:solidFill>
                  <a:schemeClr val="bg2"/>
                </a:solidFill>
              </a:rPr>
              <a:t>Pinters</a:t>
            </a:r>
            <a:r>
              <a:rPr lang="en-US" sz="1600" dirty="0">
                <a:solidFill>
                  <a:schemeClr val="bg2"/>
                </a:solidFill>
              </a:rPr>
              <a:t> yang </a:t>
            </a:r>
            <a:r>
              <a:rPr lang="en-US" sz="1600" dirty="0" err="1">
                <a:solidFill>
                  <a:schemeClr val="bg2"/>
                </a:solidFill>
              </a:rPr>
              <a:t>memberikan</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sebagai</a:t>
            </a:r>
            <a:r>
              <a:rPr lang="en-US" sz="1600" dirty="0">
                <a:solidFill>
                  <a:schemeClr val="bg2"/>
                </a:solidFill>
              </a:rPr>
              <a:t> </a:t>
            </a:r>
            <a:r>
              <a:rPr lang="en-US" sz="1600" dirty="0" err="1">
                <a:solidFill>
                  <a:schemeClr val="bg2"/>
                </a:solidFill>
              </a:rPr>
              <a:t>mainan</a:t>
            </a:r>
            <a:r>
              <a:rPr lang="en-US" sz="1600" dirty="0">
                <a:solidFill>
                  <a:schemeClr val="bg2"/>
                </a:solidFill>
              </a:rPr>
              <a:t>, </a:t>
            </a:r>
            <a:r>
              <a:rPr lang="en-US" sz="1600" dirty="0" err="1">
                <a:solidFill>
                  <a:schemeClr val="bg2"/>
                </a:solidFill>
              </a:rPr>
              <a:t>padahal</a:t>
            </a:r>
            <a:r>
              <a:rPr lang="en-US" sz="1600" dirty="0">
                <a:solidFill>
                  <a:schemeClr val="bg2"/>
                </a:solidFill>
              </a:rPr>
              <a:t> </a:t>
            </a:r>
            <a:r>
              <a:rPr lang="en-US" sz="1600" dirty="0" err="1">
                <a:solidFill>
                  <a:schemeClr val="bg2"/>
                </a:solidFill>
              </a:rPr>
              <a:t>masih</a:t>
            </a:r>
            <a:r>
              <a:rPr lang="en-US" sz="1600" dirty="0">
                <a:solidFill>
                  <a:schemeClr val="bg2"/>
                </a:solidFill>
              </a:rPr>
              <a:t> </a:t>
            </a:r>
            <a:r>
              <a:rPr lang="en-US" sz="1600" dirty="0" err="1">
                <a:solidFill>
                  <a:schemeClr val="bg2"/>
                </a:solidFill>
              </a:rPr>
              <a:t>banyak</a:t>
            </a:r>
            <a:r>
              <a:rPr lang="en-US" sz="1600" dirty="0">
                <a:solidFill>
                  <a:schemeClr val="bg2"/>
                </a:solidFill>
              </a:rPr>
              <a:t> </a:t>
            </a:r>
            <a:r>
              <a:rPr lang="en-US" sz="1600" dirty="0" err="1">
                <a:solidFill>
                  <a:schemeClr val="bg2"/>
                </a:solidFill>
              </a:rPr>
              <a:t>mainan</a:t>
            </a:r>
            <a:r>
              <a:rPr lang="en-US" sz="1600" dirty="0">
                <a:solidFill>
                  <a:schemeClr val="bg2"/>
                </a:solidFill>
              </a:rPr>
              <a:t> </a:t>
            </a:r>
            <a:r>
              <a:rPr lang="en-US" sz="1600" dirty="0" err="1">
                <a:solidFill>
                  <a:schemeClr val="bg2"/>
                </a:solidFill>
              </a:rPr>
              <a:t>edukatif</a:t>
            </a:r>
            <a:r>
              <a:rPr lang="en-US" sz="1600" dirty="0">
                <a:solidFill>
                  <a:schemeClr val="bg2"/>
                </a:solidFill>
              </a:rPr>
              <a:t> yang </a:t>
            </a:r>
            <a:r>
              <a:rPr lang="en-US" sz="1600" dirty="0" err="1">
                <a:solidFill>
                  <a:schemeClr val="bg2"/>
                </a:solidFill>
              </a:rPr>
              <a:t>lebih</a:t>
            </a:r>
            <a:r>
              <a:rPr lang="en-US" sz="1600" dirty="0">
                <a:solidFill>
                  <a:schemeClr val="bg2"/>
                </a:solidFill>
              </a:rPr>
              <a:t> </a:t>
            </a:r>
            <a:r>
              <a:rPr lang="en-US" sz="1600" dirty="0" err="1">
                <a:solidFill>
                  <a:schemeClr val="bg2"/>
                </a:solidFill>
              </a:rPr>
              <a:t>bermanfaat</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sesuai</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usia</a:t>
            </a:r>
            <a:r>
              <a:rPr lang="en-US" sz="1600" dirty="0">
                <a:solidFill>
                  <a:schemeClr val="bg2"/>
                </a:solidFill>
              </a:rPr>
              <a:t> </a:t>
            </a:r>
            <a:r>
              <a:rPr lang="en-US" sz="1600" dirty="0" err="1">
                <a:solidFill>
                  <a:schemeClr val="bg2"/>
                </a:solidFill>
              </a:rPr>
              <a:t>perkembangan</a:t>
            </a:r>
            <a:r>
              <a:rPr lang="en-US" sz="1600" dirty="0">
                <a:solidFill>
                  <a:schemeClr val="bg2"/>
                </a:solidFill>
              </a:rPr>
              <a:t> </a:t>
            </a:r>
            <a:r>
              <a:rPr lang="en-US" sz="1600" dirty="0" err="1">
                <a:solidFill>
                  <a:schemeClr val="bg2"/>
                </a:solidFill>
              </a:rPr>
              <a:t>anak</a:t>
            </a:r>
            <a:r>
              <a:rPr lang="en-US" sz="1600" dirty="0" smtClean="0">
                <a:solidFill>
                  <a:schemeClr val="bg2"/>
                </a:solidFill>
              </a:rPr>
              <a:t>.</a:t>
            </a:r>
          </a:p>
          <a:p>
            <a:pPr lvl="0"/>
            <a:r>
              <a:rPr lang="en-US" sz="1600" dirty="0" err="1">
                <a:solidFill>
                  <a:schemeClr val="bg2"/>
                </a:solidFill>
              </a:rPr>
              <a:t>Sebagai</a:t>
            </a:r>
            <a:r>
              <a:rPr lang="en-US" sz="1600" dirty="0">
                <a:solidFill>
                  <a:schemeClr val="bg2"/>
                </a:solidFill>
              </a:rPr>
              <a:t> </a:t>
            </a:r>
            <a:r>
              <a:rPr lang="en-US" sz="1600" dirty="0" err="1">
                <a:solidFill>
                  <a:schemeClr val="bg2"/>
                </a:solidFill>
              </a:rPr>
              <a:t>alternatif</a:t>
            </a:r>
            <a:r>
              <a:rPr lang="en-US" sz="1600" dirty="0">
                <a:solidFill>
                  <a:schemeClr val="bg2"/>
                </a:solidFill>
              </a:rPr>
              <a:t> </a:t>
            </a:r>
            <a:r>
              <a:rPr lang="en-US" sz="1600" dirty="0" err="1">
                <a:solidFill>
                  <a:schemeClr val="bg2"/>
                </a:solidFill>
              </a:rPr>
              <a:t>jika</a:t>
            </a:r>
            <a:r>
              <a:rPr lang="en-US" sz="1600" dirty="0">
                <a:solidFill>
                  <a:schemeClr val="bg2"/>
                </a:solidFill>
              </a:rPr>
              <a:t> </a:t>
            </a:r>
            <a:r>
              <a:rPr lang="en-US" sz="1600" dirty="0" err="1">
                <a:solidFill>
                  <a:schemeClr val="bg2"/>
                </a:solidFill>
              </a:rPr>
              <a:t>Anda</a:t>
            </a:r>
            <a:r>
              <a:rPr lang="en-US" sz="1600" dirty="0">
                <a:solidFill>
                  <a:schemeClr val="bg2"/>
                </a:solidFill>
              </a:rPr>
              <a:t> </a:t>
            </a:r>
            <a:r>
              <a:rPr lang="en-US" sz="1600" dirty="0" err="1">
                <a:solidFill>
                  <a:schemeClr val="bg2"/>
                </a:solidFill>
              </a:rPr>
              <a:t>tak</a:t>
            </a:r>
            <a:r>
              <a:rPr lang="en-US" sz="1600" dirty="0">
                <a:solidFill>
                  <a:schemeClr val="bg2"/>
                </a:solidFill>
              </a:rPr>
              <a:t> </a:t>
            </a:r>
            <a:r>
              <a:rPr lang="en-US" sz="1600" dirty="0" err="1">
                <a:solidFill>
                  <a:schemeClr val="bg2"/>
                </a:solidFill>
              </a:rPr>
              <a:t>ingin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terus</a:t>
            </a:r>
            <a:r>
              <a:rPr lang="en-US" sz="1600" dirty="0">
                <a:solidFill>
                  <a:schemeClr val="bg2"/>
                </a:solidFill>
              </a:rPr>
              <a:t> </a:t>
            </a:r>
            <a:r>
              <a:rPr lang="en-US" sz="1600" dirty="0" err="1">
                <a:solidFill>
                  <a:schemeClr val="bg2"/>
                </a:solidFill>
              </a:rPr>
              <a:t>menerus</a:t>
            </a:r>
            <a:r>
              <a:rPr lang="en-US" sz="1600" dirty="0">
                <a:solidFill>
                  <a:schemeClr val="bg2"/>
                </a:solidFill>
              </a:rPr>
              <a:t> </a:t>
            </a:r>
            <a:r>
              <a:rPr lang="en-US" sz="1600" dirty="0" err="1">
                <a:solidFill>
                  <a:schemeClr val="bg2"/>
                </a:solidFill>
              </a:rPr>
              <a:t>kecanduan</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carilah</a:t>
            </a:r>
            <a:r>
              <a:rPr lang="en-US" sz="1600" dirty="0">
                <a:solidFill>
                  <a:schemeClr val="bg2"/>
                </a:solidFill>
              </a:rPr>
              <a:t> </a:t>
            </a:r>
            <a:r>
              <a:rPr lang="en-US" sz="1600" dirty="0" err="1">
                <a:solidFill>
                  <a:schemeClr val="bg2"/>
                </a:solidFill>
              </a:rPr>
              <a:t>jenis</a:t>
            </a:r>
            <a:r>
              <a:rPr lang="en-US" sz="1600" dirty="0">
                <a:solidFill>
                  <a:schemeClr val="bg2"/>
                </a:solidFill>
              </a:rPr>
              <a:t> </a:t>
            </a:r>
            <a:r>
              <a:rPr lang="en-US" sz="1600" dirty="0" err="1">
                <a:solidFill>
                  <a:schemeClr val="bg2"/>
                </a:solidFill>
              </a:rPr>
              <a:t>permainan</a:t>
            </a:r>
            <a:r>
              <a:rPr lang="en-US" sz="1600" dirty="0">
                <a:solidFill>
                  <a:schemeClr val="bg2"/>
                </a:solidFill>
              </a:rPr>
              <a:t> </a:t>
            </a:r>
            <a:r>
              <a:rPr lang="en-US" sz="1600" dirty="0" err="1">
                <a:solidFill>
                  <a:schemeClr val="bg2"/>
                </a:solidFill>
              </a:rPr>
              <a:t>menarik</a:t>
            </a:r>
            <a:r>
              <a:rPr lang="en-US" sz="1600" dirty="0">
                <a:solidFill>
                  <a:schemeClr val="bg2"/>
                </a:solidFill>
              </a:rPr>
              <a:t> yang </a:t>
            </a:r>
            <a:r>
              <a:rPr lang="en-US" sz="1600" dirty="0" err="1">
                <a:solidFill>
                  <a:schemeClr val="bg2"/>
                </a:solidFill>
              </a:rPr>
              <a:t>edukatif</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tertarik</a:t>
            </a:r>
            <a:r>
              <a:rPr lang="en-US" sz="1600" dirty="0" smtClean="0">
                <a:solidFill>
                  <a:schemeClr val="bg2"/>
                </a:solidFill>
              </a:rPr>
              <a:t>.</a:t>
            </a:r>
          </a:p>
          <a:p>
            <a:pPr lvl="0"/>
            <a:r>
              <a:rPr lang="en-US" sz="1600" dirty="0" err="1">
                <a:solidFill>
                  <a:schemeClr val="bg2"/>
                </a:solidFill>
              </a:rPr>
              <a:t>Saat</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ada</a:t>
            </a:r>
            <a:r>
              <a:rPr lang="en-US" sz="1600" dirty="0">
                <a:solidFill>
                  <a:schemeClr val="bg2"/>
                </a:solidFill>
              </a:rPr>
              <a:t> </a:t>
            </a:r>
            <a:r>
              <a:rPr lang="en-US" sz="1600" dirty="0" err="1">
                <a:solidFill>
                  <a:schemeClr val="bg2"/>
                </a:solidFill>
              </a:rPr>
              <a:t>banyak</a:t>
            </a:r>
            <a:r>
              <a:rPr lang="en-US" sz="1600" dirty="0">
                <a:solidFill>
                  <a:schemeClr val="bg2"/>
                </a:solidFill>
              </a:rPr>
              <a:t> </a:t>
            </a:r>
            <a:r>
              <a:rPr lang="en-US" sz="1600" dirty="0" err="1">
                <a:solidFill>
                  <a:schemeClr val="bg2"/>
                </a:solidFill>
              </a:rPr>
              <a:t>jenis</a:t>
            </a:r>
            <a:r>
              <a:rPr lang="en-US" sz="1600" dirty="0">
                <a:solidFill>
                  <a:schemeClr val="bg2"/>
                </a:solidFill>
              </a:rPr>
              <a:t> </a:t>
            </a:r>
            <a:r>
              <a:rPr lang="en-US" sz="1600" dirty="0" err="1">
                <a:solidFill>
                  <a:schemeClr val="bg2"/>
                </a:solidFill>
              </a:rPr>
              <a:t>mainan</a:t>
            </a:r>
            <a:r>
              <a:rPr lang="en-US" sz="1600" dirty="0">
                <a:solidFill>
                  <a:schemeClr val="bg2"/>
                </a:solidFill>
              </a:rPr>
              <a:t> </a:t>
            </a:r>
            <a:r>
              <a:rPr lang="en-US" sz="1600" dirty="0" err="1">
                <a:solidFill>
                  <a:schemeClr val="bg2"/>
                </a:solidFill>
              </a:rPr>
              <a:t>edukatif</a:t>
            </a:r>
            <a:r>
              <a:rPr lang="en-US" sz="1600" dirty="0">
                <a:solidFill>
                  <a:schemeClr val="bg2"/>
                </a:solidFill>
              </a:rPr>
              <a:t> di </a:t>
            </a:r>
            <a:r>
              <a:rPr lang="en-US" sz="1600" dirty="0" err="1">
                <a:solidFill>
                  <a:schemeClr val="bg2"/>
                </a:solidFill>
              </a:rPr>
              <a:t>pasaran</a:t>
            </a:r>
            <a:r>
              <a:rPr lang="en-US" sz="1600" dirty="0">
                <a:solidFill>
                  <a:schemeClr val="bg2"/>
                </a:solidFill>
              </a:rPr>
              <a:t>. </a:t>
            </a:r>
            <a:r>
              <a:rPr lang="en-US" sz="1600" dirty="0" err="1">
                <a:solidFill>
                  <a:schemeClr val="bg2"/>
                </a:solidFill>
              </a:rPr>
              <a:t>Pilih</a:t>
            </a:r>
            <a:r>
              <a:rPr lang="en-US" sz="1600" dirty="0">
                <a:solidFill>
                  <a:schemeClr val="bg2"/>
                </a:solidFill>
              </a:rPr>
              <a:t> </a:t>
            </a:r>
            <a:r>
              <a:rPr lang="en-US" sz="1600" dirty="0" err="1">
                <a:solidFill>
                  <a:schemeClr val="bg2"/>
                </a:solidFill>
              </a:rPr>
              <a:t>jenis</a:t>
            </a:r>
            <a:r>
              <a:rPr lang="en-US" sz="1600" dirty="0">
                <a:solidFill>
                  <a:schemeClr val="bg2"/>
                </a:solidFill>
              </a:rPr>
              <a:t> </a:t>
            </a:r>
            <a:r>
              <a:rPr lang="en-US" sz="1600" dirty="0" err="1">
                <a:solidFill>
                  <a:schemeClr val="bg2"/>
                </a:solidFill>
              </a:rPr>
              <a:t>mainan</a:t>
            </a:r>
            <a:r>
              <a:rPr lang="en-US" sz="1600" dirty="0">
                <a:solidFill>
                  <a:schemeClr val="bg2"/>
                </a:solidFill>
              </a:rPr>
              <a:t> yang </a:t>
            </a:r>
            <a:r>
              <a:rPr lang="en-US" sz="1600" dirty="0" err="1">
                <a:solidFill>
                  <a:schemeClr val="bg2"/>
                </a:solidFill>
              </a:rPr>
              <a:t>juga</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fokus</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mainan</a:t>
            </a:r>
            <a:r>
              <a:rPr lang="en-US" sz="1600" dirty="0">
                <a:solidFill>
                  <a:schemeClr val="bg2"/>
                </a:solidFill>
              </a:rPr>
              <a:t> </a:t>
            </a:r>
            <a:r>
              <a:rPr lang="en-US" sz="1600" dirty="0" err="1">
                <a:solidFill>
                  <a:schemeClr val="bg2"/>
                </a:solidFill>
              </a:rPr>
              <a:t>tersebut</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berkreasi</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sesuatu</a:t>
            </a:r>
            <a:r>
              <a:rPr lang="en-US" sz="1600" dirty="0">
                <a:solidFill>
                  <a:schemeClr val="bg2"/>
                </a:solidFill>
              </a:rPr>
              <a:t> </a:t>
            </a:r>
            <a:r>
              <a:rPr lang="en-US" sz="1600" dirty="0" err="1">
                <a:solidFill>
                  <a:schemeClr val="bg2"/>
                </a:solidFill>
              </a:rPr>
              <a:t>sehingga</a:t>
            </a:r>
            <a:r>
              <a:rPr lang="en-US" sz="1600" dirty="0">
                <a:solidFill>
                  <a:schemeClr val="bg2"/>
                </a:solidFill>
              </a:rPr>
              <a:t> </a:t>
            </a:r>
            <a:r>
              <a:rPr lang="en-US" sz="1600" dirty="0" err="1">
                <a:solidFill>
                  <a:schemeClr val="bg2"/>
                </a:solidFill>
              </a:rPr>
              <a:t>ia</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cepat</a:t>
            </a:r>
            <a:r>
              <a:rPr lang="en-US" sz="1600" dirty="0">
                <a:solidFill>
                  <a:schemeClr val="bg2"/>
                </a:solidFill>
              </a:rPr>
              <a:t> </a:t>
            </a:r>
            <a:r>
              <a:rPr lang="en-US" sz="1600" dirty="0" err="1">
                <a:solidFill>
                  <a:schemeClr val="bg2"/>
                </a:solidFill>
              </a:rPr>
              <a:t>bosan</a:t>
            </a:r>
            <a:r>
              <a:rPr lang="en-US" sz="1600" dirty="0">
                <a:solidFill>
                  <a:schemeClr val="bg2"/>
                </a:solidFill>
              </a:rPr>
              <a:t> </a:t>
            </a:r>
            <a:r>
              <a:rPr lang="en-US" sz="1600" dirty="0" err="1">
                <a:solidFill>
                  <a:schemeClr val="bg2"/>
                </a:solidFill>
              </a:rPr>
              <a:t>saat</a:t>
            </a:r>
            <a:r>
              <a:rPr lang="en-US" sz="1600" dirty="0">
                <a:solidFill>
                  <a:schemeClr val="bg2"/>
                </a:solidFill>
              </a:rPr>
              <a:t> </a:t>
            </a:r>
            <a:r>
              <a:rPr lang="en-US" sz="1600" dirty="0" err="1">
                <a:solidFill>
                  <a:schemeClr val="bg2"/>
                </a:solidFill>
              </a:rPr>
              <a:t>menggunakannya</a:t>
            </a:r>
            <a:r>
              <a:rPr lang="en-US" sz="1600" dirty="0" smtClean="0">
                <a:solidFill>
                  <a:schemeClr val="bg2"/>
                </a:solidFill>
              </a:rPr>
              <a:t>. </a:t>
            </a:r>
            <a:endParaRPr sz="1600" dirty="0">
              <a:solidFill>
                <a:schemeClr val="bg2"/>
              </a:solidFill>
            </a:endParaRPr>
          </a:p>
        </p:txBody>
      </p:sp>
    </p:spTree>
    <p:extLst>
      <p:ext uri="{BB962C8B-B14F-4D97-AF65-F5344CB8AC3E}">
        <p14:creationId xmlns:p14="http://schemas.microsoft.com/office/powerpoint/2010/main" val="40210467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p33"/>
          <p:cNvSpPr txBox="1">
            <a:spLocks noGrp="1"/>
          </p:cNvSpPr>
          <p:nvPr>
            <p:ph type="title"/>
          </p:nvPr>
        </p:nvSpPr>
        <p:spPr>
          <a:xfrm>
            <a:off x="741773" y="909873"/>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a:t>
            </a:r>
            <a:br>
              <a:rPr lang="en" dirty="0" smtClean="0"/>
            </a:br>
            <a:r>
              <a:rPr lang="en" dirty="0" smtClean="0"/>
              <a:t>Pada Anak </a:t>
            </a:r>
            <a:endParaRPr dirty="0"/>
          </a:p>
        </p:txBody>
      </p:sp>
      <p:grpSp>
        <p:nvGrpSpPr>
          <p:cNvPr id="585" name="Google Shape;585;p33"/>
          <p:cNvGrpSpPr/>
          <p:nvPr/>
        </p:nvGrpSpPr>
        <p:grpSpPr>
          <a:xfrm rot="3846528">
            <a:off x="-1546979" y="3286381"/>
            <a:ext cx="3081806" cy="1994928"/>
            <a:chOff x="3476322" y="3871854"/>
            <a:chExt cx="3081549" cy="1994761"/>
          </a:xfrm>
        </p:grpSpPr>
        <p:sp>
          <p:nvSpPr>
            <p:cNvPr id="586" name="Google Shape;586;p33"/>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3"/>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3"/>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3"/>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3"/>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3"/>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3"/>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3"/>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3"/>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3"/>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5" name="Google Shape;605;p33"/>
          <p:cNvGrpSpPr/>
          <p:nvPr/>
        </p:nvGrpSpPr>
        <p:grpSpPr>
          <a:xfrm rot="-263056">
            <a:off x="6968193" y="-477498"/>
            <a:ext cx="2987218" cy="1711912"/>
            <a:chOff x="6797960" y="203729"/>
            <a:chExt cx="3774524" cy="1979829"/>
          </a:xfrm>
        </p:grpSpPr>
        <p:sp>
          <p:nvSpPr>
            <p:cNvPr id="606" name="Google Shape;606;p33"/>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3"/>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3"/>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3"/>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3"/>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3"/>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8" name="Picture 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9"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0"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a:solidFill>
                  <a:schemeClr val="bg2"/>
                </a:solidFill>
              </a:rPr>
              <a:t>5. </a:t>
            </a:r>
            <a:r>
              <a:rPr lang="en-US" sz="1600" dirty="0" err="1">
                <a:solidFill>
                  <a:schemeClr val="bg2"/>
                </a:solidFill>
              </a:rPr>
              <a:t>Contoh</a:t>
            </a:r>
            <a:r>
              <a:rPr lang="en-US" sz="1600" dirty="0">
                <a:solidFill>
                  <a:schemeClr val="bg2"/>
                </a:solidFill>
              </a:rPr>
              <a:t> yang </a:t>
            </a:r>
            <a:r>
              <a:rPr lang="en-US" sz="1600" dirty="0" err="1">
                <a:solidFill>
                  <a:schemeClr val="bg2"/>
                </a:solidFill>
              </a:rPr>
              <a:t>Baik</a:t>
            </a:r>
            <a:r>
              <a:rPr lang="en-US" sz="1600" dirty="0">
                <a:solidFill>
                  <a:schemeClr val="bg2"/>
                </a:solidFill>
              </a:rPr>
              <a:t> </a:t>
            </a:r>
            <a:r>
              <a:rPr lang="en-US" sz="1600" dirty="0" err="1">
                <a:solidFill>
                  <a:schemeClr val="bg2"/>
                </a:solidFill>
              </a:rPr>
              <a:t>dari</a:t>
            </a:r>
            <a:r>
              <a:rPr lang="en-US" sz="1600" dirty="0">
                <a:solidFill>
                  <a:schemeClr val="bg2"/>
                </a:solidFill>
              </a:rPr>
              <a:t> Orang </a:t>
            </a:r>
            <a:r>
              <a:rPr lang="en-US" sz="1600" dirty="0" err="1" smtClean="0">
                <a:solidFill>
                  <a:schemeClr val="bg2"/>
                </a:solidFill>
              </a:rPr>
              <a:t>Tua</a:t>
            </a:r>
            <a:endParaRPr lang="en-US" sz="1600" dirty="0" smtClean="0">
              <a:solidFill>
                <a:schemeClr val="bg2"/>
              </a:solidFill>
            </a:endParaRPr>
          </a:p>
          <a:p>
            <a:pPr lvl="0"/>
            <a:r>
              <a:rPr lang="en-US" sz="1600" dirty="0" err="1">
                <a:solidFill>
                  <a:schemeClr val="bg2"/>
                </a:solidFill>
              </a:rPr>
              <a:t>Tahukah</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semua</a:t>
            </a:r>
            <a:r>
              <a:rPr lang="en-US" sz="1600" dirty="0">
                <a:solidFill>
                  <a:schemeClr val="bg2"/>
                </a:solidFill>
              </a:rPr>
              <a:t> </a:t>
            </a:r>
            <a:r>
              <a:rPr lang="en-US" sz="1600" dirty="0" err="1">
                <a:solidFill>
                  <a:schemeClr val="bg2"/>
                </a:solidFill>
              </a:rPr>
              <a:t>bahwa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lebih</a:t>
            </a:r>
            <a:r>
              <a:rPr lang="en-US" sz="1600" dirty="0">
                <a:solidFill>
                  <a:schemeClr val="bg2"/>
                </a:solidFill>
              </a:rPr>
              <a:t> </a:t>
            </a:r>
            <a:r>
              <a:rPr lang="en-US" sz="1600" dirty="0" err="1">
                <a:solidFill>
                  <a:schemeClr val="bg2"/>
                </a:solidFill>
              </a:rPr>
              <a:t>mudah</a:t>
            </a:r>
            <a:r>
              <a:rPr lang="en-US" sz="1600" dirty="0">
                <a:solidFill>
                  <a:schemeClr val="bg2"/>
                </a:solidFill>
              </a:rPr>
              <a:t> </a:t>
            </a:r>
            <a:r>
              <a:rPr lang="en-US" sz="1600" dirty="0" err="1">
                <a:solidFill>
                  <a:schemeClr val="bg2"/>
                </a:solidFill>
              </a:rPr>
              <a:t>meniru</a:t>
            </a:r>
            <a:r>
              <a:rPr lang="en-US" sz="1600" dirty="0">
                <a:solidFill>
                  <a:schemeClr val="bg2"/>
                </a:solidFill>
              </a:rPr>
              <a:t> </a:t>
            </a:r>
            <a:r>
              <a:rPr lang="en-US" sz="1600" dirty="0" err="1">
                <a:solidFill>
                  <a:schemeClr val="bg2"/>
                </a:solidFill>
              </a:rPr>
              <a:t>apa</a:t>
            </a:r>
            <a:r>
              <a:rPr lang="en-US" sz="1600" dirty="0">
                <a:solidFill>
                  <a:schemeClr val="bg2"/>
                </a:solidFill>
              </a:rPr>
              <a:t> yang </a:t>
            </a:r>
            <a:r>
              <a:rPr lang="en-US" sz="1600" dirty="0" err="1">
                <a:solidFill>
                  <a:schemeClr val="bg2"/>
                </a:solidFill>
              </a:rPr>
              <a:t>dilihat</a:t>
            </a:r>
            <a:r>
              <a:rPr lang="en-US" sz="1600" dirty="0">
                <a:solidFill>
                  <a:schemeClr val="bg2"/>
                </a:solidFill>
              </a:rPr>
              <a:t> </a:t>
            </a:r>
            <a:r>
              <a:rPr lang="en-US" sz="1600" dirty="0" err="1">
                <a:solidFill>
                  <a:schemeClr val="bg2"/>
                </a:solidFill>
              </a:rPr>
              <a:t>dibandingkan</a:t>
            </a:r>
            <a:r>
              <a:rPr lang="en-US" sz="1600" dirty="0">
                <a:solidFill>
                  <a:schemeClr val="bg2"/>
                </a:solidFill>
              </a:rPr>
              <a:t> </a:t>
            </a:r>
            <a:r>
              <a:rPr lang="en-US" sz="1600" dirty="0" err="1">
                <a:solidFill>
                  <a:schemeClr val="bg2"/>
                </a:solidFill>
              </a:rPr>
              <a:t>apa</a:t>
            </a:r>
            <a:r>
              <a:rPr lang="en-US" sz="1600" dirty="0">
                <a:solidFill>
                  <a:schemeClr val="bg2"/>
                </a:solidFill>
              </a:rPr>
              <a:t> yang </a:t>
            </a:r>
            <a:r>
              <a:rPr lang="en-US" sz="1600" dirty="0" err="1">
                <a:solidFill>
                  <a:schemeClr val="bg2"/>
                </a:solidFill>
              </a:rPr>
              <a:t>didengar</a:t>
            </a:r>
            <a:r>
              <a:rPr lang="en-US" sz="1600" dirty="0">
                <a:solidFill>
                  <a:schemeClr val="bg2"/>
                </a:solidFill>
              </a:rPr>
              <a:t>. </a:t>
            </a:r>
            <a:r>
              <a:rPr lang="en-US" sz="1600" dirty="0" err="1">
                <a:solidFill>
                  <a:schemeClr val="bg2"/>
                </a:solidFill>
              </a:rPr>
              <a:t>Inilah</a:t>
            </a:r>
            <a:r>
              <a:rPr lang="en-US" sz="1600" dirty="0">
                <a:solidFill>
                  <a:schemeClr val="bg2"/>
                </a:solidFill>
              </a:rPr>
              <a:t> </a:t>
            </a:r>
            <a:r>
              <a:rPr lang="en-US" sz="1600" dirty="0" err="1">
                <a:solidFill>
                  <a:schemeClr val="bg2"/>
                </a:solidFill>
              </a:rPr>
              <a:t>mengapa</a:t>
            </a:r>
            <a:r>
              <a:rPr lang="en-US" sz="1600" dirty="0">
                <a:solidFill>
                  <a:schemeClr val="bg2"/>
                </a:solidFill>
              </a:rPr>
              <a:t> </a:t>
            </a:r>
            <a:r>
              <a:rPr lang="en-US" sz="1600" dirty="0" err="1">
                <a:solidFill>
                  <a:schemeClr val="bg2"/>
                </a:solidFill>
              </a:rPr>
              <a:t>contoh</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penggunaan</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sangat</a:t>
            </a:r>
            <a:r>
              <a:rPr lang="en-US" sz="1600" dirty="0">
                <a:solidFill>
                  <a:schemeClr val="bg2"/>
                </a:solidFill>
              </a:rPr>
              <a:t> </a:t>
            </a:r>
            <a:r>
              <a:rPr lang="en-US" sz="1600" dirty="0" err="1">
                <a:solidFill>
                  <a:schemeClr val="bg2"/>
                </a:solidFill>
              </a:rPr>
              <a:t>penting</a:t>
            </a:r>
            <a:r>
              <a:rPr lang="en-US" sz="1600" dirty="0">
                <a:solidFill>
                  <a:schemeClr val="bg2"/>
                </a:solidFill>
              </a:rPr>
              <a:t>. </a:t>
            </a:r>
            <a:r>
              <a:rPr lang="en-US" sz="1600" dirty="0" err="1">
                <a:solidFill>
                  <a:schemeClr val="bg2"/>
                </a:solidFill>
              </a:rPr>
              <a:t>Kebutuhan</a:t>
            </a:r>
            <a:r>
              <a:rPr lang="en-US" sz="1600" dirty="0">
                <a:solidFill>
                  <a:schemeClr val="bg2"/>
                </a:solidFill>
              </a:rPr>
              <a:t> </a:t>
            </a:r>
            <a:r>
              <a:rPr lang="en-US" sz="1600" dirty="0" err="1">
                <a:solidFill>
                  <a:schemeClr val="bg2"/>
                </a:solidFill>
              </a:rPr>
              <a:t>aktivitas</a:t>
            </a:r>
            <a:r>
              <a:rPr lang="en-US" sz="1600" dirty="0">
                <a:solidFill>
                  <a:schemeClr val="bg2"/>
                </a:solidFill>
              </a:rPr>
              <a:t> </a:t>
            </a:r>
            <a:r>
              <a:rPr lang="en-US" sz="1600" dirty="0" err="1">
                <a:solidFill>
                  <a:schemeClr val="bg2"/>
                </a:solidFill>
              </a:rPr>
              <a:t>kerja</a:t>
            </a:r>
            <a:r>
              <a:rPr lang="en-US" sz="1600" dirty="0">
                <a:solidFill>
                  <a:schemeClr val="bg2"/>
                </a:solidFill>
              </a:rPr>
              <a:t>, </a:t>
            </a:r>
            <a:r>
              <a:rPr lang="en-US" sz="1600" dirty="0" err="1">
                <a:solidFill>
                  <a:schemeClr val="bg2"/>
                </a:solidFill>
              </a:rPr>
              <a:t>bisnis</a:t>
            </a:r>
            <a:r>
              <a:rPr lang="en-US" sz="1600" dirty="0">
                <a:solidFill>
                  <a:schemeClr val="bg2"/>
                </a:solidFill>
              </a:rPr>
              <a:t> </a:t>
            </a:r>
            <a:r>
              <a:rPr lang="en-US" sz="1600" dirty="0" err="1">
                <a:solidFill>
                  <a:schemeClr val="bg2"/>
                </a:solidFill>
              </a:rPr>
              <a:t>atau</a:t>
            </a:r>
            <a:r>
              <a:rPr lang="en-US" sz="1600" dirty="0">
                <a:solidFill>
                  <a:schemeClr val="bg2"/>
                </a:solidFill>
              </a:rPr>
              <a:t> </a:t>
            </a:r>
            <a:r>
              <a:rPr lang="en-US" sz="1600" dirty="0" err="1">
                <a:solidFill>
                  <a:schemeClr val="bg2"/>
                </a:solidFill>
              </a:rPr>
              <a:t>hanya</a:t>
            </a:r>
            <a:r>
              <a:rPr lang="en-US" sz="1600" dirty="0">
                <a:solidFill>
                  <a:schemeClr val="bg2"/>
                </a:solidFill>
              </a:rPr>
              <a:t> </a:t>
            </a:r>
            <a:r>
              <a:rPr lang="en-US" sz="1600" dirty="0" err="1">
                <a:solidFill>
                  <a:schemeClr val="bg2"/>
                </a:solidFill>
              </a:rPr>
              <a:t>sekadar</a:t>
            </a:r>
            <a:r>
              <a:rPr lang="en-US" sz="1600" dirty="0">
                <a:solidFill>
                  <a:schemeClr val="bg2"/>
                </a:solidFill>
              </a:rPr>
              <a:t> </a:t>
            </a:r>
            <a:r>
              <a:rPr lang="en-US" sz="1600" dirty="0" err="1">
                <a:solidFill>
                  <a:schemeClr val="bg2"/>
                </a:solidFill>
              </a:rPr>
              <a:t>berhibur</a:t>
            </a:r>
            <a:r>
              <a:rPr lang="en-US" sz="1600" dirty="0">
                <a:solidFill>
                  <a:schemeClr val="bg2"/>
                </a:solidFill>
              </a:rPr>
              <a:t> </a:t>
            </a:r>
            <a:r>
              <a:rPr lang="en-US" sz="1600" dirty="0" err="1">
                <a:solidFill>
                  <a:schemeClr val="bg2"/>
                </a:solidFill>
              </a:rPr>
              <a:t>terkadang</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banyak</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abai</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hal</a:t>
            </a:r>
            <a:r>
              <a:rPr lang="en-US" sz="1600" dirty="0">
                <a:solidFill>
                  <a:schemeClr val="bg2"/>
                </a:solidFill>
              </a:rPr>
              <a:t> </a:t>
            </a:r>
            <a:r>
              <a:rPr lang="en-US" sz="1600" dirty="0" err="1">
                <a:solidFill>
                  <a:schemeClr val="bg2"/>
                </a:solidFill>
              </a:rPr>
              <a:t>ini</a:t>
            </a:r>
            <a:r>
              <a:rPr lang="en-US" sz="1600" dirty="0" smtClean="0">
                <a:solidFill>
                  <a:schemeClr val="bg2"/>
                </a:solidFill>
              </a:rPr>
              <a:t>.</a:t>
            </a:r>
          </a:p>
          <a:p>
            <a:pPr lvl="0"/>
            <a:r>
              <a:rPr lang="en-US" sz="1600" dirty="0" err="1">
                <a:solidFill>
                  <a:schemeClr val="bg2"/>
                </a:solidFill>
              </a:rPr>
              <a:t>Anda</a:t>
            </a:r>
            <a:r>
              <a:rPr lang="en-US" sz="1600" dirty="0">
                <a:solidFill>
                  <a:schemeClr val="bg2"/>
                </a:solidFill>
              </a:rPr>
              <a:t> </a:t>
            </a:r>
            <a:r>
              <a:rPr lang="en-US" sz="1600" dirty="0" err="1">
                <a:solidFill>
                  <a:schemeClr val="bg2"/>
                </a:solidFill>
              </a:rPr>
              <a:t>mengatakan</a:t>
            </a:r>
            <a:r>
              <a:rPr lang="en-US" sz="1600" dirty="0">
                <a:solidFill>
                  <a:schemeClr val="bg2"/>
                </a:solidFill>
              </a:rPr>
              <a:t> </a:t>
            </a:r>
            <a:r>
              <a:rPr lang="en-US" sz="1600" dirty="0" err="1">
                <a:solidFill>
                  <a:schemeClr val="bg2"/>
                </a:solidFill>
              </a:rPr>
              <a:t>jangan</a:t>
            </a:r>
            <a:r>
              <a:rPr lang="en-US" sz="1600" dirty="0">
                <a:solidFill>
                  <a:schemeClr val="bg2"/>
                </a:solidFill>
              </a:rPr>
              <a:t> </a:t>
            </a:r>
            <a:r>
              <a:rPr lang="en-US" sz="1600" dirty="0" err="1">
                <a:solidFill>
                  <a:schemeClr val="bg2"/>
                </a:solidFill>
              </a:rPr>
              <a:t>bermain</a:t>
            </a:r>
            <a:r>
              <a:rPr lang="en-US" sz="1600" dirty="0">
                <a:solidFill>
                  <a:schemeClr val="bg2"/>
                </a:solidFill>
              </a:rPr>
              <a:t> gadget, stop </a:t>
            </a:r>
            <a:r>
              <a:rPr lang="en-US" sz="1600" dirty="0" err="1">
                <a:solidFill>
                  <a:schemeClr val="bg2"/>
                </a:solidFill>
              </a:rPr>
              <a:t>dan</a:t>
            </a:r>
            <a:r>
              <a:rPr lang="en-US" sz="1600" dirty="0">
                <a:solidFill>
                  <a:schemeClr val="bg2"/>
                </a:solidFill>
              </a:rPr>
              <a:t> </a:t>
            </a:r>
            <a:r>
              <a:rPr lang="en-US" sz="1600" dirty="0" err="1">
                <a:solidFill>
                  <a:schemeClr val="bg2"/>
                </a:solidFill>
              </a:rPr>
              <a:t>matikan</a:t>
            </a:r>
            <a:r>
              <a:rPr lang="en-US" sz="1600" dirty="0">
                <a:solidFill>
                  <a:schemeClr val="bg2"/>
                </a:solidFill>
              </a:rPr>
              <a:t> </a:t>
            </a:r>
            <a:r>
              <a:rPr lang="en-US" sz="1600" dirty="0" err="1">
                <a:solidFill>
                  <a:schemeClr val="bg2"/>
                </a:solidFill>
              </a:rPr>
              <a:t>ponsel</a:t>
            </a:r>
            <a:r>
              <a:rPr lang="en-US" sz="1600" dirty="0">
                <a:solidFill>
                  <a:schemeClr val="bg2"/>
                </a:solidFill>
              </a:rPr>
              <a:t> </a:t>
            </a:r>
            <a:r>
              <a:rPr lang="en-US" sz="1600" dirty="0" err="1">
                <a:solidFill>
                  <a:schemeClr val="bg2"/>
                </a:solidFill>
              </a:rPr>
              <a:t>pintar</a:t>
            </a:r>
            <a:r>
              <a:rPr lang="en-US" sz="1600" dirty="0">
                <a:solidFill>
                  <a:schemeClr val="bg2"/>
                </a:solidFill>
              </a:rPr>
              <a:t>, </a:t>
            </a:r>
            <a:r>
              <a:rPr lang="en-US" sz="1600" dirty="0" err="1">
                <a:solidFill>
                  <a:schemeClr val="bg2"/>
                </a:solidFill>
              </a:rPr>
              <a:t>tetapi</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sendiri</a:t>
            </a:r>
            <a:r>
              <a:rPr lang="en-US" sz="1600" dirty="0">
                <a:solidFill>
                  <a:schemeClr val="bg2"/>
                </a:solidFill>
              </a:rPr>
              <a:t> </a:t>
            </a:r>
            <a:r>
              <a:rPr lang="en-US" sz="1600" dirty="0" err="1">
                <a:solidFill>
                  <a:schemeClr val="bg2"/>
                </a:solidFill>
              </a:rPr>
              <a:t>masih</a:t>
            </a:r>
            <a:r>
              <a:rPr lang="en-US" sz="1600" dirty="0">
                <a:solidFill>
                  <a:schemeClr val="bg2"/>
                </a:solidFill>
              </a:rPr>
              <a:t> </a:t>
            </a:r>
            <a:r>
              <a:rPr lang="en-US" sz="1600" dirty="0" err="1">
                <a:solidFill>
                  <a:schemeClr val="bg2"/>
                </a:solidFill>
              </a:rPr>
              <a:t>terus</a:t>
            </a:r>
            <a:r>
              <a:rPr lang="en-US" sz="1600" dirty="0">
                <a:solidFill>
                  <a:schemeClr val="bg2"/>
                </a:solidFill>
              </a:rPr>
              <a:t> </a:t>
            </a:r>
            <a:r>
              <a:rPr lang="en-US" sz="1600" dirty="0" err="1">
                <a:solidFill>
                  <a:schemeClr val="bg2"/>
                </a:solidFill>
              </a:rPr>
              <a:t>menggunakannya</a:t>
            </a:r>
            <a:r>
              <a:rPr lang="en-US" sz="1600" dirty="0">
                <a:solidFill>
                  <a:schemeClr val="bg2"/>
                </a:solidFill>
              </a:rPr>
              <a:t>. </a:t>
            </a:r>
            <a:r>
              <a:rPr lang="en-US" sz="1600" dirty="0" err="1">
                <a:solidFill>
                  <a:schemeClr val="bg2"/>
                </a:solidFill>
              </a:rPr>
              <a:t>Buatlah</a:t>
            </a:r>
            <a:r>
              <a:rPr lang="en-US" sz="1600" dirty="0">
                <a:solidFill>
                  <a:schemeClr val="bg2"/>
                </a:solidFill>
              </a:rPr>
              <a:t> </a:t>
            </a:r>
            <a:r>
              <a:rPr lang="en-US" sz="1600" dirty="0" err="1">
                <a:solidFill>
                  <a:schemeClr val="bg2"/>
                </a:solidFill>
              </a:rPr>
              <a:t>waktu</a:t>
            </a:r>
            <a:r>
              <a:rPr lang="en-US" sz="1600" dirty="0">
                <a:solidFill>
                  <a:schemeClr val="bg2"/>
                </a:solidFill>
              </a:rPr>
              <a:t> </a:t>
            </a:r>
            <a:r>
              <a:rPr lang="en-US" sz="1600" dirty="0" err="1">
                <a:solidFill>
                  <a:schemeClr val="bg2"/>
                </a:solidFill>
              </a:rPr>
              <a:t>satu</a:t>
            </a:r>
            <a:r>
              <a:rPr lang="en-US" sz="1600" dirty="0">
                <a:solidFill>
                  <a:schemeClr val="bg2"/>
                </a:solidFill>
              </a:rPr>
              <a:t> jam </a:t>
            </a:r>
            <a:r>
              <a:rPr lang="en-US" sz="1600" dirty="0" err="1">
                <a:solidFill>
                  <a:schemeClr val="bg2"/>
                </a:solidFill>
              </a:rPr>
              <a:t>tanpa</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seluruh</a:t>
            </a:r>
            <a:r>
              <a:rPr lang="en-US" sz="1600" dirty="0">
                <a:solidFill>
                  <a:schemeClr val="bg2"/>
                </a:solidFill>
              </a:rPr>
              <a:t> </a:t>
            </a:r>
            <a:r>
              <a:rPr lang="en-US" sz="1600" dirty="0" err="1">
                <a:solidFill>
                  <a:schemeClr val="bg2"/>
                </a:solidFill>
              </a:rPr>
              <a:t>anggota</a:t>
            </a:r>
            <a:r>
              <a:rPr lang="en-US" sz="1600" dirty="0">
                <a:solidFill>
                  <a:schemeClr val="bg2"/>
                </a:solidFill>
              </a:rPr>
              <a:t> </a:t>
            </a:r>
            <a:r>
              <a:rPr lang="en-US" sz="1600" dirty="0" err="1">
                <a:solidFill>
                  <a:schemeClr val="bg2"/>
                </a:solidFill>
              </a:rPr>
              <a:t>keluarga</a:t>
            </a:r>
            <a:r>
              <a:rPr lang="en-US" sz="1600" dirty="0" smtClean="0">
                <a:solidFill>
                  <a:schemeClr val="bg2"/>
                </a:solidFill>
              </a:rPr>
              <a:t>.</a:t>
            </a:r>
          </a:p>
          <a:p>
            <a:pPr lvl="0"/>
            <a:r>
              <a:rPr lang="en-US" sz="1600" dirty="0" err="1">
                <a:solidFill>
                  <a:schemeClr val="bg2"/>
                </a:solidFill>
              </a:rPr>
              <a:t>Temukan</a:t>
            </a:r>
            <a:r>
              <a:rPr lang="en-US" sz="1600" dirty="0">
                <a:solidFill>
                  <a:schemeClr val="bg2"/>
                </a:solidFill>
              </a:rPr>
              <a:t> </a:t>
            </a:r>
            <a:r>
              <a:rPr lang="en-US" sz="1600" dirty="0" err="1">
                <a:solidFill>
                  <a:schemeClr val="bg2"/>
                </a:solidFill>
              </a:rPr>
              <a:t>kembali</a:t>
            </a:r>
            <a:r>
              <a:rPr lang="en-US" sz="1600" dirty="0">
                <a:solidFill>
                  <a:schemeClr val="bg2"/>
                </a:solidFill>
              </a:rPr>
              <a:t> </a:t>
            </a:r>
            <a:r>
              <a:rPr lang="en-US" sz="1600" dirty="0" err="1">
                <a:solidFill>
                  <a:schemeClr val="bg2"/>
                </a:solidFill>
              </a:rPr>
              <a:t>kebersamaan</a:t>
            </a:r>
            <a:r>
              <a:rPr lang="en-US" sz="1600" dirty="0">
                <a:solidFill>
                  <a:schemeClr val="bg2"/>
                </a:solidFill>
              </a:rPr>
              <a:t> yang </a:t>
            </a:r>
            <a:r>
              <a:rPr lang="en-US" sz="1600" dirty="0" err="1">
                <a:solidFill>
                  <a:schemeClr val="bg2"/>
                </a:solidFill>
              </a:rPr>
              <a:t>hilang</a:t>
            </a:r>
            <a:r>
              <a:rPr lang="en-US" sz="1600" dirty="0">
                <a:solidFill>
                  <a:schemeClr val="bg2"/>
                </a:solidFill>
              </a:rPr>
              <a:t> </a:t>
            </a:r>
            <a:r>
              <a:rPr lang="en-US" sz="1600" dirty="0" err="1">
                <a:solidFill>
                  <a:schemeClr val="bg2"/>
                </a:solidFill>
              </a:rPr>
              <a:t>antara</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anak</a:t>
            </a:r>
            <a:r>
              <a:rPr lang="en-US" sz="1600" dirty="0">
                <a:solidFill>
                  <a:schemeClr val="bg2"/>
                </a:solidFill>
              </a:rPr>
              <a:t>. Cara </a:t>
            </a:r>
            <a:r>
              <a:rPr lang="en-US" sz="1600" dirty="0" err="1">
                <a:solidFill>
                  <a:schemeClr val="bg2"/>
                </a:solidFill>
              </a:rPr>
              <a:t>ini</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lebih</a:t>
            </a:r>
            <a:r>
              <a:rPr lang="en-US" sz="1600" dirty="0">
                <a:solidFill>
                  <a:schemeClr val="bg2"/>
                </a:solidFill>
              </a:rPr>
              <a:t> </a:t>
            </a:r>
            <a:r>
              <a:rPr lang="en-US" sz="1600" dirty="0" err="1">
                <a:solidFill>
                  <a:schemeClr val="bg2"/>
                </a:solidFill>
              </a:rPr>
              <a:t>senang</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merasa</a:t>
            </a:r>
            <a:r>
              <a:rPr lang="en-US" sz="1600" dirty="0">
                <a:solidFill>
                  <a:schemeClr val="bg2"/>
                </a:solidFill>
              </a:rPr>
              <a:t> </a:t>
            </a:r>
            <a:r>
              <a:rPr lang="en-US" sz="1600" dirty="0" err="1">
                <a:solidFill>
                  <a:schemeClr val="bg2"/>
                </a:solidFill>
              </a:rPr>
              <a:t>diperlakukan</a:t>
            </a:r>
            <a:r>
              <a:rPr lang="en-US" sz="1600" dirty="0">
                <a:solidFill>
                  <a:schemeClr val="bg2"/>
                </a:solidFill>
              </a:rPr>
              <a:t> </a:t>
            </a:r>
            <a:r>
              <a:rPr lang="en-US" sz="1600" dirty="0" err="1">
                <a:solidFill>
                  <a:schemeClr val="bg2"/>
                </a:solidFill>
              </a:rPr>
              <a:t>adil</a:t>
            </a:r>
            <a:r>
              <a:rPr lang="en-US" sz="1600" dirty="0" smtClean="0">
                <a:solidFill>
                  <a:schemeClr val="bg2"/>
                </a:solidFill>
              </a:rPr>
              <a:t>. </a:t>
            </a:r>
            <a:endParaRPr sz="1600" dirty="0">
              <a:solidFill>
                <a:schemeClr val="bg2"/>
              </a:solidFill>
            </a:endParaRPr>
          </a:p>
        </p:txBody>
      </p:sp>
    </p:spTree>
    <p:extLst>
      <p:ext uri="{BB962C8B-B14F-4D97-AF65-F5344CB8AC3E}">
        <p14:creationId xmlns:p14="http://schemas.microsoft.com/office/powerpoint/2010/main" val="389825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34"/>
          <p:cNvSpPr txBox="1">
            <a:spLocks noGrp="1"/>
          </p:cNvSpPr>
          <p:nvPr>
            <p:ph type="title"/>
          </p:nvPr>
        </p:nvSpPr>
        <p:spPr>
          <a:xfrm>
            <a:off x="696343" y="902032"/>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 </a:t>
            </a:r>
            <a:br>
              <a:rPr lang="en" dirty="0" smtClean="0"/>
            </a:br>
            <a:r>
              <a:rPr lang="en" dirty="0" smtClean="0"/>
              <a:t>Pada Anak</a:t>
            </a:r>
            <a:endParaRPr dirty="0"/>
          </a:p>
        </p:txBody>
      </p:sp>
      <p:grpSp>
        <p:nvGrpSpPr>
          <p:cNvPr id="668" name="Google Shape;668;p34"/>
          <p:cNvGrpSpPr/>
          <p:nvPr/>
        </p:nvGrpSpPr>
        <p:grpSpPr>
          <a:xfrm rot="-6148709">
            <a:off x="7559350" y="12619"/>
            <a:ext cx="3081937" cy="1995012"/>
            <a:chOff x="3476322" y="3871854"/>
            <a:chExt cx="3081549" cy="1994761"/>
          </a:xfrm>
        </p:grpSpPr>
        <p:sp>
          <p:nvSpPr>
            <p:cNvPr id="669" name="Google Shape;669;p34"/>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4"/>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4"/>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4"/>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8" name="Google Shape;688;p34"/>
          <p:cNvGrpSpPr/>
          <p:nvPr/>
        </p:nvGrpSpPr>
        <p:grpSpPr>
          <a:xfrm rot="7055680">
            <a:off x="-1525327" y="4281757"/>
            <a:ext cx="2987262" cy="1711751"/>
            <a:chOff x="6797960" y="203729"/>
            <a:chExt cx="3774524" cy="1979829"/>
          </a:xfrm>
        </p:grpSpPr>
        <p:sp>
          <p:nvSpPr>
            <p:cNvPr id="689" name="Google Shape;689;p34"/>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5" name="Google Shape;695;p34"/>
          <p:cNvGrpSpPr/>
          <p:nvPr/>
        </p:nvGrpSpPr>
        <p:grpSpPr>
          <a:xfrm rot="9932064">
            <a:off x="-440550" y="-87064"/>
            <a:ext cx="1748552" cy="1517716"/>
            <a:chOff x="972034" y="4038077"/>
            <a:chExt cx="1579697" cy="1371393"/>
          </a:xfrm>
        </p:grpSpPr>
        <p:sp>
          <p:nvSpPr>
            <p:cNvPr id="696" name="Google Shape;696;p34"/>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8" name="Google Shape;698;p34"/>
            <p:cNvGrpSpPr/>
            <p:nvPr/>
          </p:nvGrpSpPr>
          <p:grpSpPr>
            <a:xfrm>
              <a:off x="972034" y="4038077"/>
              <a:ext cx="1579697" cy="1371393"/>
              <a:chOff x="972034" y="4038077"/>
              <a:chExt cx="1579697" cy="1371393"/>
            </a:xfrm>
          </p:grpSpPr>
          <p:sp>
            <p:nvSpPr>
              <p:cNvPr id="699" name="Google Shape;699;p34"/>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62" name="Picture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63"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4"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a:solidFill>
                  <a:schemeClr val="bg2"/>
                </a:solidFill>
              </a:rPr>
              <a:t>6. </a:t>
            </a:r>
            <a:r>
              <a:rPr lang="en-US" sz="1600" dirty="0" err="1">
                <a:solidFill>
                  <a:schemeClr val="bg2"/>
                </a:solidFill>
              </a:rPr>
              <a:t>Disiplin</a:t>
            </a:r>
            <a:r>
              <a:rPr lang="en-US" sz="1600" dirty="0">
                <a:solidFill>
                  <a:schemeClr val="bg2"/>
                </a:solidFill>
              </a:rPr>
              <a:t>, </a:t>
            </a:r>
            <a:r>
              <a:rPr lang="en-US" sz="1600" dirty="0" err="1">
                <a:solidFill>
                  <a:schemeClr val="bg2"/>
                </a:solidFill>
              </a:rPr>
              <a:t>Konsisten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smtClean="0">
                <a:solidFill>
                  <a:schemeClr val="bg2"/>
                </a:solidFill>
              </a:rPr>
              <a:t>Tegas</a:t>
            </a:r>
            <a:endParaRPr lang="en-US" sz="1600" dirty="0" smtClean="0">
              <a:solidFill>
                <a:schemeClr val="bg2"/>
              </a:solidFill>
            </a:endParaRPr>
          </a:p>
          <a:p>
            <a:pPr lvl="0"/>
            <a:r>
              <a:rPr lang="en-US" sz="1600" dirty="0">
                <a:solidFill>
                  <a:schemeClr val="bg2"/>
                </a:solidFill>
              </a:rPr>
              <a:t>Tips agar </a:t>
            </a:r>
            <a:r>
              <a:rPr lang="en-US" sz="1600" dirty="0" err="1">
                <a:solidFill>
                  <a:schemeClr val="bg2"/>
                </a:solidFill>
              </a:rPr>
              <a:t>anak</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kecanduan</a:t>
            </a:r>
            <a:r>
              <a:rPr lang="en-US" sz="1600" dirty="0">
                <a:solidFill>
                  <a:schemeClr val="bg2"/>
                </a:solidFill>
              </a:rPr>
              <a:t> gadget yang </a:t>
            </a:r>
            <a:r>
              <a:rPr lang="en-US" sz="1600" dirty="0" err="1">
                <a:solidFill>
                  <a:schemeClr val="bg2"/>
                </a:solidFill>
              </a:rPr>
              <a:t>juga</a:t>
            </a:r>
            <a:r>
              <a:rPr lang="en-US" sz="1600" dirty="0">
                <a:solidFill>
                  <a:schemeClr val="bg2"/>
                </a:solidFill>
              </a:rPr>
              <a:t> </a:t>
            </a:r>
            <a:r>
              <a:rPr lang="en-US" sz="1600" dirty="0" err="1">
                <a:solidFill>
                  <a:schemeClr val="bg2"/>
                </a:solidFill>
              </a:rPr>
              <a:t>penting</a:t>
            </a:r>
            <a:r>
              <a:rPr lang="en-US" sz="1600" dirty="0">
                <a:solidFill>
                  <a:schemeClr val="bg2"/>
                </a:solidFill>
              </a:rPr>
              <a:t> </a:t>
            </a:r>
            <a:r>
              <a:rPr lang="en-US" sz="1600" dirty="0" err="1">
                <a:solidFill>
                  <a:schemeClr val="bg2"/>
                </a:solidFill>
              </a:rPr>
              <a:t>dilakukan</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semua</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bagaimana</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disiplin</a:t>
            </a:r>
            <a:r>
              <a:rPr lang="en-US" sz="1600" dirty="0">
                <a:solidFill>
                  <a:schemeClr val="bg2"/>
                </a:solidFill>
              </a:rPr>
              <a:t>, </a:t>
            </a:r>
            <a:r>
              <a:rPr lang="en-US" sz="1600" dirty="0" err="1">
                <a:solidFill>
                  <a:schemeClr val="bg2"/>
                </a:solidFill>
              </a:rPr>
              <a:t>tegas</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konsisten</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aturan</a:t>
            </a:r>
            <a:r>
              <a:rPr lang="en-US" sz="1600" dirty="0">
                <a:solidFill>
                  <a:schemeClr val="bg2"/>
                </a:solidFill>
              </a:rPr>
              <a:t>, </a:t>
            </a:r>
            <a:r>
              <a:rPr lang="en-US" sz="1600" dirty="0" err="1">
                <a:solidFill>
                  <a:schemeClr val="bg2"/>
                </a:solidFill>
              </a:rPr>
              <a:t>membatasi</a:t>
            </a:r>
            <a:r>
              <a:rPr lang="en-US" sz="1600" dirty="0">
                <a:solidFill>
                  <a:schemeClr val="bg2"/>
                </a:solidFill>
              </a:rPr>
              <a:t> </a:t>
            </a:r>
            <a:r>
              <a:rPr lang="en-US" sz="1600" dirty="0" err="1">
                <a:solidFill>
                  <a:schemeClr val="bg2"/>
                </a:solidFill>
              </a:rPr>
              <a:t>penggunaan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mengajak</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bermain</a:t>
            </a:r>
            <a:r>
              <a:rPr lang="en-US" sz="1600" dirty="0" smtClean="0">
                <a:solidFill>
                  <a:schemeClr val="bg2"/>
                </a:solidFill>
              </a:rPr>
              <a:t>.</a:t>
            </a:r>
          </a:p>
          <a:p>
            <a:pPr lvl="0"/>
            <a:r>
              <a:rPr lang="en-US" sz="1600" dirty="0" err="1">
                <a:solidFill>
                  <a:schemeClr val="bg2"/>
                </a:solidFill>
              </a:rPr>
              <a:t>Jangan</a:t>
            </a:r>
            <a:r>
              <a:rPr lang="en-US" sz="1600" dirty="0">
                <a:solidFill>
                  <a:schemeClr val="bg2"/>
                </a:solidFill>
              </a:rPr>
              <a:t> </a:t>
            </a:r>
            <a:r>
              <a:rPr lang="en-US" sz="1600" dirty="0" err="1">
                <a:solidFill>
                  <a:schemeClr val="bg2"/>
                </a:solidFill>
              </a:rPr>
              <a:t>sampai</a:t>
            </a:r>
            <a:r>
              <a:rPr lang="en-US" sz="1600" dirty="0">
                <a:solidFill>
                  <a:schemeClr val="bg2"/>
                </a:solidFill>
              </a:rPr>
              <a:t> </a:t>
            </a:r>
            <a:r>
              <a:rPr lang="en-US" sz="1600" dirty="0" err="1">
                <a:solidFill>
                  <a:schemeClr val="bg2"/>
                </a:solidFill>
              </a:rPr>
              <a:t>ada</a:t>
            </a:r>
            <a:r>
              <a:rPr lang="en-US" sz="1600" dirty="0">
                <a:solidFill>
                  <a:schemeClr val="bg2"/>
                </a:solidFill>
              </a:rPr>
              <a:t> </a:t>
            </a:r>
            <a:r>
              <a:rPr lang="en-US" sz="1600" dirty="0" err="1">
                <a:solidFill>
                  <a:schemeClr val="bg2"/>
                </a:solidFill>
              </a:rPr>
              <a:t>perbedaan</a:t>
            </a:r>
            <a:r>
              <a:rPr lang="en-US" sz="1600" dirty="0">
                <a:solidFill>
                  <a:schemeClr val="bg2"/>
                </a:solidFill>
              </a:rPr>
              <a:t> </a:t>
            </a:r>
            <a:r>
              <a:rPr lang="en-US" sz="1600" dirty="0" err="1">
                <a:solidFill>
                  <a:schemeClr val="bg2"/>
                </a:solidFill>
              </a:rPr>
              <a:t>pendapat</a:t>
            </a:r>
            <a:r>
              <a:rPr lang="en-US" sz="1600" dirty="0">
                <a:solidFill>
                  <a:schemeClr val="bg2"/>
                </a:solidFill>
              </a:rPr>
              <a:t> </a:t>
            </a:r>
            <a:r>
              <a:rPr lang="en-US" sz="1600" dirty="0" err="1">
                <a:solidFill>
                  <a:schemeClr val="bg2"/>
                </a:solidFill>
              </a:rPr>
              <a:t>antara</a:t>
            </a:r>
            <a:r>
              <a:rPr lang="en-US" sz="1600" dirty="0">
                <a:solidFill>
                  <a:schemeClr val="bg2"/>
                </a:solidFill>
              </a:rPr>
              <a:t> </a:t>
            </a:r>
            <a:r>
              <a:rPr lang="en-US" sz="1600" dirty="0" err="1">
                <a:solidFill>
                  <a:schemeClr val="bg2"/>
                </a:solidFill>
              </a:rPr>
              <a:t>ibu</a:t>
            </a:r>
            <a:r>
              <a:rPr lang="en-US" sz="1600" dirty="0">
                <a:solidFill>
                  <a:schemeClr val="bg2"/>
                </a:solidFill>
              </a:rPr>
              <a:t> </a:t>
            </a:r>
            <a:r>
              <a:rPr lang="en-US" sz="1600" dirty="0" err="1">
                <a:solidFill>
                  <a:schemeClr val="bg2"/>
                </a:solidFill>
              </a:rPr>
              <a:t>dan</a:t>
            </a:r>
            <a:r>
              <a:rPr lang="en-US" sz="1600" dirty="0">
                <a:solidFill>
                  <a:schemeClr val="bg2"/>
                </a:solidFill>
              </a:rPr>
              <a:t> ayah yang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akhirnya</a:t>
            </a:r>
            <a:r>
              <a:rPr lang="en-US" sz="1600" dirty="0">
                <a:solidFill>
                  <a:schemeClr val="bg2"/>
                </a:solidFill>
              </a:rPr>
              <a:t> </a:t>
            </a:r>
            <a:r>
              <a:rPr lang="en-US" sz="1600" dirty="0" err="1">
                <a:solidFill>
                  <a:schemeClr val="bg2"/>
                </a:solidFill>
              </a:rPr>
              <a:t>membantah</a:t>
            </a:r>
            <a:r>
              <a:rPr lang="en-US" sz="1600" dirty="0">
                <a:solidFill>
                  <a:schemeClr val="bg2"/>
                </a:solidFill>
              </a:rPr>
              <a:t> </a:t>
            </a:r>
            <a:r>
              <a:rPr lang="en-US" sz="1600" dirty="0" err="1">
                <a:solidFill>
                  <a:schemeClr val="bg2"/>
                </a:solidFill>
              </a:rPr>
              <a:t>aturan</a:t>
            </a:r>
            <a:r>
              <a:rPr lang="en-US" sz="1600" dirty="0">
                <a:solidFill>
                  <a:schemeClr val="bg2"/>
                </a:solidFill>
              </a:rPr>
              <a:t> yang </a:t>
            </a:r>
            <a:r>
              <a:rPr lang="en-US" sz="1600" dirty="0" err="1">
                <a:solidFill>
                  <a:schemeClr val="bg2"/>
                </a:solidFill>
              </a:rPr>
              <a:t>ada</a:t>
            </a:r>
            <a:r>
              <a:rPr lang="en-US" sz="1600" dirty="0" smtClean="0">
                <a:solidFill>
                  <a:schemeClr val="bg2"/>
                </a:solidFill>
              </a:rPr>
              <a:t>.</a:t>
            </a:r>
          </a:p>
          <a:p>
            <a:pPr lvl="0"/>
            <a:r>
              <a:rPr lang="en-US" sz="1600" dirty="0" err="1">
                <a:solidFill>
                  <a:schemeClr val="bg2"/>
                </a:solidFill>
              </a:rPr>
              <a:t>Sebelum</a:t>
            </a:r>
            <a:r>
              <a:rPr lang="en-US" sz="1600" dirty="0">
                <a:solidFill>
                  <a:schemeClr val="bg2"/>
                </a:solidFill>
              </a:rPr>
              <a:t> </a:t>
            </a:r>
            <a:r>
              <a:rPr lang="en-US" sz="1600" dirty="0" err="1">
                <a:solidFill>
                  <a:schemeClr val="bg2"/>
                </a:solidFill>
              </a:rPr>
              <a:t>disosialisasikan</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kesepakatan</a:t>
            </a:r>
            <a:r>
              <a:rPr lang="en-US" sz="1600" dirty="0">
                <a:solidFill>
                  <a:schemeClr val="bg2"/>
                </a:solidFill>
              </a:rPr>
              <a:t> </a:t>
            </a:r>
            <a:r>
              <a:rPr lang="en-US" sz="1600" dirty="0" err="1">
                <a:solidFill>
                  <a:schemeClr val="bg2"/>
                </a:solidFill>
              </a:rPr>
              <a:t>dulu</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berjanji</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komitmen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aturan</a:t>
            </a:r>
            <a:r>
              <a:rPr lang="en-US" sz="1600" dirty="0">
                <a:solidFill>
                  <a:schemeClr val="bg2"/>
                </a:solidFill>
              </a:rPr>
              <a:t> yang </a:t>
            </a:r>
            <a:r>
              <a:rPr lang="en-US" sz="1600" dirty="0" err="1">
                <a:solidFill>
                  <a:schemeClr val="bg2"/>
                </a:solidFill>
              </a:rPr>
              <a:t>ada</a:t>
            </a:r>
            <a:r>
              <a:rPr lang="en-US" sz="1600" dirty="0">
                <a:solidFill>
                  <a:schemeClr val="bg2"/>
                </a:solidFill>
              </a:rPr>
              <a:t>. </a:t>
            </a:r>
            <a:r>
              <a:rPr lang="en-US" sz="1600" dirty="0" err="1">
                <a:solidFill>
                  <a:schemeClr val="bg2"/>
                </a:solidFill>
              </a:rPr>
              <a:t>Tegas</a:t>
            </a:r>
            <a:r>
              <a:rPr lang="en-US" sz="1600" dirty="0">
                <a:solidFill>
                  <a:schemeClr val="bg2"/>
                </a:solidFill>
              </a:rPr>
              <a:t> </a:t>
            </a:r>
            <a:r>
              <a:rPr lang="en-US" sz="1600" dirty="0" err="1">
                <a:solidFill>
                  <a:schemeClr val="bg2"/>
                </a:solidFill>
              </a:rPr>
              <a:t>juga</a:t>
            </a:r>
            <a:r>
              <a:rPr lang="en-US" sz="1600" dirty="0">
                <a:solidFill>
                  <a:schemeClr val="bg2"/>
                </a:solidFill>
              </a:rPr>
              <a:t> </a:t>
            </a:r>
            <a:r>
              <a:rPr lang="en-US" sz="1600" dirty="0" err="1">
                <a:solidFill>
                  <a:schemeClr val="bg2"/>
                </a:solidFill>
              </a:rPr>
              <a:t>dibutuhkan</a:t>
            </a:r>
            <a:r>
              <a:rPr lang="en-US" sz="1600" dirty="0">
                <a:solidFill>
                  <a:schemeClr val="bg2"/>
                </a:solidFill>
              </a:rPr>
              <a:t> agar </a:t>
            </a:r>
            <a:r>
              <a:rPr lang="en-US" sz="1600" dirty="0" err="1">
                <a:solidFill>
                  <a:schemeClr val="bg2"/>
                </a:solidFill>
              </a:rPr>
              <a:t>anak</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menganggap</a:t>
            </a:r>
            <a:r>
              <a:rPr lang="en-US" sz="1600" dirty="0">
                <a:solidFill>
                  <a:schemeClr val="bg2"/>
                </a:solidFill>
              </a:rPr>
              <a:t> orang </a:t>
            </a:r>
            <a:r>
              <a:rPr lang="en-US" sz="1600" dirty="0" err="1">
                <a:solidFill>
                  <a:schemeClr val="bg2"/>
                </a:solidFill>
              </a:rPr>
              <a:t>tuanya</a:t>
            </a:r>
            <a:r>
              <a:rPr lang="en-US" sz="1600" dirty="0">
                <a:solidFill>
                  <a:schemeClr val="bg2"/>
                </a:solidFill>
              </a:rPr>
              <a:t> </a:t>
            </a:r>
            <a:r>
              <a:rPr lang="en-US" sz="1600" dirty="0" err="1">
                <a:solidFill>
                  <a:schemeClr val="bg2"/>
                </a:solidFill>
              </a:rPr>
              <a:t>plin</a:t>
            </a:r>
            <a:r>
              <a:rPr lang="en-US" sz="1600" dirty="0">
                <a:solidFill>
                  <a:schemeClr val="bg2"/>
                </a:solidFill>
              </a:rPr>
              <a:t>-plan, </a:t>
            </a:r>
            <a:r>
              <a:rPr lang="en-US" sz="1600" dirty="0" err="1">
                <a:solidFill>
                  <a:schemeClr val="bg2"/>
                </a:solidFill>
              </a:rPr>
              <a:t>bisa</a:t>
            </a:r>
            <a:r>
              <a:rPr lang="en-US" sz="1600" dirty="0">
                <a:solidFill>
                  <a:schemeClr val="bg2"/>
                </a:solidFill>
              </a:rPr>
              <a:t> </a:t>
            </a:r>
            <a:r>
              <a:rPr lang="en-US" sz="1600" dirty="0" err="1">
                <a:solidFill>
                  <a:schemeClr val="bg2"/>
                </a:solidFill>
              </a:rPr>
              <a:t>dinego</a:t>
            </a:r>
            <a:r>
              <a:rPr lang="en-US" sz="1600" dirty="0">
                <a:solidFill>
                  <a:schemeClr val="bg2"/>
                </a:solidFill>
              </a:rPr>
              <a:t> </a:t>
            </a:r>
            <a:r>
              <a:rPr lang="en-US" sz="1600" dirty="0" err="1">
                <a:solidFill>
                  <a:schemeClr val="bg2"/>
                </a:solidFill>
              </a:rPr>
              <a:t>soal</a:t>
            </a:r>
            <a:r>
              <a:rPr lang="en-US" sz="1600" dirty="0">
                <a:solidFill>
                  <a:schemeClr val="bg2"/>
                </a:solidFill>
              </a:rPr>
              <a:t> </a:t>
            </a:r>
            <a:r>
              <a:rPr lang="en-US" sz="1600" dirty="0" err="1">
                <a:solidFill>
                  <a:schemeClr val="bg2"/>
                </a:solidFill>
              </a:rPr>
              <a:t>aturan</a:t>
            </a:r>
            <a:r>
              <a:rPr lang="en-US" sz="1600" dirty="0" smtClean="0">
                <a:solidFill>
                  <a:schemeClr val="bg2"/>
                </a:solidFill>
              </a:rPr>
              <a:t>. </a:t>
            </a:r>
            <a:endParaRPr sz="1600" dirty="0">
              <a:solidFill>
                <a:schemeClr val="bg2"/>
              </a:solidFill>
            </a:endParaRPr>
          </a:p>
        </p:txBody>
      </p:sp>
    </p:spTree>
    <p:extLst>
      <p:ext uri="{BB962C8B-B14F-4D97-AF65-F5344CB8AC3E}">
        <p14:creationId xmlns:p14="http://schemas.microsoft.com/office/powerpoint/2010/main" val="2504732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34"/>
          <p:cNvSpPr txBox="1">
            <a:spLocks noGrp="1"/>
          </p:cNvSpPr>
          <p:nvPr>
            <p:ph type="title"/>
          </p:nvPr>
        </p:nvSpPr>
        <p:spPr>
          <a:xfrm>
            <a:off x="696343" y="902032"/>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 </a:t>
            </a:r>
            <a:br>
              <a:rPr lang="en" dirty="0" smtClean="0"/>
            </a:br>
            <a:r>
              <a:rPr lang="en" dirty="0" smtClean="0"/>
              <a:t>Pada Anak</a:t>
            </a:r>
            <a:endParaRPr dirty="0"/>
          </a:p>
        </p:txBody>
      </p:sp>
      <p:grpSp>
        <p:nvGrpSpPr>
          <p:cNvPr id="668" name="Google Shape;668;p34"/>
          <p:cNvGrpSpPr/>
          <p:nvPr/>
        </p:nvGrpSpPr>
        <p:grpSpPr>
          <a:xfrm rot="-6148709">
            <a:off x="7559350" y="12619"/>
            <a:ext cx="3081937" cy="1995012"/>
            <a:chOff x="3476322" y="3871854"/>
            <a:chExt cx="3081549" cy="1994761"/>
          </a:xfrm>
        </p:grpSpPr>
        <p:sp>
          <p:nvSpPr>
            <p:cNvPr id="669" name="Google Shape;669;p34"/>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4"/>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4"/>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4"/>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8" name="Google Shape;688;p34"/>
          <p:cNvGrpSpPr/>
          <p:nvPr/>
        </p:nvGrpSpPr>
        <p:grpSpPr>
          <a:xfrm rot="7055680">
            <a:off x="-1525327" y="4281757"/>
            <a:ext cx="2987262" cy="1711751"/>
            <a:chOff x="6797960" y="203729"/>
            <a:chExt cx="3774524" cy="1979829"/>
          </a:xfrm>
        </p:grpSpPr>
        <p:sp>
          <p:nvSpPr>
            <p:cNvPr id="689" name="Google Shape;689;p34"/>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5" name="Google Shape;695;p34"/>
          <p:cNvGrpSpPr/>
          <p:nvPr/>
        </p:nvGrpSpPr>
        <p:grpSpPr>
          <a:xfrm rot="9932064">
            <a:off x="-440550" y="-87064"/>
            <a:ext cx="1748552" cy="1517716"/>
            <a:chOff x="972034" y="4038077"/>
            <a:chExt cx="1579697" cy="1371393"/>
          </a:xfrm>
        </p:grpSpPr>
        <p:sp>
          <p:nvSpPr>
            <p:cNvPr id="696" name="Google Shape;696;p34"/>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8" name="Google Shape;698;p34"/>
            <p:cNvGrpSpPr/>
            <p:nvPr/>
          </p:nvGrpSpPr>
          <p:grpSpPr>
            <a:xfrm>
              <a:off x="972034" y="4038077"/>
              <a:ext cx="1579697" cy="1371393"/>
              <a:chOff x="972034" y="4038077"/>
              <a:chExt cx="1579697" cy="1371393"/>
            </a:xfrm>
          </p:grpSpPr>
          <p:sp>
            <p:nvSpPr>
              <p:cNvPr id="699" name="Google Shape;699;p34"/>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62" name="Picture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63"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4"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7. </a:t>
            </a:r>
            <a:r>
              <a:rPr lang="en-US" sz="1600" dirty="0" err="1" smtClean="0">
                <a:solidFill>
                  <a:schemeClr val="bg2"/>
                </a:solidFill>
              </a:rPr>
              <a:t>Perbanyak</a:t>
            </a:r>
            <a:r>
              <a:rPr lang="en-US" sz="1600" dirty="0" smtClean="0">
                <a:solidFill>
                  <a:schemeClr val="bg2"/>
                </a:solidFill>
              </a:rPr>
              <a:t> </a:t>
            </a:r>
            <a:r>
              <a:rPr lang="en-US" sz="1600" dirty="0" err="1" smtClean="0">
                <a:solidFill>
                  <a:schemeClr val="bg2"/>
                </a:solidFill>
              </a:rPr>
              <a:t>Waktu</a:t>
            </a:r>
            <a:r>
              <a:rPr lang="en-US" sz="1600" dirty="0" smtClean="0">
                <a:solidFill>
                  <a:schemeClr val="bg2"/>
                </a:solidFill>
              </a:rPr>
              <a:t> </a:t>
            </a:r>
            <a:r>
              <a:rPr lang="en-US" sz="1600" dirty="0" err="1" smtClean="0">
                <a:solidFill>
                  <a:schemeClr val="bg2"/>
                </a:solidFill>
              </a:rPr>
              <a:t>Bersama</a:t>
            </a:r>
            <a:r>
              <a:rPr lang="en-US" sz="1600" dirty="0" smtClean="0">
                <a:solidFill>
                  <a:schemeClr val="bg2"/>
                </a:solidFill>
              </a:rPr>
              <a:t> </a:t>
            </a:r>
            <a:r>
              <a:rPr lang="en-US" sz="1600" dirty="0" err="1" smtClean="0">
                <a:solidFill>
                  <a:schemeClr val="bg2"/>
                </a:solidFill>
              </a:rPr>
              <a:t>Anak</a:t>
            </a:r>
            <a:endParaRPr lang="en-US" sz="1600" dirty="0" smtClean="0">
              <a:solidFill>
                <a:schemeClr val="bg2"/>
              </a:solidFill>
            </a:endParaRPr>
          </a:p>
          <a:p>
            <a:pPr lvl="0"/>
            <a:r>
              <a:rPr lang="en-US" sz="1600" dirty="0" err="1">
                <a:solidFill>
                  <a:schemeClr val="bg2"/>
                </a:solidFill>
              </a:rPr>
              <a:t>Terkadang</a:t>
            </a:r>
            <a:r>
              <a:rPr lang="en-US" sz="1600" dirty="0">
                <a:solidFill>
                  <a:schemeClr val="bg2"/>
                </a:solidFill>
              </a:rPr>
              <a:t> </a:t>
            </a:r>
            <a:r>
              <a:rPr lang="en-US" sz="1600" dirty="0" err="1">
                <a:solidFill>
                  <a:schemeClr val="bg2"/>
                </a:solidFill>
              </a:rPr>
              <a:t>hal</a:t>
            </a:r>
            <a:r>
              <a:rPr lang="en-US" sz="1600" dirty="0">
                <a:solidFill>
                  <a:schemeClr val="bg2"/>
                </a:solidFill>
              </a:rPr>
              <a:t> yang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akhirnya</a:t>
            </a:r>
            <a:r>
              <a:rPr lang="en-US" sz="1600" dirty="0">
                <a:solidFill>
                  <a:schemeClr val="bg2"/>
                </a:solidFill>
              </a:rPr>
              <a:t> </a:t>
            </a:r>
            <a:r>
              <a:rPr lang="en-US" sz="1600" dirty="0" err="1">
                <a:solidFill>
                  <a:schemeClr val="bg2"/>
                </a:solidFill>
              </a:rPr>
              <a:t>sibuk</a:t>
            </a:r>
            <a:r>
              <a:rPr lang="en-US" sz="1600" dirty="0">
                <a:solidFill>
                  <a:schemeClr val="bg2"/>
                </a:solidFill>
              </a:rPr>
              <a:t> </a:t>
            </a:r>
            <a:r>
              <a:rPr lang="en-US" sz="1600" dirty="0" err="1">
                <a:solidFill>
                  <a:schemeClr val="bg2"/>
                </a:solidFill>
              </a:rPr>
              <a:t>bermain</a:t>
            </a:r>
            <a:r>
              <a:rPr lang="en-US" sz="1600" dirty="0">
                <a:solidFill>
                  <a:schemeClr val="bg2"/>
                </a:solidFill>
              </a:rPr>
              <a:t> gadget </a:t>
            </a:r>
            <a:r>
              <a:rPr lang="en-US" sz="1600" dirty="0" err="1">
                <a:solidFill>
                  <a:schemeClr val="bg2"/>
                </a:solidFill>
              </a:rPr>
              <a:t>adalah</a:t>
            </a:r>
            <a:r>
              <a:rPr lang="en-US" sz="1600" dirty="0">
                <a:solidFill>
                  <a:schemeClr val="bg2"/>
                </a:solidFill>
              </a:rPr>
              <a:t> </a:t>
            </a:r>
            <a:r>
              <a:rPr lang="en-US" sz="1600" dirty="0" err="1">
                <a:solidFill>
                  <a:schemeClr val="bg2"/>
                </a:solidFill>
              </a:rPr>
              <a:t>karena</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tak</a:t>
            </a:r>
            <a:r>
              <a:rPr lang="en-US" sz="1600" dirty="0">
                <a:solidFill>
                  <a:schemeClr val="bg2"/>
                </a:solidFill>
              </a:rPr>
              <a:t> </a:t>
            </a:r>
            <a:r>
              <a:rPr lang="en-US" sz="1600" dirty="0" err="1">
                <a:solidFill>
                  <a:schemeClr val="bg2"/>
                </a:solidFill>
              </a:rPr>
              <a:t>ada</a:t>
            </a:r>
            <a:r>
              <a:rPr lang="en-US" sz="1600" dirty="0">
                <a:solidFill>
                  <a:schemeClr val="bg2"/>
                </a:solidFill>
              </a:rPr>
              <a:t> </a:t>
            </a:r>
            <a:r>
              <a:rPr lang="en-US" sz="1600" dirty="0" err="1">
                <a:solidFill>
                  <a:schemeClr val="bg2"/>
                </a:solidFill>
              </a:rPr>
              <a:t>bersama</a:t>
            </a:r>
            <a:r>
              <a:rPr lang="en-US" sz="1600" dirty="0">
                <a:solidFill>
                  <a:schemeClr val="bg2"/>
                </a:solidFill>
              </a:rPr>
              <a:t> </a:t>
            </a:r>
            <a:r>
              <a:rPr lang="en-US" sz="1600" dirty="0" err="1">
                <a:solidFill>
                  <a:schemeClr val="bg2"/>
                </a:solidFill>
              </a:rPr>
              <a:t>mereka</a:t>
            </a:r>
            <a:r>
              <a:rPr lang="en-US" sz="1600" dirty="0" smtClean="0">
                <a:solidFill>
                  <a:schemeClr val="bg2"/>
                </a:solidFill>
              </a:rPr>
              <a:t>.</a:t>
            </a:r>
          </a:p>
          <a:p>
            <a:pPr lvl="0"/>
            <a:r>
              <a:rPr lang="en-US" sz="1600" dirty="0" err="1">
                <a:solidFill>
                  <a:schemeClr val="bg2"/>
                </a:solidFill>
              </a:rPr>
              <a:t>Sibuk</a:t>
            </a:r>
            <a:r>
              <a:rPr lang="en-US" sz="1600" dirty="0">
                <a:solidFill>
                  <a:schemeClr val="bg2"/>
                </a:solidFill>
              </a:rPr>
              <a:t> </a:t>
            </a:r>
            <a:r>
              <a:rPr lang="en-US" sz="1600" dirty="0" err="1">
                <a:solidFill>
                  <a:schemeClr val="bg2"/>
                </a:solidFill>
              </a:rPr>
              <a:t>kerja</a:t>
            </a:r>
            <a:r>
              <a:rPr lang="en-US" sz="1600" dirty="0">
                <a:solidFill>
                  <a:schemeClr val="bg2"/>
                </a:solidFill>
              </a:rPr>
              <a:t>, </a:t>
            </a:r>
            <a:r>
              <a:rPr lang="en-US" sz="1600" dirty="0" err="1">
                <a:solidFill>
                  <a:schemeClr val="bg2"/>
                </a:solidFill>
              </a:rPr>
              <a:t>sibuk</a:t>
            </a:r>
            <a:r>
              <a:rPr lang="en-US" sz="1600" dirty="0">
                <a:solidFill>
                  <a:schemeClr val="bg2"/>
                </a:solidFill>
              </a:rPr>
              <a:t> </a:t>
            </a:r>
            <a:r>
              <a:rPr lang="en-US" sz="1600" dirty="0" err="1">
                <a:solidFill>
                  <a:schemeClr val="bg2"/>
                </a:solidFill>
              </a:rPr>
              <a:t>bisnis</a:t>
            </a:r>
            <a:r>
              <a:rPr lang="en-US" sz="1600" dirty="0">
                <a:solidFill>
                  <a:schemeClr val="bg2"/>
                </a:solidFill>
              </a:rPr>
              <a:t>, </a:t>
            </a:r>
            <a:r>
              <a:rPr lang="en-US" sz="1600" dirty="0" err="1">
                <a:solidFill>
                  <a:schemeClr val="bg2"/>
                </a:solidFill>
              </a:rPr>
              <a:t>sibuk</a:t>
            </a:r>
            <a:r>
              <a:rPr lang="en-US" sz="1600" dirty="0">
                <a:solidFill>
                  <a:schemeClr val="bg2"/>
                </a:solidFill>
              </a:rPr>
              <a:t> </a:t>
            </a:r>
            <a:r>
              <a:rPr lang="en-US" sz="1600" dirty="0" err="1">
                <a:solidFill>
                  <a:schemeClr val="bg2"/>
                </a:solidFill>
              </a:rPr>
              <a:t>aktivitas</a:t>
            </a:r>
            <a:r>
              <a:rPr lang="en-US" sz="1600" dirty="0">
                <a:solidFill>
                  <a:schemeClr val="bg2"/>
                </a:solidFill>
              </a:rPr>
              <a:t> yang lain. </a:t>
            </a:r>
            <a:r>
              <a:rPr lang="en-US" sz="1600" dirty="0" err="1">
                <a:solidFill>
                  <a:schemeClr val="bg2"/>
                </a:solidFill>
              </a:rPr>
              <a:t>Apalagi</a:t>
            </a:r>
            <a:r>
              <a:rPr lang="en-US" sz="1600" dirty="0">
                <a:solidFill>
                  <a:schemeClr val="bg2"/>
                </a:solidFill>
              </a:rPr>
              <a:t> </a:t>
            </a:r>
            <a:r>
              <a:rPr lang="en-US" sz="1600" dirty="0" err="1">
                <a:solidFill>
                  <a:schemeClr val="bg2"/>
                </a:solidFill>
              </a:rPr>
              <a:t>jika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tinggal</a:t>
            </a:r>
            <a:r>
              <a:rPr lang="en-US" sz="1600" dirty="0">
                <a:solidFill>
                  <a:schemeClr val="bg2"/>
                </a:solidFill>
              </a:rPr>
              <a:t> </a:t>
            </a:r>
            <a:r>
              <a:rPr lang="en-US" sz="1600" dirty="0" err="1">
                <a:solidFill>
                  <a:schemeClr val="bg2"/>
                </a:solidFill>
              </a:rPr>
              <a:t>bersama</a:t>
            </a:r>
            <a:r>
              <a:rPr lang="en-US" sz="1600" dirty="0">
                <a:solidFill>
                  <a:schemeClr val="bg2"/>
                </a:solidFill>
              </a:rPr>
              <a:t> </a:t>
            </a:r>
            <a:r>
              <a:rPr lang="en-US" sz="1600" dirty="0" err="1">
                <a:solidFill>
                  <a:schemeClr val="bg2"/>
                </a:solidFill>
              </a:rPr>
              <a:t>pengasuh</a:t>
            </a:r>
            <a:r>
              <a:rPr lang="en-US" sz="1600" dirty="0">
                <a:solidFill>
                  <a:schemeClr val="bg2"/>
                </a:solidFill>
              </a:rPr>
              <a:t>, </a:t>
            </a:r>
            <a:r>
              <a:rPr lang="en-US" sz="1600" dirty="0" err="1">
                <a:solidFill>
                  <a:schemeClr val="bg2"/>
                </a:solidFill>
              </a:rPr>
              <a:t>maka</a:t>
            </a:r>
            <a:r>
              <a:rPr lang="en-US" sz="1600" dirty="0">
                <a:solidFill>
                  <a:schemeClr val="bg2"/>
                </a:solidFill>
              </a:rPr>
              <a:t> </a:t>
            </a:r>
            <a:r>
              <a:rPr lang="en-US" sz="1600" dirty="0" err="1">
                <a:solidFill>
                  <a:schemeClr val="bg2"/>
                </a:solidFill>
              </a:rPr>
              <a:t>mainan</a:t>
            </a:r>
            <a:r>
              <a:rPr lang="en-US" sz="1600" dirty="0">
                <a:solidFill>
                  <a:schemeClr val="bg2"/>
                </a:solidFill>
              </a:rPr>
              <a:t> </a:t>
            </a:r>
            <a:r>
              <a:rPr lang="en-US" sz="1600" dirty="0" err="1">
                <a:solidFill>
                  <a:schemeClr val="bg2"/>
                </a:solidFill>
              </a:rPr>
              <a:t>sehari-hari</a:t>
            </a:r>
            <a:r>
              <a:rPr lang="en-US" sz="1600" dirty="0">
                <a:solidFill>
                  <a:schemeClr val="bg2"/>
                </a:solidFill>
              </a:rPr>
              <a:t> </a:t>
            </a:r>
            <a:r>
              <a:rPr lang="en-US" sz="1600" dirty="0" err="1">
                <a:solidFill>
                  <a:schemeClr val="bg2"/>
                </a:solidFill>
              </a:rPr>
              <a:t>sudah</a:t>
            </a:r>
            <a:r>
              <a:rPr lang="en-US" sz="1600" dirty="0">
                <a:solidFill>
                  <a:schemeClr val="bg2"/>
                </a:solidFill>
              </a:rPr>
              <a:t> </a:t>
            </a:r>
            <a:r>
              <a:rPr lang="en-US" sz="1600" dirty="0" err="1">
                <a:solidFill>
                  <a:schemeClr val="bg2"/>
                </a:solidFill>
              </a:rPr>
              <a:t>pasti</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Tingkatkan</a:t>
            </a:r>
            <a:r>
              <a:rPr lang="en-US" sz="1600" dirty="0">
                <a:solidFill>
                  <a:schemeClr val="bg2"/>
                </a:solidFill>
              </a:rPr>
              <a:t> </a:t>
            </a:r>
            <a:r>
              <a:rPr lang="en-US" sz="1600" dirty="0" err="1">
                <a:solidFill>
                  <a:schemeClr val="bg2"/>
                </a:solidFill>
              </a:rPr>
              <a:t>intensitas</a:t>
            </a:r>
            <a:r>
              <a:rPr lang="en-US" sz="1600" dirty="0">
                <a:solidFill>
                  <a:schemeClr val="bg2"/>
                </a:solidFill>
              </a:rPr>
              <a:t> </a:t>
            </a:r>
            <a:r>
              <a:rPr lang="en-US" sz="1600" dirty="0" err="1">
                <a:solidFill>
                  <a:schemeClr val="bg2"/>
                </a:solidFill>
              </a:rPr>
              <a:t>waktu</a:t>
            </a:r>
            <a:r>
              <a:rPr lang="en-US" sz="1600" dirty="0">
                <a:solidFill>
                  <a:schemeClr val="bg2"/>
                </a:solidFill>
              </a:rPr>
              <a:t> </a:t>
            </a:r>
            <a:r>
              <a:rPr lang="en-US" sz="1600" dirty="0" err="1">
                <a:solidFill>
                  <a:schemeClr val="bg2"/>
                </a:solidFill>
              </a:rPr>
              <a:t>bersama</a:t>
            </a:r>
            <a:r>
              <a:rPr lang="en-US" sz="1600" dirty="0">
                <a:solidFill>
                  <a:schemeClr val="bg2"/>
                </a:solidFill>
              </a:rPr>
              <a:t> </a:t>
            </a:r>
            <a:r>
              <a:rPr lang="en-US" sz="1600" dirty="0" err="1">
                <a:solidFill>
                  <a:schemeClr val="bg2"/>
                </a:solidFill>
              </a:rPr>
              <a:t>anak</a:t>
            </a:r>
            <a:r>
              <a:rPr lang="en-US" sz="1600" dirty="0">
                <a:solidFill>
                  <a:schemeClr val="bg2"/>
                </a:solidFill>
              </a:rPr>
              <a:t> agar </a:t>
            </a:r>
            <a:r>
              <a:rPr lang="en-US" sz="1600" dirty="0" err="1">
                <a:solidFill>
                  <a:schemeClr val="bg2"/>
                </a:solidFill>
              </a:rPr>
              <a:t>anak</a:t>
            </a:r>
            <a:r>
              <a:rPr lang="en-US" sz="1600" dirty="0">
                <a:solidFill>
                  <a:schemeClr val="bg2"/>
                </a:solidFill>
              </a:rPr>
              <a:t> </a:t>
            </a:r>
            <a:r>
              <a:rPr lang="en-US" sz="1600" dirty="0" err="1">
                <a:solidFill>
                  <a:schemeClr val="bg2"/>
                </a:solidFill>
              </a:rPr>
              <a:t>merasa</a:t>
            </a:r>
            <a:r>
              <a:rPr lang="en-US" sz="1600" dirty="0">
                <a:solidFill>
                  <a:schemeClr val="bg2"/>
                </a:solidFill>
              </a:rPr>
              <a:t> </a:t>
            </a:r>
            <a:r>
              <a:rPr lang="en-US" sz="1600" dirty="0" err="1">
                <a:solidFill>
                  <a:schemeClr val="bg2"/>
                </a:solidFill>
              </a:rPr>
              <a:t>diperhatikan</a:t>
            </a:r>
            <a:r>
              <a:rPr lang="en-US" sz="1600" dirty="0" smtClean="0">
                <a:solidFill>
                  <a:schemeClr val="bg2"/>
                </a:solidFill>
              </a:rPr>
              <a:t>.</a:t>
            </a:r>
          </a:p>
          <a:p>
            <a:pPr lvl="0"/>
            <a:r>
              <a:rPr lang="en-US" sz="1600" dirty="0" err="1">
                <a:solidFill>
                  <a:schemeClr val="bg2"/>
                </a:solidFill>
              </a:rPr>
              <a:t>Cegah</a:t>
            </a:r>
            <a:r>
              <a:rPr lang="en-US" sz="1600" dirty="0">
                <a:solidFill>
                  <a:schemeClr val="bg2"/>
                </a:solidFill>
              </a:rPr>
              <a:t> </a:t>
            </a:r>
            <a:r>
              <a:rPr lang="en-US" sz="1600" dirty="0" err="1">
                <a:solidFill>
                  <a:schemeClr val="bg2"/>
                </a:solidFill>
              </a:rPr>
              <a:t>kecanduang</a:t>
            </a:r>
            <a:r>
              <a:rPr lang="en-US" sz="1600" dirty="0">
                <a:solidFill>
                  <a:schemeClr val="bg2"/>
                </a:solidFill>
              </a:rPr>
              <a:t> gadget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sekarang</a:t>
            </a:r>
            <a:r>
              <a:rPr lang="en-US" sz="1600" dirty="0">
                <a:solidFill>
                  <a:schemeClr val="bg2"/>
                </a:solidFill>
              </a:rPr>
              <a:t>, </a:t>
            </a:r>
            <a:r>
              <a:rPr lang="en-US" sz="1600" dirty="0" err="1">
                <a:solidFill>
                  <a:schemeClr val="bg2"/>
                </a:solidFill>
              </a:rPr>
              <a:t>dampingi</a:t>
            </a:r>
            <a:r>
              <a:rPr lang="en-US" sz="1600" dirty="0">
                <a:solidFill>
                  <a:schemeClr val="bg2"/>
                </a:solidFill>
              </a:rPr>
              <a:t> </a:t>
            </a:r>
            <a:r>
              <a:rPr lang="en-US" sz="1600" dirty="0" err="1">
                <a:solidFill>
                  <a:schemeClr val="bg2"/>
                </a:solidFill>
              </a:rPr>
              <a:t>penggunaan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interaksi</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perangkat</a:t>
            </a:r>
            <a:r>
              <a:rPr lang="en-US" sz="1600" dirty="0">
                <a:solidFill>
                  <a:schemeClr val="bg2"/>
                </a:solidFill>
              </a:rPr>
              <a:t> </a:t>
            </a:r>
            <a:r>
              <a:rPr lang="en-US" sz="1600" dirty="0" err="1">
                <a:solidFill>
                  <a:schemeClr val="bg2"/>
                </a:solidFill>
              </a:rPr>
              <a:t>teknologi</a:t>
            </a:r>
            <a:r>
              <a:rPr lang="en-US" sz="1600" dirty="0">
                <a:solidFill>
                  <a:schemeClr val="bg2"/>
                </a:solidFill>
              </a:rPr>
              <a:t> </a:t>
            </a:r>
            <a:r>
              <a:rPr lang="en-US" sz="1600" dirty="0" err="1">
                <a:solidFill>
                  <a:schemeClr val="bg2"/>
                </a:solidFill>
              </a:rPr>
              <a:t>tersebut</a:t>
            </a:r>
            <a:r>
              <a:rPr lang="en-US" sz="1600" dirty="0">
                <a:solidFill>
                  <a:schemeClr val="bg2"/>
                </a:solidFill>
              </a:rPr>
              <a:t>. Hal </a:t>
            </a:r>
            <a:r>
              <a:rPr lang="en-US" sz="1600" dirty="0" err="1">
                <a:solidFill>
                  <a:schemeClr val="bg2"/>
                </a:solidFill>
              </a:rPr>
              <a:t>ini</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salah</a:t>
            </a:r>
            <a:r>
              <a:rPr lang="en-US" sz="1600" dirty="0">
                <a:solidFill>
                  <a:schemeClr val="bg2"/>
                </a:solidFill>
              </a:rPr>
              <a:t> </a:t>
            </a:r>
            <a:r>
              <a:rPr lang="en-US" sz="1600" dirty="0" err="1">
                <a:solidFill>
                  <a:schemeClr val="bg2"/>
                </a:solidFill>
              </a:rPr>
              <a:t>satu</a:t>
            </a:r>
            <a:r>
              <a:rPr lang="en-US" sz="1600" dirty="0">
                <a:solidFill>
                  <a:schemeClr val="bg2"/>
                </a:solidFill>
              </a:rPr>
              <a:t> </a:t>
            </a:r>
            <a:r>
              <a:rPr lang="en-US" sz="1600" dirty="0" err="1">
                <a:solidFill>
                  <a:schemeClr val="bg2"/>
                </a:solidFill>
              </a:rPr>
              <a:t>bentuk</a:t>
            </a:r>
            <a:r>
              <a:rPr lang="en-US" sz="1600" dirty="0">
                <a:solidFill>
                  <a:schemeClr val="bg2"/>
                </a:solidFill>
              </a:rPr>
              <a:t> </a:t>
            </a:r>
            <a:r>
              <a:rPr lang="en-US" sz="1600" dirty="0" err="1">
                <a:solidFill>
                  <a:schemeClr val="bg2"/>
                </a:solidFill>
              </a:rPr>
              <a:t>motivasi</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dukungan</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secara</a:t>
            </a:r>
            <a:r>
              <a:rPr lang="en-US" sz="1600" dirty="0">
                <a:solidFill>
                  <a:schemeClr val="bg2"/>
                </a:solidFill>
              </a:rPr>
              <a:t> </a:t>
            </a:r>
            <a:r>
              <a:rPr lang="en-US" sz="1600" dirty="0" err="1">
                <a:solidFill>
                  <a:schemeClr val="bg2"/>
                </a:solidFill>
              </a:rPr>
              <a:t>nyata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pendidikan</a:t>
            </a:r>
            <a:r>
              <a:rPr lang="en-US" sz="1600" dirty="0">
                <a:solidFill>
                  <a:schemeClr val="bg2"/>
                </a:solidFill>
              </a:rPr>
              <a:t> </a:t>
            </a:r>
            <a:r>
              <a:rPr lang="en-US" sz="1600" dirty="0" err="1">
                <a:solidFill>
                  <a:schemeClr val="bg2"/>
                </a:solidFill>
              </a:rPr>
              <a:t>anak</a:t>
            </a:r>
            <a:r>
              <a:rPr lang="en-US" sz="1600" dirty="0" smtClean="0">
                <a:solidFill>
                  <a:schemeClr val="bg2"/>
                </a:solidFill>
              </a:rPr>
              <a:t>. </a:t>
            </a:r>
          </a:p>
          <a:p>
            <a:pPr lvl="0"/>
            <a:endParaRPr sz="1600" dirty="0">
              <a:solidFill>
                <a:schemeClr val="bg2"/>
              </a:solidFill>
            </a:endParaRPr>
          </a:p>
        </p:txBody>
      </p:sp>
    </p:spTree>
    <p:extLst>
      <p:ext uri="{BB962C8B-B14F-4D97-AF65-F5344CB8AC3E}">
        <p14:creationId xmlns:p14="http://schemas.microsoft.com/office/powerpoint/2010/main" val="25132716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36"/>
        <p:cNvGrpSpPr/>
        <p:nvPr/>
      </p:nvGrpSpPr>
      <p:grpSpPr>
        <a:xfrm>
          <a:off x="0" y="0"/>
          <a:ext cx="0" cy="0"/>
          <a:chOff x="0" y="0"/>
          <a:chExt cx="0" cy="0"/>
        </a:xfrm>
      </p:grpSpPr>
      <p:grpSp>
        <p:nvGrpSpPr>
          <p:cNvPr id="1085" name="Google Shape;1085;p39"/>
          <p:cNvGrpSpPr/>
          <p:nvPr/>
        </p:nvGrpSpPr>
        <p:grpSpPr>
          <a:xfrm rot="-7944608">
            <a:off x="-1685687" y="-750952"/>
            <a:ext cx="3774340" cy="1979732"/>
            <a:chOff x="6797960" y="203729"/>
            <a:chExt cx="3774524" cy="1979829"/>
          </a:xfrm>
        </p:grpSpPr>
        <p:sp>
          <p:nvSpPr>
            <p:cNvPr id="1086" name="Google Shape;1086;p39"/>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9"/>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9"/>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9"/>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9"/>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9"/>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7" name="Google Shape;1037;p39"/>
          <p:cNvGrpSpPr/>
          <p:nvPr/>
        </p:nvGrpSpPr>
        <p:grpSpPr>
          <a:xfrm>
            <a:off x="370886" y="1474704"/>
            <a:ext cx="3985709" cy="3035627"/>
            <a:chOff x="720010" y="1419647"/>
            <a:chExt cx="4021500" cy="3062887"/>
          </a:xfrm>
        </p:grpSpPr>
        <p:sp>
          <p:nvSpPr>
            <p:cNvPr id="1038" name="Google Shape;1038;p39"/>
            <p:cNvSpPr/>
            <p:nvPr/>
          </p:nvSpPr>
          <p:spPr>
            <a:xfrm>
              <a:off x="720010" y="1419647"/>
              <a:ext cx="4021500" cy="2544300"/>
            </a:xfrm>
            <a:prstGeom prst="roundRect">
              <a:avLst>
                <a:gd name="adj" fmla="val 3857"/>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9"/>
            <p:cNvSpPr/>
            <p:nvPr/>
          </p:nvSpPr>
          <p:spPr>
            <a:xfrm>
              <a:off x="747353" y="1447364"/>
              <a:ext cx="3966900" cy="2488800"/>
            </a:xfrm>
            <a:prstGeom prst="roundRect">
              <a:avLst>
                <a:gd name="adj" fmla="val 3282"/>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9"/>
            <p:cNvSpPr/>
            <p:nvPr/>
          </p:nvSpPr>
          <p:spPr>
            <a:xfrm>
              <a:off x="858158" y="1548119"/>
              <a:ext cx="3748500" cy="2285700"/>
            </a:xfrm>
            <a:prstGeom prst="rect">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9"/>
            <p:cNvSpPr/>
            <p:nvPr/>
          </p:nvSpPr>
          <p:spPr>
            <a:xfrm>
              <a:off x="2042408" y="3963886"/>
              <a:ext cx="1373274" cy="518648"/>
            </a:xfrm>
            <a:custGeom>
              <a:avLst/>
              <a:gdLst/>
              <a:ahLst/>
              <a:cxnLst/>
              <a:rect l="l" t="t" r="r" b="b"/>
              <a:pathLst>
                <a:path w="65999" h="24926" extrusionOk="0">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noFill/>
            <a:ln w="19050" cap="flat" cmpd="sng">
              <a:solidFill>
                <a:schemeClr val="accent1"/>
              </a:solidFill>
              <a:prstDash val="solid"/>
              <a:round/>
              <a:headEnd type="none" w="med" len="med"/>
              <a:tailEnd type="none" w="med" len="med"/>
            </a:ln>
          </p:spPr>
        </p:sp>
        <p:cxnSp>
          <p:nvCxnSpPr>
            <p:cNvPr id="1042" name="Google Shape;1042;p39"/>
            <p:cNvCxnSpPr/>
            <p:nvPr/>
          </p:nvCxnSpPr>
          <p:spPr>
            <a:xfrm>
              <a:off x="2057250" y="4433452"/>
              <a:ext cx="1353300" cy="0"/>
            </a:xfrm>
            <a:prstGeom prst="straightConnector1">
              <a:avLst/>
            </a:prstGeom>
            <a:noFill/>
            <a:ln w="19050" cap="flat" cmpd="sng">
              <a:solidFill>
                <a:schemeClr val="accent1"/>
              </a:solidFill>
              <a:prstDash val="solid"/>
              <a:round/>
              <a:headEnd type="none" w="med" len="med"/>
              <a:tailEnd type="none" w="med" len="med"/>
            </a:ln>
          </p:spPr>
        </p:cxnSp>
      </p:grpSp>
      <p:sp>
        <p:nvSpPr>
          <p:cNvPr id="1047" name="Google Shape;1047;p39"/>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u="sng" dirty="0" smtClean="0"/>
              <a:t>Kenakalan Remaja</a:t>
            </a:r>
            <a:endParaRPr u="sng" dirty="0"/>
          </a:p>
        </p:txBody>
      </p:sp>
      <p:grpSp>
        <p:nvGrpSpPr>
          <p:cNvPr id="1062" name="Google Shape;1062;p39"/>
          <p:cNvGrpSpPr/>
          <p:nvPr/>
        </p:nvGrpSpPr>
        <p:grpSpPr>
          <a:xfrm rot="-1334450" flipH="1">
            <a:off x="7191588" y="107721"/>
            <a:ext cx="3393300" cy="1796987"/>
            <a:chOff x="-1085827" y="927365"/>
            <a:chExt cx="3393304" cy="1796989"/>
          </a:xfrm>
        </p:grpSpPr>
        <p:sp>
          <p:nvSpPr>
            <p:cNvPr id="1063" name="Google Shape;1063;p39"/>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9"/>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9"/>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9"/>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9"/>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9"/>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9"/>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9"/>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9"/>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9"/>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9"/>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9"/>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9"/>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9"/>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7" name="Google Shape;1077;p39"/>
          <p:cNvGrpSpPr/>
          <p:nvPr/>
        </p:nvGrpSpPr>
        <p:grpSpPr>
          <a:xfrm rot="-2213250" flipH="1">
            <a:off x="7547149" y="4059414"/>
            <a:ext cx="1748535" cy="1517775"/>
            <a:chOff x="972034" y="4038077"/>
            <a:chExt cx="1579697" cy="1371393"/>
          </a:xfrm>
        </p:grpSpPr>
        <p:sp>
          <p:nvSpPr>
            <p:cNvPr id="1078" name="Google Shape;1078;p39"/>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9"/>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0" name="Google Shape;1080;p39"/>
            <p:cNvGrpSpPr/>
            <p:nvPr/>
          </p:nvGrpSpPr>
          <p:grpSpPr>
            <a:xfrm>
              <a:off x="972034" y="4038077"/>
              <a:ext cx="1579697" cy="1371393"/>
              <a:chOff x="972034" y="4038077"/>
              <a:chExt cx="1579697" cy="1371393"/>
            </a:xfrm>
          </p:grpSpPr>
          <p:sp>
            <p:nvSpPr>
              <p:cNvPr id="1081" name="Google Shape;1081;p39"/>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9"/>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9"/>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9"/>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57" name="Picture 5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8"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9283" y="1602032"/>
            <a:ext cx="3715139" cy="2265357"/>
          </a:xfrm>
          <a:prstGeom prst="rect">
            <a:avLst/>
          </a:prstGeom>
        </p:spPr>
      </p:pic>
      <p:grpSp>
        <p:nvGrpSpPr>
          <p:cNvPr id="45" name="Google Shape;1037;p39"/>
          <p:cNvGrpSpPr/>
          <p:nvPr/>
        </p:nvGrpSpPr>
        <p:grpSpPr>
          <a:xfrm>
            <a:off x="4643678" y="1502174"/>
            <a:ext cx="3985709" cy="3035627"/>
            <a:chOff x="720010" y="1419647"/>
            <a:chExt cx="4021500" cy="3062887"/>
          </a:xfrm>
        </p:grpSpPr>
        <p:sp>
          <p:nvSpPr>
            <p:cNvPr id="46" name="Google Shape;1038;p39"/>
            <p:cNvSpPr/>
            <p:nvPr/>
          </p:nvSpPr>
          <p:spPr>
            <a:xfrm>
              <a:off x="720010" y="1419647"/>
              <a:ext cx="4021500" cy="2544300"/>
            </a:xfrm>
            <a:prstGeom prst="roundRect">
              <a:avLst>
                <a:gd name="adj" fmla="val 3857"/>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039;p39"/>
            <p:cNvSpPr/>
            <p:nvPr/>
          </p:nvSpPr>
          <p:spPr>
            <a:xfrm>
              <a:off x="747353" y="1447364"/>
              <a:ext cx="3966900" cy="2488800"/>
            </a:xfrm>
            <a:prstGeom prst="roundRect">
              <a:avLst>
                <a:gd name="adj" fmla="val 3282"/>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040;p39"/>
            <p:cNvSpPr/>
            <p:nvPr/>
          </p:nvSpPr>
          <p:spPr>
            <a:xfrm>
              <a:off x="858158" y="1548119"/>
              <a:ext cx="3748500" cy="2285700"/>
            </a:xfrm>
            <a:prstGeom prst="rect">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041;p39"/>
            <p:cNvSpPr/>
            <p:nvPr/>
          </p:nvSpPr>
          <p:spPr>
            <a:xfrm>
              <a:off x="2042408" y="3963886"/>
              <a:ext cx="1373274" cy="518648"/>
            </a:xfrm>
            <a:custGeom>
              <a:avLst/>
              <a:gdLst/>
              <a:ahLst/>
              <a:cxnLst/>
              <a:rect l="l" t="t" r="r" b="b"/>
              <a:pathLst>
                <a:path w="65999" h="24926" extrusionOk="0">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noFill/>
            <a:ln w="19050" cap="flat" cmpd="sng">
              <a:solidFill>
                <a:schemeClr val="accent1"/>
              </a:solidFill>
              <a:prstDash val="solid"/>
              <a:round/>
              <a:headEnd type="none" w="med" len="med"/>
              <a:tailEnd type="none" w="med" len="med"/>
            </a:ln>
          </p:spPr>
        </p:sp>
        <p:cxnSp>
          <p:nvCxnSpPr>
            <p:cNvPr id="50" name="Google Shape;1042;p39"/>
            <p:cNvCxnSpPr/>
            <p:nvPr/>
          </p:nvCxnSpPr>
          <p:spPr>
            <a:xfrm>
              <a:off x="2057250" y="4433452"/>
              <a:ext cx="1353300" cy="0"/>
            </a:xfrm>
            <a:prstGeom prst="straightConnector1">
              <a:avLst/>
            </a:prstGeom>
            <a:noFill/>
            <a:ln w="19050" cap="flat" cmpd="sng">
              <a:solidFill>
                <a:schemeClr val="accent1"/>
              </a:solidFill>
              <a:prstDash val="solid"/>
              <a:round/>
              <a:headEnd type="none" w="med" len="med"/>
              <a:tailEnd type="none" w="med" len="med"/>
            </a:ln>
          </p:spPr>
        </p:cxnSp>
      </p:gr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80596" y="1626270"/>
            <a:ext cx="3681382" cy="2241119"/>
          </a:xfrm>
          <a:prstGeom prst="rect">
            <a:avLst/>
          </a:prstGeom>
        </p:spPr>
      </p:pic>
    </p:spTree>
    <p:extLst>
      <p:ext uri="{BB962C8B-B14F-4D97-AF65-F5344CB8AC3E}">
        <p14:creationId xmlns:p14="http://schemas.microsoft.com/office/powerpoint/2010/main" val="5599914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9"/>
          <p:cNvSpPr txBox="1">
            <a:spLocks noGrp="1"/>
          </p:cNvSpPr>
          <p:nvPr>
            <p:ph type="body" idx="1"/>
          </p:nvPr>
        </p:nvSpPr>
        <p:spPr>
          <a:xfrm>
            <a:off x="723822" y="1028918"/>
            <a:ext cx="7708200" cy="3416400"/>
          </a:xfrm>
          <a:prstGeom prst="rect">
            <a:avLst/>
          </a:prstGeom>
        </p:spPr>
        <p:txBody>
          <a:bodyPr spcFirstLastPara="1" wrap="square" lIns="91425" tIns="91425" rIns="91425" bIns="91425" anchor="t" anchorCtr="0">
            <a:noAutofit/>
          </a:bodyPr>
          <a:lstStyle/>
          <a:p>
            <a:pPr marL="0" lvl="0" indent="0">
              <a:buNone/>
            </a:pPr>
            <a:r>
              <a:rPr lang="en-US" sz="1600" dirty="0" err="1" smtClean="0"/>
              <a:t>Kenakalan</a:t>
            </a:r>
            <a:r>
              <a:rPr lang="en-US" sz="1600" dirty="0" smtClean="0"/>
              <a:t> </a:t>
            </a:r>
            <a:r>
              <a:rPr lang="en-US" sz="1600" dirty="0" err="1"/>
              <a:t>remaja</a:t>
            </a:r>
            <a:r>
              <a:rPr lang="en-US" sz="1600" dirty="0"/>
              <a:t>  </a:t>
            </a:r>
            <a:r>
              <a:rPr lang="en-US" sz="1600" dirty="0" err="1"/>
              <a:t>disimpulkan</a:t>
            </a:r>
            <a:r>
              <a:rPr lang="en-US" sz="1600" dirty="0"/>
              <a:t> </a:t>
            </a:r>
            <a:r>
              <a:rPr lang="en-US" sz="1600" dirty="0" err="1"/>
              <a:t>sebagai</a:t>
            </a:r>
            <a:r>
              <a:rPr lang="en-US" sz="1600" dirty="0"/>
              <a:t> </a:t>
            </a:r>
            <a:r>
              <a:rPr lang="en-US" sz="1600" dirty="0" err="1"/>
              <a:t>salahsatu</a:t>
            </a:r>
            <a:r>
              <a:rPr lang="en-US" sz="1600" dirty="0"/>
              <a:t> </a:t>
            </a:r>
            <a:r>
              <a:rPr lang="en-US" sz="1600" dirty="0" err="1"/>
              <a:t>perilaku</a:t>
            </a:r>
            <a:r>
              <a:rPr lang="en-US" sz="1600" dirty="0"/>
              <a:t> </a:t>
            </a:r>
            <a:r>
              <a:rPr lang="en-US" sz="1600" dirty="0" err="1"/>
              <a:t>menyimpang</a:t>
            </a:r>
            <a:r>
              <a:rPr lang="en-US" sz="1600" dirty="0"/>
              <a:t> </a:t>
            </a:r>
            <a:r>
              <a:rPr lang="en-US" sz="1600" dirty="0" err="1"/>
              <a:t>dalam</a:t>
            </a:r>
            <a:r>
              <a:rPr lang="en-US" sz="1600" dirty="0"/>
              <a:t> </a:t>
            </a:r>
            <a:r>
              <a:rPr lang="en-US" sz="1600" dirty="0" err="1"/>
              <a:t>kehidupan</a:t>
            </a:r>
            <a:r>
              <a:rPr lang="en-US" sz="1600" dirty="0"/>
              <a:t> </a:t>
            </a:r>
            <a:r>
              <a:rPr lang="en-US" sz="1600" dirty="0" err="1"/>
              <a:t>bermasyarakat</a:t>
            </a:r>
            <a:r>
              <a:rPr lang="en-US" sz="1600" dirty="0"/>
              <a:t>. </a:t>
            </a:r>
            <a:r>
              <a:rPr lang="en-US" sz="1600" dirty="0" err="1"/>
              <a:t>Kenakalan</a:t>
            </a:r>
            <a:r>
              <a:rPr lang="en-US" sz="1600" dirty="0"/>
              <a:t> </a:t>
            </a:r>
            <a:r>
              <a:rPr lang="en-US" sz="1600" dirty="0" err="1"/>
              <a:t>berasaldari</a:t>
            </a:r>
            <a:r>
              <a:rPr lang="en-US" sz="1600" dirty="0"/>
              <a:t> kata </a:t>
            </a:r>
            <a:r>
              <a:rPr lang="en-US" sz="1600" dirty="0" err="1"/>
              <a:t>dasar</a:t>
            </a:r>
            <a:r>
              <a:rPr lang="en-US" sz="1600" dirty="0"/>
              <a:t> </a:t>
            </a:r>
            <a:r>
              <a:rPr lang="en-US" sz="1600" dirty="0" err="1"/>
              <a:t>nakal</a:t>
            </a:r>
            <a:r>
              <a:rPr lang="en-US" sz="1600" dirty="0"/>
              <a:t>   </a:t>
            </a:r>
            <a:r>
              <a:rPr lang="en-US" sz="1600" dirty="0" err="1"/>
              <a:t>secara</a:t>
            </a:r>
            <a:r>
              <a:rPr lang="en-US" sz="1600" dirty="0"/>
              <a:t> nominal </a:t>
            </a:r>
            <a:r>
              <a:rPr lang="en-US" sz="1600" dirty="0" err="1"/>
              <a:t>atau</a:t>
            </a:r>
            <a:r>
              <a:rPr lang="en-US" sz="1600" dirty="0"/>
              <a:t> </a:t>
            </a:r>
            <a:r>
              <a:rPr lang="en-US" sz="1600" dirty="0" err="1"/>
              <a:t>harfiah</a:t>
            </a:r>
            <a:r>
              <a:rPr lang="en-US" sz="1600" dirty="0"/>
              <a:t>, </a:t>
            </a:r>
            <a:r>
              <a:rPr lang="en-US" sz="1600" dirty="0" err="1"/>
              <a:t>muncul</a:t>
            </a:r>
            <a:r>
              <a:rPr lang="en-US" sz="1600" dirty="0"/>
              <a:t> </a:t>
            </a:r>
            <a:r>
              <a:rPr lang="en-US" sz="1600" dirty="0" err="1"/>
              <a:t>dari</a:t>
            </a:r>
            <a:r>
              <a:rPr lang="en-US" sz="1600" dirty="0"/>
              <a:t> kata </a:t>
            </a:r>
            <a:r>
              <a:rPr lang="en-US" sz="1600" dirty="0" err="1"/>
              <a:t>anak</a:t>
            </a:r>
            <a:r>
              <a:rPr lang="en-US" sz="1600" dirty="0"/>
              <a:t> </a:t>
            </a:r>
            <a:r>
              <a:rPr lang="en-US" sz="1600" dirty="0" err="1"/>
              <a:t>danakal</a:t>
            </a:r>
            <a:r>
              <a:rPr lang="en-US" sz="1600" dirty="0"/>
              <a:t>    </a:t>
            </a:r>
            <a:r>
              <a:rPr lang="en-US" sz="1600" dirty="0" err="1"/>
              <a:t>artinya</a:t>
            </a:r>
            <a:r>
              <a:rPr lang="en-US" sz="1600" dirty="0"/>
              <a:t>  </a:t>
            </a:r>
            <a:r>
              <a:rPr lang="en-US" sz="1600" dirty="0" err="1"/>
              <a:t>ada</a:t>
            </a:r>
            <a:r>
              <a:rPr lang="en-US" sz="1600" dirty="0"/>
              <a:t>   </a:t>
            </a:r>
            <a:r>
              <a:rPr lang="en-US" sz="1600" dirty="0" err="1"/>
              <a:t>akal</a:t>
            </a:r>
            <a:r>
              <a:rPr lang="en-US" sz="1600" dirty="0"/>
              <a:t>  </a:t>
            </a:r>
            <a:r>
              <a:rPr lang="en-US" sz="1600" dirty="0" err="1"/>
              <a:t>atau</a:t>
            </a:r>
            <a:r>
              <a:rPr lang="en-US" sz="1600" dirty="0"/>
              <a:t>   </a:t>
            </a:r>
            <a:r>
              <a:rPr lang="en-US" sz="1600" dirty="0" err="1"/>
              <a:t>timbul</a:t>
            </a:r>
            <a:r>
              <a:rPr lang="en-US" sz="1600" dirty="0"/>
              <a:t>  </a:t>
            </a:r>
            <a:r>
              <a:rPr lang="en-US" sz="1600" dirty="0" err="1"/>
              <a:t>akalnya</a:t>
            </a:r>
            <a:r>
              <a:rPr lang="en-US" sz="1600" dirty="0"/>
              <a:t>.  </a:t>
            </a:r>
            <a:r>
              <a:rPr lang="en-US" sz="1600" dirty="0" err="1"/>
              <a:t>Analogi</a:t>
            </a:r>
            <a:r>
              <a:rPr lang="en-US" sz="1600" dirty="0"/>
              <a:t>   </a:t>
            </a:r>
            <a:r>
              <a:rPr lang="en-US" sz="1600" dirty="0" err="1"/>
              <a:t>dari</a:t>
            </a:r>
            <a:r>
              <a:rPr lang="en-US" sz="1600" dirty="0"/>
              <a:t>  </a:t>
            </a:r>
            <a:r>
              <a:rPr lang="en-US" sz="1600" dirty="0" err="1"/>
              <a:t>definisi</a:t>
            </a:r>
            <a:r>
              <a:rPr lang="en-US" sz="1600" dirty="0"/>
              <a:t>  </a:t>
            </a:r>
            <a:r>
              <a:rPr lang="en-US" sz="1600" dirty="0" err="1"/>
              <a:t>kenakalandiproyeksikan</a:t>
            </a:r>
            <a:r>
              <a:rPr lang="en-US" sz="1600" dirty="0"/>
              <a:t>   </a:t>
            </a:r>
            <a:r>
              <a:rPr lang="en-US" sz="1600" dirty="0" err="1"/>
              <a:t>seperti</a:t>
            </a:r>
            <a:r>
              <a:rPr lang="en-US" sz="1600" dirty="0"/>
              <a:t>  </a:t>
            </a:r>
            <a:r>
              <a:rPr lang="en-US" sz="1600" dirty="0" err="1"/>
              <a:t>seorang</a:t>
            </a:r>
            <a:r>
              <a:rPr lang="en-US" sz="1600" dirty="0"/>
              <a:t>  </a:t>
            </a:r>
            <a:r>
              <a:rPr lang="en-US" sz="1600" dirty="0" err="1"/>
              <a:t>anak</a:t>
            </a:r>
            <a:r>
              <a:rPr lang="en-US" sz="1600" dirty="0"/>
              <a:t>  </a:t>
            </a:r>
            <a:r>
              <a:rPr lang="en-US" sz="1600" dirty="0" err="1"/>
              <a:t>kecil</a:t>
            </a:r>
            <a:r>
              <a:rPr lang="en-US" sz="1600" dirty="0"/>
              <a:t>   </a:t>
            </a:r>
            <a:r>
              <a:rPr lang="en-US" sz="1600" dirty="0" err="1"/>
              <a:t>baru</a:t>
            </a:r>
            <a:r>
              <a:rPr lang="en-US" sz="1600" dirty="0"/>
              <a:t>  </a:t>
            </a:r>
            <a:r>
              <a:rPr lang="en-US" sz="1600" dirty="0" err="1"/>
              <a:t>memulai</a:t>
            </a:r>
            <a:r>
              <a:rPr lang="en-US" sz="1600" dirty="0"/>
              <a:t>  </a:t>
            </a:r>
            <a:r>
              <a:rPr lang="en-US" sz="1600" dirty="0" err="1"/>
              <a:t>berpikir</a:t>
            </a:r>
            <a:r>
              <a:rPr lang="en-US" sz="1600" dirty="0"/>
              <a:t>,  </a:t>
            </a:r>
            <a:r>
              <a:rPr lang="en-US" sz="1600" dirty="0" err="1"/>
              <a:t>anak</a:t>
            </a:r>
            <a:r>
              <a:rPr lang="en-US" sz="1600" dirty="0"/>
              <a:t>   </a:t>
            </a:r>
            <a:r>
              <a:rPr lang="en-US" sz="1600" dirty="0" err="1"/>
              <a:t>keciltimbul</a:t>
            </a:r>
            <a:r>
              <a:rPr lang="en-US" sz="1600" dirty="0"/>
              <a:t>   </a:t>
            </a:r>
            <a:r>
              <a:rPr lang="en-US" sz="1600" dirty="0" err="1"/>
              <a:t>akal</a:t>
            </a:r>
            <a:r>
              <a:rPr lang="en-US" sz="1600" dirty="0"/>
              <a:t>   </a:t>
            </a:r>
            <a:r>
              <a:rPr lang="en-US" sz="1600" dirty="0" err="1"/>
              <a:t>atau</a:t>
            </a:r>
            <a:r>
              <a:rPr lang="en-US" sz="1600" dirty="0"/>
              <a:t>   </a:t>
            </a:r>
            <a:r>
              <a:rPr lang="en-US" sz="1600" dirty="0" err="1"/>
              <a:t>pikirannya</a:t>
            </a:r>
            <a:r>
              <a:rPr lang="en-US" sz="1600" dirty="0"/>
              <a:t>,   </a:t>
            </a:r>
            <a:r>
              <a:rPr lang="en-US" sz="1600" dirty="0" err="1"/>
              <a:t>memiliki</a:t>
            </a:r>
            <a:r>
              <a:rPr lang="en-US" sz="1600" dirty="0"/>
              <a:t>  </a:t>
            </a:r>
            <a:r>
              <a:rPr lang="en-US" sz="1600" dirty="0" err="1"/>
              <a:t>semangat</a:t>
            </a:r>
            <a:r>
              <a:rPr lang="en-US" sz="1600" dirty="0"/>
              <a:t>   </a:t>
            </a:r>
            <a:r>
              <a:rPr lang="en-US" sz="1600" dirty="0" err="1"/>
              <a:t>ingin</a:t>
            </a:r>
            <a:r>
              <a:rPr lang="en-US" sz="1600" dirty="0"/>
              <a:t>   </a:t>
            </a:r>
            <a:r>
              <a:rPr lang="en-US" sz="1600" dirty="0" err="1"/>
              <a:t>tahu</a:t>
            </a:r>
            <a:r>
              <a:rPr lang="en-US" sz="1600" dirty="0"/>
              <a:t>     </a:t>
            </a:r>
            <a:r>
              <a:rPr lang="en-US" sz="1600" dirty="0" err="1"/>
              <a:t>besar</a:t>
            </a:r>
            <a:r>
              <a:rPr lang="en-US" sz="1600" dirty="0"/>
              <a:t>   </a:t>
            </a:r>
            <a:r>
              <a:rPr lang="en-US" sz="1600" dirty="0" err="1"/>
              <a:t>untukmenirukan</a:t>
            </a:r>
            <a:r>
              <a:rPr lang="en-US" sz="1600" dirty="0"/>
              <a:t>   </a:t>
            </a:r>
            <a:r>
              <a:rPr lang="en-US" sz="1600" dirty="0" err="1"/>
              <a:t>sesuatu</a:t>
            </a:r>
            <a:r>
              <a:rPr lang="en-US" sz="1600" dirty="0"/>
              <a:t>   </a:t>
            </a:r>
            <a:r>
              <a:rPr lang="en-US" sz="1600" dirty="0" err="1"/>
              <a:t>seperti</a:t>
            </a:r>
            <a:r>
              <a:rPr lang="en-US" sz="1600" dirty="0"/>
              <a:t> orang </a:t>
            </a:r>
            <a:r>
              <a:rPr lang="en-US" sz="1600" dirty="0" err="1"/>
              <a:t>dewasa</a:t>
            </a:r>
            <a:r>
              <a:rPr lang="en-US" sz="1600" dirty="0"/>
              <a:t>. </a:t>
            </a:r>
            <a:r>
              <a:rPr lang="en-US" sz="1600" dirty="0" err="1"/>
              <a:t>Seiring</a:t>
            </a:r>
            <a:r>
              <a:rPr lang="en-US" sz="1600" dirty="0"/>
              <a:t> </a:t>
            </a:r>
            <a:r>
              <a:rPr lang="en-US" sz="1600" dirty="0" err="1"/>
              <a:t>dengan</a:t>
            </a:r>
            <a:r>
              <a:rPr lang="en-US" sz="1600" dirty="0"/>
              <a:t> </a:t>
            </a:r>
            <a:r>
              <a:rPr lang="en-US" sz="1600" dirty="0" err="1"/>
              <a:t>perkembangan</a:t>
            </a:r>
            <a:r>
              <a:rPr lang="en-US" sz="1600" dirty="0"/>
              <a:t> </a:t>
            </a:r>
            <a:r>
              <a:rPr lang="en-US" sz="1600" dirty="0" err="1"/>
              <a:t>jiwadialami</a:t>
            </a:r>
            <a:r>
              <a:rPr lang="en-US" sz="1600" dirty="0"/>
              <a:t>   </a:t>
            </a:r>
            <a:r>
              <a:rPr lang="en-US" sz="1600" dirty="0" err="1"/>
              <a:t>setiap</a:t>
            </a:r>
            <a:r>
              <a:rPr lang="en-US" sz="1600" dirty="0"/>
              <a:t>  </a:t>
            </a:r>
            <a:r>
              <a:rPr lang="en-US" sz="1600" dirty="0" err="1"/>
              <a:t>individu</a:t>
            </a:r>
            <a:r>
              <a:rPr lang="en-US" sz="1600" dirty="0"/>
              <a:t>,   </a:t>
            </a:r>
            <a:r>
              <a:rPr lang="en-US" sz="1600" dirty="0" err="1"/>
              <a:t>masyarakat</a:t>
            </a:r>
            <a:r>
              <a:rPr lang="en-US" sz="1600" dirty="0"/>
              <a:t>   </a:t>
            </a:r>
            <a:r>
              <a:rPr lang="en-US" sz="1600" dirty="0" err="1"/>
              <a:t>telah</a:t>
            </a:r>
            <a:r>
              <a:rPr lang="en-US" sz="1600" dirty="0"/>
              <a:t>  </a:t>
            </a:r>
            <a:r>
              <a:rPr lang="en-US" sz="1600" dirty="0" err="1"/>
              <a:t>mengetahui</a:t>
            </a:r>
            <a:r>
              <a:rPr lang="en-US" sz="1600" dirty="0"/>
              <a:t>   </a:t>
            </a:r>
            <a:r>
              <a:rPr lang="en-US" sz="1600" dirty="0" err="1"/>
              <a:t>secara</a:t>
            </a:r>
            <a:r>
              <a:rPr lang="en-US" sz="1600" dirty="0"/>
              <a:t>   </a:t>
            </a:r>
            <a:r>
              <a:rPr lang="en-US" sz="1600" dirty="0" err="1"/>
              <a:t>umum</a:t>
            </a:r>
            <a:r>
              <a:rPr lang="en-US" sz="1600" dirty="0"/>
              <a:t>  </a:t>
            </a:r>
            <a:r>
              <a:rPr lang="en-US" sz="1600" dirty="0" err="1"/>
              <a:t>bahwapuncak</a:t>
            </a:r>
            <a:r>
              <a:rPr lang="en-US" sz="1600" dirty="0"/>
              <a:t> </a:t>
            </a:r>
            <a:r>
              <a:rPr lang="en-US" sz="1600" dirty="0" err="1"/>
              <a:t>kenakalan</a:t>
            </a:r>
            <a:r>
              <a:rPr lang="en-US" sz="1600" dirty="0"/>
              <a:t> </a:t>
            </a:r>
            <a:r>
              <a:rPr lang="en-US" sz="1600" dirty="0" err="1"/>
              <a:t>timbul</a:t>
            </a:r>
            <a:r>
              <a:rPr lang="en-US" sz="1600" dirty="0"/>
              <a:t> </a:t>
            </a:r>
            <a:r>
              <a:rPr lang="en-US" sz="1600" dirty="0" err="1"/>
              <a:t>pada</a:t>
            </a:r>
            <a:r>
              <a:rPr lang="en-US" sz="1600" dirty="0"/>
              <a:t> </a:t>
            </a:r>
            <a:r>
              <a:rPr lang="en-US" sz="1600" dirty="0" err="1"/>
              <a:t>saat</a:t>
            </a:r>
            <a:r>
              <a:rPr lang="en-US" sz="1600" dirty="0"/>
              <a:t> </a:t>
            </a:r>
            <a:r>
              <a:rPr lang="en-US" sz="1600" dirty="0" err="1"/>
              <a:t>individu</a:t>
            </a:r>
            <a:r>
              <a:rPr lang="en-US" sz="1600" dirty="0"/>
              <a:t> </a:t>
            </a:r>
            <a:r>
              <a:rPr lang="en-US" sz="1600" dirty="0" err="1"/>
              <a:t>pada</a:t>
            </a:r>
            <a:r>
              <a:rPr lang="en-US" sz="1600" dirty="0"/>
              <a:t> </a:t>
            </a:r>
            <a:r>
              <a:rPr lang="en-US" sz="1600" dirty="0" err="1"/>
              <a:t>masa</a:t>
            </a:r>
            <a:r>
              <a:rPr lang="en-US" sz="1600" dirty="0"/>
              <a:t> </a:t>
            </a:r>
            <a:r>
              <a:rPr lang="en-US" sz="1600" dirty="0" err="1"/>
              <a:t>usia</a:t>
            </a:r>
            <a:r>
              <a:rPr lang="en-US" sz="1600" dirty="0"/>
              <a:t> </a:t>
            </a:r>
            <a:r>
              <a:rPr lang="en-US" sz="1600" dirty="0" err="1"/>
              <a:t>remaja</a:t>
            </a:r>
            <a:r>
              <a:rPr lang="en-US" sz="1600" dirty="0"/>
              <a:t>  (Harahap,2010:75 (</a:t>
            </a:r>
            <a:r>
              <a:rPr lang="en-US" sz="1600" dirty="0" err="1"/>
              <a:t>Syafaruddin</a:t>
            </a:r>
            <a:r>
              <a:rPr lang="en-US" sz="1600" dirty="0"/>
              <a:t>, 2016</a:t>
            </a:r>
            <a:r>
              <a:rPr lang="en-US" sz="1600" dirty="0" smtClean="0"/>
              <a:t>)).</a:t>
            </a:r>
          </a:p>
          <a:p>
            <a:pPr marL="0" lvl="0" indent="0">
              <a:buNone/>
            </a:pPr>
            <a:r>
              <a:rPr lang="en-US" sz="1600" dirty="0" err="1" smtClean="0"/>
              <a:t>Contoh</a:t>
            </a:r>
            <a:r>
              <a:rPr lang="en-US" sz="1600" dirty="0" smtClean="0"/>
              <a:t> </a:t>
            </a:r>
            <a:r>
              <a:rPr lang="en-US" sz="1600" dirty="0" err="1" smtClean="0"/>
              <a:t>kenakalan</a:t>
            </a:r>
            <a:r>
              <a:rPr lang="en-US" sz="1600" dirty="0" smtClean="0"/>
              <a:t> </a:t>
            </a:r>
            <a:r>
              <a:rPr lang="en-US" sz="1600" dirty="0" err="1" smtClean="0"/>
              <a:t>remaja</a:t>
            </a:r>
            <a:r>
              <a:rPr lang="en-US" sz="1600" dirty="0" smtClean="0"/>
              <a:t> </a:t>
            </a:r>
            <a:r>
              <a:rPr lang="en-US" sz="1600" dirty="0" err="1" smtClean="0"/>
              <a:t>sebagai</a:t>
            </a:r>
            <a:r>
              <a:rPr lang="en-US" sz="1600" dirty="0" smtClean="0"/>
              <a:t> </a:t>
            </a:r>
            <a:r>
              <a:rPr lang="en-US" sz="1600" dirty="0" err="1" smtClean="0"/>
              <a:t>berikut</a:t>
            </a:r>
            <a:r>
              <a:rPr lang="en-US" sz="1600" dirty="0" smtClean="0"/>
              <a:t>:</a:t>
            </a:r>
          </a:p>
          <a:p>
            <a:pPr marL="0" lvl="0" indent="0">
              <a:buNone/>
            </a:pPr>
            <a:r>
              <a:rPr lang="en-US" sz="1600" dirty="0" smtClean="0"/>
              <a:t>1. </a:t>
            </a:r>
            <a:r>
              <a:rPr lang="en-US" sz="1600" dirty="0" err="1" smtClean="0"/>
              <a:t>Ngebut</a:t>
            </a:r>
            <a:r>
              <a:rPr lang="en-US" sz="1600" dirty="0" smtClean="0"/>
              <a:t> </a:t>
            </a:r>
            <a:r>
              <a:rPr lang="en-US" sz="1600" dirty="0" err="1" smtClean="0"/>
              <a:t>dan</a:t>
            </a:r>
            <a:r>
              <a:rPr lang="en-US" sz="1600" dirty="0" smtClean="0"/>
              <a:t> </a:t>
            </a:r>
            <a:r>
              <a:rPr lang="en-US" sz="1600" dirty="0" err="1" smtClean="0"/>
              <a:t>Balap</a:t>
            </a:r>
            <a:r>
              <a:rPr lang="en-US" sz="1600" dirty="0" smtClean="0"/>
              <a:t> Liar</a:t>
            </a:r>
          </a:p>
          <a:p>
            <a:pPr marL="0" lvl="0" indent="0">
              <a:buNone/>
            </a:pPr>
            <a:r>
              <a:rPr lang="en-US" sz="1600" dirty="0" smtClean="0"/>
              <a:t>2. </a:t>
            </a:r>
            <a:r>
              <a:rPr lang="en-US" sz="1600" dirty="0" err="1" smtClean="0"/>
              <a:t>Obat-obatan</a:t>
            </a:r>
            <a:r>
              <a:rPr lang="en-US" sz="1600" dirty="0" smtClean="0"/>
              <a:t> </a:t>
            </a:r>
            <a:r>
              <a:rPr lang="en-US" sz="1600" dirty="0" err="1" smtClean="0"/>
              <a:t>Terlarang</a:t>
            </a:r>
            <a:r>
              <a:rPr lang="en-US" sz="1600" dirty="0" smtClean="0"/>
              <a:t> (</a:t>
            </a:r>
            <a:r>
              <a:rPr lang="en-US" sz="1600" dirty="0" err="1" smtClean="0"/>
              <a:t>Narkoba</a:t>
            </a:r>
            <a:r>
              <a:rPr lang="en-US" sz="1600" dirty="0" smtClean="0"/>
              <a:t>)</a:t>
            </a:r>
          </a:p>
          <a:p>
            <a:pPr marL="0" lvl="0" indent="0">
              <a:buNone/>
            </a:pPr>
            <a:r>
              <a:rPr lang="en-US" sz="1600" dirty="0" smtClean="0"/>
              <a:t>3. </a:t>
            </a:r>
            <a:r>
              <a:rPr lang="en-US" sz="1600" dirty="0" err="1" smtClean="0"/>
              <a:t>Bentuk</a:t>
            </a:r>
            <a:r>
              <a:rPr lang="en-US" sz="1600" dirty="0" smtClean="0"/>
              <a:t> </a:t>
            </a:r>
            <a:r>
              <a:rPr lang="en-US" sz="1600" dirty="0" err="1"/>
              <a:t>kelompok</a:t>
            </a:r>
            <a:r>
              <a:rPr lang="en-US" sz="1600" dirty="0"/>
              <a:t> </a:t>
            </a:r>
            <a:r>
              <a:rPr lang="en-US" sz="1600" dirty="0" err="1"/>
              <a:t>atau</a:t>
            </a:r>
            <a:r>
              <a:rPr lang="en-US" sz="1600" dirty="0"/>
              <a:t> </a:t>
            </a:r>
            <a:r>
              <a:rPr lang="en-US" sz="1600" dirty="0" err="1" smtClean="0"/>
              <a:t>geng</a:t>
            </a:r>
            <a:r>
              <a:rPr lang="en-US" sz="1600" dirty="0"/>
              <a:t> </a:t>
            </a:r>
            <a:r>
              <a:rPr lang="en-US" sz="1600" dirty="0" err="1"/>
              <a:t>dengan</a:t>
            </a:r>
            <a:r>
              <a:rPr lang="en-US" sz="1600" dirty="0"/>
              <a:t> </a:t>
            </a:r>
            <a:r>
              <a:rPr lang="en-US" sz="1600" dirty="0" err="1"/>
              <a:t>norma</a:t>
            </a:r>
            <a:r>
              <a:rPr lang="en-US" sz="1600" dirty="0"/>
              <a:t>  </a:t>
            </a:r>
            <a:r>
              <a:rPr lang="en-US" sz="1600" dirty="0" err="1"/>
              <a:t>menyeramkan</a:t>
            </a:r>
            <a:r>
              <a:rPr lang="en-US" sz="1600" dirty="0"/>
              <a:t> </a:t>
            </a:r>
            <a:r>
              <a:rPr lang="en-US" sz="1600" dirty="0" err="1"/>
              <a:t>seperti</a:t>
            </a:r>
            <a:r>
              <a:rPr lang="en-US" sz="1600" dirty="0"/>
              <a:t> </a:t>
            </a:r>
            <a:r>
              <a:rPr lang="en-US" sz="1600" dirty="0" err="1"/>
              <a:t>kelompok</a:t>
            </a:r>
            <a:r>
              <a:rPr lang="en-US" sz="1600" dirty="0"/>
              <a:t> </a:t>
            </a:r>
            <a:r>
              <a:rPr lang="en-US" sz="1600" dirty="0" err="1"/>
              <a:t>bertatokelompok</a:t>
            </a:r>
            <a:r>
              <a:rPr lang="en-US" sz="1600" dirty="0"/>
              <a:t> </a:t>
            </a:r>
            <a:r>
              <a:rPr lang="en-US" sz="1600" dirty="0" err="1"/>
              <a:t>berpakaian</a:t>
            </a:r>
            <a:r>
              <a:rPr lang="en-US" sz="1600" dirty="0"/>
              <a:t> </a:t>
            </a:r>
            <a:r>
              <a:rPr lang="en-US" sz="1600" dirty="0" err="1"/>
              <a:t>acak-acakan</a:t>
            </a:r>
            <a:r>
              <a:rPr lang="en-US" sz="1600" dirty="0"/>
              <a:t> </a:t>
            </a:r>
            <a:r>
              <a:rPr lang="en-US" sz="1600" dirty="0" err="1"/>
              <a:t>dan</a:t>
            </a:r>
            <a:r>
              <a:rPr lang="en-US" sz="1600" dirty="0"/>
              <a:t> </a:t>
            </a:r>
            <a:r>
              <a:rPr lang="en-US" sz="1600" dirty="0" err="1"/>
              <a:t>sebagainya</a:t>
            </a:r>
            <a:r>
              <a:rPr lang="en-US" sz="1600" dirty="0"/>
              <a:t>.</a:t>
            </a:r>
            <a:endParaRPr sz="1600" dirty="0"/>
          </a:p>
        </p:txBody>
      </p:sp>
      <p:sp>
        <p:nvSpPr>
          <p:cNvPr id="279" name="Google Shape;279;p29"/>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solidFill>
                  <a:schemeClr val="accent1"/>
                </a:solidFill>
              </a:rPr>
              <a:t>Kenakalan Remaja</a:t>
            </a:r>
            <a:endParaRPr dirty="0"/>
          </a:p>
        </p:txBody>
      </p:sp>
      <p:grpSp>
        <p:nvGrpSpPr>
          <p:cNvPr id="280" name="Google Shape;280;p29"/>
          <p:cNvGrpSpPr/>
          <p:nvPr/>
        </p:nvGrpSpPr>
        <p:grpSpPr>
          <a:xfrm rot="6355166">
            <a:off x="7159529" y="3607859"/>
            <a:ext cx="3081715" cy="1994868"/>
            <a:chOff x="3476322" y="3871854"/>
            <a:chExt cx="3081549" cy="1994761"/>
          </a:xfrm>
        </p:grpSpPr>
        <p:sp>
          <p:nvSpPr>
            <p:cNvPr id="281" name="Google Shape;281;p29"/>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9"/>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9"/>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9"/>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9"/>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9"/>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9"/>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9"/>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9"/>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9"/>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9"/>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9"/>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9"/>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9"/>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9"/>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9"/>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9"/>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9"/>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9"/>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0" name="Google Shape;300;p29"/>
          <p:cNvGrpSpPr/>
          <p:nvPr/>
        </p:nvGrpSpPr>
        <p:grpSpPr>
          <a:xfrm rot="2700000">
            <a:off x="-162919" y="4273557"/>
            <a:ext cx="1748575" cy="1517807"/>
            <a:chOff x="972034" y="4038077"/>
            <a:chExt cx="1579697" cy="1371393"/>
          </a:xfrm>
        </p:grpSpPr>
        <p:sp>
          <p:nvSpPr>
            <p:cNvPr id="301" name="Google Shape;301;p29"/>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9"/>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3" name="Google Shape;303;p29"/>
            <p:cNvGrpSpPr/>
            <p:nvPr/>
          </p:nvGrpSpPr>
          <p:grpSpPr>
            <a:xfrm>
              <a:off x="972034" y="4038077"/>
              <a:ext cx="1579697" cy="1371393"/>
              <a:chOff x="972034" y="4038077"/>
              <a:chExt cx="1579697" cy="1371393"/>
            </a:xfrm>
          </p:grpSpPr>
          <p:sp>
            <p:nvSpPr>
              <p:cNvPr id="304" name="Google Shape;304;p29"/>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9"/>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9"/>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9"/>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08" name="Google Shape;308;p29"/>
          <p:cNvGrpSpPr/>
          <p:nvPr/>
        </p:nvGrpSpPr>
        <p:grpSpPr>
          <a:xfrm rot="4785860">
            <a:off x="7235207" y="806311"/>
            <a:ext cx="3774581" cy="1979859"/>
            <a:chOff x="6797960" y="203729"/>
            <a:chExt cx="3774524" cy="1979829"/>
          </a:xfrm>
        </p:grpSpPr>
        <p:sp>
          <p:nvSpPr>
            <p:cNvPr id="309" name="Google Shape;309;p29"/>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9"/>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9"/>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9"/>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9"/>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9"/>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39" name="Picture 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40"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Tree>
    <p:extLst>
      <p:ext uri="{BB962C8B-B14F-4D97-AF65-F5344CB8AC3E}">
        <p14:creationId xmlns:p14="http://schemas.microsoft.com/office/powerpoint/2010/main" val="42207677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65" name="Google Shape;765;p35"/>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Faktor Penyebab Kenakalan Remaja</a:t>
            </a:r>
            <a:endParaRPr dirty="0"/>
          </a:p>
        </p:txBody>
      </p:sp>
      <p:grpSp>
        <p:nvGrpSpPr>
          <p:cNvPr id="796" name="Google Shape;796;p35"/>
          <p:cNvGrpSpPr/>
          <p:nvPr/>
        </p:nvGrpSpPr>
        <p:grpSpPr>
          <a:xfrm rot="-785732">
            <a:off x="6523652" y="-558533"/>
            <a:ext cx="3081886" cy="1994979"/>
            <a:chOff x="3476322" y="3871854"/>
            <a:chExt cx="3081549" cy="1994761"/>
          </a:xfrm>
        </p:grpSpPr>
        <p:sp>
          <p:nvSpPr>
            <p:cNvPr id="797" name="Google Shape;797;p35"/>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6" name="Google Shape;816;p35"/>
          <p:cNvGrpSpPr/>
          <p:nvPr/>
        </p:nvGrpSpPr>
        <p:grpSpPr>
          <a:xfrm rot="7055680">
            <a:off x="-1385602" y="3858832"/>
            <a:ext cx="2987262" cy="1711751"/>
            <a:chOff x="6797960" y="203729"/>
            <a:chExt cx="3774524" cy="1979829"/>
          </a:xfrm>
        </p:grpSpPr>
        <p:sp>
          <p:nvSpPr>
            <p:cNvPr id="817" name="Google Shape;817;p35"/>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5"/>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5"/>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5"/>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5"/>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5"/>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3" name="Google Shape;823;p35"/>
          <p:cNvGrpSpPr/>
          <p:nvPr/>
        </p:nvGrpSpPr>
        <p:grpSpPr>
          <a:xfrm rot="2120130">
            <a:off x="7996262" y="3756743"/>
            <a:ext cx="1748593" cy="1517747"/>
            <a:chOff x="972034" y="4038077"/>
            <a:chExt cx="1579697" cy="1371393"/>
          </a:xfrm>
        </p:grpSpPr>
        <p:sp>
          <p:nvSpPr>
            <p:cNvPr id="824" name="Google Shape;824;p35"/>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5"/>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6" name="Google Shape;826;p35"/>
            <p:cNvGrpSpPr/>
            <p:nvPr/>
          </p:nvGrpSpPr>
          <p:grpSpPr>
            <a:xfrm>
              <a:off x="972034" y="4038077"/>
              <a:ext cx="1579697" cy="1371393"/>
              <a:chOff x="972034" y="4038077"/>
              <a:chExt cx="1579697" cy="1371393"/>
            </a:xfrm>
          </p:grpSpPr>
          <p:sp>
            <p:nvSpPr>
              <p:cNvPr id="827" name="Google Shape;827;p35"/>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5"/>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5"/>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126" name="Picture 1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127"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128"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1. </a:t>
            </a:r>
            <a:r>
              <a:rPr lang="en-US" sz="1600" dirty="0" err="1" smtClean="0">
                <a:solidFill>
                  <a:schemeClr val="bg2"/>
                </a:solidFill>
              </a:rPr>
              <a:t>Lemahnya</a:t>
            </a:r>
            <a:r>
              <a:rPr lang="en-US" sz="1600" dirty="0" smtClean="0">
                <a:solidFill>
                  <a:schemeClr val="bg2"/>
                </a:solidFill>
              </a:rPr>
              <a:t> </a:t>
            </a:r>
            <a:r>
              <a:rPr lang="en-US" sz="1600" dirty="0" err="1">
                <a:solidFill>
                  <a:schemeClr val="bg2"/>
                </a:solidFill>
              </a:rPr>
              <a:t>kontrol</a:t>
            </a:r>
            <a:r>
              <a:rPr lang="en-US" sz="1600" dirty="0">
                <a:solidFill>
                  <a:schemeClr val="bg2"/>
                </a:solidFill>
              </a:rPr>
              <a:t> </a:t>
            </a:r>
            <a:r>
              <a:rPr lang="en-US" sz="1600" dirty="0" err="1">
                <a:solidFill>
                  <a:schemeClr val="bg2"/>
                </a:solidFill>
              </a:rPr>
              <a:t>diriRemaja</a:t>
            </a:r>
            <a:r>
              <a:rPr lang="en-US" sz="1600" dirty="0">
                <a:solidFill>
                  <a:schemeClr val="bg2"/>
                </a:solidFill>
              </a:rPr>
              <a:t>  </a:t>
            </a:r>
            <a:r>
              <a:rPr lang="en-US" sz="1600" dirty="0" err="1">
                <a:solidFill>
                  <a:schemeClr val="bg2"/>
                </a:solidFill>
              </a:rPr>
              <a:t>kurang</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mengontrol</a:t>
            </a:r>
            <a:r>
              <a:rPr lang="en-US" sz="1600" dirty="0">
                <a:solidFill>
                  <a:schemeClr val="bg2"/>
                </a:solidFill>
              </a:rPr>
              <a:t> </a:t>
            </a:r>
            <a:r>
              <a:rPr lang="en-US" sz="1600" dirty="0" err="1">
                <a:solidFill>
                  <a:schemeClr val="bg2"/>
                </a:solidFill>
              </a:rPr>
              <a:t>diri</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memilih</a:t>
            </a:r>
            <a:r>
              <a:rPr lang="en-US" sz="1600" dirty="0">
                <a:solidFill>
                  <a:schemeClr val="bg2"/>
                </a:solidFill>
              </a:rPr>
              <a:t>  </a:t>
            </a:r>
            <a:r>
              <a:rPr lang="en-US" sz="1600" dirty="0" err="1">
                <a:solidFill>
                  <a:schemeClr val="bg2"/>
                </a:solidFill>
              </a:rPr>
              <a:t>suatu</a:t>
            </a:r>
            <a:r>
              <a:rPr lang="en-US" sz="1600" dirty="0">
                <a:solidFill>
                  <a:schemeClr val="bg2"/>
                </a:solidFill>
              </a:rPr>
              <a:t> </a:t>
            </a:r>
            <a:r>
              <a:rPr lang="en-US" sz="1600" dirty="0" err="1">
                <a:solidFill>
                  <a:schemeClr val="bg2"/>
                </a:solidFill>
              </a:rPr>
              <a:t>perbuatan</a:t>
            </a:r>
            <a:r>
              <a:rPr lang="en-US" sz="1600" dirty="0">
                <a:solidFill>
                  <a:schemeClr val="bg2"/>
                </a:solidFill>
              </a:rPr>
              <a:t> </a:t>
            </a:r>
            <a:r>
              <a:rPr lang="en-US" sz="1600" dirty="0" err="1">
                <a:solidFill>
                  <a:schemeClr val="bg2"/>
                </a:solidFill>
              </a:rPr>
              <a:t>dibuktikan</a:t>
            </a:r>
            <a:r>
              <a:rPr lang="en-US" sz="1600" dirty="0">
                <a:solidFill>
                  <a:schemeClr val="bg2"/>
                </a:solidFill>
              </a:rPr>
              <a:t>  </a:t>
            </a:r>
            <a:r>
              <a:rPr lang="en-US" sz="1600" dirty="0" err="1">
                <a:solidFill>
                  <a:schemeClr val="bg2"/>
                </a:solidFill>
              </a:rPr>
              <a:t>denganbanyak</a:t>
            </a:r>
            <a:r>
              <a:rPr lang="en-US" sz="1600" dirty="0">
                <a:solidFill>
                  <a:schemeClr val="bg2"/>
                </a:solidFill>
              </a:rPr>
              <a:t> </a:t>
            </a:r>
            <a:r>
              <a:rPr lang="en-US" sz="1600" dirty="0" err="1">
                <a:solidFill>
                  <a:schemeClr val="bg2"/>
                </a:solidFill>
              </a:rPr>
              <a:t>terjadinya</a:t>
            </a:r>
            <a:r>
              <a:rPr lang="en-US" sz="1600" dirty="0">
                <a:solidFill>
                  <a:schemeClr val="bg2"/>
                </a:solidFill>
              </a:rPr>
              <a:t> </a:t>
            </a:r>
            <a:r>
              <a:rPr lang="en-US" sz="1600" dirty="0" err="1">
                <a:solidFill>
                  <a:schemeClr val="bg2"/>
                </a:solidFill>
              </a:rPr>
              <a:t>penyimpangan</a:t>
            </a:r>
            <a:r>
              <a:rPr lang="en-US" sz="1600" dirty="0">
                <a:solidFill>
                  <a:schemeClr val="bg2"/>
                </a:solidFill>
              </a:rPr>
              <a:t> </a:t>
            </a:r>
            <a:r>
              <a:rPr lang="en-US" sz="1600" dirty="0" err="1">
                <a:solidFill>
                  <a:schemeClr val="bg2"/>
                </a:solidFill>
              </a:rPr>
              <a:t>sosial</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kalangan</a:t>
            </a:r>
            <a:r>
              <a:rPr lang="en-US" sz="1600" dirty="0">
                <a:solidFill>
                  <a:schemeClr val="bg2"/>
                </a:solidFill>
              </a:rPr>
              <a:t> </a:t>
            </a:r>
            <a:r>
              <a:rPr lang="en-US" sz="1600" dirty="0" err="1" smtClean="0">
                <a:solidFill>
                  <a:schemeClr val="bg2"/>
                </a:solidFill>
              </a:rPr>
              <a:t>remaja</a:t>
            </a:r>
            <a:r>
              <a:rPr lang="en-US" sz="1600" dirty="0" smtClean="0">
                <a:solidFill>
                  <a:schemeClr val="bg2"/>
                </a:solidFill>
              </a:rPr>
              <a:t>.</a:t>
            </a:r>
          </a:p>
          <a:p>
            <a:pPr lvl="0"/>
            <a:r>
              <a:rPr lang="en-US" sz="1600" dirty="0" smtClean="0">
                <a:solidFill>
                  <a:schemeClr val="bg2"/>
                </a:solidFill>
              </a:rPr>
              <a:t>2. </a:t>
            </a:r>
            <a:r>
              <a:rPr lang="en-US" sz="1600" dirty="0" err="1" smtClean="0">
                <a:solidFill>
                  <a:schemeClr val="bg2"/>
                </a:solidFill>
              </a:rPr>
              <a:t>Keluarga</a:t>
            </a:r>
            <a:r>
              <a:rPr lang="en-US" sz="1600" dirty="0" smtClean="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harmonisKomunikasi</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cara</a:t>
            </a:r>
            <a:r>
              <a:rPr lang="en-US" sz="1600" dirty="0">
                <a:solidFill>
                  <a:schemeClr val="bg2"/>
                </a:solidFill>
              </a:rPr>
              <a:t>  </a:t>
            </a:r>
            <a:r>
              <a:rPr lang="en-US" sz="1600" dirty="0" err="1">
                <a:solidFill>
                  <a:schemeClr val="bg2"/>
                </a:solidFill>
              </a:rPr>
              <a:t>mendidik</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oleh</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salah</a:t>
            </a:r>
            <a:r>
              <a:rPr lang="en-US" sz="1600" dirty="0">
                <a:solidFill>
                  <a:schemeClr val="bg2"/>
                </a:solidFill>
              </a:rPr>
              <a:t>  </a:t>
            </a:r>
            <a:r>
              <a:rPr lang="en-US" sz="1600" dirty="0" err="1">
                <a:solidFill>
                  <a:schemeClr val="bg2"/>
                </a:solidFill>
              </a:rPr>
              <a:t>satu</a:t>
            </a:r>
            <a:r>
              <a:rPr lang="en-US" sz="1600" dirty="0">
                <a:solidFill>
                  <a:schemeClr val="bg2"/>
                </a:solidFill>
              </a:rPr>
              <a:t>  </a:t>
            </a:r>
            <a:r>
              <a:rPr lang="en-US" sz="1600" dirty="0" err="1">
                <a:solidFill>
                  <a:schemeClr val="bg2"/>
                </a:solidFill>
              </a:rPr>
              <a:t>faktor</a:t>
            </a:r>
            <a:r>
              <a:rPr lang="en-US" sz="1600" dirty="0">
                <a:solidFill>
                  <a:schemeClr val="bg2"/>
                </a:solidFill>
              </a:rPr>
              <a:t>  </a:t>
            </a:r>
            <a:r>
              <a:rPr lang="en-US" sz="1600" dirty="0" err="1">
                <a:solidFill>
                  <a:schemeClr val="bg2"/>
                </a:solidFill>
              </a:rPr>
              <a:t>pentingdalam</a:t>
            </a:r>
            <a:r>
              <a:rPr lang="en-US" sz="1600" dirty="0">
                <a:solidFill>
                  <a:schemeClr val="bg2"/>
                </a:solidFill>
              </a:rPr>
              <a:t> </a:t>
            </a:r>
            <a:r>
              <a:rPr lang="en-US" sz="1600" dirty="0" err="1">
                <a:solidFill>
                  <a:schemeClr val="bg2"/>
                </a:solidFill>
              </a:rPr>
              <a:t>terbentuknya</a:t>
            </a:r>
            <a:r>
              <a:rPr lang="en-US" sz="1600" dirty="0">
                <a:solidFill>
                  <a:schemeClr val="bg2"/>
                </a:solidFill>
              </a:rPr>
              <a:t> moral </a:t>
            </a:r>
            <a:r>
              <a:rPr lang="en-US" sz="1600" dirty="0" err="1">
                <a:solidFill>
                  <a:schemeClr val="bg2"/>
                </a:solidFill>
              </a:rPr>
              <a:t>suatu</a:t>
            </a:r>
            <a:r>
              <a:rPr lang="en-US" sz="1600" dirty="0">
                <a:solidFill>
                  <a:schemeClr val="bg2"/>
                </a:solidFill>
              </a:rPr>
              <a:t> </a:t>
            </a:r>
            <a:r>
              <a:rPr lang="en-US" sz="1600" dirty="0" err="1">
                <a:solidFill>
                  <a:schemeClr val="bg2"/>
                </a:solidFill>
              </a:rPr>
              <a:t>individu</a:t>
            </a:r>
            <a:r>
              <a:rPr lang="en-US" sz="1600" dirty="0">
                <a:solidFill>
                  <a:schemeClr val="bg2"/>
                </a:solidFill>
              </a:rPr>
              <a:t>. </a:t>
            </a:r>
            <a:r>
              <a:rPr lang="en-US" sz="1600" dirty="0" err="1">
                <a:solidFill>
                  <a:schemeClr val="bg2"/>
                </a:solidFill>
              </a:rPr>
              <a:t>Karena</a:t>
            </a:r>
            <a:r>
              <a:rPr lang="en-US" sz="1600" dirty="0">
                <a:solidFill>
                  <a:schemeClr val="bg2"/>
                </a:solidFill>
              </a:rPr>
              <a:t> </a:t>
            </a:r>
            <a:r>
              <a:rPr lang="en-US" sz="1600" dirty="0" err="1">
                <a:solidFill>
                  <a:schemeClr val="bg2"/>
                </a:solidFill>
              </a:rPr>
              <a:t>masing-masing</a:t>
            </a:r>
            <a:r>
              <a:rPr lang="en-US" sz="1600" dirty="0">
                <a:solidFill>
                  <a:schemeClr val="bg2"/>
                </a:solidFill>
              </a:rPr>
              <a:t> (</a:t>
            </a:r>
            <a:r>
              <a:rPr lang="en-US" sz="1600" dirty="0" err="1">
                <a:solidFill>
                  <a:schemeClr val="bg2"/>
                </a:solidFill>
              </a:rPr>
              <a:t>ibu</a:t>
            </a:r>
            <a:r>
              <a:rPr lang="en-US" sz="1600" dirty="0">
                <a:solidFill>
                  <a:schemeClr val="bg2"/>
                </a:solidFill>
              </a:rPr>
              <a:t> </a:t>
            </a:r>
            <a:r>
              <a:rPr lang="en-US" sz="1600" dirty="0" err="1">
                <a:solidFill>
                  <a:schemeClr val="bg2"/>
                </a:solidFill>
              </a:rPr>
              <a:t>ataupun</a:t>
            </a:r>
            <a:r>
              <a:rPr lang="en-US" sz="1600" dirty="0">
                <a:solidFill>
                  <a:schemeClr val="bg2"/>
                </a:solidFill>
              </a:rPr>
              <a:t> ayah) </a:t>
            </a:r>
            <a:r>
              <a:rPr lang="en-US" sz="1600" dirty="0" err="1">
                <a:solidFill>
                  <a:schemeClr val="bg2"/>
                </a:solidFill>
              </a:rPr>
              <a:t>sibukmencari</a:t>
            </a:r>
            <a:r>
              <a:rPr lang="en-US" sz="1600" dirty="0">
                <a:solidFill>
                  <a:schemeClr val="bg2"/>
                </a:solidFill>
              </a:rPr>
              <a:t> </a:t>
            </a:r>
            <a:r>
              <a:rPr lang="en-US" sz="1600" dirty="0" err="1">
                <a:solidFill>
                  <a:schemeClr val="bg2"/>
                </a:solidFill>
              </a:rPr>
              <a:t>nafkah</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kebutuhan</a:t>
            </a:r>
            <a:r>
              <a:rPr lang="en-US" sz="1600" dirty="0">
                <a:solidFill>
                  <a:schemeClr val="bg2"/>
                </a:solidFill>
              </a:rPr>
              <a:t> </a:t>
            </a:r>
            <a:r>
              <a:rPr lang="en-US" sz="1600" dirty="0" err="1">
                <a:solidFill>
                  <a:schemeClr val="bg2"/>
                </a:solidFill>
              </a:rPr>
              <a:t>hidup</a:t>
            </a:r>
            <a:r>
              <a:rPr lang="en-US" sz="1600" dirty="0">
                <a:solidFill>
                  <a:schemeClr val="bg2"/>
                </a:solidFill>
              </a:rPr>
              <a:t> </a:t>
            </a:r>
            <a:r>
              <a:rPr lang="en-US" sz="1600" dirty="0" err="1">
                <a:solidFill>
                  <a:schemeClr val="bg2"/>
                </a:solidFill>
              </a:rPr>
              <a:t>sehari-hari</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kurang</a:t>
            </a:r>
            <a:r>
              <a:rPr lang="en-US" sz="1600" dirty="0">
                <a:solidFill>
                  <a:schemeClr val="bg2"/>
                </a:solidFill>
              </a:rPr>
              <a:t> </a:t>
            </a:r>
            <a:r>
              <a:rPr lang="en-US" sz="1600" dirty="0" err="1">
                <a:solidFill>
                  <a:schemeClr val="bg2"/>
                </a:solidFill>
              </a:rPr>
              <a:t>perhatian</a:t>
            </a:r>
            <a:r>
              <a:rPr lang="en-US" sz="1600" dirty="0">
                <a:solidFill>
                  <a:schemeClr val="bg2"/>
                </a:solidFill>
              </a:rPr>
              <a:t> </a:t>
            </a:r>
            <a:r>
              <a:rPr lang="en-US" sz="1600" dirty="0" err="1">
                <a:solidFill>
                  <a:schemeClr val="bg2"/>
                </a:solidFill>
              </a:rPr>
              <a:t>kurangkasih</a:t>
            </a:r>
            <a:r>
              <a:rPr lang="en-US" sz="1600" dirty="0">
                <a:solidFill>
                  <a:schemeClr val="bg2"/>
                </a:solidFill>
              </a:rPr>
              <a:t> </a:t>
            </a:r>
            <a:r>
              <a:rPr lang="en-US" sz="1600" dirty="0" err="1" smtClean="0">
                <a:solidFill>
                  <a:schemeClr val="bg2"/>
                </a:solidFill>
              </a:rPr>
              <a:t>sayang</a:t>
            </a:r>
            <a:r>
              <a:rPr lang="en-US" sz="1600" dirty="0" smtClean="0">
                <a:solidFill>
                  <a:schemeClr val="bg2"/>
                </a:solidFill>
              </a:rPr>
              <a:t>.</a:t>
            </a:r>
          </a:p>
          <a:p>
            <a:pPr lvl="0"/>
            <a:r>
              <a:rPr lang="en-US" sz="1600" dirty="0" smtClean="0">
                <a:solidFill>
                  <a:schemeClr val="bg2"/>
                </a:solidFill>
              </a:rPr>
              <a:t>3. </a:t>
            </a:r>
            <a:r>
              <a:rPr lang="en-US" sz="1600" dirty="0" err="1" smtClean="0">
                <a:solidFill>
                  <a:schemeClr val="bg2"/>
                </a:solidFill>
              </a:rPr>
              <a:t>Kurangnya</a:t>
            </a:r>
            <a:r>
              <a:rPr lang="en-US" sz="1600" dirty="0" smtClean="0">
                <a:solidFill>
                  <a:schemeClr val="bg2"/>
                </a:solidFill>
              </a:rPr>
              <a:t> </a:t>
            </a:r>
            <a:r>
              <a:rPr lang="en-US" sz="1600" dirty="0" err="1">
                <a:solidFill>
                  <a:schemeClr val="bg2"/>
                </a:solidFill>
              </a:rPr>
              <a:t>perhatian</a:t>
            </a:r>
            <a:r>
              <a:rPr lang="en-US" sz="1600" dirty="0">
                <a:solidFill>
                  <a:schemeClr val="bg2"/>
                </a:solidFill>
              </a:rPr>
              <a:t> </a:t>
            </a:r>
            <a:r>
              <a:rPr lang="en-US" sz="1600" dirty="0" err="1">
                <a:solidFill>
                  <a:schemeClr val="bg2"/>
                </a:solidFill>
              </a:rPr>
              <a:t>dari</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seorang</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terkontroldalam</a:t>
            </a:r>
            <a:r>
              <a:rPr lang="en-US" sz="1600" dirty="0">
                <a:solidFill>
                  <a:schemeClr val="bg2"/>
                </a:solidFill>
              </a:rPr>
              <a:t> </a:t>
            </a:r>
            <a:r>
              <a:rPr lang="en-US" sz="1600" dirty="0" err="1">
                <a:solidFill>
                  <a:schemeClr val="bg2"/>
                </a:solidFill>
              </a:rPr>
              <a:t>memilih</a:t>
            </a:r>
            <a:r>
              <a:rPr lang="en-US" sz="1600" dirty="0">
                <a:solidFill>
                  <a:schemeClr val="bg2"/>
                </a:solidFill>
              </a:rPr>
              <a:t>   </a:t>
            </a:r>
            <a:r>
              <a:rPr lang="en-US" sz="1600" dirty="0" err="1">
                <a:solidFill>
                  <a:schemeClr val="bg2"/>
                </a:solidFill>
              </a:rPr>
              <a:t>pergaulan</a:t>
            </a:r>
            <a:r>
              <a:rPr lang="en-US" sz="1600" dirty="0">
                <a:solidFill>
                  <a:schemeClr val="bg2"/>
                </a:solidFill>
              </a:rPr>
              <a:t> di </a:t>
            </a:r>
            <a:r>
              <a:rPr lang="en-US" sz="1600" dirty="0" err="1">
                <a:solidFill>
                  <a:schemeClr val="bg2"/>
                </a:solidFill>
              </a:rPr>
              <a:t>bandingkan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remaja</a:t>
            </a:r>
            <a:r>
              <a:rPr lang="en-US" sz="1600" dirty="0">
                <a:solidFill>
                  <a:schemeClr val="bg2"/>
                </a:solidFill>
              </a:rPr>
              <a:t> yang </a:t>
            </a:r>
            <a:r>
              <a:rPr lang="en-US" sz="1600" dirty="0" err="1">
                <a:solidFill>
                  <a:schemeClr val="bg2"/>
                </a:solidFill>
              </a:rPr>
              <a:t>mendapat</a:t>
            </a:r>
            <a:r>
              <a:rPr lang="en-US" sz="1600" dirty="0">
                <a:solidFill>
                  <a:schemeClr val="bg2"/>
                </a:solidFill>
              </a:rPr>
              <a:t>  </a:t>
            </a:r>
            <a:r>
              <a:rPr lang="en-US" sz="1600" dirty="0" err="1">
                <a:solidFill>
                  <a:schemeClr val="bg2"/>
                </a:solidFill>
              </a:rPr>
              <a:t>perhatian</a:t>
            </a:r>
            <a:r>
              <a:rPr lang="en-US" sz="1600" dirty="0">
                <a:solidFill>
                  <a:schemeClr val="bg2"/>
                </a:solidFill>
              </a:rPr>
              <a:t> </a:t>
            </a:r>
            <a:r>
              <a:rPr lang="en-US" sz="1600" dirty="0" err="1">
                <a:solidFill>
                  <a:schemeClr val="bg2"/>
                </a:solidFill>
              </a:rPr>
              <a:t>penuhdari</a:t>
            </a:r>
            <a:r>
              <a:rPr lang="en-US" sz="1600" dirty="0">
                <a:solidFill>
                  <a:schemeClr val="bg2"/>
                </a:solidFill>
              </a:rPr>
              <a:t> orang </a:t>
            </a:r>
            <a:r>
              <a:rPr lang="en-US" sz="1600" dirty="0" err="1" smtClean="0">
                <a:solidFill>
                  <a:schemeClr val="bg2"/>
                </a:solidFill>
              </a:rPr>
              <a:t>tuanya</a:t>
            </a:r>
            <a:r>
              <a:rPr lang="en-US" sz="1600" dirty="0" smtClean="0">
                <a:solidFill>
                  <a:schemeClr val="bg2"/>
                </a:solidFill>
              </a:rPr>
              <a:t>.</a:t>
            </a:r>
            <a:endParaRPr sz="1600" dirty="0">
              <a:solidFill>
                <a:schemeClr val="bg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34"/>
        <p:cNvGrpSpPr/>
        <p:nvPr/>
      </p:nvGrpSpPr>
      <p:grpSpPr>
        <a:xfrm>
          <a:off x="0" y="0"/>
          <a:ext cx="0" cy="0"/>
          <a:chOff x="0" y="0"/>
          <a:chExt cx="0" cy="0"/>
        </a:xfrm>
      </p:grpSpPr>
      <p:sp>
        <p:nvSpPr>
          <p:cNvPr id="835" name="Google Shape;835;p36"/>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Solusi Dari Masalah Kenakalan Remaja</a:t>
            </a:r>
            <a:endParaRPr dirty="0"/>
          </a:p>
        </p:txBody>
      </p:sp>
      <p:grpSp>
        <p:nvGrpSpPr>
          <p:cNvPr id="889" name="Google Shape;889;p36"/>
          <p:cNvGrpSpPr/>
          <p:nvPr/>
        </p:nvGrpSpPr>
        <p:grpSpPr>
          <a:xfrm rot="-2358670" flipH="1">
            <a:off x="7393206" y="3958838"/>
            <a:ext cx="3081881" cy="1994976"/>
            <a:chOff x="3476322" y="3871854"/>
            <a:chExt cx="3081549" cy="1994761"/>
          </a:xfrm>
        </p:grpSpPr>
        <p:sp>
          <p:nvSpPr>
            <p:cNvPr id="890" name="Google Shape;890;p36"/>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6"/>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6"/>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6"/>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6"/>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6"/>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6"/>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6"/>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6"/>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6"/>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6"/>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6"/>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6"/>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6"/>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6"/>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6"/>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6"/>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6"/>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6"/>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9" name="Google Shape;909;p36"/>
          <p:cNvGrpSpPr/>
          <p:nvPr/>
        </p:nvGrpSpPr>
        <p:grpSpPr>
          <a:xfrm rot="-7926131">
            <a:off x="-916569" y="-1300627"/>
            <a:ext cx="3774778" cy="1979962"/>
            <a:chOff x="6797960" y="203729"/>
            <a:chExt cx="3774524" cy="1979829"/>
          </a:xfrm>
        </p:grpSpPr>
        <p:sp>
          <p:nvSpPr>
            <p:cNvPr id="910" name="Google Shape;910;p36"/>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6"/>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6"/>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6"/>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6"/>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6"/>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6" name="Google Shape;916;p36"/>
          <p:cNvGrpSpPr/>
          <p:nvPr/>
        </p:nvGrpSpPr>
        <p:grpSpPr>
          <a:xfrm rot="-1736730">
            <a:off x="7761984" y="-520328"/>
            <a:ext cx="1748519" cy="1517833"/>
            <a:chOff x="972034" y="4038077"/>
            <a:chExt cx="1579697" cy="1371393"/>
          </a:xfrm>
        </p:grpSpPr>
        <p:sp>
          <p:nvSpPr>
            <p:cNvPr id="917" name="Google Shape;917;p36"/>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6"/>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9" name="Google Shape;919;p36"/>
            <p:cNvGrpSpPr/>
            <p:nvPr/>
          </p:nvGrpSpPr>
          <p:grpSpPr>
            <a:xfrm>
              <a:off x="972034" y="4038077"/>
              <a:ext cx="1579697" cy="1371393"/>
              <a:chOff x="972034" y="4038077"/>
              <a:chExt cx="1579697" cy="1371393"/>
            </a:xfrm>
          </p:grpSpPr>
          <p:sp>
            <p:nvSpPr>
              <p:cNvPr id="920" name="Google Shape;920;p36"/>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6"/>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6"/>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6"/>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91" name="Picture 9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92"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93"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1. </a:t>
            </a:r>
            <a:r>
              <a:rPr lang="en-US" sz="1600" dirty="0" err="1" smtClean="0">
                <a:solidFill>
                  <a:schemeClr val="bg2"/>
                </a:solidFill>
              </a:rPr>
              <a:t>Pembinaan</a:t>
            </a:r>
            <a:r>
              <a:rPr lang="en-US" sz="1600" dirty="0" smtClean="0">
                <a:solidFill>
                  <a:schemeClr val="bg2"/>
                </a:solidFill>
              </a:rPr>
              <a:t> </a:t>
            </a:r>
            <a:r>
              <a:rPr lang="en-US" sz="1600" dirty="0" err="1">
                <a:solidFill>
                  <a:schemeClr val="bg2"/>
                </a:solidFill>
              </a:rPr>
              <a:t>dalam</a:t>
            </a:r>
            <a:r>
              <a:rPr lang="en-US" sz="1600" dirty="0">
                <a:solidFill>
                  <a:schemeClr val="bg2"/>
                </a:solidFill>
              </a:rPr>
              <a:t> </a:t>
            </a:r>
            <a:r>
              <a:rPr lang="en-US" sz="1600" dirty="0" err="1" smtClean="0">
                <a:solidFill>
                  <a:schemeClr val="bg2"/>
                </a:solidFill>
              </a:rPr>
              <a:t>keluarga</a:t>
            </a:r>
            <a:endParaRPr lang="en-US" sz="1600" dirty="0" smtClean="0">
              <a:solidFill>
                <a:schemeClr val="bg2"/>
              </a:solidFill>
            </a:endParaRPr>
          </a:p>
          <a:p>
            <a:pPr lvl="0"/>
            <a:r>
              <a:rPr lang="en-US" sz="1600" dirty="0" err="1">
                <a:solidFill>
                  <a:schemeClr val="bg2"/>
                </a:solidFill>
              </a:rPr>
              <a:t>Keluarga</a:t>
            </a:r>
            <a:r>
              <a:rPr lang="en-US" sz="1600" dirty="0">
                <a:solidFill>
                  <a:schemeClr val="bg2"/>
                </a:solidFill>
              </a:rPr>
              <a:t> </a:t>
            </a:r>
            <a:r>
              <a:rPr lang="en-US" sz="1600" dirty="0" err="1">
                <a:solidFill>
                  <a:schemeClr val="bg2"/>
                </a:solidFill>
              </a:rPr>
              <a:t>ditafsirkan</a:t>
            </a:r>
            <a:r>
              <a:rPr lang="en-US" sz="1600" dirty="0">
                <a:solidFill>
                  <a:schemeClr val="bg2"/>
                </a:solidFill>
              </a:rPr>
              <a:t> </a:t>
            </a:r>
            <a:r>
              <a:rPr lang="en-US" sz="1600" dirty="0" err="1">
                <a:solidFill>
                  <a:schemeClr val="bg2"/>
                </a:solidFill>
              </a:rPr>
              <a:t>sebagai</a:t>
            </a:r>
            <a:r>
              <a:rPr lang="en-US" sz="1600" dirty="0">
                <a:solidFill>
                  <a:schemeClr val="bg2"/>
                </a:solidFill>
              </a:rPr>
              <a:t> </a:t>
            </a:r>
            <a:r>
              <a:rPr lang="en-US" sz="1600" dirty="0" err="1">
                <a:solidFill>
                  <a:schemeClr val="bg2"/>
                </a:solidFill>
              </a:rPr>
              <a:t>sekolah</a:t>
            </a:r>
            <a:r>
              <a:rPr lang="en-US" sz="1600" dirty="0">
                <a:solidFill>
                  <a:schemeClr val="bg2"/>
                </a:solidFill>
              </a:rPr>
              <a:t> </a:t>
            </a:r>
            <a:r>
              <a:rPr lang="en-US" sz="1600" dirty="0" err="1">
                <a:solidFill>
                  <a:schemeClr val="bg2"/>
                </a:solidFill>
              </a:rPr>
              <a:t>pertama</a:t>
            </a:r>
            <a:r>
              <a:rPr lang="en-US" sz="1600" dirty="0">
                <a:solidFill>
                  <a:schemeClr val="bg2"/>
                </a:solidFill>
              </a:rPr>
              <a:t>  </a:t>
            </a:r>
            <a:r>
              <a:rPr lang="en-US" sz="1600" dirty="0" err="1">
                <a:solidFill>
                  <a:schemeClr val="bg2"/>
                </a:solidFill>
              </a:rPr>
              <a:t>bagi</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maka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ituuntuk</a:t>
            </a:r>
            <a:r>
              <a:rPr lang="en-US" sz="1600" dirty="0">
                <a:solidFill>
                  <a:schemeClr val="bg2"/>
                </a:solidFill>
              </a:rPr>
              <a:t>   </a:t>
            </a:r>
            <a:r>
              <a:rPr lang="en-US" sz="1600" dirty="0" err="1">
                <a:solidFill>
                  <a:schemeClr val="bg2"/>
                </a:solidFill>
              </a:rPr>
              <a:t>menekan</a:t>
            </a:r>
            <a:r>
              <a:rPr lang="en-US" sz="1600" dirty="0">
                <a:solidFill>
                  <a:schemeClr val="bg2"/>
                </a:solidFill>
              </a:rPr>
              <a:t>   </a:t>
            </a:r>
            <a:r>
              <a:rPr lang="en-US" sz="1600" dirty="0" err="1">
                <a:solidFill>
                  <a:schemeClr val="bg2"/>
                </a:solidFill>
              </a:rPr>
              <a:t>angka</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pembinaan</a:t>
            </a:r>
            <a:r>
              <a:rPr lang="en-US" sz="1600" dirty="0">
                <a:solidFill>
                  <a:schemeClr val="bg2"/>
                </a:solidFill>
              </a:rPr>
              <a:t>     </a:t>
            </a:r>
            <a:r>
              <a:rPr lang="en-US" sz="1600" dirty="0" err="1">
                <a:solidFill>
                  <a:schemeClr val="bg2"/>
                </a:solidFill>
              </a:rPr>
              <a:t>diciptakan</a:t>
            </a:r>
            <a:r>
              <a:rPr lang="en-US" sz="1600" dirty="0">
                <a:solidFill>
                  <a:schemeClr val="bg2"/>
                </a:solidFill>
              </a:rPr>
              <a:t>   </a:t>
            </a:r>
            <a:r>
              <a:rPr lang="en-US" sz="1600" dirty="0" err="1">
                <a:solidFill>
                  <a:schemeClr val="bg2"/>
                </a:solidFill>
              </a:rPr>
              <a:t>dari</a:t>
            </a:r>
            <a:r>
              <a:rPr lang="en-US" sz="1600" dirty="0">
                <a:solidFill>
                  <a:schemeClr val="bg2"/>
                </a:solidFill>
              </a:rPr>
              <a:t>   </a:t>
            </a:r>
            <a:r>
              <a:rPr lang="en-US" sz="1600" dirty="0" err="1">
                <a:solidFill>
                  <a:schemeClr val="bg2"/>
                </a:solidFill>
              </a:rPr>
              <a:t>keluargaterlebih</a:t>
            </a:r>
            <a:r>
              <a:rPr lang="en-US" sz="1600" dirty="0">
                <a:solidFill>
                  <a:schemeClr val="bg2"/>
                </a:solidFill>
              </a:rPr>
              <a:t> </a:t>
            </a:r>
            <a:r>
              <a:rPr lang="en-US" sz="1600" dirty="0" err="1">
                <a:solidFill>
                  <a:schemeClr val="bg2"/>
                </a:solidFill>
              </a:rPr>
              <a:t>dahulu</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pusat</a:t>
            </a:r>
            <a:r>
              <a:rPr lang="en-US" sz="1600" dirty="0">
                <a:solidFill>
                  <a:schemeClr val="bg2"/>
                </a:solidFill>
              </a:rPr>
              <a:t> </a:t>
            </a:r>
            <a:r>
              <a:rPr lang="en-US" sz="1600" dirty="0" err="1">
                <a:solidFill>
                  <a:schemeClr val="bg2"/>
                </a:solidFill>
              </a:rPr>
              <a:t>ketenangan</a:t>
            </a:r>
            <a:r>
              <a:rPr lang="en-US" sz="1600" dirty="0">
                <a:solidFill>
                  <a:schemeClr val="bg2"/>
                </a:solidFill>
              </a:rPr>
              <a:t> </a:t>
            </a:r>
            <a:r>
              <a:rPr lang="en-US" sz="1600" dirty="0" err="1">
                <a:solidFill>
                  <a:schemeClr val="bg2"/>
                </a:solidFill>
              </a:rPr>
              <a:t>hidup</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pangkalan</a:t>
            </a:r>
            <a:r>
              <a:rPr lang="en-US" sz="1600" dirty="0">
                <a:solidFill>
                  <a:schemeClr val="bg2"/>
                </a:solidFill>
              </a:rPr>
              <a:t>  paling Vital, </a:t>
            </a:r>
            <a:r>
              <a:rPr lang="en-US" sz="1600" dirty="0" err="1">
                <a:solidFill>
                  <a:schemeClr val="bg2"/>
                </a:solidFill>
              </a:rPr>
              <a:t>Bilasalah</a:t>
            </a:r>
            <a:r>
              <a:rPr lang="en-US" sz="1600" dirty="0">
                <a:solidFill>
                  <a:schemeClr val="bg2"/>
                </a:solidFill>
              </a:rPr>
              <a:t>   </a:t>
            </a:r>
            <a:r>
              <a:rPr lang="en-US" sz="1600" dirty="0" err="1">
                <a:solidFill>
                  <a:schemeClr val="bg2"/>
                </a:solidFill>
              </a:rPr>
              <a:t>seorang</a:t>
            </a:r>
            <a:r>
              <a:rPr lang="en-US" sz="1600" dirty="0">
                <a:solidFill>
                  <a:schemeClr val="bg2"/>
                </a:solidFill>
              </a:rPr>
              <a:t>   </a:t>
            </a:r>
            <a:r>
              <a:rPr lang="en-US" sz="1600" dirty="0" err="1">
                <a:solidFill>
                  <a:schemeClr val="bg2"/>
                </a:solidFill>
              </a:rPr>
              <a:t>anggota</a:t>
            </a:r>
            <a:r>
              <a:rPr lang="en-US" sz="1600" dirty="0">
                <a:solidFill>
                  <a:schemeClr val="bg2"/>
                </a:solidFill>
              </a:rPr>
              <a:t>   </a:t>
            </a:r>
            <a:r>
              <a:rPr lang="en-US" sz="1600" dirty="0" err="1">
                <a:solidFill>
                  <a:schemeClr val="bg2"/>
                </a:solidFill>
              </a:rPr>
              <a:t>keluargamu</a:t>
            </a:r>
            <a:r>
              <a:rPr lang="en-US" sz="1600" dirty="0">
                <a:solidFill>
                  <a:schemeClr val="bg2"/>
                </a:solidFill>
              </a:rPr>
              <a:t>   </a:t>
            </a:r>
            <a:r>
              <a:rPr lang="en-US" sz="1600" dirty="0" err="1">
                <a:solidFill>
                  <a:schemeClr val="bg2"/>
                </a:solidFill>
              </a:rPr>
              <a:t>menderita</a:t>
            </a:r>
            <a:r>
              <a:rPr lang="en-US" sz="1600" dirty="0">
                <a:solidFill>
                  <a:schemeClr val="bg2"/>
                </a:solidFill>
              </a:rPr>
              <a:t>   </a:t>
            </a:r>
            <a:r>
              <a:rPr lang="en-US" sz="1600" dirty="0" err="1">
                <a:solidFill>
                  <a:schemeClr val="bg2"/>
                </a:solidFill>
              </a:rPr>
              <a:t>gangguan</a:t>
            </a:r>
            <a:r>
              <a:rPr lang="en-US" sz="1600" dirty="0">
                <a:solidFill>
                  <a:schemeClr val="bg2"/>
                </a:solidFill>
              </a:rPr>
              <a:t>   </a:t>
            </a:r>
            <a:r>
              <a:rPr lang="en-US" sz="1600" dirty="0" err="1">
                <a:solidFill>
                  <a:schemeClr val="bg2"/>
                </a:solidFill>
              </a:rPr>
              <a:t>pikiran</a:t>
            </a:r>
            <a:r>
              <a:rPr lang="en-US" sz="1600" dirty="0">
                <a:solidFill>
                  <a:schemeClr val="bg2"/>
                </a:solidFill>
              </a:rPr>
              <a:t>   </a:t>
            </a:r>
            <a:r>
              <a:rPr lang="en-US" sz="1600" dirty="0" err="1">
                <a:solidFill>
                  <a:schemeClr val="bg2"/>
                </a:solidFill>
              </a:rPr>
              <a:t>atau</a:t>
            </a:r>
            <a:r>
              <a:rPr lang="en-US" sz="1600" dirty="0">
                <a:solidFill>
                  <a:schemeClr val="bg2"/>
                </a:solidFill>
              </a:rPr>
              <a:t>   </a:t>
            </a:r>
            <a:r>
              <a:rPr lang="en-US" sz="1600" dirty="0" err="1">
                <a:solidFill>
                  <a:schemeClr val="bg2"/>
                </a:solidFill>
              </a:rPr>
              <a:t>frustasibiasanya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pulang</a:t>
            </a:r>
            <a:r>
              <a:rPr lang="en-US" sz="1600" dirty="0">
                <a:solidFill>
                  <a:schemeClr val="bg2"/>
                </a:solidFill>
              </a:rPr>
              <a:t>   </a:t>
            </a:r>
            <a:r>
              <a:rPr lang="en-US" sz="1600" dirty="0" err="1">
                <a:solidFill>
                  <a:schemeClr val="bg2"/>
                </a:solidFill>
              </a:rPr>
              <a:t>kampung</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bernostalgia</a:t>
            </a:r>
            <a:r>
              <a:rPr lang="en-US" sz="1600" dirty="0">
                <a:solidFill>
                  <a:schemeClr val="bg2"/>
                </a:solidFill>
              </a:rPr>
              <a:t>   </a:t>
            </a:r>
            <a:r>
              <a:rPr lang="en-US" sz="1600" dirty="0" err="1">
                <a:solidFill>
                  <a:schemeClr val="bg2"/>
                </a:solidFill>
              </a:rPr>
              <a:t>dapat</a:t>
            </a:r>
            <a:r>
              <a:rPr lang="en-US" sz="1600" dirty="0">
                <a:solidFill>
                  <a:schemeClr val="bg2"/>
                </a:solidFill>
              </a:rPr>
              <a:t>  </a:t>
            </a:r>
            <a:r>
              <a:rPr lang="en-US" sz="1600" dirty="0" err="1">
                <a:solidFill>
                  <a:schemeClr val="bg2"/>
                </a:solidFill>
              </a:rPr>
              <a:t>memperolehkembali</a:t>
            </a:r>
            <a:r>
              <a:rPr lang="en-US" sz="1600" dirty="0">
                <a:solidFill>
                  <a:schemeClr val="bg2"/>
                </a:solidFill>
              </a:rPr>
              <a:t> </a:t>
            </a:r>
            <a:r>
              <a:rPr lang="en-US" sz="1600" dirty="0" err="1">
                <a:solidFill>
                  <a:schemeClr val="bg2"/>
                </a:solidFill>
              </a:rPr>
              <a:t>kehidupannya</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sebagai</a:t>
            </a:r>
            <a:r>
              <a:rPr lang="en-US" sz="1600" dirty="0">
                <a:solidFill>
                  <a:schemeClr val="bg2"/>
                </a:solidFill>
              </a:rPr>
              <a:t> </a:t>
            </a:r>
            <a:r>
              <a:rPr lang="en-US" sz="1600" dirty="0" err="1">
                <a:solidFill>
                  <a:schemeClr val="bg2"/>
                </a:solidFill>
              </a:rPr>
              <a:t>pusat</a:t>
            </a:r>
            <a:r>
              <a:rPr lang="en-US" sz="1600" dirty="0">
                <a:solidFill>
                  <a:schemeClr val="bg2"/>
                </a:solidFill>
              </a:rPr>
              <a:t> </a:t>
            </a:r>
            <a:r>
              <a:rPr lang="en-US" sz="1600" dirty="0" err="1">
                <a:solidFill>
                  <a:schemeClr val="bg2"/>
                </a:solidFill>
              </a:rPr>
              <a:t>pendidikan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pusat</a:t>
            </a:r>
            <a:r>
              <a:rPr lang="en-US" sz="1600" dirty="0">
                <a:solidFill>
                  <a:schemeClr val="bg2"/>
                </a:solidFill>
              </a:rPr>
              <a:t> </a:t>
            </a:r>
            <a:r>
              <a:rPr lang="en-US" sz="1600" dirty="0" err="1">
                <a:solidFill>
                  <a:schemeClr val="bg2"/>
                </a:solidFill>
              </a:rPr>
              <a:t>kebudayaanserta</a:t>
            </a:r>
            <a:r>
              <a:rPr lang="en-US" sz="1600" dirty="0">
                <a:solidFill>
                  <a:schemeClr val="bg2"/>
                </a:solidFill>
              </a:rPr>
              <a:t>   </a:t>
            </a:r>
            <a:r>
              <a:rPr lang="en-US" sz="1600" dirty="0" err="1">
                <a:solidFill>
                  <a:schemeClr val="bg2"/>
                </a:solidFill>
              </a:rPr>
              <a:t>paket</a:t>
            </a:r>
            <a:r>
              <a:rPr lang="en-US" sz="1600" dirty="0">
                <a:solidFill>
                  <a:schemeClr val="bg2"/>
                </a:solidFill>
              </a:rPr>
              <a:t>  agama,   </a:t>
            </a:r>
            <a:r>
              <a:rPr lang="en-US" sz="1600" dirty="0" err="1">
                <a:solidFill>
                  <a:schemeClr val="bg2"/>
                </a:solidFill>
              </a:rPr>
              <a:t>karena</a:t>
            </a:r>
            <a:r>
              <a:rPr lang="en-US" sz="1600" dirty="0">
                <a:solidFill>
                  <a:schemeClr val="bg2"/>
                </a:solidFill>
              </a:rPr>
              <a:t>   </a:t>
            </a:r>
            <a:r>
              <a:rPr lang="en-US" sz="1600" dirty="0" err="1">
                <a:solidFill>
                  <a:schemeClr val="bg2"/>
                </a:solidFill>
              </a:rPr>
              <a:t>itu</a:t>
            </a:r>
            <a:r>
              <a:rPr lang="en-US" sz="1600" dirty="0">
                <a:solidFill>
                  <a:schemeClr val="bg2"/>
                </a:solidFill>
              </a:rPr>
              <a:t>   </a:t>
            </a:r>
            <a:r>
              <a:rPr lang="en-US" sz="1600" dirty="0" err="1">
                <a:solidFill>
                  <a:schemeClr val="bg2"/>
                </a:solidFill>
              </a:rPr>
              <a:t>hubungan</a:t>
            </a:r>
            <a:r>
              <a:rPr lang="en-US" sz="1600" dirty="0">
                <a:solidFill>
                  <a:schemeClr val="bg2"/>
                </a:solidFill>
              </a:rPr>
              <a:t>   </a:t>
            </a:r>
            <a:r>
              <a:rPr lang="en-US" sz="1600" dirty="0" err="1">
                <a:solidFill>
                  <a:schemeClr val="bg2"/>
                </a:solidFill>
              </a:rPr>
              <a:t>antara</a:t>
            </a:r>
            <a:r>
              <a:rPr lang="en-US" sz="1600" dirty="0">
                <a:solidFill>
                  <a:schemeClr val="bg2"/>
                </a:solidFill>
              </a:rPr>
              <a:t>   </a:t>
            </a:r>
            <a:r>
              <a:rPr lang="en-US" sz="1600" dirty="0" err="1">
                <a:solidFill>
                  <a:schemeClr val="bg2"/>
                </a:solidFill>
              </a:rPr>
              <a:t>anggota</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selaluharmonis</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terpadu</a:t>
            </a:r>
            <a:r>
              <a:rPr lang="en-US" sz="1600" dirty="0">
                <a:solidFill>
                  <a:schemeClr val="bg2"/>
                </a:solidFill>
              </a:rPr>
              <a:t>   </a:t>
            </a:r>
            <a:r>
              <a:rPr lang="en-US" sz="1600" dirty="0" err="1">
                <a:solidFill>
                  <a:schemeClr val="bg2"/>
                </a:solidFill>
              </a:rPr>
              <a:t>serta</a:t>
            </a:r>
            <a:r>
              <a:rPr lang="en-US" sz="1600" dirty="0">
                <a:solidFill>
                  <a:schemeClr val="bg2"/>
                </a:solidFill>
              </a:rPr>
              <a:t>  </a:t>
            </a:r>
            <a:r>
              <a:rPr lang="en-US" sz="1600" dirty="0" err="1">
                <a:solidFill>
                  <a:schemeClr val="bg2"/>
                </a:solidFill>
              </a:rPr>
              <a:t>penuh</a:t>
            </a:r>
            <a:r>
              <a:rPr lang="en-US" sz="1600" dirty="0">
                <a:solidFill>
                  <a:schemeClr val="bg2"/>
                </a:solidFill>
              </a:rPr>
              <a:t>  </a:t>
            </a:r>
            <a:r>
              <a:rPr lang="en-US" sz="1600" dirty="0" err="1">
                <a:solidFill>
                  <a:schemeClr val="bg2"/>
                </a:solidFill>
              </a:rPr>
              <a:t>kegotongroyongan</a:t>
            </a:r>
            <a:r>
              <a:rPr lang="en-US" sz="1600" dirty="0">
                <a:solidFill>
                  <a:schemeClr val="bg2"/>
                </a:solidFill>
              </a:rPr>
              <a:t>   </a:t>
            </a:r>
            <a:r>
              <a:rPr lang="en-US" sz="1600" dirty="0" err="1">
                <a:solidFill>
                  <a:schemeClr val="bg2"/>
                </a:solidFill>
              </a:rPr>
              <a:t>serta</a:t>
            </a:r>
            <a:r>
              <a:rPr lang="en-US" sz="1600" dirty="0">
                <a:solidFill>
                  <a:schemeClr val="bg2"/>
                </a:solidFill>
              </a:rPr>
              <a:t>   </a:t>
            </a:r>
            <a:r>
              <a:rPr lang="en-US" sz="1600" dirty="0" err="1">
                <a:solidFill>
                  <a:schemeClr val="bg2"/>
                </a:solidFill>
              </a:rPr>
              <a:t>kasih</a:t>
            </a:r>
            <a:r>
              <a:rPr lang="en-US" sz="1600" dirty="0">
                <a:solidFill>
                  <a:schemeClr val="bg2"/>
                </a:solidFill>
              </a:rPr>
              <a:t>   </a:t>
            </a:r>
            <a:r>
              <a:rPr lang="en-US" sz="1600" dirty="0" err="1">
                <a:solidFill>
                  <a:schemeClr val="bg2"/>
                </a:solidFill>
              </a:rPr>
              <a:t>sayang</a:t>
            </a:r>
            <a:r>
              <a:rPr lang="en-US" sz="1600" dirty="0">
                <a:solidFill>
                  <a:schemeClr val="bg2"/>
                </a:solidFill>
              </a:rPr>
              <a:t>   </a:t>
            </a:r>
            <a:r>
              <a:rPr lang="en-US" sz="1600" dirty="0" err="1">
                <a:solidFill>
                  <a:schemeClr val="bg2"/>
                </a:solidFill>
              </a:rPr>
              <a:t>setiapanggota</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merasakan</a:t>
            </a:r>
            <a:r>
              <a:rPr lang="en-US" sz="1600" dirty="0">
                <a:solidFill>
                  <a:schemeClr val="bg2"/>
                </a:solidFill>
              </a:rPr>
              <a:t>   </a:t>
            </a:r>
            <a:r>
              <a:rPr lang="en-US" sz="1600" dirty="0" err="1">
                <a:solidFill>
                  <a:schemeClr val="bg2"/>
                </a:solidFill>
              </a:rPr>
              <a:t>ketenangan</a:t>
            </a:r>
            <a:r>
              <a:rPr lang="en-US" sz="1600" dirty="0">
                <a:solidFill>
                  <a:schemeClr val="bg2"/>
                </a:solidFill>
              </a:rPr>
              <a:t>,   </a:t>
            </a:r>
            <a:r>
              <a:rPr lang="en-US" sz="1600" dirty="0" err="1">
                <a:solidFill>
                  <a:schemeClr val="bg2"/>
                </a:solidFill>
              </a:rPr>
              <a:t>kegembiraan</a:t>
            </a:r>
            <a:r>
              <a:rPr lang="en-US" sz="1600" dirty="0">
                <a:solidFill>
                  <a:schemeClr val="bg2"/>
                </a:solidFill>
              </a:rPr>
              <a:t>,   </a:t>
            </a:r>
            <a:r>
              <a:rPr lang="en-US" sz="1600" dirty="0" err="1">
                <a:solidFill>
                  <a:schemeClr val="bg2"/>
                </a:solidFill>
              </a:rPr>
              <a:t>keamanan</a:t>
            </a:r>
            <a:r>
              <a:rPr lang="en-US" sz="1600" dirty="0">
                <a:solidFill>
                  <a:schemeClr val="bg2"/>
                </a:solidFill>
              </a:rPr>
              <a:t>   </a:t>
            </a:r>
            <a:r>
              <a:rPr lang="en-US" sz="1600" dirty="0" err="1">
                <a:solidFill>
                  <a:schemeClr val="bg2"/>
                </a:solidFill>
              </a:rPr>
              <a:t>dankenyamanan</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keluarga</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6"/>
        <p:cNvGrpSpPr/>
        <p:nvPr/>
      </p:nvGrpSpPr>
      <p:grpSpPr>
        <a:xfrm>
          <a:off x="0" y="0"/>
          <a:ext cx="0" cy="0"/>
          <a:chOff x="0" y="0"/>
          <a:chExt cx="0" cy="0"/>
        </a:xfrm>
      </p:grpSpPr>
      <p:grpSp>
        <p:nvGrpSpPr>
          <p:cNvPr id="1085" name="Google Shape;1085;p39"/>
          <p:cNvGrpSpPr/>
          <p:nvPr/>
        </p:nvGrpSpPr>
        <p:grpSpPr>
          <a:xfrm rot="-7944608">
            <a:off x="-1685687" y="-750952"/>
            <a:ext cx="3774340" cy="1979732"/>
            <a:chOff x="6797960" y="203729"/>
            <a:chExt cx="3774524" cy="1979829"/>
          </a:xfrm>
        </p:grpSpPr>
        <p:sp>
          <p:nvSpPr>
            <p:cNvPr id="1086" name="Google Shape;1086;p39"/>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9"/>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9"/>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9"/>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9"/>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9"/>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7" name="Google Shape;1037;p39"/>
          <p:cNvGrpSpPr/>
          <p:nvPr/>
        </p:nvGrpSpPr>
        <p:grpSpPr>
          <a:xfrm>
            <a:off x="1123865" y="1417392"/>
            <a:ext cx="3985709" cy="3035627"/>
            <a:chOff x="720010" y="1419647"/>
            <a:chExt cx="4021500" cy="3062887"/>
          </a:xfrm>
        </p:grpSpPr>
        <p:sp>
          <p:nvSpPr>
            <p:cNvPr id="1038" name="Google Shape;1038;p39"/>
            <p:cNvSpPr/>
            <p:nvPr/>
          </p:nvSpPr>
          <p:spPr>
            <a:xfrm>
              <a:off x="720010" y="1419647"/>
              <a:ext cx="4021500" cy="2544300"/>
            </a:xfrm>
            <a:prstGeom prst="roundRect">
              <a:avLst>
                <a:gd name="adj" fmla="val 3857"/>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9"/>
            <p:cNvSpPr/>
            <p:nvPr/>
          </p:nvSpPr>
          <p:spPr>
            <a:xfrm>
              <a:off x="747353" y="1447364"/>
              <a:ext cx="3966900" cy="2488800"/>
            </a:xfrm>
            <a:prstGeom prst="roundRect">
              <a:avLst>
                <a:gd name="adj" fmla="val 3282"/>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9"/>
            <p:cNvSpPr/>
            <p:nvPr/>
          </p:nvSpPr>
          <p:spPr>
            <a:xfrm>
              <a:off x="858158" y="1548119"/>
              <a:ext cx="3748500" cy="2285700"/>
            </a:xfrm>
            <a:prstGeom prst="rect">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9"/>
            <p:cNvSpPr/>
            <p:nvPr/>
          </p:nvSpPr>
          <p:spPr>
            <a:xfrm>
              <a:off x="2042408" y="3963886"/>
              <a:ext cx="1373274" cy="518648"/>
            </a:xfrm>
            <a:custGeom>
              <a:avLst/>
              <a:gdLst/>
              <a:ahLst/>
              <a:cxnLst/>
              <a:rect l="l" t="t" r="r" b="b"/>
              <a:pathLst>
                <a:path w="65999" h="24926" extrusionOk="0">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noFill/>
            <a:ln w="19050" cap="flat" cmpd="sng">
              <a:solidFill>
                <a:schemeClr val="accent1"/>
              </a:solidFill>
              <a:prstDash val="solid"/>
              <a:round/>
              <a:headEnd type="none" w="med" len="med"/>
              <a:tailEnd type="none" w="med" len="med"/>
            </a:ln>
          </p:spPr>
        </p:sp>
        <p:cxnSp>
          <p:nvCxnSpPr>
            <p:cNvPr id="1042" name="Google Shape;1042;p39"/>
            <p:cNvCxnSpPr/>
            <p:nvPr/>
          </p:nvCxnSpPr>
          <p:spPr>
            <a:xfrm>
              <a:off x="2057250" y="4433452"/>
              <a:ext cx="1353300" cy="0"/>
            </a:xfrm>
            <a:prstGeom prst="straightConnector1">
              <a:avLst/>
            </a:prstGeom>
            <a:noFill/>
            <a:ln w="19050" cap="flat" cmpd="sng">
              <a:solidFill>
                <a:schemeClr val="accent1"/>
              </a:solidFill>
              <a:prstDash val="solid"/>
              <a:round/>
              <a:headEnd type="none" w="med" len="med"/>
              <a:tailEnd type="none" w="med" len="med"/>
            </a:ln>
          </p:spPr>
        </p:cxnSp>
      </p:grpSp>
      <p:sp>
        <p:nvSpPr>
          <p:cNvPr id="1046" name="Google Shape;1046;p39"/>
          <p:cNvSpPr/>
          <p:nvPr/>
        </p:nvSpPr>
        <p:spPr>
          <a:xfrm>
            <a:off x="5514975" y="1967143"/>
            <a:ext cx="2600400" cy="2092184"/>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9"/>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u="sng" dirty="0" smtClean="0"/>
              <a:t>Kecanduan Gawai Pada Anak-Anak</a:t>
            </a:r>
            <a:endParaRPr u="sng" dirty="0"/>
          </a:p>
        </p:txBody>
      </p:sp>
      <p:sp>
        <p:nvSpPr>
          <p:cNvPr id="1061" name="Google Shape;1061;p39"/>
          <p:cNvSpPr txBox="1"/>
          <p:nvPr/>
        </p:nvSpPr>
        <p:spPr>
          <a:xfrm>
            <a:off x="5612034" y="1967143"/>
            <a:ext cx="2419500" cy="2092184"/>
          </a:xfrm>
          <a:prstGeom prst="rect">
            <a:avLst/>
          </a:prstGeom>
          <a:noFill/>
          <a:ln>
            <a:noFill/>
          </a:ln>
        </p:spPr>
        <p:txBody>
          <a:bodyPr spcFirstLastPara="1" wrap="square" lIns="91425" tIns="91425" rIns="91425" bIns="91425" anchor="t" anchorCtr="0">
            <a:noAutofit/>
          </a:bodyPr>
          <a:lstStyle/>
          <a:p>
            <a:pPr lvl="0">
              <a:spcAft>
                <a:spcPts val="1600"/>
              </a:spcAft>
            </a:pPr>
            <a:r>
              <a:rPr lang="en-US" dirty="0" err="1">
                <a:solidFill>
                  <a:srgbClr val="666666"/>
                </a:solidFill>
                <a:latin typeface="Baloo 2"/>
                <a:ea typeface="Baloo 2"/>
                <a:cs typeface="Baloo 2"/>
                <a:sym typeface="Baloo 2"/>
              </a:rPr>
              <a:t>Gawai</a:t>
            </a:r>
            <a:r>
              <a:rPr lang="en-US" dirty="0">
                <a:solidFill>
                  <a:srgbClr val="666666"/>
                </a:solidFill>
                <a:latin typeface="Baloo 2"/>
                <a:ea typeface="Baloo 2"/>
                <a:cs typeface="Baloo 2"/>
                <a:sym typeface="Baloo 2"/>
              </a:rPr>
              <a:t>  yang  </a:t>
            </a:r>
            <a:r>
              <a:rPr lang="en-US" dirty="0" err="1">
                <a:solidFill>
                  <a:srgbClr val="666666"/>
                </a:solidFill>
                <a:latin typeface="Baloo 2"/>
                <a:ea typeface="Baloo 2"/>
                <a:cs typeface="Baloo 2"/>
                <a:sym typeface="Baloo 2"/>
              </a:rPr>
              <a:t>terhubung</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sistem</a:t>
            </a:r>
            <a:r>
              <a:rPr lang="en-US" dirty="0">
                <a:solidFill>
                  <a:srgbClr val="666666"/>
                </a:solidFill>
                <a:latin typeface="Baloo 2"/>
                <a:ea typeface="Baloo 2"/>
                <a:cs typeface="Baloo 2"/>
                <a:sym typeface="Baloo 2"/>
              </a:rPr>
              <a:t>  daring  </a:t>
            </a:r>
            <a:r>
              <a:rPr lang="en-US" dirty="0" err="1">
                <a:solidFill>
                  <a:srgbClr val="666666"/>
                </a:solidFill>
                <a:latin typeface="Baloo 2"/>
                <a:ea typeface="Baloo 2"/>
                <a:cs typeface="Baloo 2"/>
                <a:sym typeface="Baloo 2"/>
              </a:rPr>
              <a:t>dengan</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berbagai</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fitur</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ibarat</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pisau</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bermata</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dua</a:t>
            </a:r>
            <a:r>
              <a:rPr lang="en-US" dirty="0">
                <a:solidFill>
                  <a:srgbClr val="666666"/>
                </a:solidFill>
                <a:latin typeface="Baloo 2"/>
                <a:ea typeface="Baloo 2"/>
                <a:cs typeface="Baloo 2"/>
                <a:sym typeface="Baloo 2"/>
              </a:rPr>
              <a:t>. yang </a:t>
            </a:r>
            <a:r>
              <a:rPr lang="en-US" dirty="0" err="1">
                <a:solidFill>
                  <a:srgbClr val="666666"/>
                </a:solidFill>
                <a:latin typeface="Baloo 2"/>
                <a:ea typeface="Baloo 2"/>
                <a:cs typeface="Baloo 2"/>
                <a:sym typeface="Baloo 2"/>
              </a:rPr>
              <a:t>bisa</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bermanfaat</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tetapi</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juga</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bisa</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membahayakan</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kehidupan</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anak-anak</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Sejumlah</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anak</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mengalami</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gangguan</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jiwa</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akibat</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kecanduan</a:t>
            </a:r>
            <a:r>
              <a:rPr lang="en-US" dirty="0">
                <a:solidFill>
                  <a:srgbClr val="666666"/>
                </a:solidFill>
                <a:latin typeface="Baloo 2"/>
                <a:ea typeface="Baloo 2"/>
                <a:cs typeface="Baloo 2"/>
                <a:sym typeface="Baloo 2"/>
              </a:rPr>
              <a:t> </a:t>
            </a:r>
            <a:r>
              <a:rPr lang="en-US" dirty="0" err="1">
                <a:solidFill>
                  <a:srgbClr val="666666"/>
                </a:solidFill>
                <a:latin typeface="Baloo 2"/>
                <a:ea typeface="Baloo 2"/>
                <a:cs typeface="Baloo 2"/>
                <a:sym typeface="Baloo 2"/>
              </a:rPr>
              <a:t>gawai</a:t>
            </a:r>
            <a:r>
              <a:rPr lang="en-US" dirty="0">
                <a:solidFill>
                  <a:srgbClr val="666666"/>
                </a:solidFill>
                <a:latin typeface="Baloo 2"/>
                <a:ea typeface="Baloo 2"/>
                <a:cs typeface="Baloo 2"/>
                <a:sym typeface="Baloo 2"/>
              </a:rPr>
              <a:t>.</a:t>
            </a:r>
            <a:endParaRPr dirty="0">
              <a:solidFill>
                <a:srgbClr val="666666"/>
              </a:solidFill>
              <a:latin typeface="Baloo 2"/>
              <a:ea typeface="Baloo 2"/>
              <a:cs typeface="Baloo 2"/>
              <a:sym typeface="Baloo 2"/>
            </a:endParaRPr>
          </a:p>
        </p:txBody>
      </p:sp>
      <p:grpSp>
        <p:nvGrpSpPr>
          <p:cNvPr id="1062" name="Google Shape;1062;p39"/>
          <p:cNvGrpSpPr/>
          <p:nvPr/>
        </p:nvGrpSpPr>
        <p:grpSpPr>
          <a:xfrm rot="-1334450" flipH="1">
            <a:off x="7191588" y="107721"/>
            <a:ext cx="3393300" cy="1796987"/>
            <a:chOff x="-1085827" y="927365"/>
            <a:chExt cx="3393304" cy="1796989"/>
          </a:xfrm>
        </p:grpSpPr>
        <p:sp>
          <p:nvSpPr>
            <p:cNvPr id="1063" name="Google Shape;1063;p39"/>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9"/>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9"/>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9"/>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9"/>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9"/>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9"/>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9"/>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9"/>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9"/>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9"/>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9"/>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9"/>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9"/>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7" name="Google Shape;1077;p39"/>
          <p:cNvGrpSpPr/>
          <p:nvPr/>
        </p:nvGrpSpPr>
        <p:grpSpPr>
          <a:xfrm rot="-2213250" flipH="1">
            <a:off x="7547149" y="4059414"/>
            <a:ext cx="1748535" cy="1517775"/>
            <a:chOff x="972034" y="4038077"/>
            <a:chExt cx="1579697" cy="1371393"/>
          </a:xfrm>
        </p:grpSpPr>
        <p:sp>
          <p:nvSpPr>
            <p:cNvPr id="1078" name="Google Shape;1078;p39"/>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9"/>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0" name="Google Shape;1080;p39"/>
            <p:cNvGrpSpPr/>
            <p:nvPr/>
          </p:nvGrpSpPr>
          <p:grpSpPr>
            <a:xfrm>
              <a:off x="972034" y="4038077"/>
              <a:ext cx="1579697" cy="1371393"/>
              <a:chOff x="972034" y="4038077"/>
              <a:chExt cx="1579697" cy="1371393"/>
            </a:xfrm>
          </p:grpSpPr>
          <p:sp>
            <p:nvSpPr>
              <p:cNvPr id="1081" name="Google Shape;1081;p39"/>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9"/>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9"/>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9"/>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57" name="Picture 5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8"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0783" y="1577691"/>
            <a:ext cx="3715139" cy="2225727"/>
          </a:xfrm>
          <a:prstGeom prst="rect">
            <a:avLst/>
          </a:prstGeom>
        </p:spPr>
      </p:pic>
    </p:spTree>
    <p:extLst>
      <p:ext uri="{BB962C8B-B14F-4D97-AF65-F5344CB8AC3E}">
        <p14:creationId xmlns:p14="http://schemas.microsoft.com/office/powerpoint/2010/main" val="20361751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7"/>
        <p:cNvGrpSpPr/>
        <p:nvPr/>
      </p:nvGrpSpPr>
      <p:grpSpPr>
        <a:xfrm>
          <a:off x="0" y="0"/>
          <a:ext cx="0" cy="0"/>
          <a:chOff x="0" y="0"/>
          <a:chExt cx="0" cy="0"/>
        </a:xfrm>
      </p:grpSpPr>
      <p:sp>
        <p:nvSpPr>
          <p:cNvPr id="928" name="Google Shape;928;p37"/>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Solusi Dari Masalah Kenakalan Remaja</a:t>
            </a:r>
            <a:endParaRPr dirty="0"/>
          </a:p>
        </p:txBody>
      </p:sp>
      <p:grpSp>
        <p:nvGrpSpPr>
          <p:cNvPr id="931" name="Google Shape;931;p37"/>
          <p:cNvGrpSpPr/>
          <p:nvPr/>
        </p:nvGrpSpPr>
        <p:grpSpPr>
          <a:xfrm flipH="1">
            <a:off x="4139798" y="-662585"/>
            <a:ext cx="3393304" cy="1796989"/>
            <a:chOff x="-1085827" y="927365"/>
            <a:chExt cx="3393304" cy="1796989"/>
          </a:xfrm>
        </p:grpSpPr>
        <p:sp>
          <p:nvSpPr>
            <p:cNvPr id="932" name="Google Shape;932;p37"/>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6" name="Google Shape;946;p37"/>
          <p:cNvGrpSpPr/>
          <p:nvPr/>
        </p:nvGrpSpPr>
        <p:grpSpPr>
          <a:xfrm rot="4863287">
            <a:off x="7217130" y="3687562"/>
            <a:ext cx="3081744" cy="1994888"/>
            <a:chOff x="3476322" y="3871854"/>
            <a:chExt cx="3081549" cy="1994761"/>
          </a:xfrm>
        </p:grpSpPr>
        <p:sp>
          <p:nvSpPr>
            <p:cNvPr id="947" name="Google Shape;947;p37"/>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6" name="Google Shape;966;p37"/>
          <p:cNvGrpSpPr/>
          <p:nvPr/>
        </p:nvGrpSpPr>
        <p:grpSpPr>
          <a:xfrm rot="2213250">
            <a:off x="-667701" y="4263964"/>
            <a:ext cx="1748535" cy="1517775"/>
            <a:chOff x="972034" y="4038077"/>
            <a:chExt cx="1579697" cy="1371393"/>
          </a:xfrm>
        </p:grpSpPr>
        <p:sp>
          <p:nvSpPr>
            <p:cNvPr id="967" name="Google Shape;967;p37"/>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9" name="Google Shape;969;p37"/>
            <p:cNvGrpSpPr/>
            <p:nvPr/>
          </p:nvGrpSpPr>
          <p:grpSpPr>
            <a:xfrm>
              <a:off x="972034" y="4038077"/>
              <a:ext cx="1579697" cy="1371393"/>
              <a:chOff x="972034" y="4038077"/>
              <a:chExt cx="1579697" cy="1371393"/>
            </a:xfrm>
          </p:grpSpPr>
          <p:sp>
            <p:nvSpPr>
              <p:cNvPr id="970" name="Google Shape;970;p37"/>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7"/>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7"/>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48" name="Picture 4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49"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51"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2. </a:t>
            </a:r>
            <a:r>
              <a:rPr lang="en-US" sz="1600" dirty="0" err="1" smtClean="0">
                <a:solidFill>
                  <a:schemeClr val="bg2"/>
                </a:solidFill>
              </a:rPr>
              <a:t>Membentuk</a:t>
            </a:r>
            <a:r>
              <a:rPr lang="en-US" sz="1600" dirty="0" smtClean="0">
                <a:solidFill>
                  <a:schemeClr val="bg2"/>
                </a:solidFill>
              </a:rPr>
              <a:t> </a:t>
            </a:r>
            <a:r>
              <a:rPr lang="en-US" sz="1600" dirty="0" err="1">
                <a:solidFill>
                  <a:schemeClr val="bg2"/>
                </a:solidFill>
              </a:rPr>
              <a:t>lingkungan</a:t>
            </a:r>
            <a:r>
              <a:rPr lang="en-US" sz="1600" dirty="0">
                <a:solidFill>
                  <a:schemeClr val="bg2"/>
                </a:solidFill>
              </a:rPr>
              <a:t>  </a:t>
            </a:r>
            <a:r>
              <a:rPr lang="en-US" sz="1600" dirty="0" err="1" smtClean="0">
                <a:solidFill>
                  <a:schemeClr val="bg2"/>
                </a:solidFill>
              </a:rPr>
              <a:t>baik</a:t>
            </a:r>
            <a:endParaRPr lang="en-US" sz="1600" dirty="0" smtClean="0">
              <a:solidFill>
                <a:schemeClr val="bg2"/>
              </a:solidFill>
            </a:endParaRPr>
          </a:p>
          <a:p>
            <a:pPr lvl="0"/>
            <a:r>
              <a:rPr lang="en-US" sz="1600" dirty="0" err="1" smtClean="0">
                <a:solidFill>
                  <a:schemeClr val="bg2"/>
                </a:solidFill>
              </a:rPr>
              <a:t>Lingkungan</a:t>
            </a:r>
            <a:r>
              <a:rPr lang="en-US" sz="1600" dirty="0" smtClean="0">
                <a:solidFill>
                  <a:schemeClr val="bg2"/>
                </a:solidFill>
              </a:rPr>
              <a:t> </a:t>
            </a:r>
            <a:r>
              <a:rPr lang="en-US" sz="1600" dirty="0" err="1">
                <a:solidFill>
                  <a:schemeClr val="bg2"/>
                </a:solidFill>
              </a:rPr>
              <a:t>dinilai</a:t>
            </a:r>
            <a:r>
              <a:rPr lang="en-US" sz="1600" dirty="0">
                <a:solidFill>
                  <a:schemeClr val="bg2"/>
                </a:solidFill>
              </a:rPr>
              <a:t> </a:t>
            </a:r>
            <a:r>
              <a:rPr lang="en-US" sz="1600" dirty="0" err="1">
                <a:solidFill>
                  <a:schemeClr val="bg2"/>
                </a:solidFill>
              </a:rPr>
              <a:t>sebagai</a:t>
            </a:r>
            <a:r>
              <a:rPr lang="en-US" sz="1600" dirty="0">
                <a:solidFill>
                  <a:schemeClr val="bg2"/>
                </a:solidFill>
              </a:rPr>
              <a:t> </a:t>
            </a:r>
            <a:r>
              <a:rPr lang="en-US" sz="1600" dirty="0" err="1">
                <a:solidFill>
                  <a:schemeClr val="bg2"/>
                </a:solidFill>
              </a:rPr>
              <a:t>faktor</a:t>
            </a:r>
            <a:r>
              <a:rPr lang="en-US" sz="1600" dirty="0">
                <a:solidFill>
                  <a:schemeClr val="bg2"/>
                </a:solidFill>
              </a:rPr>
              <a:t> </a:t>
            </a:r>
            <a:r>
              <a:rPr lang="en-US" sz="1600" dirty="0" err="1">
                <a:solidFill>
                  <a:schemeClr val="bg2"/>
                </a:solidFill>
              </a:rPr>
              <a:t>eksternal</a:t>
            </a:r>
            <a:r>
              <a:rPr lang="en-US" sz="1600" dirty="0">
                <a:solidFill>
                  <a:schemeClr val="bg2"/>
                </a:solidFill>
              </a:rPr>
              <a:t> paling </a:t>
            </a:r>
            <a:r>
              <a:rPr lang="en-US" sz="1600" dirty="0" err="1">
                <a:solidFill>
                  <a:schemeClr val="bg2"/>
                </a:solidFill>
              </a:rPr>
              <a:t>mempengaruhi</a:t>
            </a:r>
            <a:r>
              <a:rPr lang="en-US" sz="1600" dirty="0">
                <a:solidFill>
                  <a:schemeClr val="bg2"/>
                </a:solidFill>
              </a:rPr>
              <a:t> </a:t>
            </a:r>
            <a:r>
              <a:rPr lang="en-US" sz="1600" dirty="0" err="1">
                <a:solidFill>
                  <a:schemeClr val="bg2"/>
                </a:solidFill>
              </a:rPr>
              <a:t>suatu</a:t>
            </a:r>
            <a:r>
              <a:rPr lang="en-US" sz="1600" dirty="0">
                <a:solidFill>
                  <a:schemeClr val="bg2"/>
                </a:solidFill>
              </a:rPr>
              <a:t> </a:t>
            </a:r>
            <a:r>
              <a:rPr lang="en-US" sz="1600" dirty="0" err="1">
                <a:solidFill>
                  <a:schemeClr val="bg2"/>
                </a:solidFill>
              </a:rPr>
              <a:t>moralremaja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menyelesaikan</a:t>
            </a:r>
            <a:r>
              <a:rPr lang="en-US" sz="1600" dirty="0">
                <a:solidFill>
                  <a:schemeClr val="bg2"/>
                </a:solidFill>
              </a:rPr>
              <a:t>  </a:t>
            </a:r>
            <a:r>
              <a:rPr lang="en-US" sz="1600" dirty="0" err="1">
                <a:solidFill>
                  <a:schemeClr val="bg2"/>
                </a:solidFill>
              </a:rPr>
              <a:t>masalah</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membentuk</a:t>
            </a:r>
            <a:r>
              <a:rPr lang="en-US" sz="1600" dirty="0">
                <a:solidFill>
                  <a:schemeClr val="bg2"/>
                </a:solidFill>
              </a:rPr>
              <a:t>   </a:t>
            </a:r>
            <a:r>
              <a:rPr lang="en-US" sz="1600" dirty="0" err="1">
                <a:solidFill>
                  <a:schemeClr val="bg2"/>
                </a:solidFill>
              </a:rPr>
              <a:t>lingkunganbaik</a:t>
            </a:r>
            <a:r>
              <a:rPr lang="en-US" sz="1600" dirty="0">
                <a:solidFill>
                  <a:schemeClr val="bg2"/>
                </a:solidFill>
              </a:rPr>
              <a:t>  </a:t>
            </a:r>
            <a:r>
              <a:rPr lang="en-US" sz="1600" dirty="0" err="1">
                <a:solidFill>
                  <a:schemeClr val="bg2"/>
                </a:solidFill>
              </a:rPr>
              <a:t>solusi</a:t>
            </a:r>
            <a:r>
              <a:rPr lang="en-US" sz="1600" dirty="0">
                <a:solidFill>
                  <a:schemeClr val="bg2"/>
                </a:solidFill>
              </a:rPr>
              <a:t>  </a:t>
            </a:r>
            <a:r>
              <a:rPr lang="en-US" sz="1600" dirty="0" err="1">
                <a:solidFill>
                  <a:schemeClr val="bg2"/>
                </a:solidFill>
              </a:rPr>
              <a:t>tepat</a:t>
            </a:r>
            <a:r>
              <a:rPr lang="en-US" sz="1600" dirty="0">
                <a:solidFill>
                  <a:schemeClr val="bg2"/>
                </a:solidFill>
              </a:rPr>
              <a:t>, </a:t>
            </a:r>
            <a:r>
              <a:rPr lang="en-US" sz="1600" dirty="0" err="1">
                <a:solidFill>
                  <a:schemeClr val="bg2"/>
                </a:solidFill>
              </a:rPr>
              <a:t>baik</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lingkungan</a:t>
            </a:r>
            <a:r>
              <a:rPr lang="en-US" sz="1600" dirty="0">
                <a:solidFill>
                  <a:schemeClr val="bg2"/>
                </a:solidFill>
              </a:rPr>
              <a:t> </a:t>
            </a:r>
            <a:r>
              <a:rPr lang="en-US" sz="1600" dirty="0" err="1">
                <a:solidFill>
                  <a:schemeClr val="bg2"/>
                </a:solidFill>
              </a:rPr>
              <a:t>sekolah</a:t>
            </a:r>
            <a:r>
              <a:rPr lang="en-US" sz="1600" dirty="0">
                <a:solidFill>
                  <a:schemeClr val="bg2"/>
                </a:solidFill>
              </a:rPr>
              <a:t> </a:t>
            </a:r>
            <a:r>
              <a:rPr lang="en-US" sz="1600" dirty="0" err="1">
                <a:solidFill>
                  <a:schemeClr val="bg2"/>
                </a:solidFill>
              </a:rPr>
              <a:t>atau</a:t>
            </a:r>
            <a:r>
              <a:rPr lang="en-US" sz="1600" dirty="0">
                <a:solidFill>
                  <a:schemeClr val="bg2"/>
                </a:solidFill>
              </a:rPr>
              <a:t> </a:t>
            </a:r>
            <a:r>
              <a:rPr lang="en-US" sz="1600" dirty="0" err="1">
                <a:solidFill>
                  <a:schemeClr val="bg2"/>
                </a:solidFill>
              </a:rPr>
              <a:t>lingkungan</a:t>
            </a:r>
            <a:r>
              <a:rPr lang="en-US" sz="1600" dirty="0">
                <a:solidFill>
                  <a:schemeClr val="bg2"/>
                </a:solidFill>
              </a:rPr>
              <a:t> </a:t>
            </a:r>
            <a:r>
              <a:rPr lang="en-US" sz="1600" dirty="0" err="1" smtClean="0">
                <a:solidFill>
                  <a:schemeClr val="bg2"/>
                </a:solidFill>
              </a:rPr>
              <a:t>bermainnya</a:t>
            </a:r>
            <a:r>
              <a:rPr lang="en-US" sz="1600" dirty="0" smtClean="0">
                <a:solidFill>
                  <a:schemeClr val="bg2"/>
                </a:solidFill>
              </a:rPr>
              <a:t>.</a:t>
            </a:r>
          </a:p>
          <a:p>
            <a:pPr lvl="0"/>
            <a:r>
              <a:rPr lang="en-US" sz="1600" dirty="0" err="1">
                <a:solidFill>
                  <a:schemeClr val="bg2"/>
                </a:solidFill>
              </a:rPr>
              <a:t>Lingkungan</a:t>
            </a:r>
            <a:r>
              <a:rPr lang="en-US" sz="1600" dirty="0">
                <a:solidFill>
                  <a:schemeClr val="bg2"/>
                </a:solidFill>
              </a:rPr>
              <a:t> </a:t>
            </a:r>
            <a:r>
              <a:rPr lang="en-US" sz="1600" dirty="0" err="1" smtClean="0">
                <a:solidFill>
                  <a:schemeClr val="bg2"/>
                </a:solidFill>
              </a:rPr>
              <a:t>sekolah</a:t>
            </a:r>
            <a:endParaRPr lang="en-US" sz="1600" dirty="0" smtClean="0">
              <a:solidFill>
                <a:schemeClr val="bg2"/>
              </a:solidFill>
            </a:endParaRPr>
          </a:p>
          <a:p>
            <a:pPr lvl="0"/>
            <a:r>
              <a:rPr lang="en-US" sz="1600" dirty="0" err="1" smtClean="0">
                <a:solidFill>
                  <a:schemeClr val="bg2"/>
                </a:solidFill>
              </a:rPr>
              <a:t>Setiap</a:t>
            </a:r>
            <a:r>
              <a:rPr lang="en-US" sz="1600" dirty="0" smtClean="0">
                <a:solidFill>
                  <a:schemeClr val="bg2"/>
                </a:solidFill>
              </a:rPr>
              <a:t> </a:t>
            </a:r>
            <a:r>
              <a:rPr lang="en-US" sz="1600" dirty="0" err="1">
                <a:solidFill>
                  <a:schemeClr val="bg2"/>
                </a:solidFill>
              </a:rPr>
              <a:t>pendidikan</a:t>
            </a:r>
            <a:r>
              <a:rPr lang="en-US" sz="1600" dirty="0">
                <a:solidFill>
                  <a:schemeClr val="bg2"/>
                </a:solidFill>
              </a:rPr>
              <a:t> </a:t>
            </a:r>
            <a:r>
              <a:rPr lang="en-US" sz="1600" dirty="0" err="1">
                <a:solidFill>
                  <a:schemeClr val="bg2"/>
                </a:solidFill>
              </a:rPr>
              <a:t>menyiratkan</a:t>
            </a:r>
            <a:r>
              <a:rPr lang="en-US" sz="1600" dirty="0">
                <a:solidFill>
                  <a:schemeClr val="bg2"/>
                </a:solidFill>
              </a:rPr>
              <a:t> </a:t>
            </a:r>
            <a:r>
              <a:rPr lang="en-US" sz="1600" dirty="0" err="1">
                <a:solidFill>
                  <a:schemeClr val="bg2"/>
                </a:solidFill>
              </a:rPr>
              <a:t>bahwa</a:t>
            </a:r>
            <a:r>
              <a:rPr lang="en-US" sz="1600" dirty="0">
                <a:solidFill>
                  <a:schemeClr val="bg2"/>
                </a:solidFill>
              </a:rPr>
              <a:t> </a:t>
            </a:r>
            <a:r>
              <a:rPr lang="en-US" sz="1600" dirty="0" err="1">
                <a:solidFill>
                  <a:schemeClr val="bg2"/>
                </a:solidFill>
              </a:rPr>
              <a:t>pendidikan</a:t>
            </a:r>
            <a:r>
              <a:rPr lang="en-US" sz="1600" dirty="0">
                <a:solidFill>
                  <a:schemeClr val="bg2"/>
                </a:solidFill>
              </a:rPr>
              <a:t> </a:t>
            </a:r>
            <a:r>
              <a:rPr lang="en-US" sz="1600" dirty="0" err="1">
                <a:solidFill>
                  <a:schemeClr val="bg2"/>
                </a:solidFill>
              </a:rPr>
              <a:t>sebagai</a:t>
            </a:r>
            <a:r>
              <a:rPr lang="en-US" sz="1600" dirty="0">
                <a:solidFill>
                  <a:schemeClr val="bg2"/>
                </a:solidFill>
              </a:rPr>
              <a:t> proses </a:t>
            </a:r>
            <a:r>
              <a:rPr lang="en-US" sz="1600" dirty="0" err="1">
                <a:solidFill>
                  <a:schemeClr val="bg2"/>
                </a:solidFill>
              </a:rPr>
              <a:t>sosialisasianak</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lingkungan</a:t>
            </a:r>
            <a:r>
              <a:rPr lang="en-US" sz="1600" dirty="0">
                <a:solidFill>
                  <a:schemeClr val="bg2"/>
                </a:solidFill>
              </a:rPr>
              <a:t>   </a:t>
            </a:r>
            <a:r>
              <a:rPr lang="en-US" sz="1600" dirty="0" err="1">
                <a:solidFill>
                  <a:schemeClr val="bg2"/>
                </a:solidFill>
              </a:rPr>
              <a:t>sosialnya</a:t>
            </a:r>
            <a:r>
              <a:rPr lang="en-US" sz="1600" dirty="0">
                <a:solidFill>
                  <a:schemeClr val="bg2"/>
                </a:solidFill>
              </a:rPr>
              <a:t>,  </a:t>
            </a:r>
            <a:r>
              <a:rPr lang="en-US" sz="1600" dirty="0" err="1">
                <a:solidFill>
                  <a:schemeClr val="bg2"/>
                </a:solidFill>
              </a:rPr>
              <a:t>kultur</a:t>
            </a:r>
            <a:r>
              <a:rPr lang="en-US" sz="1600" dirty="0">
                <a:solidFill>
                  <a:schemeClr val="bg2"/>
                </a:solidFill>
              </a:rPr>
              <a:t>   </a:t>
            </a:r>
            <a:r>
              <a:rPr lang="en-US" sz="1600" dirty="0" err="1">
                <a:solidFill>
                  <a:schemeClr val="bg2"/>
                </a:solidFill>
              </a:rPr>
              <a:t>atau</a:t>
            </a:r>
            <a:r>
              <a:rPr lang="en-US" sz="1600" dirty="0">
                <a:solidFill>
                  <a:schemeClr val="bg2"/>
                </a:solidFill>
              </a:rPr>
              <a:t>  </a:t>
            </a:r>
            <a:r>
              <a:rPr lang="en-US" sz="1600" dirty="0" err="1">
                <a:solidFill>
                  <a:schemeClr val="bg2"/>
                </a:solidFill>
              </a:rPr>
              <a:t>budaya</a:t>
            </a:r>
            <a:r>
              <a:rPr lang="en-US" sz="1600" dirty="0">
                <a:solidFill>
                  <a:schemeClr val="bg2"/>
                </a:solidFill>
              </a:rPr>
              <a:t>   </a:t>
            </a:r>
            <a:r>
              <a:rPr lang="en-US" sz="1600" dirty="0" err="1">
                <a:solidFill>
                  <a:schemeClr val="bg2"/>
                </a:solidFill>
              </a:rPr>
              <a:t>akademis</a:t>
            </a:r>
            <a:r>
              <a:rPr lang="en-US" sz="1600" dirty="0">
                <a:solidFill>
                  <a:schemeClr val="bg2"/>
                </a:solidFill>
              </a:rPr>
              <a:t>,   </a:t>
            </a:r>
            <a:r>
              <a:rPr lang="en-US" sz="1600" dirty="0" err="1">
                <a:solidFill>
                  <a:schemeClr val="bg2"/>
                </a:solidFill>
              </a:rPr>
              <a:t>kritis</a:t>
            </a:r>
            <a:r>
              <a:rPr lang="en-US" sz="1600" dirty="0">
                <a:solidFill>
                  <a:schemeClr val="bg2"/>
                </a:solidFill>
              </a:rPr>
              <a:t>  </a:t>
            </a:r>
            <a:r>
              <a:rPr lang="en-US" sz="1600" dirty="0" err="1">
                <a:solidFill>
                  <a:schemeClr val="bg2"/>
                </a:solidFill>
              </a:rPr>
              <a:t>dankreatif</a:t>
            </a:r>
            <a:r>
              <a:rPr lang="en-US" sz="1600" dirty="0">
                <a:solidFill>
                  <a:schemeClr val="bg2"/>
                </a:solidFill>
              </a:rPr>
              <a:t>  </a:t>
            </a:r>
            <a:r>
              <a:rPr lang="en-US" sz="1600" dirty="0" err="1">
                <a:solidFill>
                  <a:schemeClr val="bg2"/>
                </a:solidFill>
              </a:rPr>
              <a:t>serta</a:t>
            </a:r>
            <a:r>
              <a:rPr lang="en-US" sz="1600" dirty="0">
                <a:solidFill>
                  <a:schemeClr val="bg2"/>
                </a:solidFill>
              </a:rPr>
              <a:t>  </a:t>
            </a:r>
            <a:r>
              <a:rPr lang="en-US" sz="1600" dirty="0" err="1">
                <a:solidFill>
                  <a:schemeClr val="bg2"/>
                </a:solidFill>
              </a:rPr>
              <a:t>sportif</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terbina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baik</a:t>
            </a:r>
            <a:r>
              <a:rPr lang="en-US" sz="1600" dirty="0">
                <a:solidFill>
                  <a:schemeClr val="bg2"/>
                </a:solidFill>
              </a:rPr>
              <a:t>  demi  </a:t>
            </a:r>
            <a:r>
              <a:rPr lang="en-US" sz="1600" dirty="0" err="1">
                <a:solidFill>
                  <a:schemeClr val="bg2"/>
                </a:solidFill>
              </a:rPr>
              <a:t>terbentuknya</a:t>
            </a:r>
            <a:r>
              <a:rPr lang="en-US" sz="1600" dirty="0">
                <a:solidFill>
                  <a:schemeClr val="bg2"/>
                </a:solidFill>
              </a:rPr>
              <a:t>   </a:t>
            </a:r>
            <a:r>
              <a:rPr lang="en-US" sz="1600" dirty="0" err="1">
                <a:solidFill>
                  <a:schemeClr val="bg2"/>
                </a:solidFill>
              </a:rPr>
              <a:t>kestabilanemosi</a:t>
            </a:r>
            <a:r>
              <a:rPr lang="en-US" sz="1600" dirty="0">
                <a:solidFill>
                  <a:schemeClr val="bg2"/>
                </a:solidFill>
              </a:rPr>
              <a:t> </a:t>
            </a:r>
            <a:r>
              <a:rPr lang="en-US" sz="1600" dirty="0" err="1">
                <a:solidFill>
                  <a:schemeClr val="bg2"/>
                </a:solidFill>
              </a:rPr>
              <a:t>seorang</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sehingga</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mudah</a:t>
            </a:r>
            <a:r>
              <a:rPr lang="en-US" sz="1600" dirty="0">
                <a:solidFill>
                  <a:schemeClr val="bg2"/>
                </a:solidFill>
              </a:rPr>
              <a:t> </a:t>
            </a:r>
            <a:r>
              <a:rPr lang="en-US" sz="1600" dirty="0" err="1">
                <a:solidFill>
                  <a:schemeClr val="bg2"/>
                </a:solidFill>
              </a:rPr>
              <a:t>terguncang</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menimbulkan</a:t>
            </a:r>
            <a:r>
              <a:rPr lang="en-US" sz="1600" dirty="0">
                <a:solidFill>
                  <a:schemeClr val="bg2"/>
                </a:solidFill>
              </a:rPr>
              <a:t> </a:t>
            </a:r>
            <a:r>
              <a:rPr lang="en-US" sz="1600" dirty="0" err="1">
                <a:solidFill>
                  <a:schemeClr val="bg2"/>
                </a:solidFill>
              </a:rPr>
              <a:t>ekses-ekses</a:t>
            </a:r>
            <a:r>
              <a:rPr lang="en-US" sz="1600" dirty="0">
                <a:solidFill>
                  <a:schemeClr val="bg2"/>
                </a:solidFill>
              </a:rPr>
              <a:t>  </a:t>
            </a:r>
            <a:r>
              <a:rPr lang="en-US" sz="1600" dirty="0" err="1">
                <a:solidFill>
                  <a:schemeClr val="bg2"/>
                </a:solidFill>
              </a:rPr>
              <a:t>mengarah</a:t>
            </a:r>
            <a:r>
              <a:rPr lang="en-US" sz="1600" dirty="0">
                <a:solidFill>
                  <a:schemeClr val="bg2"/>
                </a:solidFill>
              </a:rPr>
              <a:t> </a:t>
            </a:r>
            <a:r>
              <a:rPr lang="en-US" sz="1600" dirty="0" err="1">
                <a:solidFill>
                  <a:schemeClr val="bg2"/>
                </a:solidFill>
              </a:rPr>
              <a:t>kepada</a:t>
            </a:r>
            <a:r>
              <a:rPr lang="en-US" sz="1600" dirty="0">
                <a:solidFill>
                  <a:schemeClr val="bg2"/>
                </a:solidFill>
              </a:rPr>
              <a:t> </a:t>
            </a:r>
            <a:r>
              <a:rPr lang="en-US" sz="1600" dirty="0" err="1">
                <a:solidFill>
                  <a:schemeClr val="bg2"/>
                </a:solidFill>
              </a:rPr>
              <a:t>perbuatan-perbuatan</a:t>
            </a:r>
            <a:r>
              <a:rPr lang="en-US" sz="1600" dirty="0">
                <a:solidFill>
                  <a:schemeClr val="bg2"/>
                </a:solidFill>
              </a:rPr>
              <a:t> </a:t>
            </a:r>
            <a:r>
              <a:rPr lang="en-US" sz="1600" dirty="0" err="1">
                <a:solidFill>
                  <a:schemeClr val="bg2"/>
                </a:solidFill>
              </a:rPr>
              <a:t>berbahaya</a:t>
            </a:r>
            <a:r>
              <a:rPr lang="en-US" sz="1600" dirty="0">
                <a:solidFill>
                  <a:schemeClr val="bg2"/>
                </a:solidFill>
              </a:rPr>
              <a:t> </a:t>
            </a:r>
            <a:r>
              <a:rPr lang="en-US" sz="1600" dirty="0" err="1">
                <a:solidFill>
                  <a:schemeClr val="bg2"/>
                </a:solidFill>
              </a:rPr>
              <a:t>serta</a:t>
            </a:r>
            <a:r>
              <a:rPr lang="en-US" sz="1600" dirty="0">
                <a:solidFill>
                  <a:schemeClr val="bg2"/>
                </a:solidFill>
              </a:rPr>
              <a:t> </a:t>
            </a:r>
            <a:r>
              <a:rPr lang="en-US" sz="1600" dirty="0" err="1" smtClean="0">
                <a:solidFill>
                  <a:schemeClr val="bg2"/>
                </a:solidFill>
              </a:rPr>
              <a:t>menyimpang</a:t>
            </a:r>
            <a:r>
              <a:rPr lang="en-US" sz="1600" dirty="0" smtClean="0">
                <a:solidFill>
                  <a:schemeClr val="bg2"/>
                </a:solidFill>
              </a:rPr>
              <a:t>.</a:t>
            </a:r>
            <a:endParaRPr sz="1600" dirty="0">
              <a:solidFill>
                <a:schemeClr val="bg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27"/>
        <p:cNvGrpSpPr/>
        <p:nvPr/>
      </p:nvGrpSpPr>
      <p:grpSpPr>
        <a:xfrm>
          <a:off x="0" y="0"/>
          <a:ext cx="0" cy="0"/>
          <a:chOff x="0" y="0"/>
          <a:chExt cx="0" cy="0"/>
        </a:xfrm>
      </p:grpSpPr>
      <p:sp>
        <p:nvSpPr>
          <p:cNvPr id="928" name="Google Shape;928;p37"/>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Solusi Dari Masalah Kenakalan Remaja</a:t>
            </a:r>
            <a:endParaRPr dirty="0"/>
          </a:p>
        </p:txBody>
      </p:sp>
      <p:grpSp>
        <p:nvGrpSpPr>
          <p:cNvPr id="931" name="Google Shape;931;p37"/>
          <p:cNvGrpSpPr/>
          <p:nvPr/>
        </p:nvGrpSpPr>
        <p:grpSpPr>
          <a:xfrm flipH="1">
            <a:off x="4139798" y="-662585"/>
            <a:ext cx="3393304" cy="1796989"/>
            <a:chOff x="-1085827" y="927365"/>
            <a:chExt cx="3393304" cy="1796989"/>
          </a:xfrm>
        </p:grpSpPr>
        <p:sp>
          <p:nvSpPr>
            <p:cNvPr id="932" name="Google Shape;932;p37"/>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6" name="Google Shape;946;p37"/>
          <p:cNvGrpSpPr/>
          <p:nvPr/>
        </p:nvGrpSpPr>
        <p:grpSpPr>
          <a:xfrm rot="4863287">
            <a:off x="7217130" y="3687562"/>
            <a:ext cx="3081744" cy="1994888"/>
            <a:chOff x="3476322" y="3871854"/>
            <a:chExt cx="3081549" cy="1994761"/>
          </a:xfrm>
        </p:grpSpPr>
        <p:sp>
          <p:nvSpPr>
            <p:cNvPr id="947" name="Google Shape;947;p37"/>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6" name="Google Shape;966;p37"/>
          <p:cNvGrpSpPr/>
          <p:nvPr/>
        </p:nvGrpSpPr>
        <p:grpSpPr>
          <a:xfrm rot="2213250">
            <a:off x="-667701" y="4263964"/>
            <a:ext cx="1748535" cy="1517775"/>
            <a:chOff x="972034" y="4038077"/>
            <a:chExt cx="1579697" cy="1371393"/>
          </a:xfrm>
        </p:grpSpPr>
        <p:sp>
          <p:nvSpPr>
            <p:cNvPr id="967" name="Google Shape;967;p37"/>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9" name="Google Shape;969;p37"/>
            <p:cNvGrpSpPr/>
            <p:nvPr/>
          </p:nvGrpSpPr>
          <p:grpSpPr>
            <a:xfrm>
              <a:off x="972034" y="4038077"/>
              <a:ext cx="1579697" cy="1371393"/>
              <a:chOff x="972034" y="4038077"/>
              <a:chExt cx="1579697" cy="1371393"/>
            </a:xfrm>
          </p:grpSpPr>
          <p:sp>
            <p:nvSpPr>
              <p:cNvPr id="970" name="Google Shape;970;p37"/>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7"/>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7"/>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48" name="Picture 4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49"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51"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err="1">
                <a:solidFill>
                  <a:schemeClr val="bg2"/>
                </a:solidFill>
              </a:rPr>
              <a:t>Lingkungan</a:t>
            </a:r>
            <a:r>
              <a:rPr lang="en-US" sz="1600" dirty="0">
                <a:solidFill>
                  <a:schemeClr val="bg2"/>
                </a:solidFill>
              </a:rPr>
              <a:t> </a:t>
            </a:r>
            <a:r>
              <a:rPr lang="en-US" sz="1600" dirty="0" err="1" smtClean="0">
                <a:solidFill>
                  <a:schemeClr val="bg2"/>
                </a:solidFill>
              </a:rPr>
              <a:t>masyarakat</a:t>
            </a:r>
            <a:endParaRPr lang="en-US" sz="1600" dirty="0" smtClean="0">
              <a:solidFill>
                <a:schemeClr val="bg2"/>
              </a:solidFill>
            </a:endParaRPr>
          </a:p>
          <a:p>
            <a:pPr lvl="0"/>
            <a:r>
              <a:rPr lang="en-US" sz="1600" dirty="0" err="1" smtClean="0">
                <a:solidFill>
                  <a:schemeClr val="bg2"/>
                </a:solidFill>
              </a:rPr>
              <a:t>Dalam</a:t>
            </a:r>
            <a:r>
              <a:rPr lang="en-US" sz="1600" dirty="0" smtClean="0">
                <a:solidFill>
                  <a:schemeClr val="bg2"/>
                </a:solidFill>
              </a:rPr>
              <a:t> </a:t>
            </a:r>
            <a:r>
              <a:rPr lang="en-US" sz="1600" dirty="0" err="1">
                <a:solidFill>
                  <a:schemeClr val="bg2"/>
                </a:solidFill>
              </a:rPr>
              <a:t>lingkungan</a:t>
            </a:r>
            <a:r>
              <a:rPr lang="en-US" sz="1600" dirty="0">
                <a:solidFill>
                  <a:schemeClr val="bg2"/>
                </a:solidFill>
              </a:rPr>
              <a:t> </a:t>
            </a:r>
            <a:r>
              <a:rPr lang="en-US" sz="1600" dirty="0" err="1">
                <a:solidFill>
                  <a:schemeClr val="bg2"/>
                </a:solidFill>
              </a:rPr>
              <a:t>masyarakat</a:t>
            </a:r>
            <a:r>
              <a:rPr lang="en-US" sz="1600" dirty="0">
                <a:solidFill>
                  <a:schemeClr val="bg2"/>
                </a:solidFill>
              </a:rPr>
              <a:t>  </a:t>
            </a:r>
            <a:r>
              <a:rPr lang="en-US" sz="1600" dirty="0" err="1">
                <a:solidFill>
                  <a:schemeClr val="bg2"/>
                </a:solidFill>
              </a:rPr>
              <a:t>luas</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kompleks</a:t>
            </a:r>
            <a:r>
              <a:rPr lang="en-US" sz="1600" dirty="0">
                <a:solidFill>
                  <a:schemeClr val="bg2"/>
                </a:solidFill>
              </a:rPr>
              <a:t>, </a:t>
            </a:r>
            <a:r>
              <a:rPr lang="en-US" sz="1600" dirty="0" err="1">
                <a:solidFill>
                  <a:schemeClr val="bg2"/>
                </a:solidFill>
              </a:rPr>
              <a:t>partisipasi</a:t>
            </a:r>
            <a:r>
              <a:rPr lang="en-US" sz="1600" dirty="0">
                <a:solidFill>
                  <a:schemeClr val="bg2"/>
                </a:solidFill>
              </a:rPr>
              <a:t> </a:t>
            </a:r>
            <a:r>
              <a:rPr lang="en-US" sz="1600" dirty="0" err="1">
                <a:solidFill>
                  <a:schemeClr val="bg2"/>
                </a:solidFill>
              </a:rPr>
              <a:t>seluruh</a:t>
            </a:r>
            <a:r>
              <a:rPr lang="en-US" sz="1600" dirty="0">
                <a:solidFill>
                  <a:schemeClr val="bg2"/>
                </a:solidFill>
              </a:rPr>
              <a:t> </a:t>
            </a:r>
            <a:r>
              <a:rPr lang="en-US" sz="1600" dirty="0" err="1">
                <a:solidFill>
                  <a:schemeClr val="bg2"/>
                </a:solidFill>
              </a:rPr>
              <a:t>unsurterkait</a:t>
            </a:r>
            <a:r>
              <a:rPr lang="en-US" sz="1600" dirty="0">
                <a:solidFill>
                  <a:schemeClr val="bg2"/>
                </a:solidFill>
              </a:rPr>
              <a:t>   </a:t>
            </a:r>
            <a:r>
              <a:rPr lang="en-US" sz="1600" dirty="0" err="1">
                <a:solidFill>
                  <a:schemeClr val="bg2"/>
                </a:solidFill>
              </a:rPr>
              <a:t>sangat</a:t>
            </a:r>
            <a:r>
              <a:rPr lang="en-US" sz="1600" dirty="0">
                <a:solidFill>
                  <a:schemeClr val="bg2"/>
                </a:solidFill>
              </a:rPr>
              <a:t>   </a:t>
            </a:r>
            <a:r>
              <a:rPr lang="en-US" sz="1600" dirty="0" err="1">
                <a:solidFill>
                  <a:schemeClr val="bg2"/>
                </a:solidFill>
              </a:rPr>
              <a:t>diharapkan</a:t>
            </a:r>
            <a:r>
              <a:rPr lang="en-US" sz="1600" dirty="0">
                <a:solidFill>
                  <a:schemeClr val="bg2"/>
                </a:solidFill>
              </a:rPr>
              <a:t>,  </a:t>
            </a:r>
            <a:r>
              <a:rPr lang="en-US" sz="1600" dirty="0" err="1">
                <a:solidFill>
                  <a:schemeClr val="bg2"/>
                </a:solidFill>
              </a:rPr>
              <a:t>seperti</a:t>
            </a:r>
            <a:r>
              <a:rPr lang="en-US" sz="1600" dirty="0">
                <a:solidFill>
                  <a:schemeClr val="bg2"/>
                </a:solidFill>
              </a:rPr>
              <a:t>  </a:t>
            </a:r>
            <a:r>
              <a:rPr lang="en-US" sz="1600" dirty="0" err="1">
                <a:solidFill>
                  <a:schemeClr val="bg2"/>
                </a:solidFill>
              </a:rPr>
              <a:t>para</a:t>
            </a:r>
            <a:r>
              <a:rPr lang="en-US" sz="1600" dirty="0">
                <a:solidFill>
                  <a:schemeClr val="bg2"/>
                </a:solidFill>
              </a:rPr>
              <a:t>   </a:t>
            </a:r>
            <a:r>
              <a:rPr lang="en-US" sz="1600" dirty="0" err="1">
                <a:solidFill>
                  <a:schemeClr val="bg2"/>
                </a:solidFill>
              </a:rPr>
              <a:t>pemuka</a:t>
            </a:r>
            <a:r>
              <a:rPr lang="en-US" sz="1600" dirty="0">
                <a:solidFill>
                  <a:schemeClr val="bg2"/>
                </a:solidFill>
              </a:rPr>
              <a:t>   agama,   </a:t>
            </a:r>
            <a:r>
              <a:rPr lang="en-US" sz="1600" dirty="0" err="1">
                <a:solidFill>
                  <a:schemeClr val="bg2"/>
                </a:solidFill>
              </a:rPr>
              <a:t>pemerintah</a:t>
            </a:r>
            <a:r>
              <a:rPr lang="en-US" sz="1600" dirty="0">
                <a:solidFill>
                  <a:schemeClr val="bg2"/>
                </a:solidFill>
              </a:rPr>
              <a:t>  </a:t>
            </a:r>
            <a:r>
              <a:rPr lang="en-US" sz="1600" dirty="0" err="1">
                <a:solidFill>
                  <a:schemeClr val="bg2"/>
                </a:solidFill>
              </a:rPr>
              <a:t>daerah,penguasa</a:t>
            </a:r>
            <a:r>
              <a:rPr lang="en-US" sz="1600" dirty="0">
                <a:solidFill>
                  <a:schemeClr val="bg2"/>
                </a:solidFill>
              </a:rPr>
              <a:t> </a:t>
            </a:r>
            <a:r>
              <a:rPr lang="en-US" sz="1600" dirty="0" err="1">
                <a:solidFill>
                  <a:schemeClr val="bg2"/>
                </a:solidFill>
              </a:rPr>
              <a:t>setempat</a:t>
            </a:r>
            <a:r>
              <a:rPr lang="en-US" sz="1600" dirty="0">
                <a:solidFill>
                  <a:schemeClr val="bg2"/>
                </a:solidFill>
              </a:rPr>
              <a:t>, </a:t>
            </a:r>
            <a:r>
              <a:rPr lang="en-US" sz="1600" dirty="0" err="1">
                <a:solidFill>
                  <a:schemeClr val="bg2"/>
                </a:solidFill>
              </a:rPr>
              <a:t>penegak</a:t>
            </a:r>
            <a:r>
              <a:rPr lang="en-US" sz="1600" dirty="0">
                <a:solidFill>
                  <a:schemeClr val="bg2"/>
                </a:solidFill>
              </a:rPr>
              <a:t> </a:t>
            </a:r>
            <a:r>
              <a:rPr lang="en-US" sz="1600" dirty="0" err="1">
                <a:solidFill>
                  <a:schemeClr val="bg2"/>
                </a:solidFill>
              </a:rPr>
              <a:t>hukum</a:t>
            </a:r>
            <a:r>
              <a:rPr lang="en-US" sz="1600" dirty="0">
                <a:solidFill>
                  <a:schemeClr val="bg2"/>
                </a:solidFill>
              </a:rPr>
              <a:t>, </a:t>
            </a:r>
            <a:r>
              <a:rPr lang="en-US" sz="1600" dirty="0" err="1">
                <a:solidFill>
                  <a:schemeClr val="bg2"/>
                </a:solidFill>
              </a:rPr>
              <a:t>tenaga</a:t>
            </a:r>
            <a:r>
              <a:rPr lang="en-US" sz="1600" dirty="0">
                <a:solidFill>
                  <a:schemeClr val="bg2"/>
                </a:solidFill>
              </a:rPr>
              <a:t> </a:t>
            </a:r>
            <a:r>
              <a:rPr lang="en-US" sz="1600" dirty="0" err="1">
                <a:solidFill>
                  <a:schemeClr val="bg2"/>
                </a:solidFill>
              </a:rPr>
              <a:t>medis</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paramedis</a:t>
            </a:r>
            <a:r>
              <a:rPr lang="en-US" sz="1600" dirty="0">
                <a:solidFill>
                  <a:schemeClr val="bg2"/>
                </a:solidFill>
              </a:rPr>
              <a:t>, </a:t>
            </a:r>
            <a:r>
              <a:rPr lang="en-US" sz="1600" dirty="0" err="1">
                <a:solidFill>
                  <a:schemeClr val="bg2"/>
                </a:solidFill>
              </a:rPr>
              <a:t>psikolog</a:t>
            </a:r>
            <a:r>
              <a:rPr lang="en-US" sz="1600" dirty="0">
                <a:solidFill>
                  <a:schemeClr val="bg2"/>
                </a:solidFill>
              </a:rPr>
              <a:t> </a:t>
            </a:r>
            <a:r>
              <a:rPr lang="en-US" sz="1600" dirty="0" err="1">
                <a:solidFill>
                  <a:schemeClr val="bg2"/>
                </a:solidFill>
              </a:rPr>
              <a:t>ataupsikiater</a:t>
            </a:r>
            <a:r>
              <a:rPr lang="en-US" sz="1600" dirty="0">
                <a:solidFill>
                  <a:schemeClr val="bg2"/>
                </a:solidFill>
              </a:rPr>
              <a:t>, </a:t>
            </a:r>
            <a:r>
              <a:rPr lang="en-US" sz="1600" dirty="0" err="1">
                <a:solidFill>
                  <a:schemeClr val="bg2"/>
                </a:solidFill>
              </a:rPr>
              <a:t>pendidik</a:t>
            </a:r>
            <a:r>
              <a:rPr lang="en-US" sz="1600" dirty="0">
                <a:solidFill>
                  <a:schemeClr val="bg2"/>
                </a:solidFill>
              </a:rPr>
              <a:t>, </a:t>
            </a:r>
            <a:r>
              <a:rPr lang="en-US" sz="1600" dirty="0" err="1">
                <a:solidFill>
                  <a:schemeClr val="bg2"/>
                </a:solidFill>
              </a:rPr>
              <a:t>organisasi</a:t>
            </a:r>
            <a:r>
              <a:rPr lang="en-US" sz="1600" dirty="0">
                <a:solidFill>
                  <a:schemeClr val="bg2"/>
                </a:solidFill>
              </a:rPr>
              <a:t> </a:t>
            </a:r>
            <a:r>
              <a:rPr lang="en-US" sz="1600" dirty="0" err="1">
                <a:solidFill>
                  <a:schemeClr val="bg2"/>
                </a:solidFill>
              </a:rPr>
              <a:t>pemuda</a:t>
            </a:r>
            <a:r>
              <a:rPr lang="en-US" sz="1600" dirty="0">
                <a:solidFill>
                  <a:schemeClr val="bg2"/>
                </a:solidFill>
              </a:rPr>
              <a:t>, </a:t>
            </a:r>
            <a:r>
              <a:rPr lang="en-US" sz="1600" dirty="0" err="1">
                <a:solidFill>
                  <a:schemeClr val="bg2"/>
                </a:solidFill>
              </a:rPr>
              <a:t>organisasi</a:t>
            </a:r>
            <a:r>
              <a:rPr lang="en-US" sz="1600" dirty="0">
                <a:solidFill>
                  <a:schemeClr val="bg2"/>
                </a:solidFill>
              </a:rPr>
              <a:t> </a:t>
            </a:r>
            <a:r>
              <a:rPr lang="en-US" sz="1600" dirty="0" err="1">
                <a:solidFill>
                  <a:schemeClr val="bg2"/>
                </a:solidFill>
              </a:rPr>
              <a:t>wanita</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sebagainya</a:t>
            </a:r>
            <a:r>
              <a:rPr lang="en-US" sz="1600" dirty="0">
                <a:solidFill>
                  <a:schemeClr val="bg2"/>
                </a:solidFill>
              </a:rPr>
              <a:t> </a:t>
            </a:r>
            <a:r>
              <a:rPr lang="en-US" sz="1600" dirty="0" err="1">
                <a:solidFill>
                  <a:schemeClr val="bg2"/>
                </a:solidFill>
              </a:rPr>
              <a:t>secaraterpadu</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merasa</a:t>
            </a:r>
            <a:r>
              <a:rPr lang="en-US" sz="1600" dirty="0">
                <a:solidFill>
                  <a:schemeClr val="bg2"/>
                </a:solidFill>
              </a:rPr>
              <a:t> </a:t>
            </a:r>
            <a:r>
              <a:rPr lang="en-US" sz="1600" dirty="0" err="1">
                <a:solidFill>
                  <a:schemeClr val="bg2"/>
                </a:solidFill>
              </a:rPr>
              <a:t>terpanggil</a:t>
            </a:r>
            <a:r>
              <a:rPr lang="en-US" sz="1600" dirty="0">
                <a:solidFill>
                  <a:schemeClr val="bg2"/>
                </a:solidFill>
              </a:rPr>
              <a:t> </a:t>
            </a:r>
            <a:r>
              <a:rPr lang="en-US" sz="1600" dirty="0" err="1">
                <a:solidFill>
                  <a:schemeClr val="bg2"/>
                </a:solidFill>
              </a:rPr>
              <a:t>memikul</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memiliki</a:t>
            </a:r>
            <a:r>
              <a:rPr lang="en-US" sz="1600" dirty="0">
                <a:solidFill>
                  <a:schemeClr val="bg2"/>
                </a:solidFill>
              </a:rPr>
              <a:t> </a:t>
            </a:r>
            <a:r>
              <a:rPr lang="en-US" sz="1600" dirty="0" err="1">
                <a:solidFill>
                  <a:schemeClr val="bg2"/>
                </a:solidFill>
              </a:rPr>
              <a:t>tanggung</a:t>
            </a:r>
            <a:r>
              <a:rPr lang="en-US" sz="1600" dirty="0">
                <a:solidFill>
                  <a:schemeClr val="bg2"/>
                </a:solidFill>
              </a:rPr>
              <a:t> </a:t>
            </a:r>
            <a:r>
              <a:rPr lang="en-US" sz="1600" dirty="0" err="1">
                <a:solidFill>
                  <a:schemeClr val="bg2"/>
                </a:solidFill>
              </a:rPr>
              <a:t>jawab</a:t>
            </a:r>
            <a:r>
              <a:rPr lang="en-US" sz="1600" dirty="0">
                <a:solidFill>
                  <a:schemeClr val="bg2"/>
                </a:solidFill>
              </a:rPr>
              <a:t> </a:t>
            </a:r>
            <a:r>
              <a:rPr lang="en-US" sz="1600" dirty="0" err="1">
                <a:solidFill>
                  <a:schemeClr val="bg2"/>
                </a:solidFill>
              </a:rPr>
              <a:t>secaraproporsional</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melakukan</a:t>
            </a:r>
            <a:r>
              <a:rPr lang="en-US" sz="1600" dirty="0">
                <a:solidFill>
                  <a:schemeClr val="bg2"/>
                </a:solidFill>
              </a:rPr>
              <a:t>   </a:t>
            </a:r>
            <a:r>
              <a:rPr lang="en-US" sz="1600" dirty="0" err="1">
                <a:solidFill>
                  <a:schemeClr val="bg2"/>
                </a:solidFill>
              </a:rPr>
              <a:t>tindak</a:t>
            </a:r>
            <a:r>
              <a:rPr lang="en-US" sz="1600" dirty="0">
                <a:solidFill>
                  <a:schemeClr val="bg2"/>
                </a:solidFill>
              </a:rPr>
              <a:t>   </a:t>
            </a:r>
            <a:r>
              <a:rPr lang="en-US" sz="1600" dirty="0" err="1">
                <a:solidFill>
                  <a:schemeClr val="bg2"/>
                </a:solidFill>
              </a:rPr>
              <a:t>penangkalan</a:t>
            </a:r>
            <a:r>
              <a:rPr lang="en-US" sz="1600" dirty="0">
                <a:solidFill>
                  <a:schemeClr val="bg2"/>
                </a:solidFill>
              </a:rPr>
              <a:t>   </a:t>
            </a:r>
            <a:r>
              <a:rPr lang="en-US" sz="1600" dirty="0" err="1">
                <a:solidFill>
                  <a:schemeClr val="bg2"/>
                </a:solidFill>
              </a:rPr>
              <a:t>secara</a:t>
            </a:r>
            <a:r>
              <a:rPr lang="en-US" sz="1600" dirty="0">
                <a:solidFill>
                  <a:schemeClr val="bg2"/>
                </a:solidFill>
              </a:rPr>
              <a:t>   </a:t>
            </a:r>
            <a:r>
              <a:rPr lang="en-US" sz="1600" dirty="0" err="1">
                <a:solidFill>
                  <a:schemeClr val="bg2"/>
                </a:solidFill>
              </a:rPr>
              <a:t>bijak</a:t>
            </a:r>
            <a:r>
              <a:rPr lang="en-US" sz="1600" dirty="0">
                <a:solidFill>
                  <a:schemeClr val="bg2"/>
                </a:solidFill>
              </a:rPr>
              <a:t>   </a:t>
            </a:r>
            <a:r>
              <a:rPr lang="en-US" sz="1600" dirty="0" err="1">
                <a:solidFill>
                  <a:schemeClr val="bg2"/>
                </a:solidFill>
              </a:rPr>
              <a:t>danbertanggung</a:t>
            </a:r>
            <a:r>
              <a:rPr lang="en-US" sz="1600" dirty="0">
                <a:solidFill>
                  <a:schemeClr val="bg2"/>
                </a:solidFill>
              </a:rPr>
              <a:t> </a:t>
            </a:r>
            <a:r>
              <a:rPr lang="en-US" sz="1600" dirty="0" err="1">
                <a:solidFill>
                  <a:schemeClr val="bg2"/>
                </a:solidFill>
              </a:rPr>
              <a:t>jawab</a:t>
            </a:r>
            <a:r>
              <a:rPr lang="en-US" sz="1600" dirty="0">
                <a:solidFill>
                  <a:schemeClr val="bg2"/>
                </a:solidFill>
              </a:rPr>
              <a:t> </a:t>
            </a:r>
            <a:r>
              <a:rPr lang="en-US" sz="1600" dirty="0" err="1">
                <a:solidFill>
                  <a:schemeClr val="bg2"/>
                </a:solidFill>
              </a:rPr>
              <a:t>tanpa</a:t>
            </a:r>
            <a:r>
              <a:rPr lang="en-US" sz="1600" dirty="0">
                <a:solidFill>
                  <a:schemeClr val="bg2"/>
                </a:solidFill>
              </a:rPr>
              <a:t> </a:t>
            </a:r>
            <a:r>
              <a:rPr lang="en-US" sz="1600" dirty="0" err="1" smtClean="0">
                <a:solidFill>
                  <a:schemeClr val="bg2"/>
                </a:solidFill>
              </a:rPr>
              <a:t>pamrih</a:t>
            </a:r>
            <a:r>
              <a:rPr lang="en-US" sz="1600" dirty="0" smtClean="0">
                <a:solidFill>
                  <a:schemeClr val="bg2"/>
                </a:solidFill>
              </a:rPr>
              <a:t>.</a:t>
            </a:r>
            <a:endParaRPr sz="1600" dirty="0">
              <a:solidFill>
                <a:schemeClr val="bg2"/>
              </a:solidFill>
            </a:endParaRPr>
          </a:p>
        </p:txBody>
      </p:sp>
    </p:spTree>
    <p:extLst>
      <p:ext uri="{BB962C8B-B14F-4D97-AF65-F5344CB8AC3E}">
        <p14:creationId xmlns:p14="http://schemas.microsoft.com/office/powerpoint/2010/main" val="842443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77"/>
        <p:cNvGrpSpPr/>
        <p:nvPr/>
      </p:nvGrpSpPr>
      <p:grpSpPr>
        <a:xfrm>
          <a:off x="0" y="0"/>
          <a:ext cx="0" cy="0"/>
          <a:chOff x="0" y="0"/>
          <a:chExt cx="0" cy="0"/>
        </a:xfrm>
      </p:grpSpPr>
      <p:sp>
        <p:nvSpPr>
          <p:cNvPr id="982" name="Google Shape;982;p38"/>
          <p:cNvSpPr txBox="1">
            <a:spLocks noGrp="1"/>
          </p:cNvSpPr>
          <p:nvPr>
            <p:ph type="title" idx="2"/>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Solusi Masalah Kenakalan Remaja</a:t>
            </a:r>
            <a:endParaRPr dirty="0"/>
          </a:p>
        </p:txBody>
      </p:sp>
      <p:grpSp>
        <p:nvGrpSpPr>
          <p:cNvPr id="983" name="Google Shape;983;p38"/>
          <p:cNvGrpSpPr/>
          <p:nvPr/>
        </p:nvGrpSpPr>
        <p:grpSpPr>
          <a:xfrm>
            <a:off x="-1251352" y="-236922"/>
            <a:ext cx="3393304" cy="1796989"/>
            <a:chOff x="-1085827" y="927365"/>
            <a:chExt cx="3393304" cy="1796989"/>
          </a:xfrm>
        </p:grpSpPr>
        <p:sp>
          <p:nvSpPr>
            <p:cNvPr id="984" name="Google Shape;984;p38"/>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8"/>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8"/>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8"/>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8"/>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8"/>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8"/>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8"/>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8"/>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8"/>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8"/>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8"/>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8"/>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8"/>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8" name="Google Shape;998;p38"/>
          <p:cNvGrpSpPr/>
          <p:nvPr/>
        </p:nvGrpSpPr>
        <p:grpSpPr>
          <a:xfrm>
            <a:off x="7350497" y="4286679"/>
            <a:ext cx="3081549" cy="1994761"/>
            <a:chOff x="3476322" y="3871854"/>
            <a:chExt cx="3081549" cy="1994761"/>
          </a:xfrm>
        </p:grpSpPr>
        <p:sp>
          <p:nvSpPr>
            <p:cNvPr id="999" name="Google Shape;999;p38"/>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8"/>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8"/>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8"/>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8"/>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8"/>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8"/>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8"/>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8"/>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8"/>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8"/>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8"/>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8"/>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8"/>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8"/>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8"/>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8"/>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8"/>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8"/>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8" name="Google Shape;1018;p38"/>
          <p:cNvGrpSpPr/>
          <p:nvPr/>
        </p:nvGrpSpPr>
        <p:grpSpPr>
          <a:xfrm rot="2213250">
            <a:off x="-40201" y="4122939"/>
            <a:ext cx="1748535" cy="1517775"/>
            <a:chOff x="972034" y="4038077"/>
            <a:chExt cx="1579697" cy="1371393"/>
          </a:xfrm>
        </p:grpSpPr>
        <p:sp>
          <p:nvSpPr>
            <p:cNvPr id="1019" name="Google Shape;1019;p38"/>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8"/>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1" name="Google Shape;1021;p38"/>
            <p:cNvGrpSpPr/>
            <p:nvPr/>
          </p:nvGrpSpPr>
          <p:grpSpPr>
            <a:xfrm>
              <a:off x="972034" y="4038077"/>
              <a:ext cx="1579697" cy="1371393"/>
              <a:chOff x="972034" y="4038077"/>
              <a:chExt cx="1579697" cy="1371393"/>
            </a:xfrm>
          </p:grpSpPr>
          <p:sp>
            <p:nvSpPr>
              <p:cNvPr id="1022" name="Google Shape;1022;p38"/>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8"/>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8"/>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8"/>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26" name="Google Shape;1026;p38"/>
          <p:cNvGrpSpPr/>
          <p:nvPr/>
        </p:nvGrpSpPr>
        <p:grpSpPr>
          <a:xfrm rot="4785860">
            <a:off x="6638382" y="1500486"/>
            <a:ext cx="3774581" cy="1979859"/>
            <a:chOff x="6797960" y="203729"/>
            <a:chExt cx="3774524" cy="1979829"/>
          </a:xfrm>
        </p:grpSpPr>
        <p:sp>
          <p:nvSpPr>
            <p:cNvPr id="1027" name="Google Shape;1027;p38"/>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8"/>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8"/>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8"/>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8"/>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8"/>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7" name="Picture 5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8"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3" name="Google Shape;751;p35"/>
          <p:cNvSpPr/>
          <p:nvPr/>
        </p:nvSpPr>
        <p:spPr>
          <a:xfrm>
            <a:off x="554646" y="1260144"/>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3. </a:t>
            </a:r>
            <a:r>
              <a:rPr lang="en-US" sz="1600" dirty="0" err="1" smtClean="0">
                <a:solidFill>
                  <a:schemeClr val="bg2"/>
                </a:solidFill>
              </a:rPr>
              <a:t>Menjalin</a:t>
            </a:r>
            <a:r>
              <a:rPr lang="en-US" sz="1600" dirty="0" smtClean="0">
                <a:solidFill>
                  <a:schemeClr val="bg2"/>
                </a:solidFill>
              </a:rPr>
              <a:t> </a:t>
            </a:r>
            <a:r>
              <a:rPr lang="en-US" sz="1600" dirty="0" err="1">
                <a:solidFill>
                  <a:schemeClr val="bg2"/>
                </a:solidFill>
              </a:rPr>
              <a:t>Komunikasi</a:t>
            </a:r>
            <a:r>
              <a:rPr lang="en-US" sz="1600" dirty="0">
                <a:solidFill>
                  <a:schemeClr val="bg2"/>
                </a:solidFill>
              </a:rPr>
              <a:t> </a:t>
            </a:r>
            <a:r>
              <a:rPr lang="en-US" sz="1600" dirty="0" err="1">
                <a:solidFill>
                  <a:schemeClr val="bg2"/>
                </a:solidFill>
              </a:rPr>
              <a:t>Efektif</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smtClean="0">
                <a:solidFill>
                  <a:schemeClr val="bg2"/>
                </a:solidFill>
              </a:rPr>
              <a:t>Anak</a:t>
            </a:r>
            <a:endParaRPr lang="en-US" sz="1600" dirty="0" smtClean="0">
              <a:solidFill>
                <a:schemeClr val="bg2"/>
              </a:solidFill>
            </a:endParaRPr>
          </a:p>
          <a:p>
            <a:pPr lvl="0"/>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sering</a:t>
            </a:r>
            <a:r>
              <a:rPr lang="en-US" sz="1600" dirty="0">
                <a:solidFill>
                  <a:schemeClr val="bg2"/>
                </a:solidFill>
              </a:rPr>
              <a:t> </a:t>
            </a:r>
            <a:r>
              <a:rPr lang="en-US" sz="1600" dirty="0" err="1">
                <a:solidFill>
                  <a:schemeClr val="bg2"/>
                </a:solidFill>
              </a:rPr>
              <a:t>disebabkan</a:t>
            </a:r>
            <a:r>
              <a:rPr lang="en-US" sz="1600" dirty="0">
                <a:solidFill>
                  <a:schemeClr val="bg2"/>
                </a:solidFill>
              </a:rPr>
              <a:t> </a:t>
            </a:r>
            <a:r>
              <a:rPr lang="en-US" sz="1600" dirty="0" err="1">
                <a:solidFill>
                  <a:schemeClr val="bg2"/>
                </a:solidFill>
              </a:rPr>
              <a:t>oleh</a:t>
            </a:r>
            <a:r>
              <a:rPr lang="en-US" sz="1600" dirty="0">
                <a:solidFill>
                  <a:schemeClr val="bg2"/>
                </a:solidFill>
              </a:rPr>
              <a:t> </a:t>
            </a:r>
            <a:r>
              <a:rPr lang="en-US" sz="1600" dirty="0" err="1">
                <a:solidFill>
                  <a:schemeClr val="bg2"/>
                </a:solidFill>
              </a:rPr>
              <a:t>kurangnya</a:t>
            </a:r>
            <a:r>
              <a:rPr lang="en-US" sz="1600" dirty="0">
                <a:solidFill>
                  <a:schemeClr val="bg2"/>
                </a:solidFill>
              </a:rPr>
              <a:t> </a:t>
            </a:r>
            <a:r>
              <a:rPr lang="en-US" sz="1600" dirty="0" err="1">
                <a:solidFill>
                  <a:schemeClr val="bg2"/>
                </a:solidFill>
              </a:rPr>
              <a:t>komunikasi</a:t>
            </a:r>
            <a:r>
              <a:rPr lang="en-US" sz="1600" dirty="0">
                <a:solidFill>
                  <a:schemeClr val="bg2"/>
                </a:solidFill>
              </a:rPr>
              <a:t> </a:t>
            </a:r>
            <a:r>
              <a:rPr lang="en-US" sz="1600" dirty="0" err="1">
                <a:solidFill>
                  <a:schemeClr val="bg2"/>
                </a:solidFill>
              </a:rPr>
              <a:t>antara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orangtua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mengatasinya</a:t>
            </a:r>
            <a:r>
              <a:rPr lang="en-US" sz="1600" dirty="0">
                <a:solidFill>
                  <a:schemeClr val="bg2"/>
                </a:solidFill>
              </a:rPr>
              <a:t>, </a:t>
            </a:r>
            <a:r>
              <a:rPr lang="en-US" sz="1600" dirty="0" err="1">
                <a:solidFill>
                  <a:schemeClr val="bg2"/>
                </a:solidFill>
              </a:rPr>
              <a:t>orangtua</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membangun</a:t>
            </a:r>
            <a:r>
              <a:rPr lang="en-US" sz="1600" dirty="0">
                <a:solidFill>
                  <a:schemeClr val="bg2"/>
                </a:solidFill>
              </a:rPr>
              <a:t> </a:t>
            </a:r>
            <a:r>
              <a:rPr lang="en-US" sz="1600" dirty="0" err="1">
                <a:solidFill>
                  <a:schemeClr val="bg2"/>
                </a:solidFill>
              </a:rPr>
              <a:t>komunikasi</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Meski</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sering</a:t>
            </a:r>
            <a:r>
              <a:rPr lang="en-US" sz="1600" dirty="0">
                <a:solidFill>
                  <a:schemeClr val="bg2"/>
                </a:solidFill>
              </a:rPr>
              <a:t> </a:t>
            </a:r>
            <a:r>
              <a:rPr lang="en-US" sz="1600" dirty="0" err="1">
                <a:solidFill>
                  <a:schemeClr val="bg2"/>
                </a:solidFill>
              </a:rPr>
              <a:t>menjaga</a:t>
            </a:r>
            <a:r>
              <a:rPr lang="en-US" sz="1600" dirty="0">
                <a:solidFill>
                  <a:schemeClr val="bg2"/>
                </a:solidFill>
              </a:rPr>
              <a:t> </a:t>
            </a:r>
            <a:r>
              <a:rPr lang="en-US" sz="1600" dirty="0" err="1">
                <a:solidFill>
                  <a:schemeClr val="bg2"/>
                </a:solidFill>
              </a:rPr>
              <a:t>jarak</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orangtua</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bisa</a:t>
            </a:r>
            <a:r>
              <a:rPr lang="en-US" sz="1600" dirty="0">
                <a:solidFill>
                  <a:schemeClr val="bg2"/>
                </a:solidFill>
              </a:rPr>
              <a:t> </a:t>
            </a:r>
            <a:r>
              <a:rPr lang="en-US" sz="1600" dirty="0" err="1">
                <a:solidFill>
                  <a:schemeClr val="bg2"/>
                </a:solidFill>
              </a:rPr>
              <a:t>mencari</a:t>
            </a:r>
            <a:r>
              <a:rPr lang="en-US" sz="1600" dirty="0">
                <a:solidFill>
                  <a:schemeClr val="bg2"/>
                </a:solidFill>
              </a:rPr>
              <a:t> </a:t>
            </a:r>
            <a:r>
              <a:rPr lang="en-US" sz="1600" dirty="0" err="1">
                <a:solidFill>
                  <a:schemeClr val="bg2"/>
                </a:solidFill>
              </a:rPr>
              <a:t>cara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selalu</a:t>
            </a:r>
            <a:r>
              <a:rPr lang="en-US" sz="1600" dirty="0">
                <a:solidFill>
                  <a:schemeClr val="bg2"/>
                </a:solidFill>
              </a:rPr>
              <a:t> </a:t>
            </a:r>
            <a:r>
              <a:rPr lang="en-US" sz="1600" dirty="0" err="1">
                <a:solidFill>
                  <a:schemeClr val="bg2"/>
                </a:solidFill>
              </a:rPr>
              <a:t>mengajak</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berkomunikasi</a:t>
            </a:r>
            <a:r>
              <a:rPr lang="en-US" sz="1600" dirty="0">
                <a:solidFill>
                  <a:schemeClr val="bg2"/>
                </a:solidFill>
              </a:rPr>
              <a:t>. Salah </a:t>
            </a:r>
            <a:r>
              <a:rPr lang="en-US" sz="1600" dirty="0" err="1">
                <a:solidFill>
                  <a:schemeClr val="bg2"/>
                </a:solidFill>
              </a:rPr>
              <a:t>satu</a:t>
            </a:r>
            <a:r>
              <a:rPr lang="en-US" sz="1600" dirty="0">
                <a:solidFill>
                  <a:schemeClr val="bg2"/>
                </a:solidFill>
              </a:rPr>
              <a:t> tips </a:t>
            </a:r>
            <a:r>
              <a:rPr lang="en-US" sz="1600" dirty="0" err="1">
                <a:solidFill>
                  <a:schemeClr val="bg2"/>
                </a:solidFill>
              </a:rPr>
              <a:t>menghadapi</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meluangkan</a:t>
            </a:r>
            <a:r>
              <a:rPr lang="en-US" sz="1600" dirty="0">
                <a:solidFill>
                  <a:schemeClr val="bg2"/>
                </a:solidFill>
              </a:rPr>
              <a:t> </a:t>
            </a:r>
            <a:r>
              <a:rPr lang="en-US" sz="1600" dirty="0" err="1">
                <a:solidFill>
                  <a:schemeClr val="bg2"/>
                </a:solidFill>
              </a:rPr>
              <a:t>waktu</a:t>
            </a:r>
            <a:r>
              <a:rPr lang="en-US" sz="1600" dirty="0">
                <a:solidFill>
                  <a:schemeClr val="bg2"/>
                </a:solidFill>
              </a:rPr>
              <a:t> </a:t>
            </a:r>
            <a:r>
              <a:rPr lang="en-US" sz="1600" dirty="0" err="1">
                <a:solidFill>
                  <a:schemeClr val="bg2"/>
                </a:solidFill>
              </a:rPr>
              <a:t>untuk</a:t>
            </a:r>
            <a:r>
              <a:rPr lang="en-US" sz="1600" dirty="0">
                <a:solidFill>
                  <a:schemeClr val="bg2"/>
                </a:solidFill>
              </a:rPr>
              <a:t> quality time </a:t>
            </a:r>
            <a:r>
              <a:rPr lang="en-US" sz="1600" dirty="0" err="1">
                <a:solidFill>
                  <a:schemeClr val="bg2"/>
                </a:solidFill>
              </a:rPr>
              <a:t>bersama</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sambil</a:t>
            </a:r>
            <a:r>
              <a:rPr lang="en-US" sz="1600" dirty="0">
                <a:solidFill>
                  <a:schemeClr val="bg2"/>
                </a:solidFill>
              </a:rPr>
              <a:t> </a:t>
            </a:r>
            <a:r>
              <a:rPr lang="en-US" sz="1600" dirty="0" err="1">
                <a:solidFill>
                  <a:schemeClr val="bg2"/>
                </a:solidFill>
              </a:rPr>
              <a:t>melakukan</a:t>
            </a:r>
            <a:r>
              <a:rPr lang="en-US" sz="1600" dirty="0">
                <a:solidFill>
                  <a:schemeClr val="bg2"/>
                </a:solidFill>
              </a:rPr>
              <a:t> </a:t>
            </a:r>
            <a:r>
              <a:rPr lang="en-US" sz="1600" dirty="0" err="1">
                <a:solidFill>
                  <a:schemeClr val="bg2"/>
                </a:solidFill>
              </a:rPr>
              <a:t>diskusi</a:t>
            </a:r>
            <a:r>
              <a:rPr lang="en-US" sz="1600" dirty="0">
                <a:solidFill>
                  <a:schemeClr val="bg2"/>
                </a:solidFill>
              </a:rPr>
              <a:t> </a:t>
            </a:r>
            <a:r>
              <a:rPr lang="en-US" sz="1600" dirty="0" err="1">
                <a:solidFill>
                  <a:schemeClr val="bg2"/>
                </a:solidFill>
              </a:rPr>
              <a:t>sederhana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Diskusi</a:t>
            </a:r>
            <a:r>
              <a:rPr lang="en-US" sz="1600" dirty="0">
                <a:solidFill>
                  <a:schemeClr val="bg2"/>
                </a:solidFill>
              </a:rPr>
              <a:t> </a:t>
            </a:r>
            <a:r>
              <a:rPr lang="en-US" sz="1600" dirty="0" err="1">
                <a:solidFill>
                  <a:schemeClr val="bg2"/>
                </a:solidFill>
              </a:rPr>
              <a:t>kecil</a:t>
            </a:r>
            <a:r>
              <a:rPr lang="en-US" sz="1600" dirty="0">
                <a:solidFill>
                  <a:schemeClr val="bg2"/>
                </a:solidFill>
              </a:rPr>
              <a:t> </a:t>
            </a:r>
            <a:r>
              <a:rPr lang="en-US" sz="1600" dirty="0" err="1">
                <a:solidFill>
                  <a:schemeClr val="bg2"/>
                </a:solidFill>
              </a:rPr>
              <a:t>seperti</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nyaman</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bercerita</a:t>
            </a:r>
            <a:r>
              <a:rPr lang="en-US" sz="1600" dirty="0">
                <a:solidFill>
                  <a:schemeClr val="bg2"/>
                </a:solidFill>
              </a:rPr>
              <a:t>, </a:t>
            </a:r>
            <a:r>
              <a:rPr lang="en-US" sz="1600" dirty="0" err="1">
                <a:solidFill>
                  <a:schemeClr val="bg2"/>
                </a:solidFill>
              </a:rPr>
              <a:t>sehingga</a:t>
            </a:r>
            <a:r>
              <a:rPr lang="en-US" sz="1600" dirty="0">
                <a:solidFill>
                  <a:schemeClr val="bg2"/>
                </a:solidFill>
              </a:rPr>
              <a:t> </a:t>
            </a:r>
            <a:r>
              <a:rPr lang="en-US" sz="1600" dirty="0" err="1">
                <a:solidFill>
                  <a:schemeClr val="bg2"/>
                </a:solidFill>
              </a:rPr>
              <a:t>secara</a:t>
            </a:r>
            <a:r>
              <a:rPr lang="en-US" sz="1600" dirty="0">
                <a:solidFill>
                  <a:schemeClr val="bg2"/>
                </a:solidFill>
              </a:rPr>
              <a:t> </a:t>
            </a:r>
            <a:r>
              <a:rPr lang="en-US" sz="1600" dirty="0" err="1">
                <a:solidFill>
                  <a:schemeClr val="bg2"/>
                </a:solidFill>
              </a:rPr>
              <a:t>alami</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mau</a:t>
            </a:r>
            <a:r>
              <a:rPr lang="en-US" sz="1600" dirty="0">
                <a:solidFill>
                  <a:schemeClr val="bg2"/>
                </a:solidFill>
              </a:rPr>
              <a:t> </a:t>
            </a:r>
            <a:r>
              <a:rPr lang="en-US" sz="1600" dirty="0" err="1">
                <a:solidFill>
                  <a:schemeClr val="bg2"/>
                </a:solidFill>
              </a:rPr>
              <a:t>menceritakan</a:t>
            </a:r>
            <a:r>
              <a:rPr lang="en-US" sz="1600" dirty="0">
                <a:solidFill>
                  <a:schemeClr val="bg2"/>
                </a:solidFill>
              </a:rPr>
              <a:t> </a:t>
            </a:r>
            <a:r>
              <a:rPr lang="en-US" sz="1600" dirty="0" err="1">
                <a:solidFill>
                  <a:schemeClr val="bg2"/>
                </a:solidFill>
              </a:rPr>
              <a:t>setiap</a:t>
            </a:r>
            <a:r>
              <a:rPr lang="en-US" sz="1600" dirty="0">
                <a:solidFill>
                  <a:schemeClr val="bg2"/>
                </a:solidFill>
              </a:rPr>
              <a:t> </a:t>
            </a:r>
            <a:r>
              <a:rPr lang="en-US" sz="1600" dirty="0" err="1">
                <a:solidFill>
                  <a:schemeClr val="bg2"/>
                </a:solidFill>
              </a:rPr>
              <a:t>masalah</a:t>
            </a:r>
            <a:r>
              <a:rPr lang="en-US" sz="1600" dirty="0">
                <a:solidFill>
                  <a:schemeClr val="bg2"/>
                </a:solidFill>
              </a:rPr>
              <a:t> yang </a:t>
            </a:r>
            <a:r>
              <a:rPr lang="en-US" sz="1600" dirty="0" err="1">
                <a:solidFill>
                  <a:schemeClr val="bg2"/>
                </a:solidFill>
              </a:rPr>
              <a:t>dihadapi</a:t>
            </a:r>
            <a:r>
              <a:rPr lang="en-US" sz="1600" dirty="0">
                <a:solidFill>
                  <a:schemeClr val="bg2"/>
                </a:solidFill>
              </a:rPr>
              <a:t> </a:t>
            </a:r>
            <a:r>
              <a:rPr lang="en-US" sz="1600" dirty="0" err="1">
                <a:solidFill>
                  <a:schemeClr val="bg2"/>
                </a:solidFill>
              </a:rPr>
              <a:t>kepada</a:t>
            </a:r>
            <a:r>
              <a:rPr lang="en-US" sz="1600" dirty="0">
                <a:solidFill>
                  <a:schemeClr val="bg2"/>
                </a:solidFill>
              </a:rPr>
              <a:t> </a:t>
            </a:r>
            <a:r>
              <a:rPr lang="en-US" sz="1600" dirty="0" err="1">
                <a:solidFill>
                  <a:schemeClr val="bg2"/>
                </a:solidFill>
              </a:rPr>
              <a:t>orangtua</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95"/>
        <p:cNvGrpSpPr/>
        <p:nvPr/>
      </p:nvGrpSpPr>
      <p:grpSpPr>
        <a:xfrm>
          <a:off x="0" y="0"/>
          <a:ext cx="0" cy="0"/>
          <a:chOff x="0" y="0"/>
          <a:chExt cx="0" cy="0"/>
        </a:xfrm>
      </p:grpSpPr>
      <p:sp>
        <p:nvSpPr>
          <p:cNvPr id="1096" name="Google Shape;1096;p40"/>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Solusi Masalah Kenakalan Remaja</a:t>
            </a:r>
            <a:endParaRPr dirty="0"/>
          </a:p>
        </p:txBody>
      </p:sp>
      <p:grpSp>
        <p:nvGrpSpPr>
          <p:cNvPr id="1099" name="Google Shape;1099;p40"/>
          <p:cNvGrpSpPr/>
          <p:nvPr/>
        </p:nvGrpSpPr>
        <p:grpSpPr>
          <a:xfrm rot="603625">
            <a:off x="-827671" y="4021591"/>
            <a:ext cx="3081787" cy="1994915"/>
            <a:chOff x="3476322" y="3871854"/>
            <a:chExt cx="3081549" cy="1994761"/>
          </a:xfrm>
        </p:grpSpPr>
        <p:sp>
          <p:nvSpPr>
            <p:cNvPr id="1100" name="Google Shape;1100;p40"/>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0"/>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0"/>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0"/>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0"/>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0"/>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0"/>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0"/>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0"/>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0"/>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0"/>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0"/>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0"/>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0"/>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0"/>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0"/>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0"/>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0"/>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0"/>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9" name="Google Shape;1119;p40"/>
          <p:cNvGrpSpPr/>
          <p:nvPr/>
        </p:nvGrpSpPr>
        <p:grpSpPr>
          <a:xfrm rot="-4064914">
            <a:off x="-1498032" y="-605524"/>
            <a:ext cx="3774806" cy="1979976"/>
            <a:chOff x="6797960" y="203729"/>
            <a:chExt cx="3774524" cy="1979829"/>
          </a:xfrm>
        </p:grpSpPr>
        <p:sp>
          <p:nvSpPr>
            <p:cNvPr id="1120" name="Google Shape;1120;p40"/>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0"/>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0"/>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0"/>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0"/>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0"/>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6" name="Google Shape;1126;p40"/>
          <p:cNvGrpSpPr/>
          <p:nvPr/>
        </p:nvGrpSpPr>
        <p:grpSpPr>
          <a:xfrm rot="-2968875">
            <a:off x="7547156" y="-291855"/>
            <a:ext cx="1748446" cy="1517801"/>
            <a:chOff x="972034" y="4038077"/>
            <a:chExt cx="1579697" cy="1371393"/>
          </a:xfrm>
        </p:grpSpPr>
        <p:sp>
          <p:nvSpPr>
            <p:cNvPr id="1127" name="Google Shape;1127;p40"/>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0"/>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9" name="Google Shape;1129;p40"/>
            <p:cNvGrpSpPr/>
            <p:nvPr/>
          </p:nvGrpSpPr>
          <p:grpSpPr>
            <a:xfrm>
              <a:off x="972034" y="4038077"/>
              <a:ext cx="1579697" cy="1371393"/>
              <a:chOff x="972034" y="4038077"/>
              <a:chExt cx="1579697" cy="1371393"/>
            </a:xfrm>
          </p:grpSpPr>
          <p:sp>
            <p:nvSpPr>
              <p:cNvPr id="1130" name="Google Shape;1130;p40"/>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0"/>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0"/>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0"/>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40" name="Picture 3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41"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42" name="Google Shape;751;p35"/>
          <p:cNvSpPr/>
          <p:nvPr/>
        </p:nvSpPr>
        <p:spPr>
          <a:xfrm>
            <a:off x="554646" y="1260144"/>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4. </a:t>
            </a:r>
            <a:r>
              <a:rPr lang="en-US" sz="1600" dirty="0" err="1" smtClean="0">
                <a:solidFill>
                  <a:schemeClr val="bg2"/>
                </a:solidFill>
              </a:rPr>
              <a:t>Tidak</a:t>
            </a:r>
            <a:r>
              <a:rPr lang="en-US" sz="1600" dirty="0" smtClean="0">
                <a:solidFill>
                  <a:schemeClr val="bg2"/>
                </a:solidFill>
              </a:rPr>
              <a:t> </a:t>
            </a:r>
            <a:r>
              <a:rPr lang="en-US" sz="1600" dirty="0" err="1">
                <a:solidFill>
                  <a:schemeClr val="bg2"/>
                </a:solidFill>
              </a:rPr>
              <a:t>Bersikap</a:t>
            </a:r>
            <a:r>
              <a:rPr lang="en-US" sz="1600" dirty="0">
                <a:solidFill>
                  <a:schemeClr val="bg2"/>
                </a:solidFill>
              </a:rPr>
              <a:t> </a:t>
            </a:r>
            <a:r>
              <a:rPr lang="en-US" sz="1600" dirty="0" err="1">
                <a:solidFill>
                  <a:schemeClr val="bg2"/>
                </a:solidFill>
              </a:rPr>
              <a:t>Keras</a:t>
            </a:r>
            <a:r>
              <a:rPr lang="en-US" sz="1600" dirty="0">
                <a:solidFill>
                  <a:schemeClr val="bg2"/>
                </a:solidFill>
              </a:rPr>
              <a:t> </a:t>
            </a:r>
            <a:r>
              <a:rPr lang="en-US" sz="1600" dirty="0" err="1">
                <a:solidFill>
                  <a:schemeClr val="bg2"/>
                </a:solidFill>
              </a:rPr>
              <a:t>Tetapi</a:t>
            </a:r>
            <a:r>
              <a:rPr lang="en-US" sz="1600" dirty="0">
                <a:solidFill>
                  <a:schemeClr val="bg2"/>
                </a:solidFill>
              </a:rPr>
              <a:t> </a:t>
            </a:r>
            <a:r>
              <a:rPr lang="en-US" sz="1600" dirty="0" err="1" smtClean="0">
                <a:solidFill>
                  <a:schemeClr val="bg2"/>
                </a:solidFill>
              </a:rPr>
              <a:t>Tegas</a:t>
            </a:r>
            <a:endParaRPr lang="en-US" sz="1600" dirty="0" smtClean="0">
              <a:solidFill>
                <a:schemeClr val="bg2"/>
              </a:solidFill>
            </a:endParaRPr>
          </a:p>
          <a:p>
            <a:pPr lvl="0"/>
            <a:r>
              <a:rPr lang="en-US" sz="1600" dirty="0" err="1">
                <a:solidFill>
                  <a:schemeClr val="bg2"/>
                </a:solidFill>
              </a:rPr>
              <a:t>Menggunakan</a:t>
            </a:r>
            <a:r>
              <a:rPr lang="en-US" sz="1600" dirty="0">
                <a:solidFill>
                  <a:schemeClr val="bg2"/>
                </a:solidFill>
              </a:rPr>
              <a:t> </a:t>
            </a:r>
            <a:r>
              <a:rPr lang="en-US" sz="1600" dirty="0" err="1">
                <a:solidFill>
                  <a:schemeClr val="bg2"/>
                </a:solidFill>
              </a:rPr>
              <a:t>tempramen</a:t>
            </a:r>
            <a:r>
              <a:rPr lang="en-US" sz="1600" dirty="0">
                <a:solidFill>
                  <a:schemeClr val="bg2"/>
                </a:solidFill>
              </a:rPr>
              <a:t> </a:t>
            </a:r>
            <a:r>
              <a:rPr lang="en-US" sz="1600" dirty="0" err="1">
                <a:solidFill>
                  <a:schemeClr val="bg2"/>
                </a:solidFill>
              </a:rPr>
              <a:t>kini</a:t>
            </a:r>
            <a:r>
              <a:rPr lang="en-US" sz="1600" dirty="0">
                <a:solidFill>
                  <a:schemeClr val="bg2"/>
                </a:solidFill>
              </a:rPr>
              <a:t> </a:t>
            </a:r>
            <a:r>
              <a:rPr lang="en-US" sz="1600" dirty="0" err="1">
                <a:solidFill>
                  <a:schemeClr val="bg2"/>
                </a:solidFill>
              </a:rPr>
              <a:t>tak</a:t>
            </a:r>
            <a:r>
              <a:rPr lang="en-US" sz="1600" dirty="0">
                <a:solidFill>
                  <a:schemeClr val="bg2"/>
                </a:solidFill>
              </a:rPr>
              <a:t> </a:t>
            </a:r>
            <a:r>
              <a:rPr lang="en-US" sz="1600" dirty="0" err="1">
                <a:solidFill>
                  <a:schemeClr val="bg2"/>
                </a:solidFill>
              </a:rPr>
              <a:t>lagi</a:t>
            </a:r>
            <a:r>
              <a:rPr lang="en-US" sz="1600" dirty="0">
                <a:solidFill>
                  <a:schemeClr val="bg2"/>
                </a:solidFill>
              </a:rPr>
              <a:t> </a:t>
            </a:r>
            <a:r>
              <a:rPr lang="en-US" sz="1600" dirty="0" err="1">
                <a:solidFill>
                  <a:schemeClr val="bg2"/>
                </a:solidFill>
              </a:rPr>
              <a:t>relevan</a:t>
            </a:r>
            <a:r>
              <a:rPr lang="en-US" sz="1600" dirty="0">
                <a:solidFill>
                  <a:schemeClr val="bg2"/>
                </a:solidFill>
              </a:rPr>
              <a:t> </a:t>
            </a:r>
            <a:r>
              <a:rPr lang="en-US" sz="1600" dirty="0" err="1">
                <a:solidFill>
                  <a:schemeClr val="bg2"/>
                </a:solidFill>
              </a:rPr>
              <a:t>diterapkan</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Melarang</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melakukan</a:t>
            </a:r>
            <a:r>
              <a:rPr lang="en-US" sz="1600" dirty="0">
                <a:solidFill>
                  <a:schemeClr val="bg2"/>
                </a:solidFill>
              </a:rPr>
              <a:t> </a:t>
            </a:r>
            <a:r>
              <a:rPr lang="en-US" sz="1600" dirty="0" err="1">
                <a:solidFill>
                  <a:schemeClr val="bg2"/>
                </a:solidFill>
              </a:rPr>
              <a:t>sesuatu</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amarah</a:t>
            </a:r>
            <a:r>
              <a:rPr lang="en-US" sz="1600" dirty="0">
                <a:solidFill>
                  <a:schemeClr val="bg2"/>
                </a:solidFill>
              </a:rPr>
              <a:t> </a:t>
            </a:r>
            <a:r>
              <a:rPr lang="en-US" sz="1600" dirty="0" err="1">
                <a:solidFill>
                  <a:schemeClr val="bg2"/>
                </a:solidFill>
              </a:rPr>
              <a:t>justru</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lebih</a:t>
            </a:r>
            <a:r>
              <a:rPr lang="en-US" sz="1600" dirty="0">
                <a:solidFill>
                  <a:schemeClr val="bg2"/>
                </a:solidFill>
              </a:rPr>
              <a:t> </a:t>
            </a:r>
            <a:r>
              <a:rPr lang="en-US" sz="1600" dirty="0" err="1">
                <a:solidFill>
                  <a:schemeClr val="bg2"/>
                </a:solidFill>
              </a:rPr>
              <a:t>nakal</a:t>
            </a:r>
            <a:r>
              <a:rPr lang="en-US" sz="1600" dirty="0">
                <a:solidFill>
                  <a:schemeClr val="bg2"/>
                </a:solidFill>
              </a:rPr>
              <a:t>. </a:t>
            </a:r>
            <a:r>
              <a:rPr lang="en-US" sz="1600" dirty="0" err="1">
                <a:solidFill>
                  <a:schemeClr val="bg2"/>
                </a:solidFill>
              </a:rPr>
              <a:t>Bahkan</a:t>
            </a:r>
            <a:r>
              <a:rPr lang="en-US" sz="1600" dirty="0">
                <a:solidFill>
                  <a:schemeClr val="bg2"/>
                </a:solidFill>
              </a:rPr>
              <a:t> </a:t>
            </a:r>
            <a:r>
              <a:rPr lang="en-US" sz="1600" dirty="0" err="1">
                <a:solidFill>
                  <a:schemeClr val="bg2"/>
                </a:solidFill>
              </a:rPr>
              <a:t>ia</a:t>
            </a:r>
            <a:r>
              <a:rPr lang="en-US" sz="1600" dirty="0">
                <a:solidFill>
                  <a:schemeClr val="bg2"/>
                </a:solidFill>
              </a:rPr>
              <a:t> </a:t>
            </a:r>
            <a:r>
              <a:rPr lang="en-US" sz="1600" dirty="0" err="1">
                <a:solidFill>
                  <a:schemeClr val="bg2"/>
                </a:solidFill>
              </a:rPr>
              <a:t>berani</a:t>
            </a:r>
            <a:r>
              <a:rPr lang="en-US" sz="1600" dirty="0">
                <a:solidFill>
                  <a:schemeClr val="bg2"/>
                </a:solidFill>
              </a:rPr>
              <a:t> </a:t>
            </a:r>
            <a:r>
              <a:rPr lang="en-US" sz="1600" dirty="0" err="1">
                <a:solidFill>
                  <a:schemeClr val="bg2"/>
                </a:solidFill>
              </a:rPr>
              <a:t>melakukan</a:t>
            </a:r>
            <a:r>
              <a:rPr lang="en-US" sz="1600" dirty="0">
                <a:solidFill>
                  <a:schemeClr val="bg2"/>
                </a:solidFill>
              </a:rPr>
              <a:t> </a:t>
            </a:r>
            <a:r>
              <a:rPr lang="en-US" sz="1600" dirty="0" err="1">
                <a:solidFill>
                  <a:schemeClr val="bg2"/>
                </a:solidFill>
              </a:rPr>
              <a:t>sesuatu</a:t>
            </a:r>
            <a:r>
              <a:rPr lang="en-US" sz="1600" dirty="0">
                <a:solidFill>
                  <a:schemeClr val="bg2"/>
                </a:solidFill>
              </a:rPr>
              <a:t> yang </a:t>
            </a:r>
            <a:r>
              <a:rPr lang="en-US" sz="1600" dirty="0" err="1">
                <a:solidFill>
                  <a:schemeClr val="bg2"/>
                </a:solidFill>
              </a:rPr>
              <a:t>dilarang</a:t>
            </a:r>
            <a:r>
              <a:rPr lang="en-US" sz="1600" dirty="0">
                <a:solidFill>
                  <a:schemeClr val="bg2"/>
                </a:solidFill>
              </a:rPr>
              <a:t> </a:t>
            </a:r>
            <a:r>
              <a:rPr lang="en-US" sz="1600" dirty="0" err="1">
                <a:solidFill>
                  <a:schemeClr val="bg2"/>
                </a:solidFill>
              </a:rPr>
              <a:t>secara</a:t>
            </a:r>
            <a:r>
              <a:rPr lang="en-US" sz="1600" dirty="0">
                <a:solidFill>
                  <a:schemeClr val="bg2"/>
                </a:solidFill>
              </a:rPr>
              <a:t> </a:t>
            </a:r>
            <a:r>
              <a:rPr lang="en-US" sz="1600" dirty="0" err="1">
                <a:solidFill>
                  <a:schemeClr val="bg2"/>
                </a:solidFill>
              </a:rPr>
              <a:t>sembunyi-sembunyi</a:t>
            </a:r>
            <a:r>
              <a:rPr lang="en-US" sz="1600" dirty="0">
                <a:solidFill>
                  <a:schemeClr val="bg2"/>
                </a:solidFill>
              </a:rPr>
              <a:t>. </a:t>
            </a:r>
            <a:r>
              <a:rPr lang="en-US" sz="1600" dirty="0" err="1">
                <a:solidFill>
                  <a:schemeClr val="bg2"/>
                </a:solidFill>
              </a:rPr>
              <a:t>Daripada</a:t>
            </a:r>
            <a:r>
              <a:rPr lang="en-US" sz="1600" dirty="0">
                <a:solidFill>
                  <a:schemeClr val="bg2"/>
                </a:solidFill>
              </a:rPr>
              <a:t> </a:t>
            </a:r>
            <a:r>
              <a:rPr lang="en-US" sz="1600" dirty="0" err="1">
                <a:solidFill>
                  <a:schemeClr val="bg2"/>
                </a:solidFill>
              </a:rPr>
              <a:t>menggunakan</a:t>
            </a:r>
            <a:r>
              <a:rPr lang="en-US" sz="1600" dirty="0">
                <a:solidFill>
                  <a:schemeClr val="bg2"/>
                </a:solidFill>
              </a:rPr>
              <a:t> </a:t>
            </a:r>
            <a:r>
              <a:rPr lang="en-US" sz="1600" dirty="0" err="1">
                <a:solidFill>
                  <a:schemeClr val="bg2"/>
                </a:solidFill>
              </a:rPr>
              <a:t>amarah</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bisa</a:t>
            </a:r>
            <a:r>
              <a:rPr lang="en-US" sz="1600" dirty="0">
                <a:solidFill>
                  <a:schemeClr val="bg2"/>
                </a:solidFill>
              </a:rPr>
              <a:t> </a:t>
            </a:r>
            <a:r>
              <a:rPr lang="en-US" sz="1600" dirty="0" err="1">
                <a:solidFill>
                  <a:schemeClr val="bg2"/>
                </a:solidFill>
              </a:rPr>
              <a:t>menegur</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cara</a:t>
            </a:r>
            <a:r>
              <a:rPr lang="en-US" sz="1600" dirty="0">
                <a:solidFill>
                  <a:schemeClr val="bg2"/>
                </a:solidFill>
              </a:rPr>
              <a:t> yang </a:t>
            </a:r>
            <a:r>
              <a:rPr lang="en-US" sz="1600" dirty="0" err="1">
                <a:solidFill>
                  <a:schemeClr val="bg2"/>
                </a:solidFill>
              </a:rPr>
              <a:t>tegas</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jelas</a:t>
            </a:r>
            <a:r>
              <a:rPr lang="en-US" sz="1600" dirty="0">
                <a:solidFill>
                  <a:schemeClr val="bg2"/>
                </a:solidFill>
              </a:rPr>
              <a:t>. </a:t>
            </a:r>
            <a:r>
              <a:rPr lang="en-US" sz="1600" dirty="0" err="1">
                <a:solidFill>
                  <a:schemeClr val="bg2"/>
                </a:solidFill>
              </a:rPr>
              <a:t>Memberi</a:t>
            </a:r>
            <a:r>
              <a:rPr lang="en-US" sz="1600" dirty="0">
                <a:solidFill>
                  <a:schemeClr val="bg2"/>
                </a:solidFill>
              </a:rPr>
              <a:t> </a:t>
            </a:r>
            <a:r>
              <a:rPr lang="en-US" sz="1600" dirty="0" err="1">
                <a:solidFill>
                  <a:schemeClr val="bg2"/>
                </a:solidFill>
              </a:rPr>
              <a:t>alasan</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cara</a:t>
            </a:r>
            <a:r>
              <a:rPr lang="en-US" sz="1600" dirty="0">
                <a:solidFill>
                  <a:schemeClr val="bg2"/>
                </a:solidFill>
              </a:rPr>
              <a:t> </a:t>
            </a:r>
            <a:r>
              <a:rPr lang="en-US" sz="1600" dirty="0" err="1">
                <a:solidFill>
                  <a:schemeClr val="bg2"/>
                </a:solidFill>
              </a:rPr>
              <a:t>terbaik</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menunjukkan</a:t>
            </a:r>
            <a:r>
              <a:rPr lang="en-US" sz="1600" dirty="0">
                <a:solidFill>
                  <a:schemeClr val="bg2"/>
                </a:solidFill>
              </a:rPr>
              <a:t> </a:t>
            </a:r>
            <a:r>
              <a:rPr lang="en-US" sz="1600" dirty="0" err="1">
                <a:solidFill>
                  <a:schemeClr val="bg2"/>
                </a:solidFill>
              </a:rPr>
              <a:t>ketegasan</a:t>
            </a:r>
            <a:r>
              <a:rPr lang="en-US" sz="1600" dirty="0">
                <a:solidFill>
                  <a:schemeClr val="bg2"/>
                </a:solidFill>
              </a:rPr>
              <a:t>. </a:t>
            </a:r>
            <a:r>
              <a:rPr lang="en-US" sz="1600" dirty="0" err="1">
                <a:solidFill>
                  <a:schemeClr val="bg2"/>
                </a:solidFill>
              </a:rPr>
              <a:t>Jangan</a:t>
            </a:r>
            <a:r>
              <a:rPr lang="en-US" sz="1600" dirty="0">
                <a:solidFill>
                  <a:schemeClr val="bg2"/>
                </a:solidFill>
              </a:rPr>
              <a:t> </a:t>
            </a:r>
            <a:r>
              <a:rPr lang="en-US" sz="1600" dirty="0" err="1">
                <a:solidFill>
                  <a:schemeClr val="bg2"/>
                </a:solidFill>
              </a:rPr>
              <a:t>lupa</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menerapkan</a:t>
            </a:r>
            <a:r>
              <a:rPr lang="en-US" sz="1600" dirty="0">
                <a:solidFill>
                  <a:schemeClr val="bg2"/>
                </a:solidFill>
              </a:rPr>
              <a:t> </a:t>
            </a:r>
            <a:r>
              <a:rPr lang="en-US" sz="1600" dirty="0" err="1">
                <a:solidFill>
                  <a:schemeClr val="bg2"/>
                </a:solidFill>
              </a:rPr>
              <a:t>peraturan</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keluarga</a:t>
            </a:r>
            <a:r>
              <a:rPr lang="en-US" sz="1600" dirty="0">
                <a:solidFill>
                  <a:schemeClr val="bg2"/>
                </a:solidFill>
              </a:rPr>
              <a:t>, </a:t>
            </a:r>
            <a:r>
              <a:rPr lang="en-US" sz="1600" dirty="0" err="1">
                <a:solidFill>
                  <a:schemeClr val="bg2"/>
                </a:solidFill>
              </a:rPr>
              <a:t>sehingga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lebih</a:t>
            </a:r>
            <a:r>
              <a:rPr lang="en-US" sz="1600" dirty="0">
                <a:solidFill>
                  <a:schemeClr val="bg2"/>
                </a:solidFill>
              </a:rPr>
              <a:t> </a:t>
            </a:r>
            <a:r>
              <a:rPr lang="en-US" sz="1600" dirty="0" err="1">
                <a:solidFill>
                  <a:schemeClr val="bg2"/>
                </a:solidFill>
              </a:rPr>
              <a:t>berhati-hati</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bertindak</a:t>
            </a:r>
            <a:r>
              <a:rPr lang="en-US" sz="1600" dirty="0">
                <a:solidFill>
                  <a:schemeClr val="bg2"/>
                </a:solidFill>
              </a:rPr>
              <a:t>. Tips </a:t>
            </a:r>
            <a:r>
              <a:rPr lang="en-US" sz="1600" dirty="0" err="1">
                <a:solidFill>
                  <a:schemeClr val="bg2"/>
                </a:solidFill>
              </a:rPr>
              <a:t>mengatasi</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berikutnya</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menerapkan</a:t>
            </a:r>
            <a:r>
              <a:rPr lang="en-US" sz="1600" dirty="0">
                <a:solidFill>
                  <a:schemeClr val="bg2"/>
                </a:solidFill>
              </a:rPr>
              <a:t> </a:t>
            </a:r>
            <a:r>
              <a:rPr lang="en-US" sz="1600" dirty="0" err="1">
                <a:solidFill>
                  <a:schemeClr val="bg2"/>
                </a:solidFill>
              </a:rPr>
              <a:t>sistem</a:t>
            </a:r>
            <a:r>
              <a:rPr lang="en-US" sz="1600" dirty="0">
                <a:solidFill>
                  <a:schemeClr val="bg2"/>
                </a:solidFill>
              </a:rPr>
              <a:t> </a:t>
            </a:r>
            <a:r>
              <a:rPr lang="en-US" sz="1600" dirty="0" err="1">
                <a:solidFill>
                  <a:schemeClr val="bg2"/>
                </a:solidFill>
              </a:rPr>
              <a:t>hukuman</a:t>
            </a:r>
            <a:r>
              <a:rPr lang="en-US" sz="1600" dirty="0">
                <a:solidFill>
                  <a:schemeClr val="bg2"/>
                </a:solidFill>
              </a:rPr>
              <a:t> yang </a:t>
            </a:r>
            <a:r>
              <a:rPr lang="en-US" sz="1600" dirty="0" err="1">
                <a:solidFill>
                  <a:schemeClr val="bg2"/>
                </a:solidFill>
              </a:rPr>
              <a:t>positif</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memberikan</a:t>
            </a:r>
            <a:r>
              <a:rPr lang="en-US" sz="1600" dirty="0">
                <a:solidFill>
                  <a:schemeClr val="bg2"/>
                </a:solidFill>
              </a:rPr>
              <a:t> </a:t>
            </a:r>
            <a:r>
              <a:rPr lang="en-US" sz="1600" dirty="0" err="1">
                <a:solidFill>
                  <a:schemeClr val="bg2"/>
                </a:solidFill>
              </a:rPr>
              <a:t>efek</a:t>
            </a:r>
            <a:r>
              <a:rPr lang="en-US" sz="1600" dirty="0">
                <a:solidFill>
                  <a:schemeClr val="bg2"/>
                </a:solidFill>
              </a:rPr>
              <a:t> </a:t>
            </a:r>
            <a:r>
              <a:rPr lang="en-US" sz="1600" dirty="0" err="1">
                <a:solidFill>
                  <a:schemeClr val="bg2"/>
                </a:solidFill>
              </a:rPr>
              <a:t>jera</a:t>
            </a:r>
            <a:r>
              <a:rPr lang="en-US" sz="1600" dirty="0">
                <a:solidFill>
                  <a:schemeClr val="bg2"/>
                </a:solidFill>
              </a:rPr>
              <a:t> </a:t>
            </a:r>
            <a:r>
              <a:rPr lang="en-US" sz="1600" dirty="0" err="1">
                <a:solidFill>
                  <a:schemeClr val="bg2"/>
                </a:solidFill>
              </a:rPr>
              <a:t>terhadap</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Misalnya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memotong</a:t>
            </a:r>
            <a:r>
              <a:rPr lang="en-US" sz="1600" dirty="0">
                <a:solidFill>
                  <a:schemeClr val="bg2"/>
                </a:solidFill>
              </a:rPr>
              <a:t> </a:t>
            </a:r>
            <a:r>
              <a:rPr lang="en-US" sz="1600" dirty="0" err="1">
                <a:solidFill>
                  <a:schemeClr val="bg2"/>
                </a:solidFill>
              </a:rPr>
              <a:t>uang</a:t>
            </a:r>
            <a:r>
              <a:rPr lang="en-US" sz="1600" dirty="0">
                <a:solidFill>
                  <a:schemeClr val="bg2"/>
                </a:solidFill>
              </a:rPr>
              <a:t> </a:t>
            </a:r>
            <a:r>
              <a:rPr lang="en-US" sz="1600" dirty="0" err="1">
                <a:solidFill>
                  <a:schemeClr val="bg2"/>
                </a:solidFill>
              </a:rPr>
              <a:t>jajan</a:t>
            </a:r>
            <a:r>
              <a:rPr lang="en-US" sz="1600" dirty="0">
                <a:solidFill>
                  <a:schemeClr val="bg2"/>
                </a:solidFill>
              </a:rPr>
              <a:t> </a:t>
            </a:r>
            <a:r>
              <a:rPr lang="en-US" sz="1600" dirty="0" err="1">
                <a:solidFill>
                  <a:schemeClr val="bg2"/>
                </a:solidFill>
              </a:rPr>
              <a:t>jika</a:t>
            </a:r>
            <a:r>
              <a:rPr lang="en-US" sz="1600" dirty="0">
                <a:solidFill>
                  <a:schemeClr val="bg2"/>
                </a:solidFill>
              </a:rPr>
              <a:t> sang </a:t>
            </a:r>
            <a:r>
              <a:rPr lang="en-US" sz="1600" dirty="0" err="1">
                <a:solidFill>
                  <a:schemeClr val="bg2"/>
                </a:solidFill>
              </a:rPr>
              <a:t>anak</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membeli</a:t>
            </a:r>
            <a:r>
              <a:rPr lang="en-US" sz="1600" dirty="0">
                <a:solidFill>
                  <a:schemeClr val="bg2"/>
                </a:solidFill>
              </a:rPr>
              <a:t> </a:t>
            </a:r>
            <a:r>
              <a:rPr lang="en-US" sz="1600" dirty="0" err="1">
                <a:solidFill>
                  <a:schemeClr val="bg2"/>
                </a:solidFill>
              </a:rPr>
              <a:t>rokok</a:t>
            </a:r>
            <a:r>
              <a:rPr lang="en-US" sz="1600" dirty="0">
                <a:solidFill>
                  <a:schemeClr val="bg2"/>
                </a:solidFill>
              </a:rPr>
              <a:t>, </a:t>
            </a:r>
            <a:r>
              <a:rPr lang="en-US" sz="1600" dirty="0" err="1">
                <a:solidFill>
                  <a:schemeClr val="bg2"/>
                </a:solidFill>
              </a:rPr>
              <a:t>atau</a:t>
            </a:r>
            <a:r>
              <a:rPr lang="en-US" sz="1600" dirty="0">
                <a:solidFill>
                  <a:schemeClr val="bg2"/>
                </a:solidFill>
              </a:rPr>
              <a:t> </a:t>
            </a:r>
            <a:r>
              <a:rPr lang="en-US" sz="1600" dirty="0" err="1">
                <a:solidFill>
                  <a:schemeClr val="bg2"/>
                </a:solidFill>
              </a:rPr>
              <a:t>menambah</a:t>
            </a:r>
            <a:r>
              <a:rPr lang="en-US" sz="1600" dirty="0">
                <a:solidFill>
                  <a:schemeClr val="bg2"/>
                </a:solidFill>
              </a:rPr>
              <a:t> jam </a:t>
            </a:r>
            <a:r>
              <a:rPr lang="en-US" sz="1600" dirty="0" err="1">
                <a:solidFill>
                  <a:schemeClr val="bg2"/>
                </a:solidFill>
              </a:rPr>
              <a:t>belajar</a:t>
            </a:r>
            <a:r>
              <a:rPr lang="en-US" sz="1600" dirty="0">
                <a:solidFill>
                  <a:schemeClr val="bg2"/>
                </a:solidFill>
              </a:rPr>
              <a:t> </a:t>
            </a:r>
            <a:r>
              <a:rPr lang="en-US" sz="1600" dirty="0" err="1">
                <a:solidFill>
                  <a:schemeClr val="bg2"/>
                </a:solidFill>
              </a:rPr>
              <a:t>jika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ketahuan</a:t>
            </a:r>
            <a:r>
              <a:rPr lang="en-US" sz="1600" dirty="0">
                <a:solidFill>
                  <a:schemeClr val="bg2"/>
                </a:solidFill>
              </a:rPr>
              <a:t> bolos </a:t>
            </a:r>
            <a:r>
              <a:rPr lang="en-US" sz="1600" dirty="0" err="1">
                <a:solidFill>
                  <a:schemeClr val="bg2"/>
                </a:solidFill>
              </a:rPr>
              <a:t>sekolah</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37"/>
        <p:cNvGrpSpPr/>
        <p:nvPr/>
      </p:nvGrpSpPr>
      <p:grpSpPr>
        <a:xfrm>
          <a:off x="0" y="0"/>
          <a:ext cx="0" cy="0"/>
          <a:chOff x="0" y="0"/>
          <a:chExt cx="0" cy="0"/>
        </a:xfrm>
      </p:grpSpPr>
      <p:sp>
        <p:nvSpPr>
          <p:cNvPr id="1142" name="Google Shape;1142;p41"/>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Solusi Masalah Kenakalan Remaja</a:t>
            </a:r>
            <a:endParaRPr dirty="0"/>
          </a:p>
        </p:txBody>
      </p:sp>
      <p:grpSp>
        <p:nvGrpSpPr>
          <p:cNvPr id="1213" name="Google Shape;1213;p41"/>
          <p:cNvGrpSpPr/>
          <p:nvPr/>
        </p:nvGrpSpPr>
        <p:grpSpPr>
          <a:xfrm flipH="1">
            <a:off x="4139798" y="-834035"/>
            <a:ext cx="3393304" cy="1796989"/>
            <a:chOff x="-1085827" y="927365"/>
            <a:chExt cx="3393304" cy="1796989"/>
          </a:xfrm>
        </p:grpSpPr>
        <p:sp>
          <p:nvSpPr>
            <p:cNvPr id="1214" name="Google Shape;1214;p41"/>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1"/>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1"/>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1"/>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1"/>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1"/>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1"/>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1"/>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1"/>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1"/>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1"/>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41"/>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41"/>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41"/>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8" name="Google Shape;1228;p41"/>
          <p:cNvGrpSpPr/>
          <p:nvPr/>
        </p:nvGrpSpPr>
        <p:grpSpPr>
          <a:xfrm rot="2213250">
            <a:off x="-86676" y="4197289"/>
            <a:ext cx="1748535" cy="1517775"/>
            <a:chOff x="972034" y="4038077"/>
            <a:chExt cx="1579697" cy="1371393"/>
          </a:xfrm>
        </p:grpSpPr>
        <p:sp>
          <p:nvSpPr>
            <p:cNvPr id="1229" name="Google Shape;1229;p41"/>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1"/>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1" name="Google Shape;1231;p41"/>
            <p:cNvGrpSpPr/>
            <p:nvPr/>
          </p:nvGrpSpPr>
          <p:grpSpPr>
            <a:xfrm>
              <a:off x="972034" y="4038077"/>
              <a:ext cx="1579697" cy="1371393"/>
              <a:chOff x="972034" y="4038077"/>
              <a:chExt cx="1579697" cy="1371393"/>
            </a:xfrm>
          </p:grpSpPr>
          <p:sp>
            <p:nvSpPr>
              <p:cNvPr id="1232" name="Google Shape;1232;p41"/>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1"/>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41"/>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1"/>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36" name="Google Shape;1236;p41"/>
          <p:cNvGrpSpPr/>
          <p:nvPr/>
        </p:nvGrpSpPr>
        <p:grpSpPr>
          <a:xfrm rot="4785860">
            <a:off x="7235207" y="806311"/>
            <a:ext cx="3774581" cy="1979859"/>
            <a:chOff x="6797960" y="203729"/>
            <a:chExt cx="3774524" cy="1979829"/>
          </a:xfrm>
        </p:grpSpPr>
        <p:sp>
          <p:nvSpPr>
            <p:cNvPr id="1237" name="Google Shape;1237;p41"/>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1"/>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41"/>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1"/>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1"/>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1"/>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07" name="Picture 10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108"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109" name="Google Shape;751;p35"/>
          <p:cNvSpPr/>
          <p:nvPr/>
        </p:nvSpPr>
        <p:spPr>
          <a:xfrm>
            <a:off x="554646" y="1260144"/>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5. </a:t>
            </a:r>
            <a:r>
              <a:rPr lang="en-US" sz="1600" dirty="0" err="1" smtClean="0">
                <a:solidFill>
                  <a:schemeClr val="bg2"/>
                </a:solidFill>
              </a:rPr>
              <a:t>Mengawasi</a:t>
            </a:r>
            <a:r>
              <a:rPr lang="en-US" sz="1600" dirty="0" smtClean="0">
                <a:solidFill>
                  <a:schemeClr val="bg2"/>
                </a:solidFill>
              </a:rPr>
              <a:t> </a:t>
            </a:r>
            <a:r>
              <a:rPr lang="en-US" sz="1600" dirty="0" err="1">
                <a:solidFill>
                  <a:schemeClr val="bg2"/>
                </a:solidFill>
              </a:rPr>
              <a:t>Pergaulan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Tanpa</a:t>
            </a:r>
            <a:r>
              <a:rPr lang="en-US" sz="1600" dirty="0">
                <a:solidFill>
                  <a:schemeClr val="bg2"/>
                </a:solidFill>
              </a:rPr>
              <a:t> </a:t>
            </a:r>
            <a:r>
              <a:rPr lang="en-US" sz="1600" dirty="0" err="1" smtClean="0">
                <a:solidFill>
                  <a:schemeClr val="bg2"/>
                </a:solidFill>
              </a:rPr>
              <a:t>Mengendalikannya</a:t>
            </a:r>
            <a:endParaRPr lang="en-US" sz="1600" dirty="0" smtClean="0">
              <a:solidFill>
                <a:schemeClr val="bg2"/>
              </a:solidFill>
            </a:endParaRPr>
          </a:p>
          <a:p>
            <a:pPr lvl="0"/>
            <a:r>
              <a:rPr lang="en-US" sz="1600" dirty="0" err="1">
                <a:solidFill>
                  <a:schemeClr val="bg2"/>
                </a:solidFill>
              </a:rPr>
              <a:t>Takut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salah</a:t>
            </a:r>
            <a:r>
              <a:rPr lang="en-US" sz="1600" dirty="0">
                <a:solidFill>
                  <a:schemeClr val="bg2"/>
                </a:solidFill>
              </a:rPr>
              <a:t> </a:t>
            </a:r>
            <a:r>
              <a:rPr lang="en-US" sz="1600" dirty="0" err="1">
                <a:solidFill>
                  <a:schemeClr val="bg2"/>
                </a:solidFill>
              </a:rPr>
              <a:t>pergaulan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banyak</a:t>
            </a:r>
            <a:r>
              <a:rPr lang="en-US" sz="1600" dirty="0">
                <a:solidFill>
                  <a:schemeClr val="bg2"/>
                </a:solidFill>
              </a:rPr>
              <a:t> </a:t>
            </a:r>
            <a:r>
              <a:rPr lang="en-US" sz="1600" dirty="0" err="1">
                <a:solidFill>
                  <a:schemeClr val="bg2"/>
                </a:solidFill>
              </a:rPr>
              <a:t>orangtua</a:t>
            </a:r>
            <a:r>
              <a:rPr lang="en-US" sz="1600" dirty="0">
                <a:solidFill>
                  <a:schemeClr val="bg2"/>
                </a:solidFill>
              </a:rPr>
              <a:t> </a:t>
            </a:r>
            <a:r>
              <a:rPr lang="en-US" sz="1600" dirty="0" err="1">
                <a:solidFill>
                  <a:schemeClr val="bg2"/>
                </a:solidFill>
              </a:rPr>
              <a:t>membatasi</a:t>
            </a:r>
            <a:r>
              <a:rPr lang="en-US" sz="1600" dirty="0">
                <a:solidFill>
                  <a:schemeClr val="bg2"/>
                </a:solidFill>
              </a:rPr>
              <a:t> </a:t>
            </a:r>
            <a:r>
              <a:rPr lang="en-US" sz="1600" dirty="0" err="1">
                <a:solidFill>
                  <a:schemeClr val="bg2"/>
                </a:solidFill>
              </a:rPr>
              <a:t>pergaulan</a:t>
            </a:r>
            <a:r>
              <a:rPr lang="en-US" sz="1600" dirty="0">
                <a:solidFill>
                  <a:schemeClr val="bg2"/>
                </a:solidFill>
              </a:rPr>
              <a:t> </a:t>
            </a:r>
            <a:r>
              <a:rPr lang="en-US" sz="1600" dirty="0" err="1">
                <a:solidFill>
                  <a:schemeClr val="bg2"/>
                </a:solidFill>
              </a:rPr>
              <a:t>anaknya</a:t>
            </a:r>
            <a:r>
              <a:rPr lang="en-US" sz="1600" dirty="0">
                <a:solidFill>
                  <a:schemeClr val="bg2"/>
                </a:solidFill>
              </a:rPr>
              <a:t>. </a:t>
            </a:r>
            <a:r>
              <a:rPr lang="en-US" sz="1600" dirty="0" err="1">
                <a:solidFill>
                  <a:schemeClr val="bg2"/>
                </a:solidFill>
              </a:rPr>
              <a:t>Padahal</a:t>
            </a:r>
            <a:r>
              <a:rPr lang="en-US" sz="1600" dirty="0">
                <a:solidFill>
                  <a:schemeClr val="bg2"/>
                </a:solidFill>
              </a:rPr>
              <a:t>, </a:t>
            </a:r>
            <a:r>
              <a:rPr lang="en-US" sz="1600" dirty="0" err="1">
                <a:solidFill>
                  <a:schemeClr val="bg2"/>
                </a:solidFill>
              </a:rPr>
              <a:t>cara</a:t>
            </a:r>
            <a:r>
              <a:rPr lang="en-US" sz="1600" dirty="0">
                <a:solidFill>
                  <a:schemeClr val="bg2"/>
                </a:solidFill>
              </a:rPr>
              <a:t> </a:t>
            </a:r>
            <a:r>
              <a:rPr lang="en-US" sz="1600" dirty="0" err="1">
                <a:solidFill>
                  <a:schemeClr val="bg2"/>
                </a:solidFill>
              </a:rPr>
              <a:t>menghadapi</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metode</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pribadi</a:t>
            </a:r>
            <a:r>
              <a:rPr lang="en-US" sz="1600" dirty="0">
                <a:solidFill>
                  <a:schemeClr val="bg2"/>
                </a:solidFill>
              </a:rPr>
              <a:t> yang </a:t>
            </a:r>
            <a:r>
              <a:rPr lang="en-US" sz="1600" dirty="0" err="1">
                <a:solidFill>
                  <a:schemeClr val="bg2"/>
                </a:solidFill>
              </a:rPr>
              <a:t>pilih-pilih</a:t>
            </a:r>
            <a:r>
              <a:rPr lang="en-US" sz="1600" dirty="0">
                <a:solidFill>
                  <a:schemeClr val="bg2"/>
                </a:solidFill>
              </a:rPr>
              <a:t> </a:t>
            </a:r>
            <a:r>
              <a:rPr lang="en-US" sz="1600" dirty="0" err="1">
                <a:solidFill>
                  <a:schemeClr val="bg2"/>
                </a:solidFill>
              </a:rPr>
              <a:t>teman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kurang</a:t>
            </a:r>
            <a:r>
              <a:rPr lang="en-US" sz="1600" dirty="0">
                <a:solidFill>
                  <a:schemeClr val="bg2"/>
                </a:solidFill>
              </a:rPr>
              <a:t> </a:t>
            </a:r>
            <a:r>
              <a:rPr lang="en-US" sz="1600" dirty="0" err="1">
                <a:solidFill>
                  <a:schemeClr val="bg2"/>
                </a:solidFill>
              </a:rPr>
              <a:t>siap</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a:solidFill>
                  <a:schemeClr val="bg2"/>
                </a:solidFill>
              </a:rPr>
              <a:t>menghadapi</a:t>
            </a:r>
            <a:r>
              <a:rPr lang="en-US" sz="1600" dirty="0">
                <a:solidFill>
                  <a:schemeClr val="bg2"/>
                </a:solidFill>
              </a:rPr>
              <a:t> </a:t>
            </a:r>
            <a:r>
              <a:rPr lang="en-US" sz="1600" dirty="0" err="1">
                <a:solidFill>
                  <a:schemeClr val="bg2"/>
                </a:solidFill>
              </a:rPr>
              <a:t>kehidupan</a:t>
            </a:r>
            <a:r>
              <a:rPr lang="en-US" sz="1600" dirty="0">
                <a:solidFill>
                  <a:schemeClr val="bg2"/>
                </a:solidFill>
              </a:rPr>
              <a:t> </a:t>
            </a:r>
            <a:r>
              <a:rPr lang="en-US" sz="1600" dirty="0" err="1">
                <a:solidFill>
                  <a:schemeClr val="bg2"/>
                </a:solidFill>
              </a:rPr>
              <a:t>sosial</a:t>
            </a:r>
            <a:r>
              <a:rPr lang="en-US" sz="1600" dirty="0">
                <a:solidFill>
                  <a:schemeClr val="bg2"/>
                </a:solidFill>
              </a:rPr>
              <a:t> </a:t>
            </a:r>
            <a:r>
              <a:rPr lang="en-US" sz="1600" dirty="0" err="1">
                <a:solidFill>
                  <a:schemeClr val="bg2"/>
                </a:solidFill>
              </a:rPr>
              <a:t>ketika</a:t>
            </a:r>
            <a:r>
              <a:rPr lang="en-US" sz="1600" dirty="0">
                <a:solidFill>
                  <a:schemeClr val="bg2"/>
                </a:solidFill>
              </a:rPr>
              <a:t> </a:t>
            </a:r>
            <a:r>
              <a:rPr lang="en-US" sz="1600" dirty="0" err="1">
                <a:solidFill>
                  <a:schemeClr val="bg2"/>
                </a:solidFill>
              </a:rPr>
              <a:t>dewasa</a:t>
            </a:r>
            <a:r>
              <a:rPr lang="en-US" sz="1600" dirty="0">
                <a:solidFill>
                  <a:schemeClr val="bg2"/>
                </a:solidFill>
              </a:rPr>
              <a:t> </a:t>
            </a:r>
            <a:r>
              <a:rPr lang="en-US" sz="1600" dirty="0" err="1">
                <a:solidFill>
                  <a:schemeClr val="bg2"/>
                </a:solidFill>
              </a:rPr>
              <a:t>nanti</a:t>
            </a:r>
            <a:r>
              <a:rPr lang="en-US" sz="1600" dirty="0">
                <a:solidFill>
                  <a:schemeClr val="bg2"/>
                </a:solidFill>
              </a:rPr>
              <a:t>. </a:t>
            </a:r>
            <a:r>
              <a:rPr lang="en-US" sz="1600" dirty="0" err="1">
                <a:solidFill>
                  <a:schemeClr val="bg2"/>
                </a:solidFill>
              </a:rPr>
              <a:t>Daripada</a:t>
            </a:r>
            <a:r>
              <a:rPr lang="en-US" sz="1600" dirty="0">
                <a:solidFill>
                  <a:schemeClr val="bg2"/>
                </a:solidFill>
              </a:rPr>
              <a:t> </a:t>
            </a:r>
            <a:r>
              <a:rPr lang="en-US" sz="1600" dirty="0" err="1">
                <a:solidFill>
                  <a:schemeClr val="bg2"/>
                </a:solidFill>
              </a:rPr>
              <a:t>terus</a:t>
            </a:r>
            <a:r>
              <a:rPr lang="en-US" sz="1600" dirty="0">
                <a:solidFill>
                  <a:schemeClr val="bg2"/>
                </a:solidFill>
              </a:rPr>
              <a:t> </a:t>
            </a:r>
            <a:r>
              <a:rPr lang="en-US" sz="1600" dirty="0" err="1">
                <a:solidFill>
                  <a:schemeClr val="bg2"/>
                </a:solidFill>
              </a:rPr>
              <a:t>mengatur</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menjadi</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jujur</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hanya</a:t>
            </a:r>
            <a:r>
              <a:rPr lang="en-US" sz="1600" dirty="0">
                <a:solidFill>
                  <a:schemeClr val="bg2"/>
                </a:solidFill>
              </a:rPr>
              <a:t> </a:t>
            </a:r>
            <a:r>
              <a:rPr lang="en-US" sz="1600" dirty="0" err="1">
                <a:solidFill>
                  <a:schemeClr val="bg2"/>
                </a:solidFill>
              </a:rPr>
              <a:t>perlu</a:t>
            </a:r>
            <a:r>
              <a:rPr lang="en-US" sz="1600" dirty="0">
                <a:solidFill>
                  <a:schemeClr val="bg2"/>
                </a:solidFill>
              </a:rPr>
              <a:t> </a:t>
            </a:r>
            <a:r>
              <a:rPr lang="en-US" sz="1600" dirty="0" err="1">
                <a:solidFill>
                  <a:schemeClr val="bg2"/>
                </a:solidFill>
              </a:rPr>
              <a:t>mengawasi</a:t>
            </a:r>
            <a:r>
              <a:rPr lang="en-US" sz="1600" dirty="0">
                <a:solidFill>
                  <a:schemeClr val="bg2"/>
                </a:solidFill>
              </a:rPr>
              <a:t> </a:t>
            </a:r>
            <a:r>
              <a:rPr lang="en-US" sz="1600" dirty="0" err="1">
                <a:solidFill>
                  <a:schemeClr val="bg2"/>
                </a:solidFill>
              </a:rPr>
              <a:t>pergaulan</a:t>
            </a:r>
            <a:r>
              <a:rPr lang="en-US" sz="1600" dirty="0">
                <a:solidFill>
                  <a:schemeClr val="bg2"/>
                </a:solidFill>
              </a:rPr>
              <a:t> </a:t>
            </a:r>
            <a:r>
              <a:rPr lang="en-US" sz="1600" dirty="0" err="1">
                <a:solidFill>
                  <a:schemeClr val="bg2"/>
                </a:solidFill>
              </a:rPr>
              <a:t>mereka</a:t>
            </a:r>
            <a:r>
              <a:rPr lang="en-US" sz="1600" dirty="0">
                <a:solidFill>
                  <a:schemeClr val="bg2"/>
                </a:solidFill>
              </a:rPr>
              <a:t>. </a:t>
            </a:r>
            <a:r>
              <a:rPr lang="en-US" sz="1600" dirty="0" err="1">
                <a:solidFill>
                  <a:schemeClr val="bg2"/>
                </a:solidFill>
              </a:rPr>
              <a:t>Mengawasi</a:t>
            </a:r>
            <a:r>
              <a:rPr lang="en-US" sz="1600" dirty="0">
                <a:solidFill>
                  <a:schemeClr val="bg2"/>
                </a:solidFill>
              </a:rPr>
              <a:t> </a:t>
            </a:r>
            <a:r>
              <a:rPr lang="en-US" sz="1600" dirty="0" err="1">
                <a:solidFill>
                  <a:schemeClr val="bg2"/>
                </a:solidFill>
              </a:rPr>
              <a:t>bukan</a:t>
            </a:r>
            <a:r>
              <a:rPr lang="en-US" sz="1600" dirty="0">
                <a:solidFill>
                  <a:schemeClr val="bg2"/>
                </a:solidFill>
              </a:rPr>
              <a:t> </a:t>
            </a:r>
            <a:r>
              <a:rPr lang="en-US" sz="1600" dirty="0" err="1">
                <a:solidFill>
                  <a:schemeClr val="bg2"/>
                </a:solidFill>
              </a:rPr>
              <a:t>berarti</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terus</a:t>
            </a:r>
            <a:r>
              <a:rPr lang="en-US" sz="1600" dirty="0">
                <a:solidFill>
                  <a:schemeClr val="bg2"/>
                </a:solidFill>
              </a:rPr>
              <a:t> </a:t>
            </a:r>
            <a:r>
              <a:rPr lang="en-US" sz="1600" dirty="0" err="1">
                <a:solidFill>
                  <a:schemeClr val="bg2"/>
                </a:solidFill>
              </a:rPr>
              <a:t>ikut</a:t>
            </a:r>
            <a:r>
              <a:rPr lang="en-US" sz="1600" dirty="0">
                <a:solidFill>
                  <a:schemeClr val="bg2"/>
                </a:solidFill>
              </a:rPr>
              <a:t> </a:t>
            </a:r>
            <a:r>
              <a:rPr lang="en-US" sz="1600" dirty="0" err="1">
                <a:solidFill>
                  <a:schemeClr val="bg2"/>
                </a:solidFill>
              </a:rPr>
              <a:t>campur</a:t>
            </a:r>
            <a:r>
              <a:rPr lang="en-US" sz="1600" dirty="0">
                <a:solidFill>
                  <a:schemeClr val="bg2"/>
                </a:solidFill>
              </a:rPr>
              <a:t> </a:t>
            </a:r>
            <a:r>
              <a:rPr lang="en-US" sz="1600" dirty="0" err="1">
                <a:solidFill>
                  <a:schemeClr val="bg2"/>
                </a:solidFill>
              </a:rPr>
              <a:t>mengenai</a:t>
            </a:r>
            <a:r>
              <a:rPr lang="en-US" sz="1600" dirty="0">
                <a:solidFill>
                  <a:schemeClr val="bg2"/>
                </a:solidFill>
              </a:rPr>
              <a:t> </a:t>
            </a:r>
            <a:r>
              <a:rPr lang="en-US" sz="1600" dirty="0" err="1">
                <a:solidFill>
                  <a:schemeClr val="bg2"/>
                </a:solidFill>
              </a:rPr>
              <a:t>pergaulan</a:t>
            </a:r>
            <a:r>
              <a:rPr lang="en-US" sz="1600" dirty="0">
                <a:solidFill>
                  <a:schemeClr val="bg2"/>
                </a:solidFill>
              </a:rPr>
              <a:t> </a:t>
            </a:r>
            <a:r>
              <a:rPr lang="en-US" sz="1600" dirty="0" err="1">
                <a:solidFill>
                  <a:schemeClr val="bg2"/>
                </a:solidFill>
              </a:rPr>
              <a:t>anak</a:t>
            </a:r>
            <a:r>
              <a:rPr lang="en-US" sz="1600" dirty="0">
                <a:solidFill>
                  <a:schemeClr val="bg2"/>
                </a:solidFill>
              </a:rPr>
              <a:t>. Hal </a:t>
            </a:r>
            <a:r>
              <a:rPr lang="en-US" sz="1600" dirty="0" err="1">
                <a:solidFill>
                  <a:schemeClr val="bg2"/>
                </a:solidFill>
              </a:rPr>
              <a:t>ini</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dilakukan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sesekali</a:t>
            </a:r>
            <a:r>
              <a:rPr lang="en-US" sz="1600" dirty="0">
                <a:solidFill>
                  <a:schemeClr val="bg2"/>
                </a:solidFill>
              </a:rPr>
              <a:t> </a:t>
            </a:r>
            <a:r>
              <a:rPr lang="en-US" sz="1600" dirty="0" err="1">
                <a:solidFill>
                  <a:schemeClr val="bg2"/>
                </a:solidFill>
              </a:rPr>
              <a:t>bertanya</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mengenai</a:t>
            </a:r>
            <a:r>
              <a:rPr lang="en-US" sz="1600" dirty="0">
                <a:solidFill>
                  <a:schemeClr val="bg2"/>
                </a:solidFill>
              </a:rPr>
              <a:t> </a:t>
            </a:r>
            <a:r>
              <a:rPr lang="en-US" sz="1600" dirty="0" err="1">
                <a:solidFill>
                  <a:schemeClr val="bg2"/>
                </a:solidFill>
              </a:rPr>
              <a:t>teman-temannya</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juga</a:t>
            </a:r>
            <a:r>
              <a:rPr lang="en-US" sz="1600" dirty="0">
                <a:solidFill>
                  <a:schemeClr val="bg2"/>
                </a:solidFill>
              </a:rPr>
              <a:t> </a:t>
            </a:r>
            <a:r>
              <a:rPr lang="en-US" sz="1600" dirty="0" err="1">
                <a:solidFill>
                  <a:schemeClr val="bg2"/>
                </a:solidFill>
              </a:rPr>
              <a:t>bisa</a:t>
            </a:r>
            <a:r>
              <a:rPr lang="en-US" sz="1600" dirty="0">
                <a:solidFill>
                  <a:schemeClr val="bg2"/>
                </a:solidFill>
              </a:rPr>
              <a:t> </a:t>
            </a:r>
            <a:r>
              <a:rPr lang="en-US" sz="1600" dirty="0" err="1">
                <a:solidFill>
                  <a:schemeClr val="bg2"/>
                </a:solidFill>
              </a:rPr>
              <a:t>bertanya</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teman</a:t>
            </a:r>
            <a:r>
              <a:rPr lang="en-US" sz="1600" dirty="0">
                <a:solidFill>
                  <a:schemeClr val="bg2"/>
                </a:solidFill>
              </a:rPr>
              <a:t> </a:t>
            </a:r>
            <a:r>
              <a:rPr lang="en-US" sz="1600" dirty="0" err="1">
                <a:solidFill>
                  <a:schemeClr val="bg2"/>
                </a:solidFill>
              </a:rPr>
              <a:t>terdekat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atau</a:t>
            </a:r>
            <a:r>
              <a:rPr lang="en-US" sz="1600" dirty="0">
                <a:solidFill>
                  <a:schemeClr val="bg2"/>
                </a:solidFill>
              </a:rPr>
              <a:t> guru di </a:t>
            </a:r>
            <a:r>
              <a:rPr lang="en-US" sz="1600" dirty="0" err="1">
                <a:solidFill>
                  <a:schemeClr val="bg2"/>
                </a:solidFill>
              </a:rPr>
              <a:t>sekolah</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menanyakan</a:t>
            </a:r>
            <a:r>
              <a:rPr lang="en-US" sz="1600" dirty="0">
                <a:solidFill>
                  <a:schemeClr val="bg2"/>
                </a:solidFill>
              </a:rPr>
              <a:t> </a:t>
            </a:r>
            <a:r>
              <a:rPr lang="en-US" sz="1600" dirty="0" err="1">
                <a:solidFill>
                  <a:schemeClr val="bg2"/>
                </a:solidFill>
              </a:rPr>
              <a:t>hal</a:t>
            </a:r>
            <a:r>
              <a:rPr lang="en-US" sz="1600" dirty="0">
                <a:solidFill>
                  <a:schemeClr val="bg2"/>
                </a:solidFill>
              </a:rPr>
              <a:t> yang </a:t>
            </a:r>
            <a:r>
              <a:rPr lang="en-US" sz="1600" dirty="0" err="1">
                <a:solidFill>
                  <a:schemeClr val="bg2"/>
                </a:solidFill>
              </a:rPr>
              <a:t>ingin</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ketahui</a:t>
            </a:r>
            <a:r>
              <a:rPr lang="en-US" sz="1600" dirty="0">
                <a:solidFill>
                  <a:schemeClr val="bg2"/>
                </a:solidFill>
              </a:rPr>
              <a:t> </a:t>
            </a:r>
            <a:r>
              <a:rPr lang="en-US" sz="1600" dirty="0" err="1">
                <a:solidFill>
                  <a:schemeClr val="bg2"/>
                </a:solidFill>
              </a:rPr>
              <a:t>jika</a:t>
            </a:r>
            <a:r>
              <a:rPr lang="en-US" sz="1600" dirty="0">
                <a:solidFill>
                  <a:schemeClr val="bg2"/>
                </a:solidFill>
              </a:rPr>
              <a:t> </a:t>
            </a:r>
            <a:r>
              <a:rPr lang="en-US" sz="1600" dirty="0" err="1">
                <a:solidFill>
                  <a:schemeClr val="bg2"/>
                </a:solidFill>
              </a:rPr>
              <a:t>diperlukan</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86"/>
        <p:cNvGrpSpPr/>
        <p:nvPr/>
      </p:nvGrpSpPr>
      <p:grpSpPr>
        <a:xfrm>
          <a:off x="0" y="0"/>
          <a:ext cx="0" cy="0"/>
          <a:chOff x="0" y="0"/>
          <a:chExt cx="0" cy="0"/>
        </a:xfrm>
      </p:grpSpPr>
      <p:sp>
        <p:nvSpPr>
          <p:cNvPr id="1287" name="Google Shape;1287;p43"/>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Solusi Masalah Kenakalan Remaja</a:t>
            </a:r>
            <a:endParaRPr dirty="0"/>
          </a:p>
        </p:txBody>
      </p:sp>
      <p:grpSp>
        <p:nvGrpSpPr>
          <p:cNvPr id="1292" name="Google Shape;1292;p43"/>
          <p:cNvGrpSpPr/>
          <p:nvPr/>
        </p:nvGrpSpPr>
        <p:grpSpPr>
          <a:xfrm rot="-4064914">
            <a:off x="-1498032" y="-605524"/>
            <a:ext cx="3774806" cy="1979976"/>
            <a:chOff x="6797960" y="203729"/>
            <a:chExt cx="3774524" cy="1979829"/>
          </a:xfrm>
        </p:grpSpPr>
        <p:sp>
          <p:nvSpPr>
            <p:cNvPr id="1293" name="Google Shape;1293;p43"/>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3"/>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3"/>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43"/>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43"/>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43"/>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9" name="Google Shape;1299;p43"/>
          <p:cNvGrpSpPr/>
          <p:nvPr/>
        </p:nvGrpSpPr>
        <p:grpSpPr>
          <a:xfrm rot="-2968875">
            <a:off x="7547156" y="-291855"/>
            <a:ext cx="1748446" cy="1517801"/>
            <a:chOff x="972034" y="4038077"/>
            <a:chExt cx="1579697" cy="1371393"/>
          </a:xfrm>
        </p:grpSpPr>
        <p:sp>
          <p:nvSpPr>
            <p:cNvPr id="1300" name="Google Shape;1300;p43"/>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3"/>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2" name="Google Shape;1302;p43"/>
            <p:cNvGrpSpPr/>
            <p:nvPr/>
          </p:nvGrpSpPr>
          <p:grpSpPr>
            <a:xfrm>
              <a:off x="972034" y="4038077"/>
              <a:ext cx="1579697" cy="1371393"/>
              <a:chOff x="972034" y="4038077"/>
              <a:chExt cx="1579697" cy="1371393"/>
            </a:xfrm>
          </p:grpSpPr>
          <p:sp>
            <p:nvSpPr>
              <p:cNvPr id="1303" name="Google Shape;1303;p43"/>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43"/>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43"/>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43"/>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23"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24" name="Google Shape;751;p35"/>
          <p:cNvSpPr/>
          <p:nvPr/>
        </p:nvSpPr>
        <p:spPr>
          <a:xfrm>
            <a:off x="554646" y="1260144"/>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smtClean="0">
                <a:solidFill>
                  <a:schemeClr val="bg2"/>
                </a:solidFill>
              </a:rPr>
              <a:t>6. </a:t>
            </a:r>
            <a:r>
              <a:rPr lang="en-US" sz="1600" dirty="0" err="1" smtClean="0">
                <a:solidFill>
                  <a:schemeClr val="bg2"/>
                </a:solidFill>
              </a:rPr>
              <a:t>Menanamkan</a:t>
            </a:r>
            <a:r>
              <a:rPr lang="en-US" sz="1600" dirty="0" smtClean="0">
                <a:solidFill>
                  <a:schemeClr val="bg2"/>
                </a:solidFill>
              </a:rPr>
              <a:t> </a:t>
            </a:r>
            <a:r>
              <a:rPr lang="en-US" sz="1600" dirty="0">
                <a:solidFill>
                  <a:schemeClr val="bg2"/>
                </a:solidFill>
              </a:rPr>
              <a:t>Norma Agama Dan </a:t>
            </a:r>
            <a:r>
              <a:rPr lang="en-US" sz="1600" dirty="0" err="1" smtClean="0">
                <a:solidFill>
                  <a:schemeClr val="bg2"/>
                </a:solidFill>
              </a:rPr>
              <a:t>Sosial</a:t>
            </a:r>
            <a:endParaRPr lang="en-US" sz="1600" dirty="0" smtClean="0">
              <a:solidFill>
                <a:schemeClr val="bg2"/>
              </a:solidFill>
            </a:endParaRPr>
          </a:p>
          <a:p>
            <a:pPr lvl="0"/>
            <a:r>
              <a:rPr lang="en-US" sz="1600" dirty="0" err="1">
                <a:solidFill>
                  <a:schemeClr val="bg2"/>
                </a:solidFill>
              </a:rPr>
              <a:t>Sebelum</a:t>
            </a:r>
            <a:r>
              <a:rPr lang="en-US" sz="1600" dirty="0">
                <a:solidFill>
                  <a:schemeClr val="bg2"/>
                </a:solidFill>
              </a:rPr>
              <a:t> </a:t>
            </a:r>
            <a:r>
              <a:rPr lang="en-US" sz="1600" dirty="0" err="1">
                <a:solidFill>
                  <a:schemeClr val="bg2"/>
                </a:solidFill>
              </a:rPr>
              <a:t>terjerumus</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pergaulan</a:t>
            </a:r>
            <a:r>
              <a:rPr lang="en-US" sz="1600" dirty="0">
                <a:solidFill>
                  <a:schemeClr val="bg2"/>
                </a:solidFill>
              </a:rPr>
              <a:t> yang </a:t>
            </a:r>
            <a:r>
              <a:rPr lang="en-US" sz="1600" dirty="0" err="1">
                <a:solidFill>
                  <a:schemeClr val="bg2"/>
                </a:solidFill>
              </a:rPr>
              <a:t>salah</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bisa</a:t>
            </a:r>
            <a:r>
              <a:rPr lang="en-US" sz="1600" dirty="0">
                <a:solidFill>
                  <a:schemeClr val="bg2"/>
                </a:solidFill>
              </a:rPr>
              <a:t> </a:t>
            </a:r>
            <a:r>
              <a:rPr lang="en-US" sz="1600" dirty="0" err="1">
                <a:solidFill>
                  <a:schemeClr val="bg2"/>
                </a:solidFill>
              </a:rPr>
              <a:t>menanamkan</a:t>
            </a:r>
            <a:r>
              <a:rPr lang="en-US" sz="1600" dirty="0">
                <a:solidFill>
                  <a:schemeClr val="bg2"/>
                </a:solidFill>
              </a:rPr>
              <a:t> </a:t>
            </a:r>
            <a:r>
              <a:rPr lang="en-US" sz="1600" dirty="0" err="1">
                <a:solidFill>
                  <a:schemeClr val="bg2"/>
                </a:solidFill>
              </a:rPr>
              <a:t>nilai-nilai</a:t>
            </a:r>
            <a:r>
              <a:rPr lang="en-US" sz="1600" dirty="0">
                <a:solidFill>
                  <a:schemeClr val="bg2"/>
                </a:solidFill>
              </a:rPr>
              <a:t> agama </a:t>
            </a:r>
            <a:r>
              <a:rPr lang="en-US" sz="1600" dirty="0" err="1">
                <a:solidFill>
                  <a:schemeClr val="bg2"/>
                </a:solidFill>
              </a:rPr>
              <a:t>dan</a:t>
            </a:r>
            <a:r>
              <a:rPr lang="en-US" sz="1600" dirty="0">
                <a:solidFill>
                  <a:schemeClr val="bg2"/>
                </a:solidFill>
              </a:rPr>
              <a:t> </a:t>
            </a:r>
            <a:r>
              <a:rPr lang="en-US" sz="1600" dirty="0" err="1">
                <a:solidFill>
                  <a:schemeClr val="bg2"/>
                </a:solidFill>
              </a:rPr>
              <a:t>sosial</a:t>
            </a:r>
            <a:r>
              <a:rPr lang="en-US" sz="1600" dirty="0">
                <a:solidFill>
                  <a:schemeClr val="bg2"/>
                </a:solidFill>
              </a:rPr>
              <a:t> yang </a:t>
            </a:r>
            <a:r>
              <a:rPr lang="en-US" sz="1600" dirty="0" err="1">
                <a:solidFill>
                  <a:schemeClr val="bg2"/>
                </a:solidFill>
              </a:rPr>
              <a:t>kuat</a:t>
            </a:r>
            <a:r>
              <a:rPr lang="en-US" sz="1600" dirty="0">
                <a:solidFill>
                  <a:schemeClr val="bg2"/>
                </a:solidFill>
              </a:rPr>
              <a:t> </a:t>
            </a:r>
            <a:r>
              <a:rPr lang="en-US" sz="1600" dirty="0" err="1">
                <a:solidFill>
                  <a:schemeClr val="bg2"/>
                </a:solidFill>
              </a:rPr>
              <a:t>sejak</a:t>
            </a:r>
            <a:r>
              <a:rPr lang="en-US" sz="1600" dirty="0">
                <a:solidFill>
                  <a:schemeClr val="bg2"/>
                </a:solidFill>
              </a:rPr>
              <a:t> </a:t>
            </a:r>
            <a:r>
              <a:rPr lang="en-US" sz="1600" dirty="0" err="1">
                <a:solidFill>
                  <a:schemeClr val="bg2"/>
                </a:solidFill>
              </a:rPr>
              <a:t>dini</a:t>
            </a:r>
            <a:r>
              <a:rPr lang="en-US" sz="1600" dirty="0">
                <a:solidFill>
                  <a:schemeClr val="bg2"/>
                </a:solidFill>
              </a:rPr>
              <a:t>. </a:t>
            </a:r>
            <a:r>
              <a:rPr lang="en-US" sz="1600" dirty="0" err="1">
                <a:solidFill>
                  <a:schemeClr val="bg2"/>
                </a:solidFill>
              </a:rPr>
              <a:t>Mengingatkan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tentang</a:t>
            </a:r>
            <a:r>
              <a:rPr lang="en-US" sz="1600" dirty="0">
                <a:solidFill>
                  <a:schemeClr val="bg2"/>
                </a:solidFill>
              </a:rPr>
              <a:t> </a:t>
            </a:r>
            <a:r>
              <a:rPr lang="en-US" sz="1600" dirty="0" err="1">
                <a:solidFill>
                  <a:schemeClr val="bg2"/>
                </a:solidFill>
              </a:rPr>
              <a:t>dampak</a:t>
            </a:r>
            <a:r>
              <a:rPr lang="en-US" sz="1600" dirty="0">
                <a:solidFill>
                  <a:schemeClr val="bg2"/>
                </a:solidFill>
              </a:rPr>
              <a:t> </a:t>
            </a:r>
            <a:r>
              <a:rPr lang="en-US" sz="1600" dirty="0" err="1">
                <a:solidFill>
                  <a:schemeClr val="bg2"/>
                </a:solidFill>
              </a:rPr>
              <a:t>dari</a:t>
            </a:r>
            <a:r>
              <a:rPr lang="en-US" sz="1600" dirty="0">
                <a:solidFill>
                  <a:schemeClr val="bg2"/>
                </a:solidFill>
              </a:rPr>
              <a:t> </a:t>
            </a:r>
            <a:r>
              <a:rPr lang="en-US" sz="1600" dirty="0" err="1">
                <a:solidFill>
                  <a:schemeClr val="bg2"/>
                </a:solidFill>
              </a:rPr>
              <a:t>melanggar</a:t>
            </a:r>
            <a:r>
              <a:rPr lang="en-US" sz="1600" dirty="0">
                <a:solidFill>
                  <a:schemeClr val="bg2"/>
                </a:solidFill>
              </a:rPr>
              <a:t> </a:t>
            </a:r>
            <a:r>
              <a:rPr lang="en-US" sz="1600" dirty="0" err="1">
                <a:solidFill>
                  <a:schemeClr val="bg2"/>
                </a:solidFill>
              </a:rPr>
              <a:t>norma</a:t>
            </a:r>
            <a:r>
              <a:rPr lang="en-US" sz="1600" dirty="0">
                <a:solidFill>
                  <a:schemeClr val="bg2"/>
                </a:solidFill>
              </a:rPr>
              <a:t> agama </a:t>
            </a:r>
            <a:r>
              <a:rPr lang="en-US" sz="1600" dirty="0" err="1">
                <a:solidFill>
                  <a:schemeClr val="bg2"/>
                </a:solidFill>
              </a:rPr>
              <a:t>dan</a:t>
            </a:r>
            <a:r>
              <a:rPr lang="en-US" sz="1600" dirty="0">
                <a:solidFill>
                  <a:schemeClr val="bg2"/>
                </a:solidFill>
              </a:rPr>
              <a:t> </a:t>
            </a:r>
            <a:r>
              <a:rPr lang="en-US" sz="1600" dirty="0" err="1">
                <a:solidFill>
                  <a:schemeClr val="bg2"/>
                </a:solidFill>
              </a:rPr>
              <a:t>sosial</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membuat</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menjauhi</a:t>
            </a:r>
            <a:r>
              <a:rPr lang="en-US" sz="1600" dirty="0">
                <a:solidFill>
                  <a:schemeClr val="bg2"/>
                </a:solidFill>
              </a:rPr>
              <a:t> </a:t>
            </a:r>
            <a:r>
              <a:rPr lang="en-US" sz="1600" dirty="0" err="1">
                <a:solidFill>
                  <a:schemeClr val="bg2"/>
                </a:solidFill>
              </a:rPr>
              <a:t>pergaulan</a:t>
            </a:r>
            <a:r>
              <a:rPr lang="en-US" sz="1600" dirty="0">
                <a:solidFill>
                  <a:schemeClr val="bg2"/>
                </a:solidFill>
              </a:rPr>
              <a:t> yang </a:t>
            </a:r>
            <a:r>
              <a:rPr lang="en-US" sz="1600" dirty="0" err="1">
                <a:solidFill>
                  <a:schemeClr val="bg2"/>
                </a:solidFill>
              </a:rPr>
              <a:t>negatif</a:t>
            </a:r>
            <a:r>
              <a:rPr lang="en-US" sz="1600" dirty="0">
                <a:solidFill>
                  <a:schemeClr val="bg2"/>
                </a:solidFill>
              </a:rPr>
              <a:t>. </a:t>
            </a:r>
            <a:r>
              <a:rPr lang="en-US" sz="1600" dirty="0" err="1">
                <a:solidFill>
                  <a:schemeClr val="bg2"/>
                </a:solidFill>
              </a:rPr>
              <a:t>Memberi</a:t>
            </a:r>
            <a:r>
              <a:rPr lang="en-US" sz="1600" dirty="0">
                <a:solidFill>
                  <a:schemeClr val="bg2"/>
                </a:solidFill>
              </a:rPr>
              <a:t> </a:t>
            </a:r>
            <a:r>
              <a:rPr lang="en-US" sz="1600" dirty="0" err="1">
                <a:solidFill>
                  <a:schemeClr val="bg2"/>
                </a:solidFill>
              </a:rPr>
              <a:t>contoh</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pentingnya</a:t>
            </a:r>
            <a:r>
              <a:rPr lang="en-US" sz="1600" dirty="0">
                <a:solidFill>
                  <a:schemeClr val="bg2"/>
                </a:solidFill>
              </a:rPr>
              <a:t> </a:t>
            </a:r>
            <a:r>
              <a:rPr lang="en-US" sz="1600" dirty="0" err="1">
                <a:solidFill>
                  <a:schemeClr val="bg2"/>
                </a:solidFill>
              </a:rPr>
              <a:t>beribadah</a:t>
            </a:r>
            <a:r>
              <a:rPr lang="en-US" sz="1600" dirty="0">
                <a:solidFill>
                  <a:schemeClr val="bg2"/>
                </a:solidFill>
              </a:rPr>
              <a:t> </a:t>
            </a:r>
            <a:r>
              <a:rPr lang="en-US" sz="1600" dirty="0" err="1">
                <a:solidFill>
                  <a:schemeClr val="bg2"/>
                </a:solidFill>
              </a:rPr>
              <a:t>untuk</a:t>
            </a:r>
            <a:r>
              <a:rPr lang="en-US" sz="1600" dirty="0">
                <a:solidFill>
                  <a:schemeClr val="bg2"/>
                </a:solidFill>
              </a:rPr>
              <a:t> </a:t>
            </a:r>
            <a:r>
              <a:rPr lang="en-US" sz="1600" dirty="0" err="1">
                <a:solidFill>
                  <a:schemeClr val="bg2"/>
                </a:solidFill>
              </a:rPr>
              <a:t>mencegah</a:t>
            </a:r>
            <a:r>
              <a:rPr lang="en-US" sz="1600" dirty="0">
                <a:solidFill>
                  <a:schemeClr val="bg2"/>
                </a:solidFill>
              </a:rPr>
              <a:t> </a:t>
            </a:r>
            <a:r>
              <a:rPr lang="en-US" sz="1600" dirty="0" err="1">
                <a:solidFill>
                  <a:schemeClr val="bg2"/>
                </a:solidFill>
              </a:rPr>
              <a:t>perbuatan</a:t>
            </a:r>
            <a:r>
              <a:rPr lang="en-US" sz="1600" dirty="0">
                <a:solidFill>
                  <a:schemeClr val="bg2"/>
                </a:solidFill>
              </a:rPr>
              <a:t> </a:t>
            </a:r>
            <a:r>
              <a:rPr lang="en-US" sz="1600" dirty="0" err="1">
                <a:solidFill>
                  <a:schemeClr val="bg2"/>
                </a:solidFill>
              </a:rPr>
              <a:t>buruk</a:t>
            </a:r>
            <a:r>
              <a:rPr lang="en-US" sz="1600" dirty="0">
                <a:solidFill>
                  <a:schemeClr val="bg2"/>
                </a:solidFill>
              </a:rPr>
              <a:t> </a:t>
            </a:r>
            <a:r>
              <a:rPr lang="en-US" sz="1600" dirty="0" err="1">
                <a:solidFill>
                  <a:schemeClr val="bg2"/>
                </a:solidFill>
              </a:rPr>
              <a:t>juga</a:t>
            </a:r>
            <a:r>
              <a:rPr lang="en-US" sz="1600" dirty="0">
                <a:solidFill>
                  <a:schemeClr val="bg2"/>
                </a:solidFill>
              </a:rPr>
              <a:t> </a:t>
            </a:r>
            <a:r>
              <a:rPr lang="en-US" sz="1600" dirty="0" err="1">
                <a:solidFill>
                  <a:schemeClr val="bg2"/>
                </a:solidFill>
              </a:rPr>
              <a:t>perlu</a:t>
            </a:r>
            <a:r>
              <a:rPr lang="en-US" sz="1600" dirty="0">
                <a:solidFill>
                  <a:schemeClr val="bg2"/>
                </a:solidFill>
              </a:rPr>
              <a:t> </a:t>
            </a:r>
            <a:r>
              <a:rPr lang="en-US" sz="1600" dirty="0" err="1">
                <a:solidFill>
                  <a:schemeClr val="bg2"/>
                </a:solidFill>
              </a:rPr>
              <a:t>dilakukan</a:t>
            </a:r>
            <a:r>
              <a:rPr lang="en-US" sz="1600" dirty="0">
                <a:solidFill>
                  <a:schemeClr val="bg2"/>
                </a:solidFill>
              </a:rPr>
              <a:t> </a:t>
            </a:r>
            <a:r>
              <a:rPr lang="en-US" sz="1600" dirty="0" err="1">
                <a:solidFill>
                  <a:schemeClr val="bg2"/>
                </a:solidFill>
              </a:rPr>
              <a:t>oleh</a:t>
            </a:r>
            <a:r>
              <a:rPr lang="en-US" sz="1600" dirty="0">
                <a:solidFill>
                  <a:schemeClr val="bg2"/>
                </a:solidFill>
              </a:rPr>
              <a:t> </a:t>
            </a:r>
            <a:r>
              <a:rPr lang="en-US" sz="1600" dirty="0" err="1">
                <a:solidFill>
                  <a:schemeClr val="bg2"/>
                </a:solidFill>
              </a:rPr>
              <a:t>orangtua</a:t>
            </a:r>
            <a:r>
              <a:rPr lang="en-US" sz="1600" dirty="0">
                <a:solidFill>
                  <a:schemeClr val="bg2"/>
                </a:solidFill>
              </a:rPr>
              <a:t>. </a:t>
            </a:r>
            <a:r>
              <a:rPr lang="en-US" sz="1600" dirty="0" err="1">
                <a:solidFill>
                  <a:schemeClr val="bg2"/>
                </a:solidFill>
              </a:rPr>
              <a:t>Pahamilah</a:t>
            </a:r>
            <a:r>
              <a:rPr lang="en-US" sz="1600" dirty="0">
                <a:solidFill>
                  <a:schemeClr val="bg2"/>
                </a:solidFill>
              </a:rPr>
              <a:t> </a:t>
            </a:r>
            <a:r>
              <a:rPr lang="en-US" sz="1600" dirty="0" err="1">
                <a:solidFill>
                  <a:schemeClr val="bg2"/>
                </a:solidFill>
              </a:rPr>
              <a:t>juga</a:t>
            </a:r>
            <a:r>
              <a:rPr lang="en-US" sz="1600" dirty="0">
                <a:solidFill>
                  <a:schemeClr val="bg2"/>
                </a:solidFill>
              </a:rPr>
              <a:t> </a:t>
            </a:r>
            <a:r>
              <a:rPr lang="en-US" sz="1600" dirty="0" err="1">
                <a:solidFill>
                  <a:schemeClr val="bg2"/>
                </a:solidFill>
              </a:rPr>
              <a:t>bahwa</a:t>
            </a:r>
            <a:r>
              <a:rPr lang="en-US" sz="1600" dirty="0">
                <a:solidFill>
                  <a:schemeClr val="bg2"/>
                </a:solidFill>
              </a:rPr>
              <a:t> </a:t>
            </a:r>
            <a:r>
              <a:rPr lang="en-US" sz="1600" dirty="0" err="1">
                <a:solidFill>
                  <a:schemeClr val="bg2"/>
                </a:solidFill>
              </a:rPr>
              <a:t>kenakalan</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remaja</a:t>
            </a:r>
            <a:r>
              <a:rPr lang="en-US" sz="1600" dirty="0">
                <a:solidFill>
                  <a:schemeClr val="bg2"/>
                </a:solidFill>
              </a:rPr>
              <a:t> </a:t>
            </a:r>
            <a:r>
              <a:rPr lang="en-US" sz="1600" dirty="0" err="1">
                <a:solidFill>
                  <a:schemeClr val="bg2"/>
                </a:solidFill>
              </a:rPr>
              <a:t>sering</a:t>
            </a:r>
            <a:r>
              <a:rPr lang="en-US" sz="1600" dirty="0">
                <a:solidFill>
                  <a:schemeClr val="bg2"/>
                </a:solidFill>
              </a:rPr>
              <a:t> </a:t>
            </a:r>
            <a:r>
              <a:rPr lang="en-US" sz="1600" dirty="0" err="1">
                <a:solidFill>
                  <a:schemeClr val="bg2"/>
                </a:solidFill>
              </a:rPr>
              <a:t>terjadi</a:t>
            </a:r>
            <a:r>
              <a:rPr lang="en-US" sz="1600" dirty="0">
                <a:solidFill>
                  <a:schemeClr val="bg2"/>
                </a:solidFill>
              </a:rPr>
              <a:t> </a:t>
            </a:r>
            <a:r>
              <a:rPr lang="en-US" sz="1600" dirty="0" err="1">
                <a:solidFill>
                  <a:schemeClr val="bg2"/>
                </a:solidFill>
              </a:rPr>
              <a:t>karena</a:t>
            </a:r>
            <a:r>
              <a:rPr lang="en-US" sz="1600" dirty="0">
                <a:solidFill>
                  <a:schemeClr val="bg2"/>
                </a:solidFill>
              </a:rPr>
              <a:t> </a:t>
            </a:r>
            <a:r>
              <a:rPr lang="en-US" sz="1600" dirty="0" err="1">
                <a:solidFill>
                  <a:schemeClr val="bg2"/>
                </a:solidFill>
              </a:rPr>
              <a:t>kurangnya</a:t>
            </a:r>
            <a:r>
              <a:rPr lang="en-US" sz="1600" dirty="0">
                <a:solidFill>
                  <a:schemeClr val="bg2"/>
                </a:solidFill>
              </a:rPr>
              <a:t> </a:t>
            </a:r>
            <a:r>
              <a:rPr lang="en-US" sz="1600" dirty="0" err="1">
                <a:solidFill>
                  <a:schemeClr val="bg2"/>
                </a:solidFill>
              </a:rPr>
              <a:t>kepedulian</a:t>
            </a:r>
            <a:r>
              <a:rPr lang="en-US" sz="1600" dirty="0">
                <a:solidFill>
                  <a:schemeClr val="bg2"/>
                </a:solidFill>
              </a:rPr>
              <a:t> </a:t>
            </a:r>
            <a:r>
              <a:rPr lang="en-US" sz="1600" dirty="0" err="1">
                <a:solidFill>
                  <a:schemeClr val="bg2"/>
                </a:solidFill>
              </a:rPr>
              <a:t>orangtua</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pentingnya</a:t>
            </a:r>
            <a:r>
              <a:rPr lang="en-US" sz="1600" dirty="0">
                <a:solidFill>
                  <a:schemeClr val="bg2"/>
                </a:solidFill>
              </a:rPr>
              <a:t> </a:t>
            </a:r>
            <a:r>
              <a:rPr lang="en-US" sz="1600" dirty="0" err="1">
                <a:solidFill>
                  <a:schemeClr val="bg2"/>
                </a:solidFill>
              </a:rPr>
              <a:t>menanamkan</a:t>
            </a:r>
            <a:r>
              <a:rPr lang="en-US" sz="1600" dirty="0">
                <a:solidFill>
                  <a:schemeClr val="bg2"/>
                </a:solidFill>
              </a:rPr>
              <a:t> </a:t>
            </a:r>
            <a:r>
              <a:rPr lang="en-US" sz="1600" dirty="0" err="1">
                <a:solidFill>
                  <a:schemeClr val="bg2"/>
                </a:solidFill>
              </a:rPr>
              <a:t>nilai-nilai</a:t>
            </a:r>
            <a:r>
              <a:rPr lang="en-US" sz="1600" dirty="0">
                <a:solidFill>
                  <a:schemeClr val="bg2"/>
                </a:solidFill>
              </a:rPr>
              <a:t> moral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Sebelum</a:t>
            </a:r>
            <a:r>
              <a:rPr lang="en-US" sz="1600" dirty="0">
                <a:solidFill>
                  <a:schemeClr val="bg2"/>
                </a:solidFill>
              </a:rPr>
              <a:t> </a:t>
            </a:r>
            <a:r>
              <a:rPr lang="en-US" sz="1600" dirty="0" err="1">
                <a:solidFill>
                  <a:schemeClr val="bg2"/>
                </a:solidFill>
              </a:rPr>
              <a:t>terlambat</a:t>
            </a:r>
            <a:r>
              <a:rPr lang="en-US" sz="1600" dirty="0">
                <a:solidFill>
                  <a:schemeClr val="bg2"/>
                </a:solidFill>
              </a:rPr>
              <a:t>, Moms </a:t>
            </a:r>
            <a:r>
              <a:rPr lang="en-US" sz="1600" dirty="0" err="1">
                <a:solidFill>
                  <a:schemeClr val="bg2"/>
                </a:solidFill>
              </a:rPr>
              <a:t>dan</a:t>
            </a:r>
            <a:r>
              <a:rPr lang="en-US" sz="1600" dirty="0">
                <a:solidFill>
                  <a:schemeClr val="bg2"/>
                </a:solidFill>
              </a:rPr>
              <a:t> Dads </a:t>
            </a:r>
            <a:r>
              <a:rPr lang="en-US" sz="1600" dirty="0" err="1">
                <a:solidFill>
                  <a:schemeClr val="bg2"/>
                </a:solidFill>
              </a:rPr>
              <a:t>bisa</a:t>
            </a:r>
            <a:r>
              <a:rPr lang="en-US" sz="1600" dirty="0">
                <a:solidFill>
                  <a:schemeClr val="bg2"/>
                </a:solidFill>
              </a:rPr>
              <a:t> </a:t>
            </a:r>
            <a:r>
              <a:rPr lang="en-US" sz="1600" dirty="0" err="1">
                <a:solidFill>
                  <a:schemeClr val="bg2"/>
                </a:solidFill>
              </a:rPr>
              <a:t>mulai</a:t>
            </a:r>
            <a:r>
              <a:rPr lang="en-US" sz="1600" dirty="0">
                <a:solidFill>
                  <a:schemeClr val="bg2"/>
                </a:solidFill>
              </a:rPr>
              <a:t> </a:t>
            </a:r>
            <a:r>
              <a:rPr lang="en-US" sz="1600" dirty="0" err="1">
                <a:solidFill>
                  <a:schemeClr val="bg2"/>
                </a:solidFill>
              </a:rPr>
              <a:t>menanamkan</a:t>
            </a:r>
            <a:r>
              <a:rPr lang="en-US" sz="1600" dirty="0">
                <a:solidFill>
                  <a:schemeClr val="bg2"/>
                </a:solidFill>
              </a:rPr>
              <a:t> </a:t>
            </a:r>
            <a:r>
              <a:rPr lang="en-US" sz="1600" dirty="0" err="1">
                <a:solidFill>
                  <a:schemeClr val="bg2"/>
                </a:solidFill>
              </a:rPr>
              <a:t>nilai-nilai</a:t>
            </a:r>
            <a:r>
              <a:rPr lang="en-US" sz="1600" dirty="0">
                <a:solidFill>
                  <a:schemeClr val="bg2"/>
                </a:solidFill>
              </a:rPr>
              <a:t> </a:t>
            </a:r>
            <a:r>
              <a:rPr lang="en-US" sz="1600" dirty="0" err="1">
                <a:solidFill>
                  <a:schemeClr val="bg2"/>
                </a:solidFill>
              </a:rPr>
              <a:t>penting</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sejak</a:t>
            </a:r>
            <a:r>
              <a:rPr lang="en-US" sz="1600" dirty="0">
                <a:solidFill>
                  <a:schemeClr val="bg2"/>
                </a:solidFill>
              </a:rPr>
              <a:t> </a:t>
            </a:r>
            <a:r>
              <a:rPr lang="en-US" sz="1600" dirty="0" err="1">
                <a:solidFill>
                  <a:schemeClr val="bg2"/>
                </a:solidFill>
              </a:rPr>
              <a:t>dini</a:t>
            </a:r>
            <a:r>
              <a:rPr lang="en-US" sz="1600" dirty="0" smtClean="0">
                <a:solidFill>
                  <a:schemeClr val="bg2"/>
                </a:solidFill>
              </a:rPr>
              <a:t>. </a:t>
            </a:r>
            <a:endParaRPr sz="1600" dirty="0">
              <a:solidFill>
                <a:schemeClr val="bg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92"/>
        <p:cNvGrpSpPr/>
        <p:nvPr/>
      </p:nvGrpSpPr>
      <p:grpSpPr>
        <a:xfrm>
          <a:off x="0" y="0"/>
          <a:ext cx="0" cy="0"/>
          <a:chOff x="0" y="0"/>
          <a:chExt cx="0" cy="0"/>
        </a:xfrm>
      </p:grpSpPr>
      <p:sp>
        <p:nvSpPr>
          <p:cNvPr id="80" name="Google Shape;751;p35"/>
          <p:cNvSpPr/>
          <p:nvPr/>
        </p:nvSpPr>
        <p:spPr>
          <a:xfrm>
            <a:off x="1635074" y="3182112"/>
            <a:ext cx="5910989" cy="1302181"/>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endParaRPr sz="1600" dirty="0">
              <a:solidFill>
                <a:schemeClr val="bg2"/>
              </a:solidFill>
            </a:endParaRPr>
          </a:p>
        </p:txBody>
      </p:sp>
      <p:sp>
        <p:nvSpPr>
          <p:cNvPr id="2393" name="Google Shape;2393;p58"/>
          <p:cNvSpPr txBox="1">
            <a:spLocks noGrp="1"/>
          </p:cNvSpPr>
          <p:nvPr>
            <p:ph type="ctrTitle"/>
          </p:nvPr>
        </p:nvSpPr>
        <p:spPr>
          <a:xfrm>
            <a:off x="1821153" y="1596245"/>
            <a:ext cx="5486400" cy="1044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6000" dirty="0"/>
              <a:t>Thanks!</a:t>
            </a:r>
            <a:endParaRPr sz="6000" dirty="0"/>
          </a:p>
        </p:txBody>
      </p:sp>
      <p:grpSp>
        <p:nvGrpSpPr>
          <p:cNvPr id="2395" name="Google Shape;2395;p58"/>
          <p:cNvGrpSpPr/>
          <p:nvPr/>
        </p:nvGrpSpPr>
        <p:grpSpPr>
          <a:xfrm flipH="1">
            <a:off x="6417005" y="-1023297"/>
            <a:ext cx="3393304" cy="1796989"/>
            <a:chOff x="-1085827" y="927365"/>
            <a:chExt cx="3393304" cy="1796989"/>
          </a:xfrm>
        </p:grpSpPr>
        <p:sp>
          <p:nvSpPr>
            <p:cNvPr id="2396" name="Google Shape;2396;p58"/>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58"/>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58"/>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58"/>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58"/>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58"/>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58"/>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58"/>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58"/>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58"/>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58"/>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58"/>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58"/>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58"/>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1" name="Google Shape;2411;p58"/>
          <p:cNvGrpSpPr/>
          <p:nvPr/>
        </p:nvGrpSpPr>
        <p:grpSpPr>
          <a:xfrm rot="10253850" flipH="1">
            <a:off x="6695472" y="3928133"/>
            <a:ext cx="3774498" cy="1979815"/>
            <a:chOff x="6797960" y="203729"/>
            <a:chExt cx="3774524" cy="1979829"/>
          </a:xfrm>
        </p:grpSpPr>
        <p:sp>
          <p:nvSpPr>
            <p:cNvPr id="2412" name="Google Shape;2412;p58"/>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58"/>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58"/>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58"/>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58"/>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58"/>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8" name="Google Shape;2418;p58"/>
          <p:cNvGrpSpPr/>
          <p:nvPr/>
        </p:nvGrpSpPr>
        <p:grpSpPr>
          <a:xfrm flipH="1">
            <a:off x="511074" y="279150"/>
            <a:ext cx="1748567" cy="1517857"/>
            <a:chOff x="972034" y="4038077"/>
            <a:chExt cx="1579697" cy="1371393"/>
          </a:xfrm>
        </p:grpSpPr>
        <p:sp>
          <p:nvSpPr>
            <p:cNvPr id="2419" name="Google Shape;2419;p58"/>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58"/>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21" name="Google Shape;2421;p58"/>
            <p:cNvGrpSpPr/>
            <p:nvPr/>
          </p:nvGrpSpPr>
          <p:grpSpPr>
            <a:xfrm>
              <a:off x="972034" y="4038077"/>
              <a:ext cx="1579697" cy="1371393"/>
              <a:chOff x="972034" y="4038077"/>
              <a:chExt cx="1579697" cy="1371393"/>
            </a:xfrm>
          </p:grpSpPr>
          <p:sp>
            <p:nvSpPr>
              <p:cNvPr id="2422" name="Google Shape;2422;p58"/>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58"/>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58"/>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58"/>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426" name="Google Shape;2426;p58"/>
          <p:cNvGrpSpPr/>
          <p:nvPr/>
        </p:nvGrpSpPr>
        <p:grpSpPr>
          <a:xfrm flipH="1">
            <a:off x="-364265" y="3920654"/>
            <a:ext cx="3081549" cy="1994761"/>
            <a:chOff x="3476322" y="3871854"/>
            <a:chExt cx="3081549" cy="1994761"/>
          </a:xfrm>
        </p:grpSpPr>
        <p:sp>
          <p:nvSpPr>
            <p:cNvPr id="2427" name="Google Shape;2427;p58"/>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58"/>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58"/>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58"/>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58"/>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58"/>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58"/>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58"/>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58"/>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58"/>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58"/>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58"/>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58"/>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58"/>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58"/>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58"/>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58"/>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58"/>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58"/>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77" name="Picture 7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78"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9"/>
          <p:cNvSpPr txBox="1">
            <a:spLocks noGrp="1"/>
          </p:cNvSpPr>
          <p:nvPr>
            <p:ph type="body" idx="1"/>
          </p:nvPr>
        </p:nvSpPr>
        <p:spPr>
          <a:xfrm>
            <a:off x="713225" y="1177085"/>
            <a:ext cx="7708200" cy="3416400"/>
          </a:xfrm>
          <a:prstGeom prst="rect">
            <a:avLst/>
          </a:prstGeom>
        </p:spPr>
        <p:txBody>
          <a:bodyPr spcFirstLastPara="1" wrap="square" lIns="91425" tIns="91425" rIns="91425" bIns="91425" anchor="t" anchorCtr="0">
            <a:noAutofit/>
          </a:bodyPr>
          <a:lstStyle/>
          <a:p>
            <a:pPr marL="0" lvl="0" indent="0">
              <a:buNone/>
            </a:pPr>
            <a:r>
              <a:rPr lang="en-US" sz="1600" dirty="0" err="1" smtClean="0"/>
              <a:t>Selain</a:t>
            </a:r>
            <a:r>
              <a:rPr lang="en-US" sz="1600" dirty="0" smtClean="0"/>
              <a:t>  </a:t>
            </a:r>
            <a:r>
              <a:rPr lang="en-US" sz="1600" dirty="0" err="1"/>
              <a:t>menjadi</a:t>
            </a:r>
            <a:r>
              <a:rPr lang="en-US" sz="1600" dirty="0"/>
              <a:t>  </a:t>
            </a:r>
            <a:r>
              <a:rPr lang="en-US" sz="1600" dirty="0" err="1"/>
              <a:t>alat</a:t>
            </a:r>
            <a:r>
              <a:rPr lang="en-US" sz="1600" dirty="0"/>
              <a:t>  </a:t>
            </a:r>
            <a:r>
              <a:rPr lang="en-US" sz="1600" dirty="0" err="1"/>
              <a:t>komunikasi</a:t>
            </a:r>
            <a:r>
              <a:rPr lang="en-US" sz="1600" dirty="0"/>
              <a:t>  </a:t>
            </a:r>
            <a:r>
              <a:rPr lang="en-US" sz="1600" dirty="0" err="1"/>
              <a:t>dan</a:t>
            </a:r>
            <a:r>
              <a:rPr lang="en-US" sz="1600" dirty="0"/>
              <a:t> </a:t>
            </a:r>
            <a:r>
              <a:rPr lang="en-US" sz="1600" dirty="0" err="1"/>
              <a:t>sumber</a:t>
            </a:r>
            <a:r>
              <a:rPr lang="en-US" sz="1600" dirty="0"/>
              <a:t>  </a:t>
            </a:r>
            <a:r>
              <a:rPr lang="en-US" sz="1600" dirty="0" err="1"/>
              <a:t>informasi</a:t>
            </a:r>
            <a:r>
              <a:rPr lang="en-US" sz="1600" dirty="0"/>
              <a:t>,  </a:t>
            </a:r>
            <a:r>
              <a:rPr lang="en-US" sz="1600" dirty="0" err="1"/>
              <a:t>gawai</a:t>
            </a:r>
            <a:r>
              <a:rPr lang="en-US" sz="1600" dirty="0"/>
              <a:t>  yang  </a:t>
            </a:r>
            <a:r>
              <a:rPr lang="en-US" sz="1600" dirty="0" err="1"/>
              <a:t>dilengkapi</a:t>
            </a:r>
            <a:r>
              <a:rPr lang="en-US" sz="1600" dirty="0"/>
              <a:t>  </a:t>
            </a:r>
            <a:r>
              <a:rPr lang="en-US" sz="1600" dirty="0" err="1"/>
              <a:t>berbagai</a:t>
            </a:r>
            <a:r>
              <a:rPr lang="en-US" sz="1600" dirty="0"/>
              <a:t> </a:t>
            </a:r>
            <a:r>
              <a:rPr lang="en-US" sz="1600" dirty="0" err="1"/>
              <a:t>fitur</a:t>
            </a:r>
            <a:r>
              <a:rPr lang="en-US" sz="1600" dirty="0"/>
              <a:t> </a:t>
            </a:r>
            <a:r>
              <a:rPr lang="en-US" sz="1600" dirty="0" err="1"/>
              <a:t>juga</a:t>
            </a:r>
            <a:r>
              <a:rPr lang="en-US" sz="1600" dirty="0"/>
              <a:t> </a:t>
            </a:r>
            <a:r>
              <a:rPr lang="en-US" sz="1600" dirty="0" err="1"/>
              <a:t>menjadi</a:t>
            </a:r>
            <a:r>
              <a:rPr lang="en-US" sz="1600" dirty="0"/>
              <a:t> </a:t>
            </a:r>
            <a:r>
              <a:rPr lang="en-US" sz="1600" dirty="0" err="1"/>
              <a:t>pintu</a:t>
            </a:r>
            <a:r>
              <a:rPr lang="en-US" sz="1600" dirty="0"/>
              <a:t> </a:t>
            </a:r>
            <a:r>
              <a:rPr lang="en-US" sz="1600" dirty="0" err="1"/>
              <a:t>masuk</a:t>
            </a:r>
            <a:r>
              <a:rPr lang="en-US" sz="1600" dirty="0"/>
              <a:t> </a:t>
            </a:r>
            <a:r>
              <a:rPr lang="en-US" sz="1600" dirty="0" err="1"/>
              <a:t>bagi</a:t>
            </a:r>
            <a:r>
              <a:rPr lang="en-US" sz="1600" dirty="0"/>
              <a:t> </a:t>
            </a:r>
            <a:r>
              <a:rPr lang="en-US" sz="1600" dirty="0" err="1"/>
              <a:t>anak-anak</a:t>
            </a:r>
            <a:r>
              <a:rPr lang="en-US" sz="1600" dirty="0"/>
              <a:t> </a:t>
            </a:r>
            <a:r>
              <a:rPr lang="en-US" sz="1600" dirty="0" err="1"/>
              <a:t>untuk</a:t>
            </a:r>
            <a:r>
              <a:rPr lang="en-US" sz="1600" dirty="0"/>
              <a:t> </a:t>
            </a:r>
            <a:r>
              <a:rPr lang="en-US" sz="1600" dirty="0" err="1"/>
              <a:t>mengakses</a:t>
            </a:r>
            <a:r>
              <a:rPr lang="en-US" sz="1600" dirty="0"/>
              <a:t> media </a:t>
            </a:r>
            <a:r>
              <a:rPr lang="en-US" sz="1600" dirty="0" err="1"/>
              <a:t>sosial</a:t>
            </a:r>
            <a:r>
              <a:rPr lang="en-US" sz="1600" dirty="0"/>
              <a:t>, </a:t>
            </a:r>
            <a:r>
              <a:rPr lang="en-US" sz="1600" dirty="0" err="1"/>
              <a:t>gim</a:t>
            </a:r>
            <a:r>
              <a:rPr lang="en-US" sz="1600" dirty="0"/>
              <a:t>, </a:t>
            </a:r>
            <a:r>
              <a:rPr lang="en-US" sz="1600" dirty="0" err="1"/>
              <a:t>dan</a:t>
            </a:r>
            <a:r>
              <a:rPr lang="en-US" sz="1600" dirty="0"/>
              <a:t> </a:t>
            </a:r>
            <a:r>
              <a:rPr lang="en-US" sz="1600" dirty="0" err="1"/>
              <a:t>fitur</a:t>
            </a:r>
            <a:r>
              <a:rPr lang="en-US" sz="1600" dirty="0"/>
              <a:t> </a:t>
            </a:r>
            <a:r>
              <a:rPr lang="en-US" sz="1600" dirty="0" err="1"/>
              <a:t>lainnya</a:t>
            </a:r>
            <a:r>
              <a:rPr lang="en-US" sz="1600" dirty="0"/>
              <a:t> </a:t>
            </a:r>
            <a:r>
              <a:rPr lang="en-US" sz="1600" dirty="0" err="1"/>
              <a:t>secara</a:t>
            </a:r>
            <a:r>
              <a:rPr lang="en-US" sz="1600" dirty="0"/>
              <a:t> daring yang </a:t>
            </a:r>
            <a:r>
              <a:rPr lang="en-US" sz="1600" dirty="0" err="1"/>
              <a:t>belum</a:t>
            </a:r>
            <a:r>
              <a:rPr lang="en-US" sz="1600" dirty="0"/>
              <a:t> </a:t>
            </a:r>
            <a:r>
              <a:rPr lang="en-US" sz="1600" dirty="0" err="1"/>
              <a:t>sesuai</a:t>
            </a:r>
            <a:r>
              <a:rPr lang="en-US" sz="1600" dirty="0"/>
              <a:t> </a:t>
            </a:r>
            <a:r>
              <a:rPr lang="en-US" sz="1600" dirty="0" err="1"/>
              <a:t>untuk</a:t>
            </a:r>
            <a:r>
              <a:rPr lang="en-US" sz="1600" dirty="0"/>
              <a:t> </a:t>
            </a:r>
            <a:r>
              <a:rPr lang="en-US" sz="1600" dirty="0" err="1"/>
              <a:t>usianya</a:t>
            </a:r>
            <a:r>
              <a:rPr lang="en-US" sz="1600" dirty="0"/>
              <a:t>. </a:t>
            </a:r>
            <a:r>
              <a:rPr lang="en-US" sz="1600" dirty="0" err="1"/>
              <a:t>Bahkan</a:t>
            </a:r>
            <a:r>
              <a:rPr lang="en-US" sz="1600" dirty="0"/>
              <a:t>, </a:t>
            </a:r>
            <a:r>
              <a:rPr lang="en-US" sz="1600" dirty="0" err="1"/>
              <a:t>penggunaan</a:t>
            </a:r>
            <a:r>
              <a:rPr lang="en-US" sz="1600" dirty="0"/>
              <a:t> </a:t>
            </a:r>
            <a:r>
              <a:rPr lang="en-US" sz="1600" dirty="0" err="1"/>
              <a:t>gawai</a:t>
            </a:r>
            <a:r>
              <a:rPr lang="en-US" sz="1600" dirty="0"/>
              <a:t> yang </a:t>
            </a:r>
            <a:r>
              <a:rPr lang="en-US" sz="1600" dirty="0" err="1"/>
              <a:t>terus-menerus</a:t>
            </a:r>
            <a:r>
              <a:rPr lang="en-US" sz="1600" dirty="0"/>
              <a:t> </a:t>
            </a:r>
            <a:r>
              <a:rPr lang="en-US" sz="1600" dirty="0" err="1"/>
              <a:t>tanpa</a:t>
            </a:r>
            <a:r>
              <a:rPr lang="en-US" sz="1600" dirty="0"/>
              <a:t> </a:t>
            </a:r>
            <a:r>
              <a:rPr lang="en-US" sz="1600" dirty="0" err="1"/>
              <a:t>mengenal</a:t>
            </a:r>
            <a:r>
              <a:rPr lang="en-US" sz="1600" dirty="0"/>
              <a:t> </a:t>
            </a:r>
            <a:r>
              <a:rPr lang="en-US" sz="1600" dirty="0" err="1"/>
              <a:t>waktu</a:t>
            </a:r>
            <a:r>
              <a:rPr lang="en-US" sz="1600" dirty="0"/>
              <a:t> </a:t>
            </a:r>
            <a:r>
              <a:rPr lang="en-US" sz="1600" dirty="0" err="1"/>
              <a:t>berpotensi</a:t>
            </a:r>
            <a:r>
              <a:rPr lang="en-US" sz="1600" dirty="0"/>
              <a:t> </a:t>
            </a:r>
            <a:r>
              <a:rPr lang="en-US" sz="1600" dirty="0" err="1"/>
              <a:t>mengganggu</a:t>
            </a:r>
            <a:r>
              <a:rPr lang="en-US" sz="1600" dirty="0"/>
              <a:t> </a:t>
            </a:r>
            <a:r>
              <a:rPr lang="en-US" sz="1600" dirty="0" err="1"/>
              <a:t>tumbuh</a:t>
            </a:r>
            <a:r>
              <a:rPr lang="en-US" sz="1600" dirty="0"/>
              <a:t> </a:t>
            </a:r>
            <a:r>
              <a:rPr lang="en-US" sz="1600" dirty="0" err="1"/>
              <a:t>kembang</a:t>
            </a:r>
            <a:r>
              <a:rPr lang="en-US" sz="1600" dirty="0"/>
              <a:t> </a:t>
            </a:r>
            <a:r>
              <a:rPr lang="en-US" sz="1600" dirty="0" err="1"/>
              <a:t>anak</a:t>
            </a:r>
            <a:r>
              <a:rPr lang="en-US" sz="1600" dirty="0"/>
              <a:t> </a:t>
            </a:r>
            <a:r>
              <a:rPr lang="en-US" sz="1600" dirty="0" err="1"/>
              <a:t>serta</a:t>
            </a:r>
            <a:r>
              <a:rPr lang="en-US" sz="1600" dirty="0"/>
              <a:t> </a:t>
            </a:r>
            <a:r>
              <a:rPr lang="en-US" sz="1600" dirty="0" err="1"/>
              <a:t>membuat</a:t>
            </a:r>
            <a:r>
              <a:rPr lang="en-US" sz="1600" dirty="0"/>
              <a:t> </a:t>
            </a:r>
            <a:r>
              <a:rPr lang="en-US" sz="1600" dirty="0" err="1"/>
              <a:t>anak</a:t>
            </a:r>
            <a:r>
              <a:rPr lang="en-US" sz="1600" dirty="0"/>
              <a:t> </a:t>
            </a:r>
            <a:r>
              <a:rPr lang="en-US" sz="1600" dirty="0" err="1"/>
              <a:t>kecanduan</a:t>
            </a:r>
            <a:r>
              <a:rPr lang="en-US" sz="1600" dirty="0"/>
              <a:t> </a:t>
            </a:r>
            <a:r>
              <a:rPr lang="en-US" sz="1600" dirty="0" err="1"/>
              <a:t>atau</a:t>
            </a:r>
            <a:r>
              <a:rPr lang="en-US" sz="1600" dirty="0"/>
              <a:t> </a:t>
            </a:r>
            <a:r>
              <a:rPr lang="en-US" sz="1600" dirty="0" err="1"/>
              <a:t>adiksi</a:t>
            </a:r>
            <a:r>
              <a:rPr lang="en-US" sz="1600" dirty="0"/>
              <a:t> </a:t>
            </a:r>
            <a:r>
              <a:rPr lang="en-US" sz="1600" dirty="0" err="1"/>
              <a:t>gawai</a:t>
            </a:r>
            <a:r>
              <a:rPr lang="en-US" sz="1600" dirty="0" smtClean="0"/>
              <a:t>. </a:t>
            </a:r>
          </a:p>
          <a:p>
            <a:pPr marL="0" lvl="0" indent="0">
              <a:buNone/>
            </a:pPr>
            <a:r>
              <a:rPr lang="en-US" sz="1600" dirty="0" err="1"/>
              <a:t>Fenomena</a:t>
            </a:r>
            <a:r>
              <a:rPr lang="en-US" sz="1600" dirty="0"/>
              <a:t>  </a:t>
            </a:r>
            <a:r>
              <a:rPr lang="en-US" sz="1600" dirty="0" err="1"/>
              <a:t>anak-anak</a:t>
            </a:r>
            <a:r>
              <a:rPr lang="en-US" sz="1600" dirty="0"/>
              <a:t>  yang  </a:t>
            </a:r>
            <a:r>
              <a:rPr lang="en-US" sz="1600" dirty="0" err="1"/>
              <a:t>kecanduan</a:t>
            </a:r>
            <a:r>
              <a:rPr lang="en-US" sz="1600" dirty="0"/>
              <a:t>  </a:t>
            </a:r>
            <a:r>
              <a:rPr lang="en-US" sz="1600" dirty="0" err="1"/>
              <a:t>gawai</a:t>
            </a:r>
            <a:r>
              <a:rPr lang="en-US" sz="1600" dirty="0"/>
              <a:t>  </a:t>
            </a:r>
            <a:r>
              <a:rPr lang="en-US" sz="1600" dirty="0" err="1"/>
              <a:t>setidaknya</a:t>
            </a:r>
            <a:r>
              <a:rPr lang="en-US" sz="1600" dirty="0"/>
              <a:t>  </a:t>
            </a:r>
            <a:r>
              <a:rPr lang="en-US" sz="1600" dirty="0" err="1"/>
              <a:t>semakin</a:t>
            </a:r>
            <a:r>
              <a:rPr lang="en-US" sz="1600" dirty="0"/>
              <a:t>  </a:t>
            </a:r>
            <a:r>
              <a:rPr lang="en-US" sz="1600" dirty="0" err="1" smtClean="0"/>
              <a:t>terlihat</a:t>
            </a:r>
            <a:r>
              <a:rPr lang="en-US" sz="1600" dirty="0"/>
              <a:t>. </a:t>
            </a:r>
            <a:r>
              <a:rPr lang="en-US" sz="1600" dirty="0" err="1"/>
              <a:t>Meskipun</a:t>
            </a:r>
            <a:r>
              <a:rPr lang="en-US" sz="1600" dirty="0"/>
              <a:t>  </a:t>
            </a:r>
            <a:r>
              <a:rPr lang="en-US" sz="1600" dirty="0" err="1"/>
              <a:t>belum</a:t>
            </a:r>
            <a:r>
              <a:rPr lang="en-US" sz="1600" dirty="0"/>
              <a:t>  </a:t>
            </a:r>
            <a:r>
              <a:rPr lang="en-US" sz="1600" dirty="0" err="1"/>
              <a:t>ada</a:t>
            </a:r>
            <a:r>
              <a:rPr lang="en-US" sz="1600" dirty="0"/>
              <a:t>  </a:t>
            </a:r>
            <a:r>
              <a:rPr lang="en-US" sz="1600" dirty="0" err="1"/>
              <a:t>angka</a:t>
            </a:r>
            <a:r>
              <a:rPr lang="en-US" sz="1600" dirty="0"/>
              <a:t>  </a:t>
            </a:r>
            <a:r>
              <a:rPr lang="en-US" sz="1600" dirty="0" err="1"/>
              <a:t>pasti</a:t>
            </a:r>
            <a:r>
              <a:rPr lang="en-US" sz="1600" dirty="0"/>
              <a:t>  </a:t>
            </a:r>
            <a:r>
              <a:rPr lang="en-US" sz="1600" dirty="0" err="1"/>
              <a:t>berapa</a:t>
            </a:r>
            <a:r>
              <a:rPr lang="en-US" sz="1600" dirty="0"/>
              <a:t>  </a:t>
            </a:r>
            <a:r>
              <a:rPr lang="en-US" sz="1600" dirty="0" err="1"/>
              <a:t>persentase</a:t>
            </a:r>
            <a:r>
              <a:rPr lang="en-US" sz="1600" dirty="0"/>
              <a:t>  </a:t>
            </a:r>
            <a:r>
              <a:rPr lang="en-US" sz="1600" dirty="0" err="1"/>
              <a:t>dan</a:t>
            </a:r>
            <a:r>
              <a:rPr lang="en-US" sz="1600" dirty="0"/>
              <a:t>  </a:t>
            </a:r>
            <a:r>
              <a:rPr lang="en-US" sz="1600" dirty="0" err="1"/>
              <a:t>jumlah</a:t>
            </a:r>
            <a:r>
              <a:rPr lang="en-US" sz="1600" dirty="0"/>
              <a:t>  </a:t>
            </a:r>
            <a:r>
              <a:rPr lang="en-US" sz="1600" dirty="0" err="1"/>
              <a:t>anak</a:t>
            </a:r>
            <a:r>
              <a:rPr lang="en-US" sz="1600" dirty="0"/>
              <a:t> yang  </a:t>
            </a:r>
            <a:r>
              <a:rPr lang="en-US" sz="1600" dirty="0" err="1"/>
              <a:t>mengalami</a:t>
            </a:r>
            <a:r>
              <a:rPr lang="en-US" sz="1600" dirty="0"/>
              <a:t>  </a:t>
            </a:r>
            <a:r>
              <a:rPr lang="en-US" sz="1600" dirty="0" err="1"/>
              <a:t>gejala</a:t>
            </a:r>
            <a:r>
              <a:rPr lang="en-US" sz="1600" dirty="0"/>
              <a:t>  </a:t>
            </a:r>
            <a:r>
              <a:rPr lang="en-US" sz="1600" dirty="0" err="1"/>
              <a:t>kecanduan</a:t>
            </a:r>
            <a:r>
              <a:rPr lang="en-US" sz="1600" dirty="0"/>
              <a:t>  </a:t>
            </a:r>
            <a:r>
              <a:rPr lang="en-US" sz="1600" dirty="0" err="1"/>
              <a:t>atau</a:t>
            </a:r>
            <a:r>
              <a:rPr lang="en-US" sz="1600" dirty="0"/>
              <a:t>  </a:t>
            </a:r>
            <a:r>
              <a:rPr lang="en-US" sz="1600" dirty="0" err="1"/>
              <a:t>kecanduan</a:t>
            </a:r>
            <a:r>
              <a:rPr lang="en-US" sz="1600" dirty="0"/>
              <a:t>  </a:t>
            </a:r>
            <a:r>
              <a:rPr lang="en-US" sz="1600" dirty="0" err="1"/>
              <a:t>gawai</a:t>
            </a:r>
            <a:r>
              <a:rPr lang="en-US" sz="1600" dirty="0"/>
              <a:t>,  </a:t>
            </a:r>
            <a:r>
              <a:rPr lang="en-US" sz="1600" dirty="0" err="1"/>
              <a:t>dari</a:t>
            </a:r>
            <a:r>
              <a:rPr lang="en-US" sz="1600" dirty="0"/>
              <a:t>  </a:t>
            </a:r>
            <a:r>
              <a:rPr lang="en-US" sz="1600" dirty="0" err="1"/>
              <a:t>sejumlah</a:t>
            </a:r>
            <a:r>
              <a:rPr lang="en-US" sz="1600" dirty="0"/>
              <a:t>  </a:t>
            </a:r>
            <a:r>
              <a:rPr lang="en-US" sz="1600" dirty="0" err="1"/>
              <a:t>kasus</a:t>
            </a:r>
            <a:r>
              <a:rPr lang="en-US" sz="1600" dirty="0"/>
              <a:t>  yang </a:t>
            </a:r>
            <a:r>
              <a:rPr lang="en-US" sz="1600" dirty="0" err="1"/>
              <a:t>terungkap</a:t>
            </a:r>
            <a:r>
              <a:rPr lang="en-US" sz="1600" dirty="0"/>
              <a:t>   di   </a:t>
            </a:r>
            <a:r>
              <a:rPr lang="en-US" sz="1600" dirty="0" err="1"/>
              <a:t>publik</a:t>
            </a:r>
            <a:r>
              <a:rPr lang="en-US" sz="1600" dirty="0"/>
              <a:t>,   </a:t>
            </a:r>
            <a:r>
              <a:rPr lang="en-US" sz="1600" dirty="0" err="1"/>
              <a:t>hasil</a:t>
            </a:r>
            <a:r>
              <a:rPr lang="en-US" sz="1600" dirty="0"/>
              <a:t>   </a:t>
            </a:r>
            <a:r>
              <a:rPr lang="en-US" sz="1600" dirty="0" err="1"/>
              <a:t>kajian</a:t>
            </a:r>
            <a:r>
              <a:rPr lang="en-US" sz="1600" dirty="0"/>
              <a:t>,   </a:t>
            </a:r>
            <a:r>
              <a:rPr lang="en-US" sz="1600" dirty="0" err="1"/>
              <a:t>survei</a:t>
            </a:r>
            <a:r>
              <a:rPr lang="en-US" sz="1600" dirty="0"/>
              <a:t>,   </a:t>
            </a:r>
            <a:r>
              <a:rPr lang="en-US" sz="1600" dirty="0" err="1"/>
              <a:t>dan</a:t>
            </a:r>
            <a:r>
              <a:rPr lang="en-US" sz="1600" dirty="0"/>
              <a:t>   </a:t>
            </a:r>
            <a:r>
              <a:rPr lang="en-US" sz="1600" dirty="0" err="1"/>
              <a:t>penelitian</a:t>
            </a:r>
            <a:r>
              <a:rPr lang="en-US" sz="1600" dirty="0"/>
              <a:t>   </a:t>
            </a:r>
            <a:r>
              <a:rPr lang="en-US" sz="1600" dirty="0" err="1"/>
              <a:t>menunjukkan</a:t>
            </a:r>
            <a:r>
              <a:rPr lang="en-US" sz="1600" dirty="0"/>
              <a:t>   </a:t>
            </a:r>
            <a:r>
              <a:rPr lang="en-US" sz="1600" dirty="0" err="1"/>
              <a:t>fenomena</a:t>
            </a:r>
            <a:r>
              <a:rPr lang="en-US" sz="1600" dirty="0"/>
              <a:t> </a:t>
            </a:r>
            <a:r>
              <a:rPr lang="en-US" sz="1600" dirty="0" err="1"/>
              <a:t>kecanduan</a:t>
            </a:r>
            <a:r>
              <a:rPr lang="en-US" sz="1600" dirty="0"/>
              <a:t>  </a:t>
            </a:r>
            <a:r>
              <a:rPr lang="en-US" sz="1600" dirty="0" err="1"/>
              <a:t>gawai</a:t>
            </a:r>
            <a:r>
              <a:rPr lang="en-US" sz="1600" dirty="0"/>
              <a:t>  </a:t>
            </a:r>
            <a:r>
              <a:rPr lang="en-US" sz="1600" dirty="0" err="1"/>
              <a:t>pada</a:t>
            </a:r>
            <a:r>
              <a:rPr lang="en-US" sz="1600" dirty="0"/>
              <a:t>  </a:t>
            </a:r>
            <a:r>
              <a:rPr lang="en-US" sz="1600" dirty="0" err="1"/>
              <a:t>anak</a:t>
            </a:r>
            <a:r>
              <a:rPr lang="en-US" sz="1600" dirty="0"/>
              <a:t>  </a:t>
            </a:r>
            <a:r>
              <a:rPr lang="en-US" sz="1600" dirty="0" err="1"/>
              <a:t>saat</a:t>
            </a:r>
            <a:r>
              <a:rPr lang="en-US" sz="1600" dirty="0"/>
              <a:t>  </a:t>
            </a:r>
            <a:r>
              <a:rPr lang="en-US" sz="1600" dirty="0" err="1"/>
              <a:t>ini</a:t>
            </a:r>
            <a:r>
              <a:rPr lang="en-US" sz="1600" dirty="0"/>
              <a:t>  </a:t>
            </a:r>
            <a:r>
              <a:rPr lang="en-US" sz="1600" dirty="0" err="1"/>
              <a:t>berada</a:t>
            </a:r>
            <a:r>
              <a:rPr lang="en-US" sz="1600" dirty="0"/>
              <a:t>  </a:t>
            </a:r>
            <a:r>
              <a:rPr lang="en-US" sz="1600" dirty="0" err="1"/>
              <a:t>pada</a:t>
            </a:r>
            <a:r>
              <a:rPr lang="en-US" sz="1600" dirty="0"/>
              <a:t>  </a:t>
            </a:r>
            <a:r>
              <a:rPr lang="en-US" sz="1600" dirty="0" err="1"/>
              <a:t>situasi</a:t>
            </a:r>
            <a:r>
              <a:rPr lang="en-US" sz="1600" dirty="0"/>
              <a:t>  </a:t>
            </a:r>
            <a:r>
              <a:rPr lang="en-US" sz="1600" dirty="0" err="1"/>
              <a:t>mengkhawatirkan</a:t>
            </a:r>
            <a:r>
              <a:rPr lang="en-US" sz="1600" dirty="0"/>
              <a:t>.  </a:t>
            </a:r>
            <a:r>
              <a:rPr lang="en-US" sz="1600" dirty="0" err="1"/>
              <a:t>Tak</a:t>
            </a:r>
            <a:r>
              <a:rPr lang="en-US" sz="1600" dirty="0"/>
              <a:t>  </a:t>
            </a:r>
            <a:r>
              <a:rPr lang="en-US" sz="1600" dirty="0" err="1"/>
              <a:t>hanya</a:t>
            </a:r>
            <a:r>
              <a:rPr lang="en-US" sz="1600" dirty="0"/>
              <a:t> </a:t>
            </a:r>
            <a:r>
              <a:rPr lang="en-US" sz="1600" dirty="0" err="1"/>
              <a:t>menjadi</a:t>
            </a:r>
            <a:r>
              <a:rPr lang="en-US" sz="1600" dirty="0"/>
              <a:t>  </a:t>
            </a:r>
            <a:r>
              <a:rPr lang="en-US" sz="1600" dirty="0" err="1"/>
              <a:t>korban</a:t>
            </a:r>
            <a:r>
              <a:rPr lang="en-US" sz="1600" dirty="0"/>
              <a:t>, </a:t>
            </a:r>
            <a:r>
              <a:rPr lang="en-US" sz="1600" dirty="0" err="1"/>
              <a:t>anak-anak</a:t>
            </a:r>
            <a:r>
              <a:rPr lang="en-US" sz="1600" dirty="0"/>
              <a:t>  </a:t>
            </a:r>
            <a:r>
              <a:rPr lang="en-US" sz="1600" dirty="0" err="1"/>
              <a:t>juga</a:t>
            </a:r>
            <a:r>
              <a:rPr lang="en-US" sz="1600" dirty="0"/>
              <a:t>  </a:t>
            </a:r>
            <a:r>
              <a:rPr lang="en-US" sz="1600" dirty="0" err="1"/>
              <a:t>terlibat</a:t>
            </a:r>
            <a:r>
              <a:rPr lang="en-US" sz="1600" dirty="0"/>
              <a:t>  </a:t>
            </a:r>
            <a:r>
              <a:rPr lang="en-US" sz="1600" dirty="0" err="1"/>
              <a:t>dalam</a:t>
            </a:r>
            <a:r>
              <a:rPr lang="en-US" sz="1600" dirty="0"/>
              <a:t>  </a:t>
            </a:r>
            <a:r>
              <a:rPr lang="en-US" sz="1600" dirty="0" err="1"/>
              <a:t>sejumlah</a:t>
            </a:r>
            <a:r>
              <a:rPr lang="en-US" sz="1600" dirty="0"/>
              <a:t>  </a:t>
            </a:r>
            <a:r>
              <a:rPr lang="en-US" sz="1600" dirty="0" err="1"/>
              <a:t>kasus</a:t>
            </a:r>
            <a:r>
              <a:rPr lang="en-US" sz="1600" dirty="0"/>
              <a:t>  yang  </a:t>
            </a:r>
            <a:r>
              <a:rPr lang="en-US" sz="1600" dirty="0" err="1"/>
              <a:t>masuk</a:t>
            </a:r>
            <a:r>
              <a:rPr lang="en-US" sz="1600" dirty="0"/>
              <a:t>  </a:t>
            </a:r>
            <a:r>
              <a:rPr lang="en-US" sz="1600" dirty="0" err="1"/>
              <a:t>kategori</a:t>
            </a:r>
            <a:r>
              <a:rPr lang="en-US" sz="1600" dirty="0"/>
              <a:t> </a:t>
            </a:r>
            <a:r>
              <a:rPr lang="en-US" sz="1600" dirty="0" err="1"/>
              <a:t>tindak</a:t>
            </a:r>
            <a:r>
              <a:rPr lang="en-US" sz="1600" dirty="0"/>
              <a:t> </a:t>
            </a:r>
            <a:r>
              <a:rPr lang="en-US" sz="1600" dirty="0" err="1"/>
              <a:t>pidana</a:t>
            </a:r>
            <a:r>
              <a:rPr lang="en-US" sz="1600" dirty="0" smtClean="0"/>
              <a:t>. </a:t>
            </a:r>
            <a:endParaRPr sz="1600" dirty="0"/>
          </a:p>
        </p:txBody>
      </p:sp>
      <p:sp>
        <p:nvSpPr>
          <p:cNvPr id="279" name="Google Shape;279;p29"/>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solidFill>
                  <a:schemeClr val="accent1"/>
                </a:solidFill>
              </a:rPr>
              <a:t>Kecanduan Gawai Pada Anak-Anak</a:t>
            </a:r>
            <a:endParaRPr dirty="0"/>
          </a:p>
        </p:txBody>
      </p:sp>
      <p:grpSp>
        <p:nvGrpSpPr>
          <p:cNvPr id="280" name="Google Shape;280;p29"/>
          <p:cNvGrpSpPr/>
          <p:nvPr/>
        </p:nvGrpSpPr>
        <p:grpSpPr>
          <a:xfrm rot="6355166">
            <a:off x="7159529" y="3607859"/>
            <a:ext cx="3081715" cy="1994868"/>
            <a:chOff x="3476322" y="3871854"/>
            <a:chExt cx="3081549" cy="1994761"/>
          </a:xfrm>
        </p:grpSpPr>
        <p:sp>
          <p:nvSpPr>
            <p:cNvPr id="281" name="Google Shape;281;p29"/>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9"/>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9"/>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9"/>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9"/>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9"/>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9"/>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9"/>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9"/>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9"/>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9"/>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9"/>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9"/>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9"/>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9"/>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9"/>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9"/>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9"/>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9"/>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0" name="Google Shape;300;p29"/>
          <p:cNvGrpSpPr/>
          <p:nvPr/>
        </p:nvGrpSpPr>
        <p:grpSpPr>
          <a:xfrm rot="2700000">
            <a:off x="-162919" y="4273557"/>
            <a:ext cx="1748575" cy="1517807"/>
            <a:chOff x="972034" y="4038077"/>
            <a:chExt cx="1579697" cy="1371393"/>
          </a:xfrm>
        </p:grpSpPr>
        <p:sp>
          <p:nvSpPr>
            <p:cNvPr id="301" name="Google Shape;301;p29"/>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9"/>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3" name="Google Shape;303;p29"/>
            <p:cNvGrpSpPr/>
            <p:nvPr/>
          </p:nvGrpSpPr>
          <p:grpSpPr>
            <a:xfrm>
              <a:off x="972034" y="4038077"/>
              <a:ext cx="1579697" cy="1371393"/>
              <a:chOff x="972034" y="4038077"/>
              <a:chExt cx="1579697" cy="1371393"/>
            </a:xfrm>
          </p:grpSpPr>
          <p:sp>
            <p:nvSpPr>
              <p:cNvPr id="304" name="Google Shape;304;p29"/>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9"/>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9"/>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9"/>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08" name="Google Shape;308;p29"/>
          <p:cNvGrpSpPr/>
          <p:nvPr/>
        </p:nvGrpSpPr>
        <p:grpSpPr>
          <a:xfrm rot="4785860">
            <a:off x="7235207" y="806311"/>
            <a:ext cx="3774581" cy="1979859"/>
            <a:chOff x="6797960" y="203729"/>
            <a:chExt cx="3774524" cy="1979829"/>
          </a:xfrm>
        </p:grpSpPr>
        <p:sp>
          <p:nvSpPr>
            <p:cNvPr id="309" name="Google Shape;309;p29"/>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9"/>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9"/>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9"/>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9"/>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9"/>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39" name="Picture 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40"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30"/>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Faktor Penyebab Anak Kecanduan Gawai</a:t>
            </a:r>
            <a:endParaRPr dirty="0"/>
          </a:p>
        </p:txBody>
      </p:sp>
      <p:grpSp>
        <p:nvGrpSpPr>
          <p:cNvPr id="368" name="Google Shape;368;p30"/>
          <p:cNvGrpSpPr/>
          <p:nvPr/>
        </p:nvGrpSpPr>
        <p:grpSpPr>
          <a:xfrm rot="-2849289" flipH="1">
            <a:off x="7231371" y="3958705"/>
            <a:ext cx="3081810" cy="1994930"/>
            <a:chOff x="3476322" y="3871854"/>
            <a:chExt cx="3081549" cy="1994761"/>
          </a:xfrm>
        </p:grpSpPr>
        <p:sp>
          <p:nvSpPr>
            <p:cNvPr id="369" name="Google Shape;369;p30"/>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0"/>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0"/>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0"/>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0"/>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0"/>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0"/>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0"/>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0"/>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0"/>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0"/>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0"/>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0"/>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0"/>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0"/>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0"/>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0"/>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0"/>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0"/>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8" name="Google Shape;388;p30"/>
          <p:cNvGrpSpPr/>
          <p:nvPr/>
        </p:nvGrpSpPr>
        <p:grpSpPr>
          <a:xfrm rot="2213250">
            <a:off x="-86676" y="4197289"/>
            <a:ext cx="1748535" cy="1517775"/>
            <a:chOff x="972034" y="4038077"/>
            <a:chExt cx="1579697" cy="1371393"/>
          </a:xfrm>
        </p:grpSpPr>
        <p:sp>
          <p:nvSpPr>
            <p:cNvPr id="389" name="Google Shape;389;p30"/>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0"/>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1" name="Google Shape;391;p30"/>
            <p:cNvGrpSpPr/>
            <p:nvPr/>
          </p:nvGrpSpPr>
          <p:grpSpPr>
            <a:xfrm>
              <a:off x="972034" y="4038077"/>
              <a:ext cx="1579697" cy="1371393"/>
              <a:chOff x="972034" y="4038077"/>
              <a:chExt cx="1579697" cy="1371393"/>
            </a:xfrm>
          </p:grpSpPr>
          <p:sp>
            <p:nvSpPr>
              <p:cNvPr id="392" name="Google Shape;392;p30"/>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0"/>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0"/>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0"/>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6" name="Google Shape;396;p30"/>
          <p:cNvGrpSpPr/>
          <p:nvPr/>
        </p:nvGrpSpPr>
        <p:grpSpPr>
          <a:xfrm rot="-7926131">
            <a:off x="-916569" y="-1300627"/>
            <a:ext cx="3774778" cy="1979962"/>
            <a:chOff x="6797960" y="203729"/>
            <a:chExt cx="3774524" cy="1979829"/>
          </a:xfrm>
        </p:grpSpPr>
        <p:sp>
          <p:nvSpPr>
            <p:cNvPr id="397" name="Google Shape;397;p30"/>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30"/>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30"/>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0"/>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0"/>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0"/>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86" name="Picture 8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87"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136"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lvl="0"/>
            <a:r>
              <a:rPr lang="en-US" sz="1600" dirty="0" err="1" smtClean="0">
                <a:solidFill>
                  <a:schemeClr val="bg2"/>
                </a:solidFill>
              </a:rPr>
              <a:t>Secara</a:t>
            </a:r>
            <a:r>
              <a:rPr lang="en-US" sz="1600" dirty="0" smtClean="0">
                <a:solidFill>
                  <a:schemeClr val="bg2"/>
                </a:solidFill>
              </a:rPr>
              <a:t> </a:t>
            </a:r>
            <a:r>
              <a:rPr lang="en-US" sz="1600" dirty="0" err="1" smtClean="0">
                <a:solidFill>
                  <a:schemeClr val="bg2"/>
                </a:solidFill>
              </a:rPr>
              <a:t>ringkas</a:t>
            </a:r>
            <a:r>
              <a:rPr lang="en-US" sz="1600" dirty="0" smtClean="0">
                <a:solidFill>
                  <a:schemeClr val="bg2"/>
                </a:solidFill>
              </a:rPr>
              <a:t>, </a:t>
            </a:r>
            <a:r>
              <a:rPr lang="en-US" sz="1600" dirty="0" err="1" smtClean="0">
                <a:solidFill>
                  <a:schemeClr val="bg2"/>
                </a:solidFill>
              </a:rPr>
              <a:t>penyebab</a:t>
            </a:r>
            <a:r>
              <a:rPr lang="en-US" sz="1600" dirty="0" smtClean="0">
                <a:solidFill>
                  <a:schemeClr val="bg2"/>
                </a:solidFill>
              </a:rPr>
              <a:t> </a:t>
            </a:r>
            <a:r>
              <a:rPr lang="en-US" sz="1600" dirty="0" err="1" smtClean="0">
                <a:solidFill>
                  <a:schemeClr val="bg2"/>
                </a:solidFill>
              </a:rPr>
              <a:t>anak</a:t>
            </a:r>
            <a:r>
              <a:rPr lang="en-US" sz="1600" dirty="0" smtClean="0">
                <a:solidFill>
                  <a:schemeClr val="bg2"/>
                </a:solidFill>
              </a:rPr>
              <a:t> </a:t>
            </a:r>
            <a:r>
              <a:rPr lang="en-US" sz="1600" dirty="0" err="1" smtClean="0">
                <a:solidFill>
                  <a:schemeClr val="bg2"/>
                </a:solidFill>
              </a:rPr>
              <a:t>kecanduan</a:t>
            </a:r>
            <a:r>
              <a:rPr lang="en-US" sz="1600" dirty="0" smtClean="0">
                <a:solidFill>
                  <a:schemeClr val="bg2"/>
                </a:solidFill>
              </a:rPr>
              <a:t> </a:t>
            </a:r>
            <a:r>
              <a:rPr lang="en-US" sz="1600" dirty="0" err="1" smtClean="0">
                <a:solidFill>
                  <a:schemeClr val="bg2"/>
                </a:solidFill>
              </a:rPr>
              <a:t>gawai</a:t>
            </a:r>
            <a:r>
              <a:rPr lang="en-US" sz="1600" dirty="0" smtClean="0">
                <a:solidFill>
                  <a:schemeClr val="bg2"/>
                </a:solidFill>
              </a:rPr>
              <a:t> </a:t>
            </a:r>
            <a:r>
              <a:rPr lang="en-US" sz="1600" dirty="0" err="1" smtClean="0">
                <a:solidFill>
                  <a:schemeClr val="bg2"/>
                </a:solidFill>
              </a:rPr>
              <a:t>adalah</a:t>
            </a:r>
            <a:r>
              <a:rPr lang="en-US" sz="1600" dirty="0" smtClean="0">
                <a:solidFill>
                  <a:schemeClr val="bg2"/>
                </a:solidFill>
              </a:rPr>
              <a:t> </a:t>
            </a:r>
            <a:r>
              <a:rPr lang="en-US" sz="1600" dirty="0" err="1" smtClean="0">
                <a:solidFill>
                  <a:schemeClr val="bg2"/>
                </a:solidFill>
              </a:rPr>
              <a:t>beberapa</a:t>
            </a:r>
            <a:r>
              <a:rPr lang="en-US" sz="1600" dirty="0" smtClean="0">
                <a:solidFill>
                  <a:schemeClr val="bg2"/>
                </a:solidFill>
              </a:rPr>
              <a:t> </a:t>
            </a:r>
            <a:r>
              <a:rPr lang="en-US" sz="1600" dirty="0" err="1" smtClean="0">
                <a:solidFill>
                  <a:schemeClr val="bg2"/>
                </a:solidFill>
              </a:rPr>
              <a:t>faktor</a:t>
            </a:r>
            <a:r>
              <a:rPr lang="en-US" sz="1600" dirty="0" smtClean="0">
                <a:solidFill>
                  <a:schemeClr val="bg2"/>
                </a:solidFill>
              </a:rPr>
              <a:t> di </a:t>
            </a:r>
            <a:r>
              <a:rPr lang="en-US" sz="1600" dirty="0" err="1" smtClean="0">
                <a:solidFill>
                  <a:schemeClr val="bg2"/>
                </a:solidFill>
              </a:rPr>
              <a:t>bawah</a:t>
            </a:r>
            <a:r>
              <a:rPr lang="en-US" sz="1600" dirty="0" smtClean="0">
                <a:solidFill>
                  <a:schemeClr val="bg2"/>
                </a:solidFill>
              </a:rPr>
              <a:t> </a:t>
            </a:r>
            <a:r>
              <a:rPr lang="en-US" sz="1600" dirty="0" err="1" smtClean="0">
                <a:solidFill>
                  <a:schemeClr val="bg2"/>
                </a:solidFill>
              </a:rPr>
              <a:t>ini</a:t>
            </a:r>
            <a:r>
              <a:rPr lang="en-US" sz="1600" dirty="0" smtClean="0">
                <a:solidFill>
                  <a:schemeClr val="bg2"/>
                </a:solidFill>
              </a:rPr>
              <a:t> :</a:t>
            </a:r>
          </a:p>
          <a:p>
            <a:pPr lvl="0"/>
            <a:r>
              <a:rPr lang="en-US" sz="1600" dirty="0" smtClean="0">
                <a:solidFill>
                  <a:schemeClr val="bg2"/>
                </a:solidFill>
              </a:rPr>
              <a:t>1. </a:t>
            </a:r>
            <a:r>
              <a:rPr lang="en-US" sz="1600" dirty="0" err="1" smtClean="0">
                <a:solidFill>
                  <a:schemeClr val="bg2"/>
                </a:solidFill>
              </a:rPr>
              <a:t>Pengasuhan</a:t>
            </a:r>
            <a:r>
              <a:rPr lang="en-US" sz="1600" dirty="0" smtClean="0">
                <a:solidFill>
                  <a:schemeClr val="bg2"/>
                </a:solidFill>
              </a:rPr>
              <a:t> </a:t>
            </a:r>
            <a:r>
              <a:rPr lang="en-US" sz="1600" dirty="0">
                <a:solidFill>
                  <a:schemeClr val="bg2"/>
                </a:solidFill>
              </a:rPr>
              <a:t>yang </a:t>
            </a:r>
            <a:r>
              <a:rPr lang="en-US" sz="1600" dirty="0" err="1">
                <a:solidFill>
                  <a:schemeClr val="bg2"/>
                </a:solidFill>
              </a:rPr>
              <a:t>kurang</a:t>
            </a:r>
            <a:r>
              <a:rPr lang="en-US" sz="1600" dirty="0">
                <a:solidFill>
                  <a:schemeClr val="bg2"/>
                </a:solidFill>
              </a:rPr>
              <a:t> </a:t>
            </a:r>
            <a:r>
              <a:rPr lang="en-US" sz="1600" dirty="0" err="1">
                <a:solidFill>
                  <a:schemeClr val="bg2"/>
                </a:solidFill>
              </a:rPr>
              <a:t>tepat</a:t>
            </a:r>
            <a:r>
              <a:rPr lang="en-US" sz="1600" dirty="0">
                <a:solidFill>
                  <a:schemeClr val="bg2"/>
                </a:solidFill>
              </a:rPr>
              <a:t>: </a:t>
            </a:r>
            <a:r>
              <a:rPr lang="en-US" sz="1600" dirty="0" err="1">
                <a:solidFill>
                  <a:schemeClr val="bg2"/>
                </a:solidFill>
              </a:rPr>
              <a:t>kesibukan</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kurangnya</a:t>
            </a:r>
            <a:r>
              <a:rPr lang="en-US" sz="1600" dirty="0">
                <a:solidFill>
                  <a:schemeClr val="bg2"/>
                </a:solidFill>
              </a:rPr>
              <a:t> </a:t>
            </a:r>
            <a:r>
              <a:rPr lang="en-US" sz="1600" dirty="0" err="1">
                <a:solidFill>
                  <a:schemeClr val="bg2"/>
                </a:solidFill>
              </a:rPr>
              <a:t>pemahaman</a:t>
            </a:r>
            <a:r>
              <a:rPr lang="en-US" sz="1600" dirty="0">
                <a:solidFill>
                  <a:schemeClr val="bg2"/>
                </a:solidFill>
              </a:rPr>
              <a:t> </a:t>
            </a:r>
            <a:r>
              <a:rPr lang="en-US" sz="1600" dirty="0" err="1">
                <a:solidFill>
                  <a:schemeClr val="bg2"/>
                </a:solidFill>
              </a:rPr>
              <a:t>tentang</a:t>
            </a:r>
            <a:r>
              <a:rPr lang="en-US" sz="1600" dirty="0">
                <a:solidFill>
                  <a:schemeClr val="bg2"/>
                </a:solidFill>
              </a:rPr>
              <a:t> </a:t>
            </a:r>
            <a:r>
              <a:rPr lang="en-US" sz="1600" dirty="0" err="1">
                <a:solidFill>
                  <a:schemeClr val="bg2"/>
                </a:solidFill>
              </a:rPr>
              <a:t>dampak</a:t>
            </a:r>
            <a:r>
              <a:rPr lang="en-US" sz="1600" dirty="0">
                <a:solidFill>
                  <a:schemeClr val="bg2"/>
                </a:solidFill>
              </a:rPr>
              <a:t> </a:t>
            </a:r>
            <a:r>
              <a:rPr lang="en-US" sz="1600" dirty="0" err="1">
                <a:solidFill>
                  <a:schemeClr val="bg2"/>
                </a:solidFill>
              </a:rPr>
              <a:t>negatif</a:t>
            </a:r>
            <a:r>
              <a:rPr lang="en-US" sz="1600" dirty="0">
                <a:solidFill>
                  <a:schemeClr val="bg2"/>
                </a:solidFill>
              </a:rPr>
              <a:t> gadget, </a:t>
            </a:r>
            <a:r>
              <a:rPr lang="en-US" sz="1600" dirty="0" err="1">
                <a:solidFill>
                  <a:schemeClr val="bg2"/>
                </a:solidFill>
              </a:rPr>
              <a:t>dan</a:t>
            </a:r>
            <a:r>
              <a:rPr lang="en-US" sz="1600" dirty="0">
                <a:solidFill>
                  <a:schemeClr val="bg2"/>
                </a:solidFill>
              </a:rPr>
              <a:t> </a:t>
            </a:r>
            <a:r>
              <a:rPr lang="en-US" sz="1600" dirty="0" err="1">
                <a:solidFill>
                  <a:schemeClr val="bg2"/>
                </a:solidFill>
              </a:rPr>
              <a:t>teladan</a:t>
            </a:r>
            <a:r>
              <a:rPr lang="en-US" sz="1600" dirty="0">
                <a:solidFill>
                  <a:schemeClr val="bg2"/>
                </a:solidFill>
              </a:rPr>
              <a:t> yang </a:t>
            </a:r>
            <a:r>
              <a:rPr lang="en-US" sz="1600" dirty="0" err="1">
                <a:solidFill>
                  <a:schemeClr val="bg2"/>
                </a:solidFill>
              </a:rPr>
              <a:t>salah</a:t>
            </a:r>
            <a:r>
              <a:rPr lang="en-US" sz="1600" dirty="0">
                <a:solidFill>
                  <a:schemeClr val="bg2"/>
                </a:solidFill>
              </a:rPr>
              <a:t> </a:t>
            </a:r>
            <a:r>
              <a:rPr lang="en-US" sz="1600" dirty="0" err="1">
                <a:solidFill>
                  <a:schemeClr val="bg2"/>
                </a:solidFill>
              </a:rPr>
              <a:t>dalam</a:t>
            </a:r>
            <a:r>
              <a:rPr lang="en-US" sz="1600" dirty="0">
                <a:solidFill>
                  <a:schemeClr val="bg2"/>
                </a:solidFill>
              </a:rPr>
              <a:t> </a:t>
            </a:r>
            <a:r>
              <a:rPr lang="en-US" sz="1600" dirty="0" err="1" smtClean="0">
                <a:solidFill>
                  <a:schemeClr val="bg2"/>
                </a:solidFill>
              </a:rPr>
              <a:t>berteknologi</a:t>
            </a:r>
            <a:r>
              <a:rPr lang="en-US" sz="1600" dirty="0" smtClean="0">
                <a:solidFill>
                  <a:schemeClr val="bg2"/>
                </a:solidFill>
              </a:rPr>
              <a:t>.</a:t>
            </a:r>
            <a:endParaRPr lang="en-US" sz="1600" dirty="0">
              <a:solidFill>
                <a:schemeClr val="bg2"/>
              </a:solidFill>
            </a:endParaRPr>
          </a:p>
          <a:p>
            <a:pPr lvl="0"/>
            <a:r>
              <a:rPr lang="en-US" sz="1600" dirty="0" smtClean="0">
                <a:solidFill>
                  <a:schemeClr val="bg2"/>
                </a:solidFill>
              </a:rPr>
              <a:t>2. </a:t>
            </a:r>
            <a:r>
              <a:rPr lang="en-US" sz="1600" dirty="0" err="1" smtClean="0">
                <a:solidFill>
                  <a:schemeClr val="bg2"/>
                </a:solidFill>
              </a:rPr>
              <a:t>Faktor</a:t>
            </a:r>
            <a:r>
              <a:rPr lang="en-US" sz="1600" dirty="0" smtClean="0">
                <a:solidFill>
                  <a:schemeClr val="bg2"/>
                </a:solidFill>
              </a:rPr>
              <a:t> </a:t>
            </a:r>
            <a:r>
              <a:rPr lang="en-US" sz="1600" dirty="0" err="1">
                <a:solidFill>
                  <a:schemeClr val="bg2"/>
                </a:solidFill>
              </a:rPr>
              <a:t>neurosains</a:t>
            </a:r>
            <a:r>
              <a:rPr lang="en-US" sz="1600" dirty="0">
                <a:solidFill>
                  <a:schemeClr val="bg2"/>
                </a:solidFill>
              </a:rPr>
              <a:t>: </a:t>
            </a:r>
            <a:r>
              <a:rPr lang="en-US" sz="1600" dirty="0" err="1">
                <a:solidFill>
                  <a:schemeClr val="bg2"/>
                </a:solidFill>
              </a:rPr>
              <a:t>efek</a:t>
            </a:r>
            <a:r>
              <a:rPr lang="en-US" sz="1600" dirty="0">
                <a:solidFill>
                  <a:schemeClr val="bg2"/>
                </a:solidFill>
              </a:rPr>
              <a:t> </a:t>
            </a:r>
            <a:r>
              <a:rPr lang="en-US" sz="1600" dirty="0" err="1">
                <a:solidFill>
                  <a:schemeClr val="bg2"/>
                </a:solidFill>
              </a:rPr>
              <a:t>dopamin</a:t>
            </a:r>
            <a:r>
              <a:rPr lang="en-US" sz="1600" dirty="0">
                <a:solidFill>
                  <a:schemeClr val="bg2"/>
                </a:solidFill>
              </a:rPr>
              <a:t> yang </a:t>
            </a:r>
            <a:r>
              <a:rPr lang="en-US" sz="1600" dirty="0" err="1">
                <a:solidFill>
                  <a:schemeClr val="bg2"/>
                </a:solidFill>
              </a:rPr>
              <a:t>menyebabkan</a:t>
            </a:r>
            <a:r>
              <a:rPr lang="en-US" sz="1600" dirty="0">
                <a:solidFill>
                  <a:schemeClr val="bg2"/>
                </a:solidFill>
              </a:rPr>
              <a:t> </a:t>
            </a:r>
            <a:r>
              <a:rPr lang="en-US" sz="1600" dirty="0" err="1">
                <a:solidFill>
                  <a:schemeClr val="bg2"/>
                </a:solidFill>
              </a:rPr>
              <a:t>kesenangan</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kendali</a:t>
            </a:r>
            <a:r>
              <a:rPr lang="en-US" sz="1600" dirty="0">
                <a:solidFill>
                  <a:schemeClr val="bg2"/>
                </a:solidFill>
              </a:rPr>
              <a:t> </a:t>
            </a:r>
            <a:r>
              <a:rPr lang="en-US" sz="1600" dirty="0" err="1">
                <a:solidFill>
                  <a:schemeClr val="bg2"/>
                </a:solidFill>
              </a:rPr>
              <a:t>diri</a:t>
            </a:r>
            <a:r>
              <a:rPr lang="en-US" sz="1600" dirty="0">
                <a:solidFill>
                  <a:schemeClr val="bg2"/>
                </a:solidFill>
              </a:rPr>
              <a:t> yang </a:t>
            </a:r>
            <a:r>
              <a:rPr lang="en-US" sz="1600" dirty="0" err="1">
                <a:solidFill>
                  <a:schemeClr val="bg2"/>
                </a:solidFill>
              </a:rPr>
              <a:t>masih</a:t>
            </a:r>
            <a:r>
              <a:rPr lang="en-US" sz="1600" dirty="0">
                <a:solidFill>
                  <a:schemeClr val="bg2"/>
                </a:solidFill>
              </a:rPr>
              <a:t> </a:t>
            </a:r>
            <a:r>
              <a:rPr lang="en-US" sz="1600" dirty="0" err="1" smtClean="0">
                <a:solidFill>
                  <a:schemeClr val="bg2"/>
                </a:solidFill>
              </a:rPr>
              <a:t>rendah</a:t>
            </a:r>
            <a:r>
              <a:rPr lang="en-US" sz="1600" dirty="0" smtClean="0">
                <a:solidFill>
                  <a:schemeClr val="bg2"/>
                </a:solidFill>
              </a:rPr>
              <a:t>.</a:t>
            </a:r>
            <a:endParaRPr lang="en-US" sz="1600" dirty="0">
              <a:solidFill>
                <a:schemeClr val="bg2"/>
              </a:solidFill>
            </a:endParaRPr>
          </a:p>
          <a:p>
            <a:pPr lvl="0"/>
            <a:r>
              <a:rPr lang="en-US" sz="1600" dirty="0" smtClean="0">
                <a:solidFill>
                  <a:schemeClr val="bg2"/>
                </a:solidFill>
              </a:rPr>
              <a:t>3. </a:t>
            </a:r>
            <a:r>
              <a:rPr lang="en-US" sz="1600" dirty="0" err="1" smtClean="0">
                <a:solidFill>
                  <a:schemeClr val="bg2"/>
                </a:solidFill>
              </a:rPr>
              <a:t>Desain</a:t>
            </a:r>
            <a:r>
              <a:rPr lang="en-US" sz="1600" dirty="0" smtClean="0">
                <a:solidFill>
                  <a:schemeClr val="bg2"/>
                </a:solidFill>
              </a:rPr>
              <a:t> </a:t>
            </a:r>
            <a:r>
              <a:rPr lang="en-US" sz="1600" dirty="0" err="1">
                <a:solidFill>
                  <a:schemeClr val="bg2"/>
                </a:solidFill>
              </a:rPr>
              <a:t>teknologi</a:t>
            </a:r>
            <a:r>
              <a:rPr lang="en-US" sz="1600" dirty="0">
                <a:solidFill>
                  <a:schemeClr val="bg2"/>
                </a:solidFill>
              </a:rPr>
              <a:t> yang </a:t>
            </a:r>
            <a:r>
              <a:rPr lang="en-US" sz="1600" dirty="0" err="1">
                <a:solidFill>
                  <a:schemeClr val="bg2"/>
                </a:solidFill>
              </a:rPr>
              <a:t>menarik</a:t>
            </a:r>
            <a:r>
              <a:rPr lang="en-US" sz="1600" dirty="0">
                <a:solidFill>
                  <a:schemeClr val="bg2"/>
                </a:solidFill>
              </a:rPr>
              <a:t>: </a:t>
            </a:r>
            <a:r>
              <a:rPr lang="en-US" sz="1600" dirty="0" err="1">
                <a:solidFill>
                  <a:schemeClr val="bg2"/>
                </a:solidFill>
              </a:rPr>
              <a:t>warna-warni</a:t>
            </a:r>
            <a:r>
              <a:rPr lang="en-US" sz="1600" dirty="0">
                <a:solidFill>
                  <a:schemeClr val="bg2"/>
                </a:solidFill>
              </a:rPr>
              <a:t> yang </a:t>
            </a:r>
            <a:r>
              <a:rPr lang="en-US" sz="1600" dirty="0" err="1">
                <a:solidFill>
                  <a:schemeClr val="bg2"/>
                </a:solidFill>
              </a:rPr>
              <a:t>cerah</a:t>
            </a:r>
            <a:r>
              <a:rPr lang="en-US" sz="1600" dirty="0">
                <a:solidFill>
                  <a:schemeClr val="bg2"/>
                </a:solidFill>
              </a:rPr>
              <a:t>, </a:t>
            </a:r>
            <a:r>
              <a:rPr lang="en-US" sz="1600" dirty="0" err="1">
                <a:solidFill>
                  <a:schemeClr val="bg2"/>
                </a:solidFill>
              </a:rPr>
              <a:t>fitur</a:t>
            </a:r>
            <a:r>
              <a:rPr lang="en-US" sz="1600" dirty="0">
                <a:solidFill>
                  <a:schemeClr val="bg2"/>
                </a:solidFill>
              </a:rPr>
              <a:t> </a:t>
            </a:r>
            <a:r>
              <a:rPr lang="en-US" sz="1600" dirty="0" err="1">
                <a:solidFill>
                  <a:schemeClr val="bg2"/>
                </a:solidFill>
              </a:rPr>
              <a:t>autoplay</a:t>
            </a:r>
            <a:r>
              <a:rPr lang="en-US" sz="1600" dirty="0">
                <a:solidFill>
                  <a:schemeClr val="bg2"/>
                </a:solidFill>
              </a:rPr>
              <a:t>, </a:t>
            </a:r>
            <a:r>
              <a:rPr lang="en-US" sz="1600" dirty="0" err="1">
                <a:solidFill>
                  <a:schemeClr val="bg2"/>
                </a:solidFill>
              </a:rPr>
              <a:t>notifikasi</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faktor</a:t>
            </a:r>
            <a:r>
              <a:rPr lang="en-US" sz="1600" dirty="0">
                <a:solidFill>
                  <a:schemeClr val="bg2"/>
                </a:solidFill>
              </a:rPr>
              <a:t> </a:t>
            </a:r>
            <a:r>
              <a:rPr lang="en-US" sz="1600" dirty="0" err="1" smtClean="0">
                <a:solidFill>
                  <a:schemeClr val="bg2"/>
                </a:solidFill>
              </a:rPr>
              <a:t>kejutan</a:t>
            </a:r>
            <a:r>
              <a:rPr lang="en-US" sz="1600" dirty="0" smtClean="0">
                <a:solidFill>
                  <a:schemeClr val="bg2"/>
                </a:solidFill>
              </a:rPr>
              <a:t>.</a:t>
            </a:r>
            <a:endParaRPr lang="en-US" sz="1600" dirty="0">
              <a:solidFill>
                <a:schemeClr val="bg2"/>
              </a:solidFill>
            </a:endParaRPr>
          </a:p>
          <a:p>
            <a:pPr lvl="0"/>
            <a:r>
              <a:rPr lang="en-US" sz="1600" dirty="0" smtClean="0">
                <a:solidFill>
                  <a:schemeClr val="bg2"/>
                </a:solidFill>
              </a:rPr>
              <a:t>4. </a:t>
            </a:r>
            <a:r>
              <a:rPr lang="en-US" sz="1600" dirty="0" err="1" smtClean="0">
                <a:solidFill>
                  <a:schemeClr val="bg2"/>
                </a:solidFill>
              </a:rPr>
              <a:t>Pengaruh</a:t>
            </a:r>
            <a:r>
              <a:rPr lang="en-US" sz="1600" dirty="0" smtClean="0">
                <a:solidFill>
                  <a:schemeClr val="bg2"/>
                </a:solidFill>
              </a:rPr>
              <a:t> </a:t>
            </a:r>
            <a:r>
              <a:rPr lang="en-US" sz="1600" dirty="0" err="1">
                <a:solidFill>
                  <a:schemeClr val="bg2"/>
                </a:solidFill>
              </a:rPr>
              <a:t>lingkungan</a:t>
            </a:r>
            <a:r>
              <a:rPr lang="en-US" sz="1600" dirty="0">
                <a:solidFill>
                  <a:schemeClr val="bg2"/>
                </a:solidFill>
              </a:rPr>
              <a:t>: </a:t>
            </a:r>
            <a:r>
              <a:rPr lang="en-US" sz="1600" dirty="0" err="1">
                <a:solidFill>
                  <a:schemeClr val="bg2"/>
                </a:solidFill>
              </a:rPr>
              <a:t>kebiasaan</a:t>
            </a:r>
            <a:r>
              <a:rPr lang="en-US" sz="1600" dirty="0">
                <a:solidFill>
                  <a:schemeClr val="bg2"/>
                </a:solidFill>
              </a:rPr>
              <a:t> </a:t>
            </a:r>
            <a:r>
              <a:rPr lang="en-US" sz="1600" dirty="0" smtClean="0">
                <a:solidFill>
                  <a:schemeClr val="bg2"/>
                </a:solidFill>
              </a:rPr>
              <a:t>yang </a:t>
            </a:r>
            <a:r>
              <a:rPr lang="en-US" sz="1600" dirty="0" err="1">
                <a:solidFill>
                  <a:schemeClr val="bg2"/>
                </a:solidFill>
              </a:rPr>
              <a:t>menular</a:t>
            </a:r>
            <a:r>
              <a:rPr lang="en-US" sz="1600" dirty="0">
                <a:solidFill>
                  <a:schemeClr val="bg2"/>
                </a:solidFill>
              </a:rPr>
              <a:t> </a:t>
            </a:r>
            <a:r>
              <a:rPr lang="en-US" sz="1600" dirty="0" err="1">
                <a:solidFill>
                  <a:schemeClr val="bg2"/>
                </a:solidFill>
              </a:rPr>
              <a:t>dari</a:t>
            </a:r>
            <a:r>
              <a:rPr lang="en-US" sz="1600" dirty="0">
                <a:solidFill>
                  <a:schemeClr val="bg2"/>
                </a:solidFill>
              </a:rPr>
              <a:t> </a:t>
            </a:r>
            <a:r>
              <a:rPr lang="en-US" sz="1600" dirty="0" err="1">
                <a:solidFill>
                  <a:schemeClr val="bg2"/>
                </a:solidFill>
              </a:rPr>
              <a:t>teman</a:t>
            </a:r>
            <a:r>
              <a:rPr lang="en-US" sz="1600" dirty="0">
                <a:solidFill>
                  <a:schemeClr val="bg2"/>
                </a:solidFill>
              </a:rPr>
              <a:t> </a:t>
            </a:r>
            <a:r>
              <a:rPr lang="en-US" sz="1600" dirty="0" err="1">
                <a:solidFill>
                  <a:schemeClr val="bg2"/>
                </a:solidFill>
              </a:rPr>
              <a:t>sebaya</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lingkungan</a:t>
            </a:r>
            <a:r>
              <a:rPr lang="en-US" sz="1600" dirty="0">
                <a:solidFill>
                  <a:schemeClr val="bg2"/>
                </a:solidFill>
              </a:rPr>
              <a:t> </a:t>
            </a:r>
            <a:r>
              <a:rPr lang="en-US" sz="1600" dirty="0" err="1">
                <a:solidFill>
                  <a:schemeClr val="bg2"/>
                </a:solidFill>
              </a:rPr>
              <a:t>sekitar</a:t>
            </a:r>
            <a:r>
              <a:rPr lang="en-US" sz="1600" dirty="0">
                <a:solidFill>
                  <a:schemeClr val="bg2"/>
                </a:solidFill>
              </a:rPr>
              <a:t> </a:t>
            </a:r>
            <a:r>
              <a:rPr lang="en-US" sz="1600" dirty="0" err="1" smtClean="0">
                <a:solidFill>
                  <a:schemeClr val="bg2"/>
                </a:solidFill>
              </a:rPr>
              <a:t>rumah</a:t>
            </a:r>
            <a:r>
              <a:rPr lang="en-US" sz="1600" dirty="0" smtClean="0">
                <a:solidFill>
                  <a:schemeClr val="bg2"/>
                </a:solidFill>
              </a:rPr>
              <a:t>.</a:t>
            </a:r>
          </a:p>
          <a:p>
            <a:pPr lvl="0"/>
            <a:endParaRPr sz="1600" dirty="0">
              <a:solidFill>
                <a:schemeClr val="bg2"/>
              </a:solidFill>
            </a:endParaRPr>
          </a:p>
        </p:txBody>
      </p:sp>
      <p:sp>
        <p:nvSpPr>
          <p:cNvPr id="90" name="Google Shape;278;p29"/>
          <p:cNvSpPr txBox="1">
            <a:spLocks/>
          </p:cNvSpPr>
          <p:nvPr/>
        </p:nvSpPr>
        <p:spPr>
          <a:xfrm>
            <a:off x="601846" y="1374768"/>
            <a:ext cx="7708200" cy="34164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dirty="0">
              <a:latin typeface="Baloo 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31"/>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1. Pengasuh Yang Kurang Tepat</a:t>
            </a:r>
            <a:endParaRPr dirty="0"/>
          </a:p>
        </p:txBody>
      </p:sp>
      <p:grpSp>
        <p:nvGrpSpPr>
          <p:cNvPr id="411" name="Google Shape;411;p31"/>
          <p:cNvGrpSpPr/>
          <p:nvPr/>
        </p:nvGrpSpPr>
        <p:grpSpPr>
          <a:xfrm rot="-5838800">
            <a:off x="-1003969" y="143482"/>
            <a:ext cx="3081658" cy="1994832"/>
            <a:chOff x="3476322" y="3871854"/>
            <a:chExt cx="3081549" cy="1994761"/>
          </a:xfrm>
        </p:grpSpPr>
        <p:sp>
          <p:nvSpPr>
            <p:cNvPr id="412" name="Google Shape;412;p31"/>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1"/>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1"/>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1"/>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1"/>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1"/>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1"/>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1"/>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1"/>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1"/>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1"/>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1"/>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1"/>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1"/>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1"/>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1"/>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1"/>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1"/>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1"/>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 name="Google Shape;431;p31"/>
          <p:cNvGrpSpPr/>
          <p:nvPr/>
        </p:nvGrpSpPr>
        <p:grpSpPr>
          <a:xfrm rot="7691403">
            <a:off x="6758013" y="2916265"/>
            <a:ext cx="3774696" cy="1979919"/>
            <a:chOff x="6797960" y="203729"/>
            <a:chExt cx="3774524" cy="1979829"/>
          </a:xfrm>
        </p:grpSpPr>
        <p:sp>
          <p:nvSpPr>
            <p:cNvPr id="432" name="Google Shape;432;p31"/>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1"/>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1"/>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1"/>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1"/>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1"/>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33" name="Picture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34"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35" name="Google Shape;734;p35"/>
          <p:cNvSpPr/>
          <p:nvPr/>
        </p:nvSpPr>
        <p:spPr>
          <a:xfrm>
            <a:off x="954633" y="1207261"/>
            <a:ext cx="7353321" cy="3722389"/>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1"/>
          <p:cNvSpPr txBox="1"/>
          <p:nvPr/>
        </p:nvSpPr>
        <p:spPr>
          <a:xfrm>
            <a:off x="954632" y="1231796"/>
            <a:ext cx="7353321" cy="3697853"/>
          </a:xfrm>
          <a:prstGeom prst="rect">
            <a:avLst/>
          </a:prstGeom>
          <a:noFill/>
          <a:ln>
            <a:noFill/>
          </a:ln>
        </p:spPr>
        <p:txBody>
          <a:bodyPr spcFirstLastPara="1" wrap="square" lIns="91425" tIns="91425" rIns="91425" bIns="91425" anchor="ctr" anchorCtr="0">
            <a:noAutofit/>
          </a:bodyPr>
          <a:lstStyle/>
          <a:p>
            <a:pPr lvl="0">
              <a:lnSpc>
                <a:spcPct val="80000"/>
              </a:lnSpc>
            </a:pPr>
            <a:r>
              <a:rPr lang="en-US" sz="1600" dirty="0" err="1" smtClean="0">
                <a:solidFill>
                  <a:srgbClr val="666666"/>
                </a:solidFill>
                <a:latin typeface="Baloo 2"/>
                <a:ea typeface="Baloo 2"/>
                <a:cs typeface="Baloo 2"/>
                <a:sym typeface="Baloo 2"/>
              </a:rPr>
              <a:t>Anak-anak</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tidak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terlahir</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mengenal</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O</a:t>
            </a:r>
            <a:r>
              <a:rPr lang="nn-NO" sz="1600" dirty="0">
                <a:solidFill>
                  <a:srgbClr val="666666"/>
                </a:solidFill>
                <a:latin typeface="Baloo 2"/>
                <a:ea typeface="Baloo 2"/>
                <a:cs typeface="Baloo 2"/>
                <a:sym typeface="Baloo 2"/>
              </a:rPr>
              <a:t>rang tua dan orang-orang dewasa di sekitarnya, yang mengenalkan gawai kepada mereka. Psikolog anak Elizabeth Santosa dalam suatu kesempatan mengatakan bahwa orang tua memegang peranan penting dalam siklus kecanduan anak terhadap gawai. Sebagian orang tua memberikan gawai kepada anak terlalu dini, atau tanpa batasan waktu pemakaian gawai yang direkomendasikan oleh para ahli kesehatan dan psikologi anak. Akibatnya, kecanduan pun rawan terjadi</a:t>
            </a:r>
            <a:r>
              <a:rPr lang="nn-NO" sz="1600" dirty="0" smtClean="0">
                <a:solidFill>
                  <a:srgbClr val="666666"/>
                </a:solidFill>
                <a:latin typeface="Baloo 2"/>
                <a:ea typeface="Baloo 2"/>
                <a:cs typeface="Baloo 2"/>
                <a:sym typeface="Baloo 2"/>
              </a:rPr>
              <a:t>.</a:t>
            </a:r>
          </a:p>
          <a:p>
            <a:pPr lvl="0">
              <a:lnSpc>
                <a:spcPct val="80000"/>
              </a:lnSpc>
            </a:pPr>
            <a:r>
              <a:rPr lang="en-US" sz="1600" dirty="0" err="1">
                <a:solidFill>
                  <a:srgbClr val="666666"/>
                </a:solidFill>
                <a:latin typeface="Baloo 2"/>
                <a:ea typeface="Baloo 2"/>
                <a:cs typeface="Baloo 2"/>
                <a:sym typeface="Baloo 2"/>
              </a:rPr>
              <a:t>Berikut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adalah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tiga</a:t>
            </a:r>
            <a:r>
              <a:rPr lang="en-US" sz="1600" dirty="0">
                <a:solidFill>
                  <a:srgbClr val="666666"/>
                </a:solidFill>
                <a:latin typeface="Baloo 2"/>
                <a:ea typeface="Baloo 2"/>
                <a:cs typeface="Baloo 2"/>
                <a:sym typeface="Baloo 2"/>
              </a:rPr>
              <a:t> problem </a:t>
            </a:r>
            <a:r>
              <a:rPr lang="en-US" sz="1600" dirty="0" err="1">
                <a:solidFill>
                  <a:srgbClr val="666666"/>
                </a:solidFill>
                <a:latin typeface="Baloo 2"/>
                <a:ea typeface="Baloo 2"/>
                <a:cs typeface="Baloo 2"/>
                <a:sym typeface="Baloo 2"/>
              </a:rPr>
              <a:t>utama</a:t>
            </a:r>
            <a:r>
              <a:rPr lang="en-US" sz="1600" dirty="0">
                <a:solidFill>
                  <a:srgbClr val="666666"/>
                </a:solidFill>
                <a:latin typeface="Baloo 2"/>
                <a:ea typeface="Baloo 2"/>
                <a:cs typeface="Baloo 2"/>
                <a:sym typeface="Baloo 2"/>
              </a:rPr>
              <a:t> orang </a:t>
            </a:r>
            <a:r>
              <a:rPr lang="en-US" sz="1600" dirty="0" err="1">
                <a:solidFill>
                  <a:srgbClr val="666666"/>
                </a:solidFill>
                <a:latin typeface="Baloo 2"/>
                <a:ea typeface="Baloo 2"/>
                <a:cs typeface="Baloo 2"/>
                <a:sym typeface="Baloo 2"/>
              </a:rPr>
              <a:t>tua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dalam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pengasuhan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di </a:t>
            </a:r>
            <a:r>
              <a:rPr lang="en-US" sz="1600" dirty="0" smtClean="0">
                <a:solidFill>
                  <a:srgbClr val="666666"/>
                </a:solidFill>
                <a:latin typeface="Baloo 2"/>
                <a:ea typeface="Baloo 2"/>
                <a:cs typeface="Baloo 2"/>
                <a:sym typeface="Baloo 2"/>
              </a:rPr>
              <a:t>era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a:t>
            </a:r>
          </a:p>
          <a:p>
            <a:pPr lvl="0">
              <a:lnSpc>
                <a:spcPct val="80000"/>
              </a:lnSpc>
            </a:pPr>
            <a:r>
              <a:rPr lang="en-US" sz="1600" dirty="0" smtClean="0">
                <a:solidFill>
                  <a:srgbClr val="666666"/>
                </a:solidFill>
                <a:latin typeface="Baloo 2"/>
                <a:ea typeface="Baloo 2"/>
                <a:cs typeface="Baloo 2"/>
                <a:sym typeface="Baloo 2"/>
              </a:rPr>
              <a:t>a. </a:t>
            </a:r>
            <a:r>
              <a:rPr lang="en-US" sz="1600" dirty="0" err="1" smtClean="0">
                <a:solidFill>
                  <a:srgbClr val="666666"/>
                </a:solidFill>
                <a:latin typeface="Baloo 2"/>
                <a:ea typeface="Baloo 2"/>
                <a:cs typeface="Baloo 2"/>
                <a:sym typeface="Baloo 2"/>
              </a:rPr>
              <a:t>Kesibukan</a:t>
            </a:r>
            <a:endParaRPr lang="en-US" sz="1600" dirty="0" smtClean="0">
              <a:solidFill>
                <a:srgbClr val="666666"/>
              </a:solidFill>
              <a:latin typeface="Baloo 2"/>
              <a:ea typeface="Baloo 2"/>
              <a:cs typeface="Baloo 2"/>
              <a:sym typeface="Baloo 2"/>
            </a:endParaRPr>
          </a:p>
          <a:p>
            <a:pPr lvl="0">
              <a:lnSpc>
                <a:spcPct val="80000"/>
              </a:lnSpc>
            </a:pPr>
            <a:r>
              <a:rPr lang="en-US" sz="1600" dirty="0" smtClean="0">
                <a:solidFill>
                  <a:srgbClr val="666666"/>
                </a:solidFill>
                <a:latin typeface="Baloo 2"/>
                <a:ea typeface="Baloo 2"/>
                <a:cs typeface="Baloo 2"/>
                <a:sym typeface="Baloo 2"/>
              </a:rPr>
              <a:t>b. </a:t>
            </a:r>
            <a:r>
              <a:rPr lang="en-US" sz="1600" dirty="0" err="1" smtClean="0">
                <a:solidFill>
                  <a:srgbClr val="666666"/>
                </a:solidFill>
                <a:latin typeface="Baloo 2"/>
                <a:ea typeface="Baloo 2"/>
                <a:cs typeface="Baloo 2"/>
                <a:sym typeface="Baloo 2"/>
              </a:rPr>
              <a:t>Kurang</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ilmu</a:t>
            </a:r>
            <a:endParaRPr lang="en-US" sz="1600" dirty="0" smtClean="0">
              <a:solidFill>
                <a:srgbClr val="666666"/>
              </a:solidFill>
              <a:latin typeface="Baloo 2"/>
              <a:ea typeface="Baloo 2"/>
              <a:cs typeface="Baloo 2"/>
              <a:sym typeface="Baloo 2"/>
            </a:endParaRPr>
          </a:p>
          <a:p>
            <a:pPr lvl="0">
              <a:lnSpc>
                <a:spcPct val="80000"/>
              </a:lnSpc>
            </a:pPr>
            <a:r>
              <a:rPr lang="en-US" sz="1600" dirty="0" smtClean="0">
                <a:solidFill>
                  <a:srgbClr val="666666"/>
                </a:solidFill>
                <a:latin typeface="Baloo 2"/>
                <a:ea typeface="Baloo 2"/>
                <a:cs typeface="Baloo 2"/>
                <a:sym typeface="Baloo 2"/>
              </a:rPr>
              <a:t>c. </a:t>
            </a:r>
            <a:r>
              <a:rPr lang="en-US" sz="1600" dirty="0" err="1" smtClean="0">
                <a:solidFill>
                  <a:srgbClr val="666666"/>
                </a:solidFill>
                <a:latin typeface="Baloo 2"/>
                <a:ea typeface="Baloo 2"/>
                <a:cs typeface="Baloo 2"/>
                <a:sym typeface="Baloo 2"/>
              </a:rPr>
              <a:t>Teladan</a:t>
            </a:r>
            <a:r>
              <a:rPr lang="en-US" sz="1600" dirty="0" smtClean="0">
                <a:solidFill>
                  <a:srgbClr val="666666"/>
                </a:solidFill>
                <a:latin typeface="Baloo 2"/>
                <a:ea typeface="Baloo 2"/>
                <a:cs typeface="Baloo 2"/>
                <a:sym typeface="Baloo 2"/>
              </a:rPr>
              <a:t> yang </a:t>
            </a:r>
            <a:r>
              <a:rPr lang="en-US" sz="1600" dirty="0" err="1" smtClean="0">
                <a:solidFill>
                  <a:srgbClr val="666666"/>
                </a:solidFill>
                <a:latin typeface="Baloo 2"/>
                <a:ea typeface="Baloo 2"/>
                <a:cs typeface="Baloo 2"/>
                <a:sym typeface="Baloo 2"/>
              </a:rPr>
              <a:t>salah</a:t>
            </a:r>
            <a:endParaRPr lang="en-US" sz="1600" dirty="0" smtClean="0">
              <a:solidFill>
                <a:srgbClr val="666666"/>
              </a:solidFill>
              <a:latin typeface="Baloo 2"/>
              <a:ea typeface="Baloo 2"/>
              <a:cs typeface="Baloo 2"/>
              <a:sym typeface="Baloo 2"/>
            </a:endParaRPr>
          </a:p>
          <a:p>
            <a:pPr lvl="0">
              <a:lnSpc>
                <a:spcPct val="80000"/>
              </a:lnSpc>
            </a:pPr>
            <a:endParaRPr lang="en-US" sz="1600" dirty="0" smtClean="0">
              <a:solidFill>
                <a:srgbClr val="666666"/>
              </a:solidFill>
              <a:latin typeface="Baloo 2"/>
              <a:ea typeface="Baloo 2"/>
              <a:cs typeface="Baloo 2"/>
              <a:sym typeface="Baloo 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507" name="Google Shape;507;p32"/>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2. Faktor Neurosains</a:t>
            </a:r>
            <a:endParaRPr dirty="0"/>
          </a:p>
        </p:txBody>
      </p:sp>
      <p:grpSp>
        <p:nvGrpSpPr>
          <p:cNvPr id="511" name="Google Shape;511;p32"/>
          <p:cNvGrpSpPr/>
          <p:nvPr/>
        </p:nvGrpSpPr>
        <p:grpSpPr>
          <a:xfrm flipH="1">
            <a:off x="4139798" y="-834035"/>
            <a:ext cx="3393304" cy="1796989"/>
            <a:chOff x="-1085827" y="927365"/>
            <a:chExt cx="3393304" cy="1796989"/>
          </a:xfrm>
        </p:grpSpPr>
        <p:sp>
          <p:nvSpPr>
            <p:cNvPr id="512" name="Google Shape;512;p32"/>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2"/>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2"/>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2"/>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2"/>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2"/>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2"/>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2"/>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2"/>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2"/>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2"/>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2"/>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2"/>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32"/>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6" name="Google Shape;526;p32"/>
          <p:cNvGrpSpPr/>
          <p:nvPr/>
        </p:nvGrpSpPr>
        <p:grpSpPr>
          <a:xfrm>
            <a:off x="7350497" y="4286679"/>
            <a:ext cx="3081549" cy="1994761"/>
            <a:chOff x="3476322" y="3871854"/>
            <a:chExt cx="3081549" cy="1994761"/>
          </a:xfrm>
        </p:grpSpPr>
        <p:sp>
          <p:nvSpPr>
            <p:cNvPr id="527" name="Google Shape;527;p32"/>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2"/>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2"/>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2"/>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2"/>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2"/>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2"/>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2"/>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2"/>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2"/>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2"/>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2"/>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2"/>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2"/>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2"/>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2"/>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2"/>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2"/>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2"/>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6" name="Google Shape;546;p32"/>
          <p:cNvGrpSpPr/>
          <p:nvPr/>
        </p:nvGrpSpPr>
        <p:grpSpPr>
          <a:xfrm rot="2213250">
            <a:off x="-86676" y="4197289"/>
            <a:ext cx="1748535" cy="1517775"/>
            <a:chOff x="972034" y="4038077"/>
            <a:chExt cx="1579697" cy="1371393"/>
          </a:xfrm>
        </p:grpSpPr>
        <p:sp>
          <p:nvSpPr>
            <p:cNvPr id="547" name="Google Shape;547;p32"/>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2"/>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9" name="Google Shape;549;p32"/>
            <p:cNvGrpSpPr/>
            <p:nvPr/>
          </p:nvGrpSpPr>
          <p:grpSpPr>
            <a:xfrm>
              <a:off x="972034" y="4038077"/>
              <a:ext cx="1579697" cy="1371393"/>
              <a:chOff x="972034" y="4038077"/>
              <a:chExt cx="1579697" cy="1371393"/>
            </a:xfrm>
          </p:grpSpPr>
          <p:sp>
            <p:nvSpPr>
              <p:cNvPr id="550" name="Google Shape;550;p32"/>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2"/>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2"/>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2"/>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54" name="Google Shape;554;p32"/>
          <p:cNvGrpSpPr/>
          <p:nvPr/>
        </p:nvGrpSpPr>
        <p:grpSpPr>
          <a:xfrm rot="4785860">
            <a:off x="7235207" y="806311"/>
            <a:ext cx="3774581" cy="1979859"/>
            <a:chOff x="6797960" y="203729"/>
            <a:chExt cx="3774524" cy="1979829"/>
          </a:xfrm>
        </p:grpSpPr>
        <p:sp>
          <p:nvSpPr>
            <p:cNvPr id="555" name="Google Shape;555;p32"/>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2"/>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2"/>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2"/>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2"/>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2"/>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39" name="Picture 1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140"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141" name="Google Shape;751;p35"/>
          <p:cNvSpPr/>
          <p:nvPr/>
        </p:nvSpPr>
        <p:spPr>
          <a:xfrm>
            <a:off x="495036" y="1144747"/>
            <a:ext cx="8244501" cy="3951722"/>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2"/>
          <p:cNvSpPr txBox="1"/>
          <p:nvPr/>
        </p:nvSpPr>
        <p:spPr>
          <a:xfrm>
            <a:off x="525317" y="1130292"/>
            <a:ext cx="8269357" cy="3966177"/>
          </a:xfrm>
          <a:prstGeom prst="rect">
            <a:avLst/>
          </a:prstGeom>
          <a:noFill/>
          <a:ln>
            <a:noFill/>
          </a:ln>
        </p:spPr>
        <p:txBody>
          <a:bodyPr spcFirstLastPara="1" wrap="square" lIns="91425" tIns="91425" rIns="91425" bIns="91425" anchor="t" anchorCtr="0">
            <a:noAutofit/>
          </a:bodyPr>
          <a:lstStyle/>
          <a:p>
            <a:pPr lvl="0">
              <a:spcAft>
                <a:spcPts val="1600"/>
              </a:spcAft>
            </a:pPr>
            <a:r>
              <a:rPr lang="en-US" sz="1600" dirty="0" err="1" smtClean="0">
                <a:solidFill>
                  <a:srgbClr val="666666"/>
                </a:solidFill>
                <a:latin typeface="Baloo 2"/>
                <a:ea typeface="Baloo 2"/>
                <a:cs typeface="Baloo 2"/>
                <a:sym typeface="Baloo 2"/>
              </a:rPr>
              <a:t>Faktor</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neurosains</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menjelaskan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apa</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terjadi</a:t>
            </a:r>
            <a:r>
              <a:rPr lang="en-US" sz="1600" dirty="0">
                <a:solidFill>
                  <a:srgbClr val="666666"/>
                </a:solidFill>
                <a:latin typeface="Baloo 2"/>
                <a:ea typeface="Baloo 2"/>
                <a:cs typeface="Baloo 2"/>
                <a:sym typeface="Baloo 2"/>
              </a:rPr>
              <a:t> di </a:t>
            </a:r>
            <a:r>
              <a:rPr lang="en-US" sz="1600" dirty="0" err="1">
                <a:solidFill>
                  <a:srgbClr val="666666"/>
                </a:solidFill>
                <a:latin typeface="Baloo 2"/>
                <a:ea typeface="Baloo 2"/>
                <a:cs typeface="Baloo 2"/>
                <a:sym typeface="Baloo 2"/>
              </a:rPr>
              <a:t>dalam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otak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ketika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memakai</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sehingga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terpicu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untuk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menggunakannya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terus</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menerus</a:t>
            </a:r>
            <a:r>
              <a:rPr lang="en-US" sz="1600" dirty="0" smtClean="0">
                <a:solidFill>
                  <a:srgbClr val="666666"/>
                </a:solidFill>
                <a:latin typeface="Baloo 2"/>
                <a:ea typeface="Baloo 2"/>
                <a:cs typeface="Baloo 2"/>
                <a:sym typeface="Baloo 2"/>
              </a:rPr>
              <a:t>.</a:t>
            </a:r>
          </a:p>
          <a:p>
            <a:pPr lvl="0">
              <a:spcAft>
                <a:spcPts val="1600"/>
              </a:spcAft>
            </a:pPr>
            <a:r>
              <a:rPr lang="en-US" sz="1600" dirty="0" smtClean="0">
                <a:solidFill>
                  <a:srgbClr val="666666"/>
                </a:solidFill>
                <a:latin typeface="Baloo 2"/>
                <a:ea typeface="Baloo 2"/>
                <a:cs typeface="Baloo 2"/>
                <a:sym typeface="Baloo 2"/>
              </a:rPr>
              <a:t>a. </a:t>
            </a:r>
            <a:r>
              <a:rPr lang="en-US" sz="1600" dirty="0" err="1" smtClean="0">
                <a:solidFill>
                  <a:srgbClr val="666666"/>
                </a:solidFill>
                <a:latin typeface="Baloo 2"/>
                <a:ea typeface="Baloo 2"/>
                <a:cs typeface="Baloo 2"/>
                <a:sym typeface="Baloo 2"/>
              </a:rPr>
              <a:t>Efek</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Dopamin</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Selalu</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hal</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baru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ketika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memainkan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Entah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itu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berupa</a:t>
            </a:r>
            <a:r>
              <a:rPr lang="en-US" sz="1600" dirty="0">
                <a:solidFill>
                  <a:srgbClr val="666666"/>
                </a:solidFill>
                <a:latin typeface="Baloo 2"/>
                <a:ea typeface="Baloo 2"/>
                <a:cs typeface="Baloo 2"/>
                <a:sym typeface="Baloo 2"/>
              </a:rPr>
              <a:t> video yang </a:t>
            </a:r>
            <a:r>
              <a:rPr lang="en-US" sz="1600" dirty="0" err="1">
                <a:solidFill>
                  <a:srgbClr val="666666"/>
                </a:solidFill>
                <a:latin typeface="Baloo 2"/>
                <a:ea typeface="Baloo 2"/>
                <a:cs typeface="Baloo 2"/>
                <a:sym typeface="Baloo 2"/>
              </a:rPr>
              <a:t>belum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pernah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ditonton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sebelumnya</a:t>
            </a:r>
            <a:r>
              <a:rPr lang="en-US" sz="1600" dirty="0">
                <a:solidFill>
                  <a:srgbClr val="666666"/>
                </a:solidFill>
                <a:latin typeface="Baloo 2"/>
                <a:ea typeface="Baloo 2"/>
                <a:cs typeface="Baloo 2"/>
                <a:sym typeface="Baloo 2"/>
              </a:rPr>
              <a:t>, level </a:t>
            </a:r>
            <a:r>
              <a:rPr lang="en-US" sz="1600" dirty="0" err="1">
                <a:solidFill>
                  <a:srgbClr val="666666"/>
                </a:solidFill>
                <a:latin typeface="Baloo 2"/>
                <a:ea typeface="Baloo 2"/>
                <a:cs typeface="Baloo 2"/>
                <a:sym typeface="Baloo 2"/>
              </a:rPr>
              <a:t>baru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dalam</a:t>
            </a:r>
            <a:r>
              <a:rPr lang="en-US" sz="1600" dirty="0">
                <a:solidFill>
                  <a:srgbClr val="666666"/>
                </a:solidFill>
                <a:latin typeface="Baloo 2"/>
                <a:ea typeface="Baloo 2"/>
                <a:cs typeface="Baloo 2"/>
                <a:sym typeface="Baloo 2"/>
              </a:rPr>
              <a:t> game yang </a:t>
            </a:r>
            <a:r>
              <a:rPr lang="en-US" sz="1600" dirty="0" err="1">
                <a:solidFill>
                  <a:srgbClr val="666666"/>
                </a:solidFill>
                <a:latin typeface="Baloo 2"/>
                <a:ea typeface="Baloo 2"/>
                <a:cs typeface="Baloo 2"/>
                <a:sym typeface="Baloo 2"/>
              </a:rPr>
              <a:t>dimainkan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atau</a:t>
            </a:r>
            <a:r>
              <a:rPr lang="en-US" sz="1600" dirty="0">
                <a:solidFill>
                  <a:srgbClr val="666666"/>
                </a:solidFill>
                <a:latin typeface="Baloo 2"/>
                <a:ea typeface="Baloo 2"/>
                <a:cs typeface="Baloo 2"/>
                <a:sym typeface="Baloo 2"/>
              </a:rPr>
              <a:t> status </a:t>
            </a:r>
            <a:r>
              <a:rPr lang="en-US" sz="1600" dirty="0" err="1">
                <a:solidFill>
                  <a:srgbClr val="666666"/>
                </a:solidFill>
                <a:latin typeface="Baloo 2"/>
                <a:ea typeface="Baloo 2"/>
                <a:cs typeface="Baloo 2"/>
                <a:sym typeface="Baloo 2"/>
              </a:rPr>
              <a:t>terbaru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dari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teman-temannya</a:t>
            </a:r>
            <a:r>
              <a:rPr lang="en-US" sz="1600" dirty="0">
                <a:solidFill>
                  <a:srgbClr val="666666"/>
                </a:solidFill>
                <a:latin typeface="Baloo 2"/>
                <a:ea typeface="Baloo 2"/>
                <a:cs typeface="Baloo 2"/>
                <a:sym typeface="Baloo 2"/>
              </a:rPr>
              <a:t> di media </a:t>
            </a:r>
            <a:r>
              <a:rPr lang="en-US" sz="1600" dirty="0" err="1">
                <a:solidFill>
                  <a:srgbClr val="666666"/>
                </a:solidFill>
                <a:latin typeface="Baloo 2"/>
                <a:ea typeface="Baloo 2"/>
                <a:cs typeface="Baloo 2"/>
                <a:sym typeface="Baloo 2"/>
              </a:rPr>
              <a:t>sosial</a:t>
            </a:r>
            <a:r>
              <a:rPr lang="en-US" sz="1600" dirty="0">
                <a:solidFill>
                  <a:srgbClr val="666666"/>
                </a:solidFill>
                <a:latin typeface="Baloo 2"/>
                <a:ea typeface="Baloo 2"/>
                <a:cs typeface="Baloo 2"/>
                <a:sym typeface="Baloo 2"/>
              </a:rPr>
              <a:t>. Hal-</a:t>
            </a:r>
            <a:r>
              <a:rPr lang="en-US" sz="1600" dirty="0" err="1">
                <a:solidFill>
                  <a:srgbClr val="666666"/>
                </a:solidFill>
                <a:latin typeface="Baloo 2"/>
                <a:ea typeface="Baloo 2"/>
                <a:cs typeface="Baloo 2"/>
                <a:sym typeface="Baloo 2"/>
              </a:rPr>
              <a:t>hal</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baru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itu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merangsang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otak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memproduksi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dopamin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sebuah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zat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kimia</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membuat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perasaan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menjadi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senang</a:t>
            </a:r>
            <a:r>
              <a:rPr lang="en-US" sz="1600" dirty="0" smtClean="0">
                <a:solidFill>
                  <a:srgbClr val="666666"/>
                </a:solidFill>
                <a:latin typeface="Baloo 2"/>
                <a:ea typeface="Baloo 2"/>
                <a:cs typeface="Baloo 2"/>
                <a:sym typeface="Baloo 2"/>
              </a:rPr>
              <a:t>.</a:t>
            </a:r>
          </a:p>
          <a:p>
            <a:pPr lvl="0">
              <a:spcAft>
                <a:spcPts val="1600"/>
              </a:spcAft>
            </a:pPr>
            <a:r>
              <a:rPr lang="en-US" sz="1600" dirty="0">
                <a:solidFill>
                  <a:srgbClr val="666666"/>
                </a:solidFill>
                <a:latin typeface="Baloo 2"/>
                <a:ea typeface="Baloo 2"/>
                <a:cs typeface="Baloo 2"/>
                <a:sym typeface="Baloo 2"/>
              </a:rPr>
              <a:t>b. </a:t>
            </a:r>
            <a:r>
              <a:rPr lang="en-US" sz="1600" dirty="0" err="1">
                <a:solidFill>
                  <a:srgbClr val="666666"/>
                </a:solidFill>
                <a:latin typeface="Baloo 2"/>
                <a:ea typeface="Baloo 2"/>
                <a:cs typeface="Baloo 2"/>
                <a:sym typeface="Baloo 2"/>
              </a:rPr>
              <a:t>Kendali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Diri</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Rendah</a:t>
            </a:r>
            <a:endParaRPr lang="en-US" sz="1600" dirty="0" smtClean="0">
              <a:solidFill>
                <a:srgbClr val="666666"/>
              </a:solidFill>
              <a:latin typeface="Baloo 2"/>
              <a:ea typeface="Baloo 2"/>
              <a:cs typeface="Baloo 2"/>
              <a:sym typeface="Baloo 2"/>
            </a:endParaRPr>
          </a:p>
          <a:p>
            <a:pPr lvl="0">
              <a:spcAft>
                <a:spcPts val="1600"/>
              </a:spcAft>
            </a:pPr>
            <a:r>
              <a:rPr lang="en-US" sz="1600" dirty="0" err="1">
                <a:solidFill>
                  <a:srgbClr val="666666"/>
                </a:solidFill>
                <a:latin typeface="Baloo 2"/>
                <a:ea typeface="Baloo 2"/>
                <a:cs typeface="Baloo 2"/>
                <a:sym typeface="Baloo 2"/>
              </a:rPr>
              <a:t>Faktor</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neurosains</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kedua</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mempengaruhi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kecanduan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adalah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karena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kendali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diri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masih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dalam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masa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perkembangan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umumnya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hanya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peduli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hal-hal</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anggap</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menyenangkan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atau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menguntungkan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saat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ini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belum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mampu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berpikir</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secara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jangka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panjang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menganalisa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dampak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positif</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atau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negatif</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dapat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alami</a:t>
            </a:r>
            <a:r>
              <a:rPr lang="en-US" sz="1600" dirty="0">
                <a:solidFill>
                  <a:srgbClr val="666666"/>
                </a:solidFill>
                <a:latin typeface="Baloo 2"/>
                <a:ea typeface="Baloo 2"/>
                <a:cs typeface="Baloo 2"/>
                <a:sym typeface="Baloo 2"/>
              </a:rPr>
              <a:t> di </a:t>
            </a:r>
            <a:r>
              <a:rPr lang="en-US" sz="1600" dirty="0" err="1">
                <a:solidFill>
                  <a:srgbClr val="666666"/>
                </a:solidFill>
                <a:latin typeface="Baloo 2"/>
                <a:ea typeface="Baloo 2"/>
                <a:cs typeface="Baloo 2"/>
                <a:sym typeface="Baloo 2"/>
              </a:rPr>
              <a:t>kemudian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hari</a:t>
            </a:r>
            <a:r>
              <a:rPr lang="en-US" sz="1600" dirty="0">
                <a:solidFill>
                  <a:srgbClr val="666666"/>
                </a:solidFill>
                <a:latin typeface="Baloo 2"/>
                <a:ea typeface="Baloo 2"/>
                <a:cs typeface="Baloo 2"/>
                <a:sym typeface="Baloo 2"/>
              </a:rPr>
              <a:t>. </a:t>
            </a:r>
            <a:endParaRPr lang="en-US" sz="1600" dirty="0" smtClean="0">
              <a:solidFill>
                <a:srgbClr val="666666"/>
              </a:solidFill>
              <a:latin typeface="Baloo 2"/>
              <a:ea typeface="Baloo 2"/>
              <a:cs typeface="Baloo 2"/>
              <a:sym typeface="Baloo 2"/>
            </a:endParaRPr>
          </a:p>
          <a:p>
            <a:pPr marL="342900" lvl="0" indent="-342900">
              <a:spcAft>
                <a:spcPts val="1600"/>
              </a:spcAft>
              <a:buAutoNum type="alphaLcPeriod"/>
            </a:pPr>
            <a:endParaRPr lang="en-US" sz="1600" dirty="0">
              <a:solidFill>
                <a:srgbClr val="666666"/>
              </a:solidFill>
              <a:latin typeface="Baloo 2"/>
              <a:ea typeface="Baloo 2"/>
              <a:cs typeface="Baloo 2"/>
              <a:sym typeface="Baloo 2"/>
            </a:endParaRPr>
          </a:p>
          <a:p>
            <a:pPr lvl="0">
              <a:spcAft>
                <a:spcPts val="1600"/>
              </a:spcAft>
            </a:pPr>
            <a:endParaRPr lang="en-US" sz="1600" dirty="0" smtClean="0">
              <a:solidFill>
                <a:srgbClr val="666666"/>
              </a:solidFill>
              <a:latin typeface="Baloo 2"/>
              <a:ea typeface="Baloo 2"/>
              <a:cs typeface="Baloo 2"/>
              <a:sym typeface="Baloo 2"/>
            </a:endParaRPr>
          </a:p>
          <a:p>
            <a:pPr lvl="0">
              <a:spcAft>
                <a:spcPts val="1600"/>
              </a:spcAft>
            </a:pPr>
            <a:endParaRPr lang="en-US" sz="1600" dirty="0">
              <a:solidFill>
                <a:srgbClr val="666666"/>
              </a:solidFill>
              <a:latin typeface="Baloo 2"/>
              <a:ea typeface="Baloo 2"/>
              <a:cs typeface="Baloo 2"/>
              <a:sym typeface="Baloo 2"/>
            </a:endParaRPr>
          </a:p>
          <a:p>
            <a:pPr marL="0" lvl="0" indent="0" algn="l" rtl="0">
              <a:spcBef>
                <a:spcPts val="0"/>
              </a:spcBef>
              <a:spcAft>
                <a:spcPts val="1600"/>
              </a:spcAft>
              <a:buNone/>
            </a:pPr>
            <a:endParaRPr sz="1600" dirty="0">
              <a:solidFill>
                <a:srgbClr val="666666"/>
              </a:solidFill>
              <a:latin typeface="Baloo 2"/>
              <a:ea typeface="Baloo 2"/>
              <a:cs typeface="Baloo 2"/>
              <a:sym typeface="Baloo 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31"/>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3. Desain Teknologi</a:t>
            </a:r>
            <a:endParaRPr dirty="0"/>
          </a:p>
        </p:txBody>
      </p:sp>
      <p:grpSp>
        <p:nvGrpSpPr>
          <p:cNvPr id="411" name="Google Shape;411;p31"/>
          <p:cNvGrpSpPr/>
          <p:nvPr/>
        </p:nvGrpSpPr>
        <p:grpSpPr>
          <a:xfrm rot="-5838800">
            <a:off x="-1003969" y="143482"/>
            <a:ext cx="3081658" cy="1994832"/>
            <a:chOff x="3476322" y="3871854"/>
            <a:chExt cx="3081549" cy="1994761"/>
          </a:xfrm>
        </p:grpSpPr>
        <p:sp>
          <p:nvSpPr>
            <p:cNvPr id="412" name="Google Shape;412;p31"/>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1"/>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1"/>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1"/>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1"/>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1"/>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1"/>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1"/>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1"/>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1"/>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1"/>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1"/>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1"/>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1"/>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1"/>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1"/>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1"/>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1"/>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1"/>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 name="Google Shape;431;p31"/>
          <p:cNvGrpSpPr/>
          <p:nvPr/>
        </p:nvGrpSpPr>
        <p:grpSpPr>
          <a:xfrm rot="7691403">
            <a:off x="6758013" y="2916265"/>
            <a:ext cx="3774696" cy="1979919"/>
            <a:chOff x="6797960" y="203729"/>
            <a:chExt cx="3774524" cy="1979829"/>
          </a:xfrm>
        </p:grpSpPr>
        <p:sp>
          <p:nvSpPr>
            <p:cNvPr id="432" name="Google Shape;432;p31"/>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1"/>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1"/>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1"/>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1"/>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1"/>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33" name="Picture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34"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35" name="Google Shape;734;p35"/>
          <p:cNvSpPr/>
          <p:nvPr/>
        </p:nvSpPr>
        <p:spPr>
          <a:xfrm>
            <a:off x="954633" y="1207261"/>
            <a:ext cx="7353321" cy="3722389"/>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1"/>
          <p:cNvSpPr txBox="1"/>
          <p:nvPr/>
        </p:nvSpPr>
        <p:spPr>
          <a:xfrm>
            <a:off x="954632" y="1231796"/>
            <a:ext cx="7353321" cy="3697853"/>
          </a:xfrm>
          <a:prstGeom prst="rect">
            <a:avLst/>
          </a:prstGeom>
          <a:noFill/>
          <a:ln>
            <a:noFill/>
          </a:ln>
        </p:spPr>
        <p:txBody>
          <a:bodyPr spcFirstLastPara="1" wrap="square" lIns="91425" tIns="91425" rIns="91425" bIns="91425" anchor="ctr" anchorCtr="0">
            <a:noAutofit/>
          </a:bodyPr>
          <a:lstStyle/>
          <a:p>
            <a:pPr lvl="0">
              <a:lnSpc>
                <a:spcPct val="80000"/>
              </a:lnSpc>
            </a:pPr>
            <a:r>
              <a:rPr lang="en-US" sz="1600" dirty="0" err="1">
                <a:solidFill>
                  <a:srgbClr val="666666"/>
                </a:solidFill>
                <a:latin typeface="Baloo 2"/>
                <a:ea typeface="Baloo 2"/>
                <a:cs typeface="Baloo 2"/>
                <a:sym typeface="Baloo 2"/>
              </a:rPr>
              <a:t>Setiap</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produsen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pasti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menginginkan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pengguna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memakai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produk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selama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mungkin</a:t>
            </a:r>
            <a:r>
              <a:rPr lang="en-US" sz="1600" dirty="0">
                <a:solidFill>
                  <a:srgbClr val="666666"/>
                </a:solidFill>
                <a:latin typeface="Baloo 2"/>
                <a:ea typeface="Baloo 2"/>
                <a:cs typeface="Baloo 2"/>
                <a:sym typeface="Baloo 2"/>
              </a:rPr>
              <a:t>. Para </a:t>
            </a:r>
            <a:r>
              <a:rPr lang="en-US" sz="1600" dirty="0" err="1">
                <a:solidFill>
                  <a:srgbClr val="666666"/>
                </a:solidFill>
                <a:latin typeface="Baloo 2"/>
                <a:ea typeface="Baloo 2"/>
                <a:cs typeface="Baloo 2"/>
                <a:sym typeface="Baloo 2"/>
              </a:rPr>
              <a:t>pembuat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aplikasi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dan</a:t>
            </a:r>
            <a:r>
              <a:rPr lang="en-US" sz="1600" dirty="0">
                <a:solidFill>
                  <a:srgbClr val="666666"/>
                </a:solidFill>
                <a:latin typeface="Baloo 2"/>
                <a:ea typeface="Baloo 2"/>
                <a:cs typeface="Baloo 2"/>
                <a:sym typeface="Baloo 2"/>
              </a:rPr>
              <a:t> game </a:t>
            </a:r>
            <a:r>
              <a:rPr lang="en-US" sz="1600" dirty="0" err="1">
                <a:solidFill>
                  <a:srgbClr val="666666"/>
                </a:solidFill>
                <a:latin typeface="Baloo 2"/>
                <a:ea typeface="Baloo 2"/>
                <a:cs typeface="Baloo 2"/>
                <a:sym typeface="Baloo 2"/>
              </a:rPr>
              <a:t>paham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betul</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bagaimana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cara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otak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bekerja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Mereka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lalu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merancang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berbagai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fitur</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bertujuan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untuk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membentuk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sebuah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kebiasaan</a:t>
            </a:r>
            <a:r>
              <a:rPr lang="en-US" sz="1600" dirty="0">
                <a:solidFill>
                  <a:srgbClr val="666666"/>
                </a:solidFill>
                <a:latin typeface="Baloo 2"/>
                <a:ea typeface="Baloo 2"/>
                <a:cs typeface="Baloo 2"/>
                <a:sym typeface="Baloo 2"/>
              </a:rPr>
              <a:t>: agar </a:t>
            </a:r>
            <a:r>
              <a:rPr lang="en-US" sz="1600" dirty="0" err="1">
                <a:solidFill>
                  <a:srgbClr val="666666"/>
                </a:solidFill>
                <a:latin typeface="Baloo 2"/>
                <a:ea typeface="Baloo 2"/>
                <a:cs typeface="Baloo 2"/>
                <a:sym typeface="Baloo 2"/>
              </a:rPr>
              <a:t>pengguna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memakainya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lagi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lagi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lagi</a:t>
            </a:r>
            <a:r>
              <a:rPr lang="en-US" sz="1600" dirty="0" smtClean="0">
                <a:solidFill>
                  <a:srgbClr val="666666"/>
                </a:solidFill>
                <a:latin typeface="Baloo 2"/>
                <a:ea typeface="Baloo 2"/>
                <a:cs typeface="Baloo 2"/>
                <a:sym typeface="Baloo 2"/>
              </a:rPr>
              <a:t>.</a:t>
            </a:r>
          </a:p>
          <a:p>
            <a:pPr lvl="0">
              <a:lnSpc>
                <a:spcPct val="80000"/>
              </a:lnSpc>
            </a:pPr>
            <a:r>
              <a:rPr lang="en-US" sz="1600" dirty="0" err="1">
                <a:solidFill>
                  <a:srgbClr val="666666"/>
                </a:solidFill>
                <a:latin typeface="Baloo 2"/>
                <a:ea typeface="Baloo 2"/>
                <a:cs typeface="Baloo 2"/>
                <a:sym typeface="Baloo 2"/>
              </a:rPr>
              <a:t>Berikut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adalah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beberapa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fitur</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teknologi</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dapat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menjadi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penyebab</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kecanduan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a:t>
            </a:r>
          </a:p>
          <a:p>
            <a:pPr lvl="0">
              <a:lnSpc>
                <a:spcPct val="80000"/>
              </a:lnSpc>
            </a:pPr>
            <a:r>
              <a:rPr lang="en-US" sz="1600" dirty="0" smtClean="0">
                <a:solidFill>
                  <a:srgbClr val="666666"/>
                </a:solidFill>
                <a:latin typeface="Baloo 2"/>
                <a:ea typeface="Baloo 2"/>
                <a:cs typeface="Baloo 2"/>
                <a:sym typeface="Baloo 2"/>
              </a:rPr>
              <a:t>a. </a:t>
            </a:r>
            <a:r>
              <a:rPr lang="en-US" sz="1600" dirty="0" err="1" smtClean="0">
                <a:solidFill>
                  <a:srgbClr val="666666"/>
                </a:solidFill>
                <a:latin typeface="Baloo 2"/>
                <a:ea typeface="Baloo 2"/>
                <a:cs typeface="Baloo 2"/>
                <a:sym typeface="Baloo 2"/>
              </a:rPr>
              <a:t>Warnah</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Cerah</a:t>
            </a:r>
            <a:endParaRPr lang="en-US" sz="1600" dirty="0" smtClean="0">
              <a:solidFill>
                <a:srgbClr val="666666"/>
              </a:solidFill>
              <a:latin typeface="Baloo 2"/>
              <a:ea typeface="Baloo 2"/>
              <a:cs typeface="Baloo 2"/>
              <a:sym typeface="Baloo 2"/>
            </a:endParaRPr>
          </a:p>
          <a:p>
            <a:pPr lvl="0">
              <a:lnSpc>
                <a:spcPct val="80000"/>
              </a:lnSpc>
            </a:pPr>
            <a:r>
              <a:rPr lang="en-US" sz="1600" dirty="0" smtClean="0">
                <a:solidFill>
                  <a:srgbClr val="666666"/>
                </a:solidFill>
                <a:latin typeface="Baloo 2"/>
                <a:ea typeface="Baloo 2"/>
                <a:cs typeface="Baloo 2"/>
                <a:sym typeface="Baloo 2"/>
              </a:rPr>
              <a:t>b. </a:t>
            </a:r>
            <a:r>
              <a:rPr lang="en-US" sz="1600" dirty="0" err="1" smtClean="0">
                <a:solidFill>
                  <a:srgbClr val="666666"/>
                </a:solidFill>
                <a:latin typeface="Baloo 2"/>
                <a:ea typeface="Baloo 2"/>
                <a:cs typeface="Baloo 2"/>
                <a:sym typeface="Baloo 2"/>
              </a:rPr>
              <a:t>Autoplay</a:t>
            </a:r>
            <a:endParaRPr lang="en-US" sz="1600" dirty="0" smtClean="0">
              <a:solidFill>
                <a:srgbClr val="666666"/>
              </a:solidFill>
              <a:latin typeface="Baloo 2"/>
              <a:ea typeface="Baloo 2"/>
              <a:cs typeface="Baloo 2"/>
              <a:sym typeface="Baloo 2"/>
            </a:endParaRPr>
          </a:p>
          <a:p>
            <a:pPr lvl="0">
              <a:lnSpc>
                <a:spcPct val="80000"/>
              </a:lnSpc>
            </a:pPr>
            <a:r>
              <a:rPr lang="en-US" sz="1600" dirty="0" smtClean="0">
                <a:solidFill>
                  <a:srgbClr val="666666"/>
                </a:solidFill>
                <a:latin typeface="Baloo 2"/>
                <a:ea typeface="Baloo 2"/>
                <a:cs typeface="Baloo 2"/>
                <a:sym typeface="Baloo 2"/>
              </a:rPr>
              <a:t>c. </a:t>
            </a:r>
            <a:r>
              <a:rPr lang="en-US" sz="1600" dirty="0" err="1" smtClean="0">
                <a:solidFill>
                  <a:srgbClr val="666666"/>
                </a:solidFill>
                <a:latin typeface="Baloo 2"/>
                <a:ea typeface="Baloo 2"/>
                <a:cs typeface="Baloo 2"/>
                <a:sym typeface="Baloo 2"/>
              </a:rPr>
              <a:t>Notifikasi</a:t>
            </a:r>
            <a:endParaRPr lang="en-US" sz="1600" dirty="0" smtClean="0">
              <a:solidFill>
                <a:srgbClr val="666666"/>
              </a:solidFill>
              <a:latin typeface="Baloo 2"/>
              <a:ea typeface="Baloo 2"/>
              <a:cs typeface="Baloo 2"/>
              <a:sym typeface="Baloo 2"/>
            </a:endParaRPr>
          </a:p>
          <a:p>
            <a:pPr lvl="0">
              <a:lnSpc>
                <a:spcPct val="80000"/>
              </a:lnSpc>
            </a:pPr>
            <a:r>
              <a:rPr lang="en-US" sz="1600" dirty="0" smtClean="0">
                <a:solidFill>
                  <a:srgbClr val="666666"/>
                </a:solidFill>
                <a:latin typeface="Baloo 2"/>
                <a:ea typeface="Baloo 2"/>
                <a:cs typeface="Baloo 2"/>
                <a:sym typeface="Baloo 2"/>
              </a:rPr>
              <a:t>d. </a:t>
            </a:r>
            <a:r>
              <a:rPr lang="en-US" sz="1600" dirty="0" err="1" smtClean="0">
                <a:solidFill>
                  <a:srgbClr val="666666"/>
                </a:solidFill>
                <a:latin typeface="Baloo 2"/>
                <a:ea typeface="Baloo 2"/>
                <a:cs typeface="Baloo 2"/>
                <a:sym typeface="Baloo 2"/>
              </a:rPr>
              <a:t>Faktor</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Kejutan</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dan</a:t>
            </a:r>
            <a:r>
              <a:rPr lang="en-US" sz="1600" dirty="0" smtClean="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Kebaruan</a:t>
            </a:r>
            <a:endParaRPr lang="en-US" sz="1600" dirty="0">
              <a:solidFill>
                <a:srgbClr val="666666"/>
              </a:solidFill>
              <a:latin typeface="Baloo 2"/>
              <a:ea typeface="Baloo 2"/>
              <a:cs typeface="Baloo 2"/>
              <a:sym typeface="Baloo 2"/>
            </a:endParaRPr>
          </a:p>
          <a:p>
            <a:pPr lvl="0">
              <a:lnSpc>
                <a:spcPct val="80000"/>
              </a:lnSpc>
            </a:pPr>
            <a:endParaRPr lang="en-US" sz="1600" dirty="0">
              <a:solidFill>
                <a:srgbClr val="666666"/>
              </a:solidFill>
              <a:latin typeface="Baloo 2"/>
              <a:ea typeface="Baloo 2"/>
              <a:cs typeface="Baloo 2"/>
              <a:sym typeface="Baloo 2"/>
            </a:endParaRPr>
          </a:p>
        </p:txBody>
      </p:sp>
    </p:spTree>
    <p:extLst>
      <p:ext uri="{BB962C8B-B14F-4D97-AF65-F5344CB8AC3E}">
        <p14:creationId xmlns:p14="http://schemas.microsoft.com/office/powerpoint/2010/main" val="17933438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507" name="Google Shape;507;p32"/>
          <p:cNvSpPr txBox="1">
            <a:spLocks noGrp="1"/>
          </p:cNvSpPr>
          <p:nvPr>
            <p:ph type="title"/>
          </p:nvPr>
        </p:nvSpPr>
        <p:spPr>
          <a:xfrm>
            <a:off x="713225" y="569300"/>
            <a:ext cx="7708200" cy="463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4. Pengaruh Ligkungan </a:t>
            </a:r>
            <a:endParaRPr dirty="0"/>
          </a:p>
        </p:txBody>
      </p:sp>
      <p:grpSp>
        <p:nvGrpSpPr>
          <p:cNvPr id="511" name="Google Shape;511;p32"/>
          <p:cNvGrpSpPr/>
          <p:nvPr/>
        </p:nvGrpSpPr>
        <p:grpSpPr>
          <a:xfrm flipH="1">
            <a:off x="4139798" y="-834035"/>
            <a:ext cx="3393304" cy="1796989"/>
            <a:chOff x="-1085827" y="927365"/>
            <a:chExt cx="3393304" cy="1796989"/>
          </a:xfrm>
        </p:grpSpPr>
        <p:sp>
          <p:nvSpPr>
            <p:cNvPr id="512" name="Google Shape;512;p32"/>
            <p:cNvSpPr/>
            <p:nvPr/>
          </p:nvSpPr>
          <p:spPr>
            <a:xfrm>
              <a:off x="1640153" y="2041303"/>
              <a:ext cx="667323" cy="530732"/>
            </a:xfrm>
            <a:custGeom>
              <a:avLst/>
              <a:gdLst/>
              <a:ahLst/>
              <a:cxnLst/>
              <a:rect l="l" t="t" r="r" b="b"/>
              <a:pathLst>
                <a:path w="14256" h="11338" extrusionOk="0">
                  <a:moveTo>
                    <a:pt x="1603" y="911"/>
                  </a:moveTo>
                  <a:cubicBezTo>
                    <a:pt x="6724" y="2124"/>
                    <a:pt x="11045" y="5533"/>
                    <a:pt x="13436" y="10223"/>
                  </a:cubicBezTo>
                  <a:lnTo>
                    <a:pt x="13436" y="10223"/>
                  </a:lnTo>
                  <a:cubicBezTo>
                    <a:pt x="8967" y="7650"/>
                    <a:pt x="3720" y="5802"/>
                    <a:pt x="916" y="1316"/>
                  </a:cubicBezTo>
                  <a:lnTo>
                    <a:pt x="916" y="1316"/>
                  </a:lnTo>
                  <a:cubicBezTo>
                    <a:pt x="3180" y="2506"/>
                    <a:pt x="5235" y="4056"/>
                    <a:pt x="7012" y="5908"/>
                  </a:cubicBezTo>
                  <a:cubicBezTo>
                    <a:pt x="7028" y="5924"/>
                    <a:pt x="7045" y="5931"/>
                    <a:pt x="7062" y="5931"/>
                  </a:cubicBezTo>
                  <a:cubicBezTo>
                    <a:pt x="7210" y="5931"/>
                    <a:pt x="7383" y="5405"/>
                    <a:pt x="7234" y="5256"/>
                  </a:cubicBezTo>
                  <a:cubicBezTo>
                    <a:pt x="5583" y="3536"/>
                    <a:pt x="3685" y="2072"/>
                    <a:pt x="1603" y="911"/>
                  </a:cubicBezTo>
                  <a:close/>
                  <a:moveTo>
                    <a:pt x="685" y="1"/>
                  </a:moveTo>
                  <a:cubicBezTo>
                    <a:pt x="578" y="1"/>
                    <a:pt x="493" y="151"/>
                    <a:pt x="457" y="312"/>
                  </a:cubicBezTo>
                  <a:lnTo>
                    <a:pt x="457" y="312"/>
                  </a:lnTo>
                  <a:cubicBezTo>
                    <a:pt x="396" y="283"/>
                    <a:pt x="336" y="253"/>
                    <a:pt x="275" y="224"/>
                  </a:cubicBezTo>
                  <a:cubicBezTo>
                    <a:pt x="260" y="217"/>
                    <a:pt x="246" y="214"/>
                    <a:pt x="233" y="214"/>
                  </a:cubicBezTo>
                  <a:cubicBezTo>
                    <a:pt x="58" y="214"/>
                    <a:pt x="1" y="759"/>
                    <a:pt x="39" y="862"/>
                  </a:cubicBezTo>
                  <a:cubicBezTo>
                    <a:pt x="2812" y="6421"/>
                    <a:pt x="8967" y="8292"/>
                    <a:pt x="13943" y="11314"/>
                  </a:cubicBezTo>
                  <a:cubicBezTo>
                    <a:pt x="13968" y="11330"/>
                    <a:pt x="13992" y="11338"/>
                    <a:pt x="14014" y="11338"/>
                  </a:cubicBezTo>
                  <a:cubicBezTo>
                    <a:pt x="14195" y="11338"/>
                    <a:pt x="14256" y="10829"/>
                    <a:pt x="14206" y="10718"/>
                  </a:cubicBezTo>
                  <a:cubicBezTo>
                    <a:pt x="11794" y="5090"/>
                    <a:pt x="6721" y="1070"/>
                    <a:pt x="705" y="3"/>
                  </a:cubicBezTo>
                  <a:cubicBezTo>
                    <a:pt x="698" y="1"/>
                    <a:pt x="691" y="1"/>
                    <a:pt x="68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2"/>
            <p:cNvSpPr/>
            <p:nvPr/>
          </p:nvSpPr>
          <p:spPr>
            <a:xfrm>
              <a:off x="1638983" y="1763579"/>
              <a:ext cx="393391" cy="313159"/>
            </a:xfrm>
            <a:custGeom>
              <a:avLst/>
              <a:gdLst/>
              <a:ahLst/>
              <a:cxnLst/>
              <a:rect l="l" t="t" r="r" b="b"/>
              <a:pathLst>
                <a:path w="8404" h="6690" extrusionOk="0">
                  <a:moveTo>
                    <a:pt x="7516" y="771"/>
                  </a:moveTo>
                  <a:cubicBezTo>
                    <a:pt x="5923" y="3064"/>
                    <a:pt x="3563" y="5032"/>
                    <a:pt x="875" y="5846"/>
                  </a:cubicBezTo>
                  <a:lnTo>
                    <a:pt x="875" y="5846"/>
                  </a:lnTo>
                  <a:cubicBezTo>
                    <a:pt x="1056" y="3841"/>
                    <a:pt x="1631" y="1930"/>
                    <a:pt x="3863" y="1375"/>
                  </a:cubicBezTo>
                  <a:cubicBezTo>
                    <a:pt x="5039" y="1075"/>
                    <a:pt x="6299" y="952"/>
                    <a:pt x="7516" y="771"/>
                  </a:cubicBezTo>
                  <a:close/>
                  <a:moveTo>
                    <a:pt x="8153" y="0"/>
                  </a:moveTo>
                  <a:cubicBezTo>
                    <a:pt x="8142" y="0"/>
                    <a:pt x="8130" y="1"/>
                    <a:pt x="8118" y="3"/>
                  </a:cubicBezTo>
                  <a:cubicBezTo>
                    <a:pt x="6191" y="308"/>
                    <a:pt x="3544" y="238"/>
                    <a:pt x="2005" y="1611"/>
                  </a:cubicBezTo>
                  <a:cubicBezTo>
                    <a:pt x="753" y="2723"/>
                    <a:pt x="514" y="4388"/>
                    <a:pt x="397" y="5978"/>
                  </a:cubicBezTo>
                  <a:lnTo>
                    <a:pt x="397" y="5978"/>
                  </a:lnTo>
                  <a:cubicBezTo>
                    <a:pt x="379" y="5982"/>
                    <a:pt x="360" y="5987"/>
                    <a:pt x="342" y="5991"/>
                  </a:cubicBezTo>
                  <a:cubicBezTo>
                    <a:pt x="64" y="6057"/>
                    <a:pt x="1" y="6689"/>
                    <a:pt x="259" y="6689"/>
                  </a:cubicBezTo>
                  <a:cubicBezTo>
                    <a:pt x="272" y="6689"/>
                    <a:pt x="286" y="6687"/>
                    <a:pt x="300" y="6684"/>
                  </a:cubicBezTo>
                  <a:cubicBezTo>
                    <a:pt x="354" y="6671"/>
                    <a:pt x="408" y="6658"/>
                    <a:pt x="461" y="6644"/>
                  </a:cubicBezTo>
                  <a:lnTo>
                    <a:pt x="461" y="6644"/>
                  </a:lnTo>
                  <a:cubicBezTo>
                    <a:pt x="483" y="6657"/>
                    <a:pt x="507" y="6662"/>
                    <a:pt x="532" y="6662"/>
                  </a:cubicBezTo>
                  <a:cubicBezTo>
                    <a:pt x="591" y="6662"/>
                    <a:pt x="657" y="6631"/>
                    <a:pt x="713" y="6577"/>
                  </a:cubicBezTo>
                  <a:lnTo>
                    <a:pt x="713" y="6577"/>
                  </a:lnTo>
                  <a:cubicBezTo>
                    <a:pt x="3863" y="5688"/>
                    <a:pt x="6556" y="3308"/>
                    <a:pt x="8257" y="571"/>
                  </a:cubicBezTo>
                  <a:cubicBezTo>
                    <a:pt x="8337" y="438"/>
                    <a:pt x="8403" y="0"/>
                    <a:pt x="8153"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2"/>
            <p:cNvSpPr/>
            <p:nvPr/>
          </p:nvSpPr>
          <p:spPr>
            <a:xfrm>
              <a:off x="1178419" y="1874097"/>
              <a:ext cx="399008" cy="850257"/>
            </a:xfrm>
            <a:custGeom>
              <a:avLst/>
              <a:gdLst/>
              <a:ahLst/>
              <a:cxnLst/>
              <a:rect l="l" t="t" r="r" b="b"/>
              <a:pathLst>
                <a:path w="8524" h="18164" extrusionOk="0">
                  <a:moveTo>
                    <a:pt x="1697" y="1483"/>
                  </a:moveTo>
                  <a:cubicBezTo>
                    <a:pt x="3308" y="3226"/>
                    <a:pt x="4699" y="5173"/>
                    <a:pt x="5592" y="7401"/>
                  </a:cubicBezTo>
                  <a:cubicBezTo>
                    <a:pt x="6133" y="8745"/>
                    <a:pt x="6480" y="10173"/>
                    <a:pt x="6604" y="11628"/>
                  </a:cubicBezTo>
                  <a:cubicBezTo>
                    <a:pt x="6646" y="12252"/>
                    <a:pt x="6577" y="16854"/>
                    <a:pt x="5745" y="16951"/>
                  </a:cubicBezTo>
                  <a:cubicBezTo>
                    <a:pt x="5720" y="16954"/>
                    <a:pt x="5696" y="16956"/>
                    <a:pt x="5672" y="16956"/>
                  </a:cubicBezTo>
                  <a:cubicBezTo>
                    <a:pt x="5014" y="16956"/>
                    <a:pt x="4683" y="15882"/>
                    <a:pt x="4442" y="15440"/>
                  </a:cubicBezTo>
                  <a:cubicBezTo>
                    <a:pt x="2876" y="12668"/>
                    <a:pt x="921" y="9965"/>
                    <a:pt x="921" y="6707"/>
                  </a:cubicBezTo>
                  <a:cubicBezTo>
                    <a:pt x="921" y="4915"/>
                    <a:pt x="1558" y="3236"/>
                    <a:pt x="1697" y="1483"/>
                  </a:cubicBezTo>
                  <a:close/>
                  <a:moveTo>
                    <a:pt x="1637" y="1"/>
                  </a:moveTo>
                  <a:cubicBezTo>
                    <a:pt x="1581" y="1"/>
                    <a:pt x="1494" y="189"/>
                    <a:pt x="1449" y="352"/>
                  </a:cubicBezTo>
                  <a:lnTo>
                    <a:pt x="1449" y="352"/>
                  </a:lnTo>
                  <a:cubicBezTo>
                    <a:pt x="1384" y="285"/>
                    <a:pt x="1319" y="217"/>
                    <a:pt x="1254" y="151"/>
                  </a:cubicBezTo>
                  <a:cubicBezTo>
                    <a:pt x="1247" y="144"/>
                    <a:pt x="1239" y="140"/>
                    <a:pt x="1230" y="140"/>
                  </a:cubicBezTo>
                  <a:cubicBezTo>
                    <a:pt x="1124" y="140"/>
                    <a:pt x="930" y="674"/>
                    <a:pt x="1046" y="802"/>
                  </a:cubicBezTo>
                  <a:cubicBezTo>
                    <a:pt x="1186" y="945"/>
                    <a:pt x="1326" y="1089"/>
                    <a:pt x="1463" y="1235"/>
                  </a:cubicBezTo>
                  <a:lnTo>
                    <a:pt x="1463" y="1235"/>
                  </a:lnTo>
                  <a:cubicBezTo>
                    <a:pt x="1504" y="3964"/>
                    <a:pt x="0" y="6342"/>
                    <a:pt x="769" y="9147"/>
                  </a:cubicBezTo>
                  <a:cubicBezTo>
                    <a:pt x="1628" y="12335"/>
                    <a:pt x="3777" y="15288"/>
                    <a:pt x="5371" y="18143"/>
                  </a:cubicBezTo>
                  <a:cubicBezTo>
                    <a:pt x="5380" y="18157"/>
                    <a:pt x="5390" y="18163"/>
                    <a:pt x="5401" y="18163"/>
                  </a:cubicBezTo>
                  <a:cubicBezTo>
                    <a:pt x="5456" y="18163"/>
                    <a:pt x="5525" y="18016"/>
                    <a:pt x="5537" y="18005"/>
                  </a:cubicBezTo>
                  <a:cubicBezTo>
                    <a:pt x="8524" y="11857"/>
                    <a:pt x="6101" y="5373"/>
                    <a:pt x="1720" y="641"/>
                  </a:cubicBezTo>
                  <a:lnTo>
                    <a:pt x="1720" y="641"/>
                  </a:lnTo>
                  <a:cubicBezTo>
                    <a:pt x="1715" y="460"/>
                    <a:pt x="1704" y="278"/>
                    <a:pt x="1683" y="95"/>
                  </a:cubicBezTo>
                  <a:cubicBezTo>
                    <a:pt x="1675" y="28"/>
                    <a:pt x="1658" y="1"/>
                    <a:pt x="163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2"/>
            <p:cNvSpPr/>
            <p:nvPr/>
          </p:nvSpPr>
          <p:spPr>
            <a:xfrm>
              <a:off x="1224995" y="1859446"/>
              <a:ext cx="125544" cy="461500"/>
            </a:xfrm>
            <a:custGeom>
              <a:avLst/>
              <a:gdLst/>
              <a:ahLst/>
              <a:cxnLst/>
              <a:rect l="l" t="t" r="r" b="b"/>
              <a:pathLst>
                <a:path w="2682" h="9859" extrusionOk="0">
                  <a:moveTo>
                    <a:pt x="291" y="1"/>
                  </a:moveTo>
                  <a:cubicBezTo>
                    <a:pt x="230" y="1"/>
                    <a:pt x="1" y="515"/>
                    <a:pt x="92" y="672"/>
                  </a:cubicBezTo>
                  <a:cubicBezTo>
                    <a:pt x="1825" y="3402"/>
                    <a:pt x="2158" y="6605"/>
                    <a:pt x="2421" y="9765"/>
                  </a:cubicBezTo>
                  <a:cubicBezTo>
                    <a:pt x="2427" y="9831"/>
                    <a:pt x="2440" y="9859"/>
                    <a:pt x="2459" y="9859"/>
                  </a:cubicBezTo>
                  <a:cubicBezTo>
                    <a:pt x="2533" y="9859"/>
                    <a:pt x="2682" y="9419"/>
                    <a:pt x="2671" y="9308"/>
                  </a:cubicBezTo>
                  <a:cubicBezTo>
                    <a:pt x="2407" y="6092"/>
                    <a:pt x="2075" y="2806"/>
                    <a:pt x="300" y="6"/>
                  </a:cubicBezTo>
                  <a:cubicBezTo>
                    <a:pt x="298" y="2"/>
                    <a:pt x="295" y="1"/>
                    <a:pt x="29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2"/>
            <p:cNvSpPr/>
            <p:nvPr/>
          </p:nvSpPr>
          <p:spPr>
            <a:xfrm>
              <a:off x="898589" y="1543853"/>
              <a:ext cx="978329" cy="243646"/>
            </a:xfrm>
            <a:custGeom>
              <a:avLst/>
              <a:gdLst/>
              <a:ahLst/>
              <a:cxnLst/>
              <a:rect l="l" t="t" r="r" b="b"/>
              <a:pathLst>
                <a:path w="20900" h="5205" extrusionOk="0">
                  <a:moveTo>
                    <a:pt x="6191" y="711"/>
                  </a:moveTo>
                  <a:cubicBezTo>
                    <a:pt x="7201" y="711"/>
                    <a:pt x="8213" y="885"/>
                    <a:pt x="9200" y="1079"/>
                  </a:cubicBezTo>
                  <a:cubicBezTo>
                    <a:pt x="12508" y="1723"/>
                    <a:pt x="15816" y="2464"/>
                    <a:pt x="19114" y="3169"/>
                  </a:cubicBezTo>
                  <a:lnTo>
                    <a:pt x="19114" y="3169"/>
                  </a:lnTo>
                  <a:cubicBezTo>
                    <a:pt x="16821" y="3798"/>
                    <a:pt x="14548" y="4445"/>
                    <a:pt x="12204" y="4445"/>
                  </a:cubicBezTo>
                  <a:cubicBezTo>
                    <a:pt x="11478" y="4445"/>
                    <a:pt x="10746" y="4383"/>
                    <a:pt x="10004" y="4239"/>
                  </a:cubicBezTo>
                  <a:cubicBezTo>
                    <a:pt x="7316" y="3709"/>
                    <a:pt x="4685" y="2899"/>
                    <a:pt x="2160" y="1836"/>
                  </a:cubicBezTo>
                  <a:lnTo>
                    <a:pt x="2160" y="1836"/>
                  </a:lnTo>
                  <a:cubicBezTo>
                    <a:pt x="2841" y="1540"/>
                    <a:pt x="3502" y="1190"/>
                    <a:pt x="4251" y="968"/>
                  </a:cubicBezTo>
                  <a:cubicBezTo>
                    <a:pt x="4892" y="783"/>
                    <a:pt x="5541" y="711"/>
                    <a:pt x="6191" y="711"/>
                  </a:cubicBezTo>
                  <a:close/>
                  <a:moveTo>
                    <a:pt x="6257" y="1"/>
                  </a:moveTo>
                  <a:cubicBezTo>
                    <a:pt x="5713" y="1"/>
                    <a:pt x="5171" y="51"/>
                    <a:pt x="4640" y="178"/>
                  </a:cubicBezTo>
                  <a:cubicBezTo>
                    <a:pt x="3459" y="459"/>
                    <a:pt x="2465" y="1130"/>
                    <a:pt x="1333" y="1476"/>
                  </a:cubicBezTo>
                  <a:lnTo>
                    <a:pt x="1333" y="1476"/>
                  </a:lnTo>
                  <a:cubicBezTo>
                    <a:pt x="1103" y="1374"/>
                    <a:pt x="875" y="1269"/>
                    <a:pt x="647" y="1162"/>
                  </a:cubicBezTo>
                  <a:cubicBezTo>
                    <a:pt x="634" y="1156"/>
                    <a:pt x="622" y="1153"/>
                    <a:pt x="609" y="1153"/>
                  </a:cubicBezTo>
                  <a:cubicBezTo>
                    <a:pt x="479" y="1153"/>
                    <a:pt x="357" y="1459"/>
                    <a:pt x="379" y="1672"/>
                  </a:cubicBezTo>
                  <a:lnTo>
                    <a:pt x="379" y="1672"/>
                  </a:lnTo>
                  <a:cubicBezTo>
                    <a:pt x="366" y="1673"/>
                    <a:pt x="354" y="1674"/>
                    <a:pt x="342" y="1675"/>
                  </a:cubicBezTo>
                  <a:cubicBezTo>
                    <a:pt x="125" y="1702"/>
                    <a:pt x="1" y="2369"/>
                    <a:pt x="257" y="2369"/>
                  </a:cubicBezTo>
                  <a:cubicBezTo>
                    <a:pt x="262" y="2369"/>
                    <a:pt x="268" y="2369"/>
                    <a:pt x="273" y="2368"/>
                  </a:cubicBezTo>
                  <a:cubicBezTo>
                    <a:pt x="604" y="2340"/>
                    <a:pt x="916" y="2276"/>
                    <a:pt x="1216" y="2188"/>
                  </a:cubicBezTo>
                  <a:lnTo>
                    <a:pt x="1216" y="2188"/>
                  </a:lnTo>
                  <a:cubicBezTo>
                    <a:pt x="4242" y="3528"/>
                    <a:pt x="7428" y="4585"/>
                    <a:pt x="10697" y="5085"/>
                  </a:cubicBezTo>
                  <a:cubicBezTo>
                    <a:pt x="11224" y="5168"/>
                    <a:pt x="11750" y="5205"/>
                    <a:pt x="12275" y="5205"/>
                  </a:cubicBezTo>
                  <a:cubicBezTo>
                    <a:pt x="15080" y="5205"/>
                    <a:pt x="17856" y="4152"/>
                    <a:pt x="20553" y="3463"/>
                  </a:cubicBezTo>
                  <a:cubicBezTo>
                    <a:pt x="20747" y="3421"/>
                    <a:pt x="20899" y="2825"/>
                    <a:pt x="20664" y="2770"/>
                  </a:cubicBezTo>
                  <a:cubicBezTo>
                    <a:pt x="16685" y="1924"/>
                    <a:pt x="12707" y="940"/>
                    <a:pt x="8701" y="247"/>
                  </a:cubicBezTo>
                  <a:cubicBezTo>
                    <a:pt x="7901" y="114"/>
                    <a:pt x="7077" y="1"/>
                    <a:pt x="625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2"/>
            <p:cNvSpPr/>
            <p:nvPr/>
          </p:nvSpPr>
          <p:spPr>
            <a:xfrm>
              <a:off x="892223" y="1600072"/>
              <a:ext cx="542153" cy="81637"/>
            </a:xfrm>
            <a:custGeom>
              <a:avLst/>
              <a:gdLst/>
              <a:ahLst/>
              <a:cxnLst/>
              <a:rect l="l" t="t" r="r" b="b"/>
              <a:pathLst>
                <a:path w="11582" h="1744" extrusionOk="0">
                  <a:moveTo>
                    <a:pt x="362" y="1"/>
                  </a:moveTo>
                  <a:cubicBezTo>
                    <a:pt x="150" y="1"/>
                    <a:pt x="0" y="642"/>
                    <a:pt x="229" y="696"/>
                  </a:cubicBezTo>
                  <a:cubicBezTo>
                    <a:pt x="3268" y="1397"/>
                    <a:pt x="6376" y="1743"/>
                    <a:pt x="9486" y="1743"/>
                  </a:cubicBezTo>
                  <a:cubicBezTo>
                    <a:pt x="10065" y="1743"/>
                    <a:pt x="10643" y="1732"/>
                    <a:pt x="11221" y="1708"/>
                  </a:cubicBezTo>
                  <a:cubicBezTo>
                    <a:pt x="11471" y="1694"/>
                    <a:pt x="11582" y="1015"/>
                    <a:pt x="11374" y="1015"/>
                  </a:cubicBezTo>
                  <a:cubicBezTo>
                    <a:pt x="10796" y="1038"/>
                    <a:pt x="10217" y="1050"/>
                    <a:pt x="9639" y="1050"/>
                  </a:cubicBezTo>
                  <a:cubicBezTo>
                    <a:pt x="6528" y="1050"/>
                    <a:pt x="3420" y="704"/>
                    <a:pt x="381" y="3"/>
                  </a:cubicBezTo>
                  <a:cubicBezTo>
                    <a:pt x="375" y="1"/>
                    <a:pt x="368" y="1"/>
                    <a:pt x="36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2"/>
            <p:cNvSpPr/>
            <p:nvPr/>
          </p:nvSpPr>
          <p:spPr>
            <a:xfrm>
              <a:off x="-1085827" y="1164177"/>
              <a:ext cx="2764833" cy="894773"/>
            </a:xfrm>
            <a:custGeom>
              <a:avLst/>
              <a:gdLst/>
              <a:ahLst/>
              <a:cxnLst/>
              <a:rect l="l" t="t" r="r" b="b"/>
              <a:pathLst>
                <a:path w="59065" h="19115" extrusionOk="0">
                  <a:moveTo>
                    <a:pt x="5289" y="0"/>
                  </a:moveTo>
                  <a:cubicBezTo>
                    <a:pt x="3658" y="0"/>
                    <a:pt x="2027" y="34"/>
                    <a:pt x="401" y="69"/>
                  </a:cubicBezTo>
                  <a:cubicBezTo>
                    <a:pt x="72" y="69"/>
                    <a:pt x="1" y="762"/>
                    <a:pt x="363" y="762"/>
                  </a:cubicBezTo>
                  <a:cubicBezTo>
                    <a:pt x="366" y="762"/>
                    <a:pt x="370" y="762"/>
                    <a:pt x="374" y="762"/>
                  </a:cubicBezTo>
                  <a:cubicBezTo>
                    <a:pt x="1869" y="729"/>
                    <a:pt x="3364" y="701"/>
                    <a:pt x="4857" y="701"/>
                  </a:cubicBezTo>
                  <a:cubicBezTo>
                    <a:pt x="9062" y="701"/>
                    <a:pt x="13245" y="923"/>
                    <a:pt x="17368" y="1885"/>
                  </a:cubicBezTo>
                  <a:cubicBezTo>
                    <a:pt x="22650" y="3104"/>
                    <a:pt x="27917" y="4588"/>
                    <a:pt x="33101" y="6112"/>
                  </a:cubicBezTo>
                  <a:cubicBezTo>
                    <a:pt x="38078" y="7568"/>
                    <a:pt x="44163" y="10049"/>
                    <a:pt x="47837" y="13834"/>
                  </a:cubicBezTo>
                  <a:cubicBezTo>
                    <a:pt x="50942" y="17036"/>
                    <a:pt x="54047" y="19115"/>
                    <a:pt x="58676" y="19115"/>
                  </a:cubicBezTo>
                  <a:cubicBezTo>
                    <a:pt x="58995" y="19115"/>
                    <a:pt x="59065" y="18422"/>
                    <a:pt x="58690" y="18422"/>
                  </a:cubicBezTo>
                  <a:lnTo>
                    <a:pt x="58704" y="18408"/>
                  </a:lnTo>
                  <a:cubicBezTo>
                    <a:pt x="55863" y="18408"/>
                    <a:pt x="53104" y="17618"/>
                    <a:pt x="50831" y="15871"/>
                  </a:cubicBezTo>
                  <a:cubicBezTo>
                    <a:pt x="48876" y="14374"/>
                    <a:pt x="47545" y="12364"/>
                    <a:pt x="45452" y="11020"/>
                  </a:cubicBezTo>
                  <a:cubicBezTo>
                    <a:pt x="41238" y="8303"/>
                    <a:pt x="36525" y="6320"/>
                    <a:pt x="31715" y="4990"/>
                  </a:cubicBezTo>
                  <a:cubicBezTo>
                    <a:pt x="26572" y="3576"/>
                    <a:pt x="21416" y="1954"/>
                    <a:pt x="16190" y="900"/>
                  </a:cubicBezTo>
                  <a:cubicBezTo>
                    <a:pt x="12596" y="172"/>
                    <a:pt x="8942" y="0"/>
                    <a:pt x="528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2"/>
            <p:cNvSpPr/>
            <p:nvPr/>
          </p:nvSpPr>
          <p:spPr>
            <a:xfrm>
              <a:off x="430302" y="1419947"/>
              <a:ext cx="671162" cy="794927"/>
            </a:xfrm>
            <a:custGeom>
              <a:avLst/>
              <a:gdLst/>
              <a:ahLst/>
              <a:cxnLst/>
              <a:rect l="l" t="t" r="r" b="b"/>
              <a:pathLst>
                <a:path w="14338" h="16982" extrusionOk="0">
                  <a:moveTo>
                    <a:pt x="1344" y="1589"/>
                  </a:moveTo>
                  <a:lnTo>
                    <a:pt x="1344" y="1589"/>
                  </a:lnTo>
                  <a:cubicBezTo>
                    <a:pt x="4008" y="3433"/>
                    <a:pt x="7021" y="4478"/>
                    <a:pt x="9348" y="6997"/>
                  </a:cubicBezTo>
                  <a:cubicBezTo>
                    <a:pt x="11696" y="9564"/>
                    <a:pt x="13299" y="12731"/>
                    <a:pt x="13957" y="16152"/>
                  </a:cubicBezTo>
                  <a:lnTo>
                    <a:pt x="13957" y="16152"/>
                  </a:lnTo>
                  <a:cubicBezTo>
                    <a:pt x="7694" y="13533"/>
                    <a:pt x="3031" y="8136"/>
                    <a:pt x="1344" y="1589"/>
                  </a:cubicBezTo>
                  <a:close/>
                  <a:moveTo>
                    <a:pt x="302" y="1"/>
                  </a:moveTo>
                  <a:cubicBezTo>
                    <a:pt x="196" y="1"/>
                    <a:pt x="0" y="559"/>
                    <a:pt x="116" y="662"/>
                  </a:cubicBezTo>
                  <a:lnTo>
                    <a:pt x="130" y="662"/>
                  </a:lnTo>
                  <a:cubicBezTo>
                    <a:pt x="382" y="876"/>
                    <a:pt x="639" y="1078"/>
                    <a:pt x="900" y="1271"/>
                  </a:cubicBezTo>
                  <a:lnTo>
                    <a:pt x="900" y="1271"/>
                  </a:lnTo>
                  <a:cubicBezTo>
                    <a:pt x="2419" y="8385"/>
                    <a:pt x="7365" y="14272"/>
                    <a:pt x="14131" y="16978"/>
                  </a:cubicBezTo>
                  <a:cubicBezTo>
                    <a:pt x="14137" y="16980"/>
                    <a:pt x="14143" y="16981"/>
                    <a:pt x="14148" y="16981"/>
                  </a:cubicBezTo>
                  <a:cubicBezTo>
                    <a:pt x="14275" y="16981"/>
                    <a:pt x="14338" y="16420"/>
                    <a:pt x="14325" y="16340"/>
                  </a:cubicBezTo>
                  <a:cubicBezTo>
                    <a:pt x="13798" y="12847"/>
                    <a:pt x="12301" y="9576"/>
                    <a:pt x="10028" y="6886"/>
                  </a:cubicBezTo>
                  <a:cubicBezTo>
                    <a:pt x="9002" y="5680"/>
                    <a:pt x="7837" y="4613"/>
                    <a:pt x="6534" y="3712"/>
                  </a:cubicBezTo>
                  <a:cubicBezTo>
                    <a:pt x="4823" y="2515"/>
                    <a:pt x="2833" y="1804"/>
                    <a:pt x="1117" y="615"/>
                  </a:cubicBezTo>
                  <a:lnTo>
                    <a:pt x="1117" y="615"/>
                  </a:lnTo>
                  <a:cubicBezTo>
                    <a:pt x="1102" y="543"/>
                    <a:pt x="1087" y="471"/>
                    <a:pt x="1073" y="399"/>
                  </a:cubicBezTo>
                  <a:cubicBezTo>
                    <a:pt x="1069" y="379"/>
                    <a:pt x="1063" y="369"/>
                    <a:pt x="1054" y="369"/>
                  </a:cubicBezTo>
                  <a:cubicBezTo>
                    <a:pt x="1032" y="369"/>
                    <a:pt x="996" y="426"/>
                    <a:pt x="960" y="505"/>
                  </a:cubicBezTo>
                  <a:lnTo>
                    <a:pt x="960" y="505"/>
                  </a:lnTo>
                  <a:cubicBezTo>
                    <a:pt x="743" y="349"/>
                    <a:pt x="531" y="185"/>
                    <a:pt x="324" y="11"/>
                  </a:cubicBezTo>
                  <a:cubicBezTo>
                    <a:pt x="317" y="4"/>
                    <a:pt x="310" y="1"/>
                    <a:pt x="30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2"/>
            <p:cNvSpPr/>
            <p:nvPr/>
          </p:nvSpPr>
          <p:spPr>
            <a:xfrm>
              <a:off x="433017" y="1422381"/>
              <a:ext cx="394983" cy="490428"/>
            </a:xfrm>
            <a:custGeom>
              <a:avLst/>
              <a:gdLst/>
              <a:ahLst/>
              <a:cxnLst/>
              <a:rect l="l" t="t" r="r" b="b"/>
              <a:pathLst>
                <a:path w="8438" h="10477" extrusionOk="0">
                  <a:moveTo>
                    <a:pt x="309" y="1"/>
                  </a:moveTo>
                  <a:cubicBezTo>
                    <a:pt x="200" y="1"/>
                    <a:pt x="0" y="526"/>
                    <a:pt x="128" y="666"/>
                  </a:cubicBezTo>
                  <a:cubicBezTo>
                    <a:pt x="2872" y="3812"/>
                    <a:pt x="5936" y="6890"/>
                    <a:pt x="8126" y="10466"/>
                  </a:cubicBezTo>
                  <a:cubicBezTo>
                    <a:pt x="8131" y="10474"/>
                    <a:pt x="8137" y="10477"/>
                    <a:pt x="8145" y="10477"/>
                  </a:cubicBezTo>
                  <a:cubicBezTo>
                    <a:pt x="8231" y="10477"/>
                    <a:pt x="8437" y="9968"/>
                    <a:pt x="8348" y="9815"/>
                  </a:cubicBezTo>
                  <a:cubicBezTo>
                    <a:pt x="6144" y="6238"/>
                    <a:pt x="3080" y="3161"/>
                    <a:pt x="336" y="14"/>
                  </a:cubicBezTo>
                  <a:cubicBezTo>
                    <a:pt x="328" y="5"/>
                    <a:pt x="318" y="1"/>
                    <a:pt x="309"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2"/>
            <p:cNvSpPr/>
            <p:nvPr/>
          </p:nvSpPr>
          <p:spPr>
            <a:xfrm>
              <a:off x="112462" y="1082306"/>
              <a:ext cx="984133" cy="314095"/>
            </a:xfrm>
            <a:custGeom>
              <a:avLst/>
              <a:gdLst/>
              <a:ahLst/>
              <a:cxnLst/>
              <a:rect l="l" t="t" r="r" b="b"/>
              <a:pathLst>
                <a:path w="21024" h="6710" extrusionOk="0">
                  <a:moveTo>
                    <a:pt x="9837" y="700"/>
                  </a:moveTo>
                  <a:cubicBezTo>
                    <a:pt x="10284" y="700"/>
                    <a:pt x="10735" y="725"/>
                    <a:pt x="11190" y="778"/>
                  </a:cubicBezTo>
                  <a:cubicBezTo>
                    <a:pt x="13676" y="1066"/>
                    <a:pt x="16031" y="1888"/>
                    <a:pt x="18482" y="1992"/>
                  </a:cubicBezTo>
                  <a:lnTo>
                    <a:pt x="18482" y="1992"/>
                  </a:lnTo>
                  <a:cubicBezTo>
                    <a:pt x="14164" y="3682"/>
                    <a:pt x="9737" y="6016"/>
                    <a:pt x="5215" y="6016"/>
                  </a:cubicBezTo>
                  <a:cubicBezTo>
                    <a:pt x="3745" y="6016"/>
                    <a:pt x="2264" y="5769"/>
                    <a:pt x="774" y="5173"/>
                  </a:cubicBezTo>
                  <a:lnTo>
                    <a:pt x="774" y="5173"/>
                  </a:lnTo>
                  <a:cubicBezTo>
                    <a:pt x="3008" y="2343"/>
                    <a:pt x="6277" y="700"/>
                    <a:pt x="9837" y="700"/>
                  </a:cubicBezTo>
                  <a:close/>
                  <a:moveTo>
                    <a:pt x="9808" y="0"/>
                  </a:moveTo>
                  <a:cubicBezTo>
                    <a:pt x="9489" y="0"/>
                    <a:pt x="9169" y="14"/>
                    <a:pt x="8847" y="43"/>
                  </a:cubicBezTo>
                  <a:cubicBezTo>
                    <a:pt x="5451" y="348"/>
                    <a:pt x="2484" y="2192"/>
                    <a:pt x="461" y="4895"/>
                  </a:cubicBezTo>
                  <a:cubicBezTo>
                    <a:pt x="438" y="4922"/>
                    <a:pt x="420" y="4966"/>
                    <a:pt x="406" y="5019"/>
                  </a:cubicBezTo>
                  <a:lnTo>
                    <a:pt x="406" y="5019"/>
                  </a:lnTo>
                  <a:cubicBezTo>
                    <a:pt x="397" y="5014"/>
                    <a:pt x="387" y="5010"/>
                    <a:pt x="377" y="5006"/>
                  </a:cubicBezTo>
                  <a:cubicBezTo>
                    <a:pt x="368" y="5003"/>
                    <a:pt x="360" y="5001"/>
                    <a:pt x="351" y="5001"/>
                  </a:cubicBezTo>
                  <a:cubicBezTo>
                    <a:pt x="178" y="5001"/>
                    <a:pt x="0" y="5607"/>
                    <a:pt x="211" y="5699"/>
                  </a:cubicBezTo>
                  <a:cubicBezTo>
                    <a:pt x="1842" y="6417"/>
                    <a:pt x="3462" y="6709"/>
                    <a:pt x="5072" y="6709"/>
                  </a:cubicBezTo>
                  <a:cubicBezTo>
                    <a:pt x="10424" y="6709"/>
                    <a:pt x="15650" y="3472"/>
                    <a:pt x="20713" y="1873"/>
                  </a:cubicBezTo>
                  <a:cubicBezTo>
                    <a:pt x="20901" y="1806"/>
                    <a:pt x="21024" y="1178"/>
                    <a:pt x="20804" y="1178"/>
                  </a:cubicBezTo>
                  <a:cubicBezTo>
                    <a:pt x="20797" y="1178"/>
                    <a:pt x="20790" y="1179"/>
                    <a:pt x="20782" y="1180"/>
                  </a:cubicBezTo>
                  <a:cubicBezTo>
                    <a:pt x="20782" y="1180"/>
                    <a:pt x="20781" y="1180"/>
                    <a:pt x="20781" y="1180"/>
                  </a:cubicBezTo>
                  <a:lnTo>
                    <a:pt x="20781" y="1180"/>
                  </a:lnTo>
                  <a:lnTo>
                    <a:pt x="20782" y="1166"/>
                  </a:lnTo>
                  <a:lnTo>
                    <a:pt x="20782" y="1166"/>
                  </a:lnTo>
                  <a:cubicBezTo>
                    <a:pt x="20752" y="1176"/>
                    <a:pt x="20723" y="1185"/>
                    <a:pt x="20693" y="1195"/>
                  </a:cubicBezTo>
                  <a:lnTo>
                    <a:pt x="20693" y="1195"/>
                  </a:lnTo>
                  <a:cubicBezTo>
                    <a:pt x="20163" y="1280"/>
                    <a:pt x="19638" y="1316"/>
                    <a:pt x="19116" y="1316"/>
                  </a:cubicBezTo>
                  <a:cubicBezTo>
                    <a:pt x="15975" y="1316"/>
                    <a:pt x="12959" y="0"/>
                    <a:pt x="980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2"/>
            <p:cNvSpPr/>
            <p:nvPr/>
          </p:nvSpPr>
          <p:spPr>
            <a:xfrm>
              <a:off x="128377" y="1216604"/>
              <a:ext cx="577776" cy="132191"/>
            </a:xfrm>
            <a:custGeom>
              <a:avLst/>
              <a:gdLst/>
              <a:ahLst/>
              <a:cxnLst/>
              <a:rect l="l" t="t" r="r" b="b"/>
              <a:pathLst>
                <a:path w="12343" h="2824" extrusionOk="0">
                  <a:moveTo>
                    <a:pt x="12207" y="0"/>
                  </a:moveTo>
                  <a:cubicBezTo>
                    <a:pt x="12203" y="0"/>
                    <a:pt x="12199" y="1"/>
                    <a:pt x="12194" y="2"/>
                  </a:cubicBezTo>
                  <a:cubicBezTo>
                    <a:pt x="10337" y="557"/>
                    <a:pt x="8465" y="1042"/>
                    <a:pt x="6552" y="1430"/>
                  </a:cubicBezTo>
                  <a:cubicBezTo>
                    <a:pt x="5120" y="1714"/>
                    <a:pt x="3502" y="2140"/>
                    <a:pt x="1959" y="2140"/>
                  </a:cubicBezTo>
                  <a:cubicBezTo>
                    <a:pt x="1397" y="2140"/>
                    <a:pt x="844" y="2084"/>
                    <a:pt x="315" y="1943"/>
                  </a:cubicBezTo>
                  <a:cubicBezTo>
                    <a:pt x="310" y="1942"/>
                    <a:pt x="306" y="1941"/>
                    <a:pt x="301" y="1941"/>
                  </a:cubicBezTo>
                  <a:cubicBezTo>
                    <a:pt x="153" y="1941"/>
                    <a:pt x="1" y="2596"/>
                    <a:pt x="162" y="2636"/>
                  </a:cubicBezTo>
                  <a:cubicBezTo>
                    <a:pt x="677" y="2770"/>
                    <a:pt x="1207" y="2823"/>
                    <a:pt x="1742" y="2823"/>
                  </a:cubicBezTo>
                  <a:cubicBezTo>
                    <a:pt x="3096" y="2823"/>
                    <a:pt x="4489" y="2482"/>
                    <a:pt x="5790" y="2234"/>
                  </a:cubicBezTo>
                  <a:cubicBezTo>
                    <a:pt x="7925" y="1832"/>
                    <a:pt x="10032" y="1305"/>
                    <a:pt x="12097" y="681"/>
                  </a:cubicBezTo>
                  <a:cubicBezTo>
                    <a:pt x="12272" y="628"/>
                    <a:pt x="12342" y="0"/>
                    <a:pt x="1220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2"/>
            <p:cNvSpPr/>
            <p:nvPr/>
          </p:nvSpPr>
          <p:spPr>
            <a:xfrm>
              <a:off x="-392618" y="1193246"/>
              <a:ext cx="695503" cy="993729"/>
            </a:xfrm>
            <a:custGeom>
              <a:avLst/>
              <a:gdLst/>
              <a:ahLst/>
              <a:cxnLst/>
              <a:rect l="l" t="t" r="r" b="b"/>
              <a:pathLst>
                <a:path w="14858" h="21229" extrusionOk="0">
                  <a:moveTo>
                    <a:pt x="3271" y="2718"/>
                  </a:moveTo>
                  <a:lnTo>
                    <a:pt x="3271" y="2718"/>
                  </a:lnTo>
                  <a:cubicBezTo>
                    <a:pt x="5790" y="4492"/>
                    <a:pt x="8127" y="6523"/>
                    <a:pt x="9948" y="9026"/>
                  </a:cubicBezTo>
                  <a:cubicBezTo>
                    <a:pt x="11237" y="10759"/>
                    <a:pt x="12193" y="12714"/>
                    <a:pt x="12789" y="14793"/>
                  </a:cubicBezTo>
                  <a:cubicBezTo>
                    <a:pt x="13053" y="15694"/>
                    <a:pt x="13219" y="16623"/>
                    <a:pt x="13302" y="17551"/>
                  </a:cubicBezTo>
                  <a:cubicBezTo>
                    <a:pt x="13385" y="18452"/>
                    <a:pt x="13358" y="19353"/>
                    <a:pt x="13247" y="20254"/>
                  </a:cubicBezTo>
                  <a:cubicBezTo>
                    <a:pt x="12817" y="20130"/>
                    <a:pt x="12443" y="19880"/>
                    <a:pt x="12165" y="19534"/>
                  </a:cubicBezTo>
                  <a:cubicBezTo>
                    <a:pt x="8852" y="17011"/>
                    <a:pt x="6205" y="13407"/>
                    <a:pt x="5110" y="9387"/>
                  </a:cubicBezTo>
                  <a:cubicBezTo>
                    <a:pt x="4597" y="7492"/>
                    <a:pt x="4220" y="5540"/>
                    <a:pt x="3455" y="3801"/>
                  </a:cubicBezTo>
                  <a:lnTo>
                    <a:pt x="3455" y="3801"/>
                  </a:lnTo>
                  <a:cubicBezTo>
                    <a:pt x="6279" y="6979"/>
                    <a:pt x="8426" y="10717"/>
                    <a:pt x="9753" y="14793"/>
                  </a:cubicBezTo>
                  <a:cubicBezTo>
                    <a:pt x="9761" y="14819"/>
                    <a:pt x="9772" y="14831"/>
                    <a:pt x="9785" y="14831"/>
                  </a:cubicBezTo>
                  <a:cubicBezTo>
                    <a:pt x="9867" y="14831"/>
                    <a:pt x="10037" y="14355"/>
                    <a:pt x="9989" y="14211"/>
                  </a:cubicBezTo>
                  <a:cubicBezTo>
                    <a:pt x="8600" y="9933"/>
                    <a:pt x="6303" y="6009"/>
                    <a:pt x="3271" y="2718"/>
                  </a:cubicBezTo>
                  <a:close/>
                  <a:moveTo>
                    <a:pt x="319" y="0"/>
                  </a:moveTo>
                  <a:cubicBezTo>
                    <a:pt x="229" y="0"/>
                    <a:pt x="0" y="601"/>
                    <a:pt x="175" y="695"/>
                  </a:cubicBezTo>
                  <a:cubicBezTo>
                    <a:pt x="277" y="758"/>
                    <a:pt x="379" y="821"/>
                    <a:pt x="481" y="884"/>
                  </a:cubicBezTo>
                  <a:lnTo>
                    <a:pt x="481" y="884"/>
                  </a:lnTo>
                  <a:lnTo>
                    <a:pt x="480" y="889"/>
                  </a:lnTo>
                  <a:cubicBezTo>
                    <a:pt x="519" y="918"/>
                    <a:pt x="557" y="946"/>
                    <a:pt x="595" y="975"/>
                  </a:cubicBezTo>
                  <a:lnTo>
                    <a:pt x="595" y="975"/>
                  </a:lnTo>
                  <a:cubicBezTo>
                    <a:pt x="947" y="1280"/>
                    <a:pt x="1292" y="1593"/>
                    <a:pt x="1629" y="1913"/>
                  </a:cubicBezTo>
                  <a:lnTo>
                    <a:pt x="1629" y="1913"/>
                  </a:lnTo>
                  <a:cubicBezTo>
                    <a:pt x="4185" y="4693"/>
                    <a:pt x="4188" y="8787"/>
                    <a:pt x="5609" y="12242"/>
                  </a:cubicBezTo>
                  <a:cubicBezTo>
                    <a:pt x="7120" y="15957"/>
                    <a:pt x="10169" y="18674"/>
                    <a:pt x="13163" y="21211"/>
                  </a:cubicBezTo>
                  <a:cubicBezTo>
                    <a:pt x="13177" y="21223"/>
                    <a:pt x="13191" y="21229"/>
                    <a:pt x="13204" y="21229"/>
                  </a:cubicBezTo>
                  <a:cubicBezTo>
                    <a:pt x="13308" y="21229"/>
                    <a:pt x="13385" y="20872"/>
                    <a:pt x="13385" y="20823"/>
                  </a:cubicBezTo>
                  <a:cubicBezTo>
                    <a:pt x="14858" y="11579"/>
                    <a:pt x="7922" y="4721"/>
                    <a:pt x="689" y="225"/>
                  </a:cubicBezTo>
                  <a:lnTo>
                    <a:pt x="689" y="225"/>
                  </a:lnTo>
                  <a:cubicBezTo>
                    <a:pt x="689" y="225"/>
                    <a:pt x="688" y="224"/>
                    <a:pt x="688" y="224"/>
                  </a:cubicBezTo>
                  <a:lnTo>
                    <a:pt x="688" y="224"/>
                  </a:lnTo>
                  <a:cubicBezTo>
                    <a:pt x="688" y="224"/>
                    <a:pt x="688" y="224"/>
                    <a:pt x="688" y="224"/>
                  </a:cubicBezTo>
                  <a:cubicBezTo>
                    <a:pt x="685" y="222"/>
                    <a:pt x="683" y="221"/>
                    <a:pt x="680" y="219"/>
                  </a:cubicBezTo>
                  <a:lnTo>
                    <a:pt x="680" y="219"/>
                  </a:lnTo>
                  <a:cubicBezTo>
                    <a:pt x="563" y="146"/>
                    <a:pt x="445" y="74"/>
                    <a:pt x="327" y="2"/>
                  </a:cubicBezTo>
                  <a:cubicBezTo>
                    <a:pt x="325" y="1"/>
                    <a:pt x="322" y="0"/>
                    <a:pt x="31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2"/>
            <p:cNvSpPr/>
            <p:nvPr/>
          </p:nvSpPr>
          <p:spPr>
            <a:xfrm>
              <a:off x="-375345" y="927365"/>
              <a:ext cx="800077" cy="322755"/>
            </a:xfrm>
            <a:custGeom>
              <a:avLst/>
              <a:gdLst/>
              <a:ahLst/>
              <a:cxnLst/>
              <a:rect l="l" t="t" r="r" b="b"/>
              <a:pathLst>
                <a:path w="17092" h="6895" extrusionOk="0">
                  <a:moveTo>
                    <a:pt x="10899" y="713"/>
                  </a:moveTo>
                  <a:cubicBezTo>
                    <a:pt x="12571" y="713"/>
                    <a:pt x="14206" y="1103"/>
                    <a:pt x="15870" y="1613"/>
                  </a:cubicBezTo>
                  <a:lnTo>
                    <a:pt x="15870" y="1613"/>
                  </a:lnTo>
                  <a:cubicBezTo>
                    <a:pt x="13537" y="2591"/>
                    <a:pt x="11401" y="3829"/>
                    <a:pt x="9149" y="5003"/>
                  </a:cubicBezTo>
                  <a:cubicBezTo>
                    <a:pt x="7502" y="5863"/>
                    <a:pt x="5802" y="6186"/>
                    <a:pt x="4067" y="6186"/>
                  </a:cubicBezTo>
                  <a:cubicBezTo>
                    <a:pt x="2889" y="6186"/>
                    <a:pt x="1695" y="6037"/>
                    <a:pt x="490" y="5807"/>
                  </a:cubicBezTo>
                  <a:lnTo>
                    <a:pt x="490" y="5807"/>
                  </a:lnTo>
                  <a:cubicBezTo>
                    <a:pt x="2711" y="3967"/>
                    <a:pt x="5020" y="2116"/>
                    <a:pt x="7804" y="1205"/>
                  </a:cubicBezTo>
                  <a:cubicBezTo>
                    <a:pt x="8858" y="857"/>
                    <a:pt x="9885" y="713"/>
                    <a:pt x="10899" y="713"/>
                  </a:cubicBezTo>
                  <a:close/>
                  <a:moveTo>
                    <a:pt x="11018" y="0"/>
                  </a:moveTo>
                  <a:cubicBezTo>
                    <a:pt x="10233" y="0"/>
                    <a:pt x="9440" y="87"/>
                    <a:pt x="8636" y="290"/>
                  </a:cubicBezTo>
                  <a:cubicBezTo>
                    <a:pt x="5365" y="1135"/>
                    <a:pt x="2689" y="3367"/>
                    <a:pt x="152" y="5488"/>
                  </a:cubicBezTo>
                  <a:cubicBezTo>
                    <a:pt x="7" y="5621"/>
                    <a:pt x="0" y="6171"/>
                    <a:pt x="48" y="6171"/>
                  </a:cubicBezTo>
                  <a:cubicBezTo>
                    <a:pt x="51" y="6171"/>
                    <a:pt x="53" y="6170"/>
                    <a:pt x="55" y="6167"/>
                  </a:cubicBezTo>
                  <a:cubicBezTo>
                    <a:pt x="123" y="6111"/>
                    <a:pt x="191" y="6055"/>
                    <a:pt x="258" y="5999"/>
                  </a:cubicBezTo>
                  <a:lnTo>
                    <a:pt x="258" y="5999"/>
                  </a:lnTo>
                  <a:cubicBezTo>
                    <a:pt x="191" y="6197"/>
                    <a:pt x="169" y="6469"/>
                    <a:pt x="263" y="6486"/>
                  </a:cubicBezTo>
                  <a:cubicBezTo>
                    <a:pt x="1505" y="6730"/>
                    <a:pt x="2756" y="6894"/>
                    <a:pt x="3995" y="6894"/>
                  </a:cubicBezTo>
                  <a:cubicBezTo>
                    <a:pt x="5507" y="6894"/>
                    <a:pt x="7002" y="6649"/>
                    <a:pt x="8442" y="6001"/>
                  </a:cubicBezTo>
                  <a:cubicBezTo>
                    <a:pt x="11297" y="4698"/>
                    <a:pt x="13834" y="2979"/>
                    <a:pt x="16814" y="1884"/>
                  </a:cubicBezTo>
                  <a:cubicBezTo>
                    <a:pt x="16939" y="1842"/>
                    <a:pt x="17092" y="1246"/>
                    <a:pt x="16939" y="1191"/>
                  </a:cubicBezTo>
                  <a:cubicBezTo>
                    <a:pt x="14977" y="564"/>
                    <a:pt x="13022" y="0"/>
                    <a:pt x="1101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32"/>
            <p:cNvSpPr/>
            <p:nvPr/>
          </p:nvSpPr>
          <p:spPr>
            <a:xfrm>
              <a:off x="-378388" y="1027117"/>
              <a:ext cx="465011" cy="201283"/>
            </a:xfrm>
            <a:custGeom>
              <a:avLst/>
              <a:gdLst/>
              <a:ahLst/>
              <a:cxnLst/>
              <a:rect l="l" t="t" r="r" b="b"/>
              <a:pathLst>
                <a:path w="9934" h="4300" extrusionOk="0">
                  <a:moveTo>
                    <a:pt x="9846" y="1"/>
                  </a:moveTo>
                  <a:cubicBezTo>
                    <a:pt x="9844" y="1"/>
                    <a:pt x="9841" y="1"/>
                    <a:pt x="9838" y="3"/>
                  </a:cubicBezTo>
                  <a:cubicBezTo>
                    <a:pt x="8285" y="848"/>
                    <a:pt x="6677" y="1638"/>
                    <a:pt x="5055" y="2359"/>
                  </a:cubicBezTo>
                  <a:cubicBezTo>
                    <a:pt x="3917" y="2856"/>
                    <a:pt x="2576" y="3601"/>
                    <a:pt x="1285" y="3601"/>
                  </a:cubicBezTo>
                  <a:cubicBezTo>
                    <a:pt x="957" y="3601"/>
                    <a:pt x="632" y="3553"/>
                    <a:pt x="314" y="3440"/>
                  </a:cubicBezTo>
                  <a:cubicBezTo>
                    <a:pt x="311" y="3439"/>
                    <a:pt x="307" y="3438"/>
                    <a:pt x="303" y="3438"/>
                  </a:cubicBezTo>
                  <a:cubicBezTo>
                    <a:pt x="179" y="3438"/>
                    <a:pt x="0" y="4080"/>
                    <a:pt x="148" y="4133"/>
                  </a:cubicBezTo>
                  <a:cubicBezTo>
                    <a:pt x="476" y="4250"/>
                    <a:pt x="806" y="4299"/>
                    <a:pt x="1133" y="4299"/>
                  </a:cubicBezTo>
                  <a:cubicBezTo>
                    <a:pt x="2286" y="4299"/>
                    <a:pt x="3423" y="3689"/>
                    <a:pt x="4459" y="3246"/>
                  </a:cubicBezTo>
                  <a:cubicBezTo>
                    <a:pt x="6261" y="2484"/>
                    <a:pt x="8022" y="1611"/>
                    <a:pt x="9741" y="682"/>
                  </a:cubicBezTo>
                  <a:cubicBezTo>
                    <a:pt x="9915" y="601"/>
                    <a:pt x="9934" y="1"/>
                    <a:pt x="98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6" name="Google Shape;526;p32"/>
          <p:cNvGrpSpPr/>
          <p:nvPr/>
        </p:nvGrpSpPr>
        <p:grpSpPr>
          <a:xfrm>
            <a:off x="7350497" y="4286679"/>
            <a:ext cx="3081549" cy="1994761"/>
            <a:chOff x="3476322" y="3871854"/>
            <a:chExt cx="3081549" cy="1994761"/>
          </a:xfrm>
        </p:grpSpPr>
        <p:sp>
          <p:nvSpPr>
            <p:cNvPr id="527" name="Google Shape;527;p32"/>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2"/>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2"/>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2"/>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2"/>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2"/>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2"/>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2"/>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2"/>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2"/>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2"/>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2"/>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2"/>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2"/>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2"/>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2"/>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2"/>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2"/>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2"/>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6" name="Google Shape;546;p32"/>
          <p:cNvGrpSpPr/>
          <p:nvPr/>
        </p:nvGrpSpPr>
        <p:grpSpPr>
          <a:xfrm rot="2213250">
            <a:off x="-86676" y="4197289"/>
            <a:ext cx="1748535" cy="1517775"/>
            <a:chOff x="972034" y="4038077"/>
            <a:chExt cx="1579697" cy="1371393"/>
          </a:xfrm>
        </p:grpSpPr>
        <p:sp>
          <p:nvSpPr>
            <p:cNvPr id="547" name="Google Shape;547;p32"/>
            <p:cNvSpPr/>
            <p:nvPr/>
          </p:nvSpPr>
          <p:spPr>
            <a:xfrm>
              <a:off x="1874296" y="5118358"/>
              <a:ext cx="279690" cy="109723"/>
            </a:xfrm>
            <a:custGeom>
              <a:avLst/>
              <a:gdLst/>
              <a:ahLst/>
              <a:cxnLst/>
              <a:rect l="l" t="t" r="r" b="b"/>
              <a:pathLst>
                <a:path w="5975" h="2344" extrusionOk="0">
                  <a:moveTo>
                    <a:pt x="5614" y="1"/>
                  </a:moveTo>
                  <a:cubicBezTo>
                    <a:pt x="3909" y="999"/>
                    <a:pt x="1982" y="1553"/>
                    <a:pt x="0" y="1623"/>
                  </a:cubicBezTo>
                  <a:lnTo>
                    <a:pt x="28" y="2343"/>
                  </a:lnTo>
                  <a:cubicBezTo>
                    <a:pt x="2121" y="2260"/>
                    <a:pt x="4172" y="1678"/>
                    <a:pt x="5975" y="624"/>
                  </a:cubicBezTo>
                  <a:lnTo>
                    <a:pt x="5614"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2"/>
            <p:cNvSpPr/>
            <p:nvPr/>
          </p:nvSpPr>
          <p:spPr>
            <a:xfrm>
              <a:off x="1854168" y="4845830"/>
              <a:ext cx="70121" cy="200581"/>
            </a:xfrm>
            <a:custGeom>
              <a:avLst/>
              <a:gdLst/>
              <a:ahLst/>
              <a:cxnLst/>
              <a:rect l="l" t="t" r="r" b="b"/>
              <a:pathLst>
                <a:path w="1498" h="4285" extrusionOk="0">
                  <a:moveTo>
                    <a:pt x="790" y="1"/>
                  </a:moveTo>
                  <a:lnTo>
                    <a:pt x="0" y="4145"/>
                  </a:lnTo>
                  <a:lnTo>
                    <a:pt x="707" y="4284"/>
                  </a:lnTo>
                  <a:lnTo>
                    <a:pt x="1497" y="125"/>
                  </a:lnTo>
                  <a:lnTo>
                    <a:pt x="790" y="1"/>
                  </a:ln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9" name="Google Shape;549;p32"/>
            <p:cNvGrpSpPr/>
            <p:nvPr/>
          </p:nvGrpSpPr>
          <p:grpSpPr>
            <a:xfrm>
              <a:off x="972034" y="4038077"/>
              <a:ext cx="1579697" cy="1371393"/>
              <a:chOff x="972034" y="4038077"/>
              <a:chExt cx="1579697" cy="1371393"/>
            </a:xfrm>
          </p:grpSpPr>
          <p:sp>
            <p:nvSpPr>
              <p:cNvPr id="550" name="Google Shape;550;p32"/>
              <p:cNvSpPr/>
              <p:nvPr/>
            </p:nvSpPr>
            <p:spPr>
              <a:xfrm>
                <a:off x="1241613" y="4544093"/>
                <a:ext cx="1310118" cy="646540"/>
              </a:xfrm>
              <a:custGeom>
                <a:avLst/>
                <a:gdLst/>
                <a:ahLst/>
                <a:cxnLst/>
                <a:rect l="l" t="t" r="r" b="b"/>
                <a:pathLst>
                  <a:path w="27988" h="13812" extrusionOk="0">
                    <a:moveTo>
                      <a:pt x="583" y="1"/>
                    </a:moveTo>
                    <a:lnTo>
                      <a:pt x="1" y="431"/>
                    </a:lnTo>
                    <a:lnTo>
                      <a:pt x="15" y="431"/>
                    </a:lnTo>
                    <a:cubicBezTo>
                      <a:pt x="6389" y="8881"/>
                      <a:pt x="16334" y="13812"/>
                      <a:pt x="26875" y="13812"/>
                    </a:cubicBezTo>
                    <a:cubicBezTo>
                      <a:pt x="27245" y="13812"/>
                      <a:pt x="27616" y="13806"/>
                      <a:pt x="27988" y="13793"/>
                    </a:cubicBezTo>
                    <a:lnTo>
                      <a:pt x="27960" y="13087"/>
                    </a:lnTo>
                    <a:cubicBezTo>
                      <a:pt x="27603" y="13098"/>
                      <a:pt x="27247" y="13104"/>
                      <a:pt x="26891" y="13104"/>
                    </a:cubicBezTo>
                    <a:cubicBezTo>
                      <a:pt x="16568" y="13104"/>
                      <a:pt x="6814" y="8269"/>
                      <a:pt x="583"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2"/>
              <p:cNvSpPr/>
              <p:nvPr/>
            </p:nvSpPr>
            <p:spPr>
              <a:xfrm>
                <a:off x="972034" y="4261454"/>
                <a:ext cx="564248" cy="538689"/>
              </a:xfrm>
              <a:custGeom>
                <a:avLst/>
                <a:gdLst/>
                <a:ahLst/>
                <a:cxnLst/>
                <a:rect l="l" t="t" r="r" b="b"/>
                <a:pathLst>
                  <a:path w="12054" h="11508" extrusionOk="0">
                    <a:moveTo>
                      <a:pt x="549" y="0"/>
                    </a:moveTo>
                    <a:cubicBezTo>
                      <a:pt x="211" y="0"/>
                      <a:pt x="1" y="472"/>
                      <a:pt x="173" y="771"/>
                    </a:cubicBezTo>
                    <a:cubicBezTo>
                      <a:pt x="2294" y="4500"/>
                      <a:pt x="4387" y="8687"/>
                      <a:pt x="8283" y="10863"/>
                    </a:cubicBezTo>
                    <a:lnTo>
                      <a:pt x="8338" y="10891"/>
                    </a:lnTo>
                    <a:cubicBezTo>
                      <a:pt x="8722" y="11092"/>
                      <a:pt x="9693" y="11507"/>
                      <a:pt x="10359" y="11507"/>
                    </a:cubicBezTo>
                    <a:cubicBezTo>
                      <a:pt x="10653" y="11507"/>
                      <a:pt x="10888" y="11426"/>
                      <a:pt x="10986" y="11209"/>
                    </a:cubicBezTo>
                    <a:cubicBezTo>
                      <a:pt x="12053" y="8881"/>
                      <a:pt x="11332" y="6330"/>
                      <a:pt x="9516" y="4583"/>
                    </a:cubicBezTo>
                    <a:cubicBezTo>
                      <a:pt x="7090" y="2255"/>
                      <a:pt x="3597" y="1700"/>
                      <a:pt x="769" y="64"/>
                    </a:cubicBezTo>
                    <a:cubicBezTo>
                      <a:pt x="692" y="20"/>
                      <a:pt x="618" y="0"/>
                      <a:pt x="549"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2"/>
              <p:cNvSpPr/>
              <p:nvPr/>
            </p:nvSpPr>
            <p:spPr>
              <a:xfrm>
                <a:off x="1741262" y="4038077"/>
                <a:ext cx="382204" cy="890747"/>
              </a:xfrm>
              <a:custGeom>
                <a:avLst/>
                <a:gdLst/>
                <a:ahLst/>
                <a:cxnLst/>
                <a:rect l="l" t="t" r="r" b="b"/>
                <a:pathLst>
                  <a:path w="8165" h="19029" extrusionOk="0">
                    <a:moveTo>
                      <a:pt x="2211" y="0"/>
                    </a:moveTo>
                    <a:cubicBezTo>
                      <a:pt x="1998" y="0"/>
                      <a:pt x="1785" y="133"/>
                      <a:pt x="1733" y="387"/>
                    </a:cubicBezTo>
                    <a:cubicBezTo>
                      <a:pt x="818" y="3589"/>
                      <a:pt x="0" y="6833"/>
                      <a:pt x="291" y="10187"/>
                    </a:cubicBezTo>
                    <a:cubicBezTo>
                      <a:pt x="569" y="13140"/>
                      <a:pt x="1442" y="16023"/>
                      <a:pt x="2842" y="18629"/>
                    </a:cubicBezTo>
                    <a:cubicBezTo>
                      <a:pt x="2919" y="18770"/>
                      <a:pt x="3056" y="18852"/>
                      <a:pt x="3208" y="18852"/>
                    </a:cubicBezTo>
                    <a:cubicBezTo>
                      <a:pt x="3220" y="18852"/>
                      <a:pt x="3232" y="18852"/>
                      <a:pt x="3244" y="18851"/>
                    </a:cubicBezTo>
                    <a:cubicBezTo>
                      <a:pt x="3311" y="18969"/>
                      <a:pt x="3432" y="19028"/>
                      <a:pt x="3552" y="19028"/>
                    </a:cubicBezTo>
                    <a:cubicBezTo>
                      <a:pt x="3658" y="19028"/>
                      <a:pt x="3762" y="18983"/>
                      <a:pt x="3826" y="18892"/>
                    </a:cubicBezTo>
                    <a:cubicBezTo>
                      <a:pt x="8165" y="13140"/>
                      <a:pt x="5601" y="6001"/>
                      <a:pt x="2662" y="304"/>
                    </a:cubicBezTo>
                    <a:cubicBezTo>
                      <a:pt x="2579" y="99"/>
                      <a:pt x="2395" y="0"/>
                      <a:pt x="2211"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2"/>
              <p:cNvSpPr/>
              <p:nvPr/>
            </p:nvSpPr>
            <p:spPr>
              <a:xfrm>
                <a:off x="1106659" y="5137878"/>
                <a:ext cx="920144" cy="271592"/>
              </a:xfrm>
              <a:custGeom>
                <a:avLst/>
                <a:gdLst/>
                <a:ahLst/>
                <a:cxnLst/>
                <a:rect l="l" t="t" r="r" b="b"/>
                <a:pathLst>
                  <a:path w="19657" h="5802" extrusionOk="0">
                    <a:moveTo>
                      <a:pt x="15184" y="1"/>
                    </a:moveTo>
                    <a:cubicBezTo>
                      <a:pt x="13482" y="1"/>
                      <a:pt x="11759" y="296"/>
                      <a:pt x="10161" y="651"/>
                    </a:cubicBezTo>
                    <a:cubicBezTo>
                      <a:pt x="8567" y="1011"/>
                      <a:pt x="7001" y="1483"/>
                      <a:pt x="5462" y="2037"/>
                    </a:cubicBezTo>
                    <a:cubicBezTo>
                      <a:pt x="4506" y="2384"/>
                      <a:pt x="3577" y="2841"/>
                      <a:pt x="2606" y="3215"/>
                    </a:cubicBezTo>
                    <a:cubicBezTo>
                      <a:pt x="1789" y="3520"/>
                      <a:pt x="749" y="3645"/>
                      <a:pt x="222" y="4435"/>
                    </a:cubicBezTo>
                    <a:cubicBezTo>
                      <a:pt x="0" y="4782"/>
                      <a:pt x="181" y="4990"/>
                      <a:pt x="499" y="5115"/>
                    </a:cubicBezTo>
                    <a:cubicBezTo>
                      <a:pt x="901" y="5267"/>
                      <a:pt x="1553" y="5281"/>
                      <a:pt x="1789" y="5323"/>
                    </a:cubicBezTo>
                    <a:cubicBezTo>
                      <a:pt x="2690" y="5461"/>
                      <a:pt x="3591" y="5572"/>
                      <a:pt x="4492" y="5655"/>
                    </a:cubicBezTo>
                    <a:cubicBezTo>
                      <a:pt x="5475" y="5753"/>
                      <a:pt x="6459" y="5802"/>
                      <a:pt x="7443" y="5802"/>
                    </a:cubicBezTo>
                    <a:cubicBezTo>
                      <a:pt x="8275" y="5802"/>
                      <a:pt x="9107" y="5767"/>
                      <a:pt x="9939" y="5697"/>
                    </a:cubicBezTo>
                    <a:cubicBezTo>
                      <a:pt x="13502" y="5364"/>
                      <a:pt x="17009" y="4117"/>
                      <a:pt x="19449" y="1400"/>
                    </a:cubicBezTo>
                    <a:cubicBezTo>
                      <a:pt x="19657" y="1178"/>
                      <a:pt x="19490" y="845"/>
                      <a:pt x="19255" y="748"/>
                    </a:cubicBezTo>
                    <a:cubicBezTo>
                      <a:pt x="19213" y="720"/>
                      <a:pt x="19171" y="693"/>
                      <a:pt x="19130" y="679"/>
                    </a:cubicBezTo>
                    <a:cubicBezTo>
                      <a:pt x="17877" y="188"/>
                      <a:pt x="16537" y="1"/>
                      <a:pt x="15184"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54" name="Google Shape;554;p32"/>
          <p:cNvGrpSpPr/>
          <p:nvPr/>
        </p:nvGrpSpPr>
        <p:grpSpPr>
          <a:xfrm rot="4785860">
            <a:off x="7235207" y="806311"/>
            <a:ext cx="3774581" cy="1979859"/>
            <a:chOff x="6797960" y="203729"/>
            <a:chExt cx="3774524" cy="1979829"/>
          </a:xfrm>
        </p:grpSpPr>
        <p:sp>
          <p:nvSpPr>
            <p:cNvPr id="555" name="Google Shape;555;p32"/>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2"/>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2"/>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2"/>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2"/>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2"/>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39" name="Picture 1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140"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141" name="Google Shape;751;p35"/>
          <p:cNvSpPr/>
          <p:nvPr/>
        </p:nvSpPr>
        <p:spPr>
          <a:xfrm>
            <a:off x="495036" y="1144747"/>
            <a:ext cx="8244501" cy="3951722"/>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2"/>
          <p:cNvSpPr txBox="1"/>
          <p:nvPr/>
        </p:nvSpPr>
        <p:spPr>
          <a:xfrm>
            <a:off x="525317" y="1130292"/>
            <a:ext cx="8269357" cy="3966177"/>
          </a:xfrm>
          <a:prstGeom prst="rect">
            <a:avLst/>
          </a:prstGeom>
          <a:noFill/>
          <a:ln>
            <a:noFill/>
          </a:ln>
        </p:spPr>
        <p:txBody>
          <a:bodyPr spcFirstLastPara="1" wrap="square" lIns="91425" tIns="91425" rIns="91425" bIns="91425" anchor="t" anchorCtr="0">
            <a:noAutofit/>
          </a:bodyPr>
          <a:lstStyle/>
          <a:p>
            <a:pPr lvl="0">
              <a:spcAft>
                <a:spcPts val="1600"/>
              </a:spcAft>
            </a:pPr>
            <a:r>
              <a:rPr lang="en-US" sz="1600" dirty="0" err="1" smtClean="0">
                <a:solidFill>
                  <a:srgbClr val="666666"/>
                </a:solidFill>
                <a:latin typeface="Baloo 2"/>
                <a:ea typeface="Baloo 2"/>
                <a:cs typeface="Baloo 2"/>
                <a:sym typeface="Baloo 2"/>
              </a:rPr>
              <a:t>Terkadang</a:t>
            </a:r>
            <a:r>
              <a:rPr lang="en-US" sz="1600" dirty="0" smtClean="0">
                <a:solidFill>
                  <a:srgbClr val="666666"/>
                </a:solidFill>
                <a:latin typeface="Baloo 2"/>
                <a:ea typeface="Baloo 2"/>
                <a:cs typeface="Baloo 2"/>
                <a:sym typeface="Baloo 2"/>
              </a:rPr>
              <a:t> </a:t>
            </a:r>
            <a:r>
              <a:rPr lang="en-US" sz="1600" dirty="0">
                <a:solidFill>
                  <a:srgbClr val="666666"/>
                </a:solidFill>
                <a:latin typeface="Baloo 2"/>
                <a:ea typeface="Baloo 2"/>
                <a:cs typeface="Baloo 2"/>
                <a:sym typeface="Baloo 2"/>
              </a:rPr>
              <a:t>orang </a:t>
            </a:r>
            <a:r>
              <a:rPr lang="en-US" sz="1600" dirty="0" err="1">
                <a:solidFill>
                  <a:srgbClr val="666666"/>
                </a:solidFill>
                <a:latin typeface="Baloo 2"/>
                <a:ea typeface="Baloo 2"/>
                <a:cs typeface="Baloo 2"/>
                <a:sym typeface="Baloo 2"/>
              </a:rPr>
              <a:t>tua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mungkin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sudah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mengawasi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penggunaan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secara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maksimal</a:t>
            </a:r>
            <a:r>
              <a:rPr lang="en-US" sz="1600" dirty="0">
                <a:solidFill>
                  <a:srgbClr val="666666"/>
                </a:solidFill>
                <a:latin typeface="Baloo 2"/>
                <a:ea typeface="Baloo 2"/>
                <a:cs typeface="Baloo 2"/>
                <a:sym typeface="Baloo 2"/>
              </a:rPr>
              <a:t> di </a:t>
            </a:r>
            <a:r>
              <a:rPr lang="en-US" sz="1600" dirty="0" err="1">
                <a:solidFill>
                  <a:srgbClr val="666666"/>
                </a:solidFill>
                <a:latin typeface="Baloo 2"/>
                <a:ea typeface="Baloo 2"/>
                <a:cs typeface="Baloo 2"/>
                <a:sym typeface="Baloo 2"/>
              </a:rPr>
              <a:t>rumah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Namun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lingkungan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pergaulan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semakin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meluas</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seiring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bertambahnya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usia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Pengaruh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teman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sebaya</a:t>
            </a:r>
            <a:r>
              <a:rPr lang="en-US" sz="1600" dirty="0">
                <a:solidFill>
                  <a:srgbClr val="666666"/>
                </a:solidFill>
                <a:latin typeface="Baloo 2"/>
                <a:ea typeface="Baloo 2"/>
                <a:cs typeface="Baloo 2"/>
                <a:sym typeface="Baloo 2"/>
              </a:rPr>
              <a:t> pun </a:t>
            </a:r>
            <a:r>
              <a:rPr lang="en-US" sz="1600" dirty="0" err="1">
                <a:solidFill>
                  <a:srgbClr val="666666"/>
                </a:solidFill>
                <a:latin typeface="Baloo 2"/>
                <a:ea typeface="Baloo 2"/>
                <a:cs typeface="Baloo 2"/>
                <a:sym typeface="Baloo 2"/>
              </a:rPr>
              <a:t>semakin</a:t>
            </a:r>
            <a:r>
              <a:rPr lang="en-US" sz="1600" dirty="0">
                <a:solidFill>
                  <a:srgbClr val="666666"/>
                </a:solidFill>
                <a:latin typeface="Baloo 2"/>
                <a:ea typeface="Baloo 2"/>
                <a:cs typeface="Baloo 2"/>
                <a:sym typeface="Baloo 2"/>
              </a:rPr>
              <a:t> lama </a:t>
            </a:r>
            <a:r>
              <a:rPr lang="en-US" sz="1600" dirty="0" err="1">
                <a:solidFill>
                  <a:srgbClr val="666666"/>
                </a:solidFill>
                <a:latin typeface="Baloo 2"/>
                <a:ea typeface="Baloo 2"/>
                <a:cs typeface="Baloo 2"/>
                <a:sym typeface="Baloo 2"/>
              </a:rPr>
              <a:t>akan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semakin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menguat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Tidak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jarang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terjadi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menjadi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kecanduan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karena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mengikuti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teman-temannya</a:t>
            </a:r>
            <a:r>
              <a:rPr lang="en-US" sz="1600" dirty="0">
                <a:solidFill>
                  <a:srgbClr val="666666"/>
                </a:solidFill>
                <a:latin typeface="Baloo 2"/>
                <a:ea typeface="Baloo 2"/>
                <a:cs typeface="Baloo 2"/>
                <a:sym typeface="Baloo 2"/>
              </a:rPr>
              <a:t> di </a:t>
            </a:r>
            <a:r>
              <a:rPr lang="en-US" sz="1600" dirty="0" err="1">
                <a:solidFill>
                  <a:srgbClr val="666666"/>
                </a:solidFill>
                <a:latin typeface="Baloo 2"/>
                <a:ea typeface="Baloo 2"/>
                <a:cs typeface="Baloo 2"/>
                <a:sym typeface="Baloo 2"/>
              </a:rPr>
              <a:t>sekolah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atau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teman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sepermainannya</a:t>
            </a:r>
            <a:r>
              <a:rPr lang="en-US" sz="1600" dirty="0">
                <a:solidFill>
                  <a:srgbClr val="666666"/>
                </a:solidFill>
                <a:latin typeface="Baloo 2"/>
                <a:ea typeface="Baloo 2"/>
                <a:cs typeface="Baloo 2"/>
                <a:sym typeface="Baloo 2"/>
              </a:rPr>
              <a:t> di </a:t>
            </a:r>
            <a:r>
              <a:rPr lang="en-US" sz="1600" dirty="0" err="1">
                <a:solidFill>
                  <a:srgbClr val="666666"/>
                </a:solidFill>
                <a:latin typeface="Baloo 2"/>
                <a:ea typeface="Baloo 2"/>
                <a:cs typeface="Baloo 2"/>
                <a:sym typeface="Baloo 2"/>
              </a:rPr>
              <a:t>lingkungan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sekitar</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rumah</a:t>
            </a:r>
            <a:r>
              <a:rPr lang="en-US" sz="1600" dirty="0">
                <a:solidFill>
                  <a:srgbClr val="666666"/>
                </a:solidFill>
                <a:latin typeface="Baloo 2"/>
                <a:ea typeface="Baloo 2"/>
                <a:cs typeface="Baloo 2"/>
                <a:sym typeface="Baloo 2"/>
              </a:rPr>
              <a:t>. Orang </a:t>
            </a:r>
            <a:r>
              <a:rPr lang="en-US" sz="1600" dirty="0" err="1">
                <a:solidFill>
                  <a:srgbClr val="666666"/>
                </a:solidFill>
                <a:latin typeface="Baloo 2"/>
                <a:ea typeface="Baloo 2"/>
                <a:cs typeface="Baloo 2"/>
                <a:sym typeface="Baloo 2"/>
              </a:rPr>
              <a:t>tua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perlu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mengenali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berbagai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kebiasaan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dalam</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lingkungan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pergaulan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karena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pengaruhnya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dapat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merembet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kita</a:t>
            </a:r>
            <a:r>
              <a:rPr lang="en-US" sz="1600" dirty="0" smtClean="0">
                <a:solidFill>
                  <a:srgbClr val="666666"/>
                </a:solidFill>
                <a:latin typeface="Baloo 2"/>
                <a:ea typeface="Baloo 2"/>
                <a:cs typeface="Baloo 2"/>
                <a:sym typeface="Baloo 2"/>
              </a:rPr>
              <a:t>.</a:t>
            </a:r>
          </a:p>
          <a:p>
            <a:pPr lvl="0">
              <a:spcAft>
                <a:spcPts val="1600"/>
              </a:spcAft>
            </a:pPr>
            <a:r>
              <a:rPr lang="en-US" sz="1600" dirty="0" err="1">
                <a:solidFill>
                  <a:srgbClr val="666666"/>
                </a:solidFill>
                <a:latin typeface="Baloo 2"/>
                <a:ea typeface="Baloo 2"/>
                <a:cs typeface="Baloo 2"/>
                <a:sym typeface="Baloo 2"/>
              </a:rPr>
              <a:t>Tugas</a:t>
            </a:r>
            <a:r>
              <a:rPr lang="en-US" sz="1600" dirty="0">
                <a:solidFill>
                  <a:srgbClr val="666666"/>
                </a:solidFill>
                <a:latin typeface="Baloo 2"/>
                <a:ea typeface="Baloo 2"/>
                <a:cs typeface="Baloo 2"/>
                <a:sym typeface="Baloo 2"/>
              </a:rPr>
              <a:t> orang </a:t>
            </a:r>
            <a:r>
              <a:rPr lang="en-US" sz="1600" dirty="0" err="1" smtClean="0">
                <a:solidFill>
                  <a:srgbClr val="666666"/>
                </a:solidFill>
                <a:latin typeface="Baloo 2"/>
                <a:ea typeface="Baloo 2"/>
                <a:cs typeface="Baloo 2"/>
                <a:sym typeface="Baloo 2"/>
              </a:rPr>
              <a:t>tua</a:t>
            </a:r>
            <a:endParaRPr lang="en-US" sz="1600" dirty="0" smtClean="0">
              <a:solidFill>
                <a:srgbClr val="666666"/>
              </a:solidFill>
              <a:latin typeface="Baloo 2"/>
              <a:ea typeface="Baloo 2"/>
              <a:cs typeface="Baloo 2"/>
              <a:sym typeface="Baloo 2"/>
            </a:endParaRPr>
          </a:p>
          <a:p>
            <a:pPr lvl="0">
              <a:spcAft>
                <a:spcPts val="1600"/>
              </a:spcAft>
            </a:pPr>
            <a:r>
              <a:rPr lang="en-US" sz="1600" dirty="0" err="1">
                <a:solidFill>
                  <a:srgbClr val="666666"/>
                </a:solidFill>
                <a:latin typeface="Baloo 2"/>
                <a:ea typeface="Baloo 2"/>
                <a:cs typeface="Baloo 2"/>
                <a:sym typeface="Baloo 2"/>
              </a:rPr>
              <a:t>Penggunaan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oleh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selalu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berefek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buruk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Namun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sebagai</a:t>
            </a:r>
            <a:r>
              <a:rPr lang="en-US" sz="1600" dirty="0">
                <a:solidFill>
                  <a:srgbClr val="666666"/>
                </a:solidFill>
                <a:latin typeface="Baloo 2"/>
                <a:ea typeface="Baloo 2"/>
                <a:cs typeface="Baloo 2"/>
                <a:sym typeface="Baloo 2"/>
              </a:rPr>
              <a:t> orang </a:t>
            </a:r>
            <a:r>
              <a:rPr lang="en-US" sz="1600" dirty="0" err="1">
                <a:solidFill>
                  <a:srgbClr val="666666"/>
                </a:solidFill>
                <a:latin typeface="Baloo 2"/>
                <a:ea typeface="Baloo 2"/>
                <a:cs typeface="Baloo 2"/>
                <a:sym typeface="Baloo 2"/>
              </a:rPr>
              <a:t>tua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dari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anak-anak</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lahir</a:t>
            </a:r>
            <a:r>
              <a:rPr lang="en-US" sz="1600" dirty="0">
                <a:solidFill>
                  <a:srgbClr val="666666"/>
                </a:solidFill>
                <a:latin typeface="Baloo 2"/>
                <a:ea typeface="Baloo 2"/>
                <a:cs typeface="Baloo 2"/>
                <a:sym typeface="Baloo 2"/>
              </a:rPr>
              <a:t> di era digital, </a:t>
            </a:r>
            <a:r>
              <a:rPr lang="en-US" sz="1600" dirty="0" err="1">
                <a:solidFill>
                  <a:srgbClr val="666666"/>
                </a:solidFill>
                <a:latin typeface="Baloo 2"/>
                <a:ea typeface="Baloo 2"/>
                <a:cs typeface="Baloo 2"/>
                <a:sym typeface="Baloo 2"/>
              </a:rPr>
              <a:t>kita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perlu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waspada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tentang</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dampak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negatif</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dapat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disebabkan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oleh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penggunaan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teknologi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secara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berlebihan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Memberikan</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teladan</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baik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membatasi</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waktu</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bermain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juga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memfilter</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konten</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boleh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dilihat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adalah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beberapa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hal</a:t>
            </a:r>
            <a:r>
              <a:rPr lang="en-US" sz="1600" dirty="0">
                <a:solidFill>
                  <a:srgbClr val="666666"/>
                </a:solidFill>
                <a:latin typeface="Baloo 2"/>
                <a:ea typeface="Baloo 2"/>
                <a:cs typeface="Baloo 2"/>
                <a:sym typeface="Baloo 2"/>
              </a:rPr>
              <a:t> yang </a:t>
            </a:r>
            <a:r>
              <a:rPr lang="en-US" sz="1600" dirty="0" err="1">
                <a:solidFill>
                  <a:srgbClr val="666666"/>
                </a:solidFill>
                <a:latin typeface="Baloo 2"/>
                <a:ea typeface="Baloo 2"/>
                <a:cs typeface="Baloo 2"/>
                <a:sym typeface="Baloo 2"/>
              </a:rPr>
              <a:t>dapat</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dilakukan</a:t>
            </a:r>
            <a:r>
              <a:rPr lang="en-US" sz="1600" dirty="0">
                <a:solidFill>
                  <a:srgbClr val="666666"/>
                </a:solidFill>
                <a:latin typeface="Baloo 2"/>
                <a:ea typeface="Baloo 2"/>
                <a:cs typeface="Baloo 2"/>
                <a:sym typeface="Baloo 2"/>
              </a:rPr>
              <a:t> orang </a:t>
            </a:r>
            <a:r>
              <a:rPr lang="en-US" sz="1600" dirty="0" err="1">
                <a:solidFill>
                  <a:srgbClr val="666666"/>
                </a:solidFill>
                <a:latin typeface="Baloo 2"/>
                <a:ea typeface="Baloo 2"/>
                <a:cs typeface="Baloo 2"/>
                <a:sym typeface="Baloo 2"/>
              </a:rPr>
              <a:t>tua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untuk</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mencegah</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kecanduan</a:t>
            </a:r>
            <a:r>
              <a:rPr lang="en-US" sz="1600" dirty="0">
                <a:solidFill>
                  <a:srgbClr val="666666"/>
                </a:solidFill>
                <a:latin typeface="Baloo 2"/>
                <a:ea typeface="Baloo 2"/>
                <a:cs typeface="Baloo 2"/>
                <a:sym typeface="Baloo 2"/>
              </a:rPr>
              <a:t> </a:t>
            </a:r>
            <a:r>
              <a:rPr lang="en-US" sz="1600" dirty="0" err="1" smtClean="0">
                <a:solidFill>
                  <a:srgbClr val="666666"/>
                </a:solidFill>
                <a:latin typeface="Baloo 2"/>
                <a:ea typeface="Baloo 2"/>
                <a:cs typeface="Baloo 2"/>
                <a:sym typeface="Baloo 2"/>
              </a:rPr>
              <a:t>gawai</a:t>
            </a:r>
            <a:r>
              <a:rPr lang="en-US" sz="1600" dirty="0" smtClean="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pada</a:t>
            </a:r>
            <a:r>
              <a:rPr lang="en-US" sz="1600" dirty="0">
                <a:solidFill>
                  <a:srgbClr val="666666"/>
                </a:solidFill>
                <a:latin typeface="Baloo 2"/>
                <a:ea typeface="Baloo 2"/>
                <a:cs typeface="Baloo 2"/>
                <a:sym typeface="Baloo 2"/>
              </a:rPr>
              <a:t> </a:t>
            </a:r>
            <a:r>
              <a:rPr lang="en-US" sz="1600" dirty="0" err="1">
                <a:solidFill>
                  <a:srgbClr val="666666"/>
                </a:solidFill>
                <a:latin typeface="Baloo 2"/>
                <a:ea typeface="Baloo 2"/>
                <a:cs typeface="Baloo 2"/>
                <a:sym typeface="Baloo 2"/>
              </a:rPr>
              <a:t>anak</a:t>
            </a:r>
            <a:r>
              <a:rPr lang="en-US" sz="1600" dirty="0">
                <a:solidFill>
                  <a:srgbClr val="666666"/>
                </a:solidFill>
                <a:latin typeface="Baloo 2"/>
                <a:ea typeface="Baloo 2"/>
                <a:cs typeface="Baloo 2"/>
                <a:sym typeface="Baloo 2"/>
              </a:rPr>
              <a:t>.</a:t>
            </a:r>
            <a:endParaRPr lang="en-US" sz="1600" dirty="0" smtClean="0">
              <a:solidFill>
                <a:srgbClr val="666666"/>
              </a:solidFill>
              <a:latin typeface="Baloo 2"/>
              <a:ea typeface="Baloo 2"/>
              <a:cs typeface="Baloo 2"/>
              <a:sym typeface="Baloo 2"/>
            </a:endParaRPr>
          </a:p>
          <a:p>
            <a:pPr marL="342900" lvl="0" indent="-342900">
              <a:spcAft>
                <a:spcPts val="1600"/>
              </a:spcAft>
              <a:buAutoNum type="alphaLcPeriod"/>
            </a:pPr>
            <a:endParaRPr lang="en-US" sz="1600" dirty="0">
              <a:solidFill>
                <a:srgbClr val="666666"/>
              </a:solidFill>
              <a:latin typeface="Baloo 2"/>
              <a:ea typeface="Baloo 2"/>
              <a:cs typeface="Baloo 2"/>
              <a:sym typeface="Baloo 2"/>
            </a:endParaRPr>
          </a:p>
          <a:p>
            <a:pPr lvl="0">
              <a:spcAft>
                <a:spcPts val="1600"/>
              </a:spcAft>
            </a:pPr>
            <a:endParaRPr lang="en-US" sz="1600" dirty="0" smtClean="0">
              <a:solidFill>
                <a:srgbClr val="666666"/>
              </a:solidFill>
              <a:latin typeface="Baloo 2"/>
              <a:ea typeface="Baloo 2"/>
              <a:cs typeface="Baloo 2"/>
              <a:sym typeface="Baloo 2"/>
            </a:endParaRPr>
          </a:p>
          <a:p>
            <a:pPr lvl="0">
              <a:spcAft>
                <a:spcPts val="1600"/>
              </a:spcAft>
            </a:pPr>
            <a:endParaRPr lang="en-US" sz="1600" dirty="0">
              <a:solidFill>
                <a:srgbClr val="666666"/>
              </a:solidFill>
              <a:latin typeface="Baloo 2"/>
              <a:ea typeface="Baloo 2"/>
              <a:cs typeface="Baloo 2"/>
              <a:sym typeface="Baloo 2"/>
            </a:endParaRPr>
          </a:p>
          <a:p>
            <a:pPr marL="0" lvl="0" indent="0" algn="l" rtl="0">
              <a:spcBef>
                <a:spcPts val="0"/>
              </a:spcBef>
              <a:spcAft>
                <a:spcPts val="1600"/>
              </a:spcAft>
              <a:buNone/>
            </a:pPr>
            <a:endParaRPr sz="1600" dirty="0">
              <a:solidFill>
                <a:srgbClr val="666666"/>
              </a:solidFill>
              <a:latin typeface="Baloo 2"/>
              <a:ea typeface="Baloo 2"/>
              <a:cs typeface="Baloo 2"/>
              <a:sym typeface="Baloo 2"/>
            </a:endParaRPr>
          </a:p>
        </p:txBody>
      </p:sp>
    </p:spTree>
    <p:extLst>
      <p:ext uri="{BB962C8B-B14F-4D97-AF65-F5344CB8AC3E}">
        <p14:creationId xmlns:p14="http://schemas.microsoft.com/office/powerpoint/2010/main" val="2133063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p33"/>
          <p:cNvSpPr txBox="1">
            <a:spLocks noGrp="1"/>
          </p:cNvSpPr>
          <p:nvPr>
            <p:ph type="title"/>
          </p:nvPr>
        </p:nvSpPr>
        <p:spPr>
          <a:xfrm>
            <a:off x="741773" y="909873"/>
            <a:ext cx="7708200" cy="46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Cara Mengatasi Kecanduan Gawai</a:t>
            </a:r>
            <a:br>
              <a:rPr lang="en" dirty="0" smtClean="0"/>
            </a:br>
            <a:r>
              <a:rPr lang="en" dirty="0" smtClean="0"/>
              <a:t>Pada Anak </a:t>
            </a:r>
            <a:endParaRPr dirty="0"/>
          </a:p>
        </p:txBody>
      </p:sp>
      <p:grpSp>
        <p:nvGrpSpPr>
          <p:cNvPr id="585" name="Google Shape;585;p33"/>
          <p:cNvGrpSpPr/>
          <p:nvPr/>
        </p:nvGrpSpPr>
        <p:grpSpPr>
          <a:xfrm rot="3846528">
            <a:off x="-1546979" y="3286381"/>
            <a:ext cx="3081806" cy="1994928"/>
            <a:chOff x="3476322" y="3871854"/>
            <a:chExt cx="3081549" cy="1994761"/>
          </a:xfrm>
        </p:grpSpPr>
        <p:sp>
          <p:nvSpPr>
            <p:cNvPr id="586" name="Google Shape;586;p33"/>
            <p:cNvSpPr/>
            <p:nvPr/>
          </p:nvSpPr>
          <p:spPr>
            <a:xfrm>
              <a:off x="3476322" y="4434043"/>
              <a:ext cx="929647" cy="290128"/>
            </a:xfrm>
            <a:custGeom>
              <a:avLst/>
              <a:gdLst/>
              <a:ahLst/>
              <a:cxnLst/>
              <a:rect l="l" t="t" r="r" b="b"/>
              <a:pathLst>
                <a:path w="19860" h="6198" extrusionOk="0">
                  <a:moveTo>
                    <a:pt x="6608" y="1035"/>
                  </a:moveTo>
                  <a:cubicBezTo>
                    <a:pt x="7486" y="1035"/>
                    <a:pt x="8379" y="1187"/>
                    <a:pt x="9261" y="1326"/>
                  </a:cubicBezTo>
                  <a:cubicBezTo>
                    <a:pt x="12072" y="1780"/>
                    <a:pt x="14828" y="2557"/>
                    <a:pt x="17467" y="3645"/>
                  </a:cubicBezTo>
                  <a:lnTo>
                    <a:pt x="17467" y="3645"/>
                  </a:lnTo>
                  <a:cubicBezTo>
                    <a:pt x="14865" y="4468"/>
                    <a:pt x="11720" y="5184"/>
                    <a:pt x="8737" y="5184"/>
                  </a:cubicBezTo>
                  <a:cubicBezTo>
                    <a:pt x="5937" y="5184"/>
                    <a:pt x="3279" y="4553"/>
                    <a:pt x="1344" y="2789"/>
                  </a:cubicBezTo>
                  <a:lnTo>
                    <a:pt x="1344" y="2789"/>
                  </a:lnTo>
                  <a:cubicBezTo>
                    <a:pt x="2403" y="2486"/>
                    <a:pt x="3279" y="1996"/>
                    <a:pt x="4326" y="1506"/>
                  </a:cubicBezTo>
                  <a:cubicBezTo>
                    <a:pt x="5062" y="1154"/>
                    <a:pt x="5829" y="1035"/>
                    <a:pt x="6608" y="1035"/>
                  </a:cubicBezTo>
                  <a:close/>
                  <a:moveTo>
                    <a:pt x="6415" y="0"/>
                  </a:moveTo>
                  <a:cubicBezTo>
                    <a:pt x="5956" y="0"/>
                    <a:pt x="5504" y="42"/>
                    <a:pt x="5074" y="148"/>
                  </a:cubicBezTo>
                  <a:cubicBezTo>
                    <a:pt x="3425" y="550"/>
                    <a:pt x="2136" y="1673"/>
                    <a:pt x="403" y="1978"/>
                  </a:cubicBezTo>
                  <a:cubicBezTo>
                    <a:pt x="1" y="2047"/>
                    <a:pt x="70" y="2657"/>
                    <a:pt x="264" y="2879"/>
                  </a:cubicBezTo>
                  <a:cubicBezTo>
                    <a:pt x="2368" y="5345"/>
                    <a:pt x="5497" y="6197"/>
                    <a:pt x="8802" y="6197"/>
                  </a:cubicBezTo>
                  <a:cubicBezTo>
                    <a:pt x="12288" y="6197"/>
                    <a:pt x="15970" y="5250"/>
                    <a:pt x="18853" y="4249"/>
                  </a:cubicBezTo>
                  <a:lnTo>
                    <a:pt x="18853" y="4249"/>
                  </a:lnTo>
                  <a:cubicBezTo>
                    <a:pt x="18973" y="4304"/>
                    <a:pt x="19093" y="4360"/>
                    <a:pt x="19214" y="4417"/>
                  </a:cubicBezTo>
                  <a:cubicBezTo>
                    <a:pt x="19268" y="4443"/>
                    <a:pt x="19319" y="4454"/>
                    <a:pt x="19364" y="4454"/>
                  </a:cubicBezTo>
                  <a:cubicBezTo>
                    <a:pt x="19595" y="4454"/>
                    <a:pt x="19704" y="4164"/>
                    <a:pt x="19678" y="3896"/>
                  </a:cubicBezTo>
                  <a:lnTo>
                    <a:pt x="19678" y="3896"/>
                  </a:lnTo>
                  <a:cubicBezTo>
                    <a:pt x="19860" y="3628"/>
                    <a:pt x="19684" y="3026"/>
                    <a:pt x="19337" y="3026"/>
                  </a:cubicBezTo>
                  <a:cubicBezTo>
                    <a:pt x="19302" y="3026"/>
                    <a:pt x="19265" y="3032"/>
                    <a:pt x="19227" y="3045"/>
                  </a:cubicBezTo>
                  <a:cubicBezTo>
                    <a:pt x="19092" y="3095"/>
                    <a:pt x="18953" y="3144"/>
                    <a:pt x="18813" y="3194"/>
                  </a:cubicBezTo>
                  <a:lnTo>
                    <a:pt x="18813" y="3194"/>
                  </a:lnTo>
                  <a:cubicBezTo>
                    <a:pt x="15785" y="1826"/>
                    <a:pt x="12593" y="859"/>
                    <a:pt x="9316" y="328"/>
                  </a:cubicBezTo>
                  <a:cubicBezTo>
                    <a:pt x="8402" y="187"/>
                    <a:pt x="7391" y="0"/>
                    <a:pt x="6415"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4004947" y="3918711"/>
              <a:ext cx="455087" cy="710295"/>
            </a:xfrm>
            <a:custGeom>
              <a:avLst/>
              <a:gdLst/>
              <a:ahLst/>
              <a:cxnLst/>
              <a:rect l="l" t="t" r="r" b="b"/>
              <a:pathLst>
                <a:path w="9722" h="15174" extrusionOk="0">
                  <a:moveTo>
                    <a:pt x="874" y="1348"/>
                  </a:moveTo>
                  <a:cubicBezTo>
                    <a:pt x="5425" y="4019"/>
                    <a:pt x="8499" y="8812"/>
                    <a:pt x="8729" y="14137"/>
                  </a:cubicBezTo>
                  <a:lnTo>
                    <a:pt x="8729" y="14137"/>
                  </a:lnTo>
                  <a:cubicBezTo>
                    <a:pt x="5366" y="13902"/>
                    <a:pt x="2812" y="10016"/>
                    <a:pt x="2015" y="7040"/>
                  </a:cubicBezTo>
                  <a:cubicBezTo>
                    <a:pt x="1512" y="5116"/>
                    <a:pt x="1532" y="3166"/>
                    <a:pt x="874" y="1348"/>
                  </a:cubicBezTo>
                  <a:close/>
                  <a:moveTo>
                    <a:pt x="187" y="1"/>
                  </a:moveTo>
                  <a:cubicBezTo>
                    <a:pt x="1" y="1"/>
                    <a:pt x="175" y="863"/>
                    <a:pt x="227" y="955"/>
                  </a:cubicBezTo>
                  <a:cubicBezTo>
                    <a:pt x="1239" y="2632"/>
                    <a:pt x="1211" y="4559"/>
                    <a:pt x="1558" y="6430"/>
                  </a:cubicBezTo>
                  <a:cubicBezTo>
                    <a:pt x="1794" y="7705"/>
                    <a:pt x="2237" y="8939"/>
                    <a:pt x="2875" y="10076"/>
                  </a:cubicBezTo>
                  <a:cubicBezTo>
                    <a:pt x="4238" y="12509"/>
                    <a:pt x="6144" y="15174"/>
                    <a:pt x="9162" y="15174"/>
                  </a:cubicBezTo>
                  <a:cubicBezTo>
                    <a:pt x="9274" y="15174"/>
                    <a:pt x="9386" y="15170"/>
                    <a:pt x="9501" y="15163"/>
                  </a:cubicBezTo>
                  <a:cubicBezTo>
                    <a:pt x="9721" y="15149"/>
                    <a:pt x="9613" y="14137"/>
                    <a:pt x="9381" y="14137"/>
                  </a:cubicBezTo>
                  <a:cubicBezTo>
                    <a:pt x="9379" y="14137"/>
                    <a:pt x="9378" y="14137"/>
                    <a:pt x="9376" y="14137"/>
                  </a:cubicBezTo>
                  <a:lnTo>
                    <a:pt x="9362" y="14137"/>
                  </a:lnTo>
                  <a:cubicBezTo>
                    <a:pt x="9263" y="14144"/>
                    <a:pt x="9164" y="14147"/>
                    <a:pt x="9065" y="14148"/>
                  </a:cubicBezTo>
                  <a:lnTo>
                    <a:pt x="9065" y="14148"/>
                  </a:lnTo>
                  <a:cubicBezTo>
                    <a:pt x="8749" y="8254"/>
                    <a:pt x="5484" y="2816"/>
                    <a:pt x="227" y="12"/>
                  </a:cubicBezTo>
                  <a:cubicBezTo>
                    <a:pt x="212" y="4"/>
                    <a:pt x="199" y="1"/>
                    <a:pt x="1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4030506" y="4569183"/>
              <a:ext cx="505314" cy="499510"/>
            </a:xfrm>
            <a:custGeom>
              <a:avLst/>
              <a:gdLst/>
              <a:ahLst/>
              <a:cxnLst/>
              <a:rect l="l" t="t" r="r" b="b"/>
              <a:pathLst>
                <a:path w="10795" h="10671" extrusionOk="0">
                  <a:moveTo>
                    <a:pt x="8981" y="1117"/>
                  </a:moveTo>
                  <a:lnTo>
                    <a:pt x="8981" y="1117"/>
                  </a:lnTo>
                  <a:cubicBezTo>
                    <a:pt x="10794" y="3933"/>
                    <a:pt x="6112" y="5715"/>
                    <a:pt x="4394" y="6479"/>
                  </a:cubicBezTo>
                  <a:cubicBezTo>
                    <a:pt x="3107" y="7051"/>
                    <a:pt x="1960" y="7754"/>
                    <a:pt x="1195" y="8872"/>
                  </a:cubicBezTo>
                  <a:lnTo>
                    <a:pt x="1195" y="8872"/>
                  </a:lnTo>
                  <a:cubicBezTo>
                    <a:pt x="1602" y="5274"/>
                    <a:pt x="5680" y="2100"/>
                    <a:pt x="8981" y="1117"/>
                  </a:cubicBezTo>
                  <a:close/>
                  <a:moveTo>
                    <a:pt x="9246" y="1"/>
                  </a:moveTo>
                  <a:cubicBezTo>
                    <a:pt x="9233" y="1"/>
                    <a:pt x="9219" y="2"/>
                    <a:pt x="9204" y="6"/>
                  </a:cubicBezTo>
                  <a:cubicBezTo>
                    <a:pt x="4879" y="1101"/>
                    <a:pt x="0" y="5384"/>
                    <a:pt x="638" y="10194"/>
                  </a:cubicBezTo>
                  <a:cubicBezTo>
                    <a:pt x="667" y="10372"/>
                    <a:pt x="831" y="10670"/>
                    <a:pt x="988" y="10670"/>
                  </a:cubicBezTo>
                  <a:cubicBezTo>
                    <a:pt x="1051" y="10670"/>
                    <a:pt x="1113" y="10622"/>
                    <a:pt x="1164" y="10499"/>
                  </a:cubicBezTo>
                  <a:cubicBezTo>
                    <a:pt x="2481" y="7228"/>
                    <a:pt x="6612" y="7491"/>
                    <a:pt x="8761" y="5079"/>
                  </a:cubicBezTo>
                  <a:cubicBezTo>
                    <a:pt x="9811" y="3896"/>
                    <a:pt x="10178" y="2229"/>
                    <a:pt x="9531" y="820"/>
                  </a:cubicBezTo>
                  <a:lnTo>
                    <a:pt x="9531" y="820"/>
                  </a:lnTo>
                  <a:cubicBezTo>
                    <a:pt x="9634" y="521"/>
                    <a:pt x="9495" y="1"/>
                    <a:pt x="9246"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4372453" y="3871854"/>
              <a:ext cx="492909" cy="779948"/>
            </a:xfrm>
            <a:custGeom>
              <a:avLst/>
              <a:gdLst/>
              <a:ahLst/>
              <a:cxnLst/>
              <a:rect l="l" t="t" r="r" b="b"/>
              <a:pathLst>
                <a:path w="10530" h="16662" extrusionOk="0">
                  <a:moveTo>
                    <a:pt x="544" y="1158"/>
                  </a:moveTo>
                  <a:cubicBezTo>
                    <a:pt x="3120" y="2433"/>
                    <a:pt x="5658" y="3812"/>
                    <a:pt x="7181" y="6336"/>
                  </a:cubicBezTo>
                  <a:cubicBezTo>
                    <a:pt x="8807" y="9012"/>
                    <a:pt x="9569" y="12196"/>
                    <a:pt x="9665" y="15320"/>
                  </a:cubicBezTo>
                  <a:lnTo>
                    <a:pt x="9665" y="15320"/>
                  </a:lnTo>
                  <a:cubicBezTo>
                    <a:pt x="6997" y="14430"/>
                    <a:pt x="5201" y="12193"/>
                    <a:pt x="3687" y="9871"/>
                  </a:cubicBezTo>
                  <a:cubicBezTo>
                    <a:pt x="1869" y="7078"/>
                    <a:pt x="939" y="4383"/>
                    <a:pt x="544" y="1158"/>
                  </a:cubicBezTo>
                  <a:close/>
                  <a:moveTo>
                    <a:pt x="178" y="0"/>
                  </a:moveTo>
                  <a:cubicBezTo>
                    <a:pt x="0" y="0"/>
                    <a:pt x="1" y="466"/>
                    <a:pt x="14" y="542"/>
                  </a:cubicBezTo>
                  <a:cubicBezTo>
                    <a:pt x="374" y="4146"/>
                    <a:pt x="1206" y="7084"/>
                    <a:pt x="3175" y="10162"/>
                  </a:cubicBezTo>
                  <a:cubicBezTo>
                    <a:pt x="4807" y="12729"/>
                    <a:pt x="6740" y="15334"/>
                    <a:pt x="9710" y="16314"/>
                  </a:cubicBezTo>
                  <a:lnTo>
                    <a:pt x="9710" y="16314"/>
                  </a:lnTo>
                  <a:cubicBezTo>
                    <a:pt x="9769" y="16509"/>
                    <a:pt x="9897" y="16662"/>
                    <a:pt x="9999" y="16662"/>
                  </a:cubicBezTo>
                  <a:cubicBezTo>
                    <a:pt x="10064" y="16662"/>
                    <a:pt x="10119" y="16599"/>
                    <a:pt x="10139" y="16442"/>
                  </a:cubicBezTo>
                  <a:lnTo>
                    <a:pt x="10139" y="16442"/>
                  </a:lnTo>
                  <a:cubicBezTo>
                    <a:pt x="10156" y="16446"/>
                    <a:pt x="10172" y="16451"/>
                    <a:pt x="10189" y="16455"/>
                  </a:cubicBezTo>
                  <a:cubicBezTo>
                    <a:pt x="10203" y="16458"/>
                    <a:pt x="10216" y="16460"/>
                    <a:pt x="10228" y="16460"/>
                  </a:cubicBezTo>
                  <a:cubicBezTo>
                    <a:pt x="10529" y="16460"/>
                    <a:pt x="10455" y="15537"/>
                    <a:pt x="10189" y="15457"/>
                  </a:cubicBezTo>
                  <a:lnTo>
                    <a:pt x="10175" y="15471"/>
                  </a:lnTo>
                  <a:cubicBezTo>
                    <a:pt x="10161" y="15467"/>
                    <a:pt x="10147" y="15464"/>
                    <a:pt x="10133" y="15460"/>
                  </a:cubicBezTo>
                  <a:lnTo>
                    <a:pt x="10133" y="15460"/>
                  </a:lnTo>
                  <a:cubicBezTo>
                    <a:pt x="10025" y="12335"/>
                    <a:pt x="9312" y="9245"/>
                    <a:pt x="7888" y="6447"/>
                  </a:cubicBezTo>
                  <a:cubicBezTo>
                    <a:pt x="6238" y="3231"/>
                    <a:pt x="3382" y="1567"/>
                    <a:pt x="236" y="15"/>
                  </a:cubicBezTo>
                  <a:cubicBezTo>
                    <a:pt x="215" y="5"/>
                    <a:pt x="195" y="0"/>
                    <a:pt x="178"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4457506" y="4634436"/>
              <a:ext cx="618454" cy="527502"/>
            </a:xfrm>
            <a:custGeom>
              <a:avLst/>
              <a:gdLst/>
              <a:ahLst/>
              <a:cxnLst/>
              <a:rect l="l" t="t" r="r" b="b"/>
              <a:pathLst>
                <a:path w="13212" h="11269" extrusionOk="0">
                  <a:moveTo>
                    <a:pt x="12024" y="1585"/>
                  </a:moveTo>
                  <a:cubicBezTo>
                    <a:pt x="11178" y="4141"/>
                    <a:pt x="9966" y="6447"/>
                    <a:pt x="7235" y="7483"/>
                  </a:cubicBezTo>
                  <a:cubicBezTo>
                    <a:pt x="5987" y="7941"/>
                    <a:pt x="4671" y="8176"/>
                    <a:pt x="3451" y="8675"/>
                  </a:cubicBezTo>
                  <a:cubicBezTo>
                    <a:pt x="2565" y="9039"/>
                    <a:pt x="1744" y="9783"/>
                    <a:pt x="836" y="10109"/>
                  </a:cubicBezTo>
                  <a:lnTo>
                    <a:pt x="836" y="10109"/>
                  </a:lnTo>
                  <a:cubicBezTo>
                    <a:pt x="1925" y="7923"/>
                    <a:pt x="5278" y="6758"/>
                    <a:pt x="7124" y="5626"/>
                  </a:cubicBezTo>
                  <a:cubicBezTo>
                    <a:pt x="8122" y="5016"/>
                    <a:pt x="8815" y="4032"/>
                    <a:pt x="9702" y="3269"/>
                  </a:cubicBezTo>
                  <a:cubicBezTo>
                    <a:pt x="10425" y="2647"/>
                    <a:pt x="11220" y="2105"/>
                    <a:pt x="12024" y="1585"/>
                  </a:cubicBezTo>
                  <a:close/>
                  <a:moveTo>
                    <a:pt x="12779" y="0"/>
                  </a:moveTo>
                  <a:cubicBezTo>
                    <a:pt x="12753" y="0"/>
                    <a:pt x="12725" y="8"/>
                    <a:pt x="12697" y="25"/>
                  </a:cubicBezTo>
                  <a:lnTo>
                    <a:pt x="12697" y="39"/>
                  </a:lnTo>
                  <a:cubicBezTo>
                    <a:pt x="12680" y="49"/>
                    <a:pt x="12664" y="60"/>
                    <a:pt x="12648" y="70"/>
                  </a:cubicBezTo>
                  <a:lnTo>
                    <a:pt x="12648" y="70"/>
                  </a:lnTo>
                  <a:cubicBezTo>
                    <a:pt x="12623" y="49"/>
                    <a:pt x="12598" y="36"/>
                    <a:pt x="12574" y="36"/>
                  </a:cubicBezTo>
                  <a:cubicBezTo>
                    <a:pt x="12527" y="36"/>
                    <a:pt x="12483" y="83"/>
                    <a:pt x="12449" y="198"/>
                  </a:cubicBezTo>
                  <a:lnTo>
                    <a:pt x="12449" y="198"/>
                  </a:lnTo>
                  <a:cubicBezTo>
                    <a:pt x="9948" y="1836"/>
                    <a:pt x="7966" y="4062"/>
                    <a:pt x="5322" y="5432"/>
                  </a:cubicBezTo>
                  <a:cubicBezTo>
                    <a:pt x="3284" y="6471"/>
                    <a:pt x="484" y="8107"/>
                    <a:pt x="41" y="10533"/>
                  </a:cubicBezTo>
                  <a:cubicBezTo>
                    <a:pt x="0" y="10709"/>
                    <a:pt x="52" y="11268"/>
                    <a:pt x="326" y="11268"/>
                  </a:cubicBezTo>
                  <a:cubicBezTo>
                    <a:pt x="332" y="11268"/>
                    <a:pt x="339" y="11268"/>
                    <a:pt x="346" y="11267"/>
                  </a:cubicBezTo>
                  <a:cubicBezTo>
                    <a:pt x="1760" y="11129"/>
                    <a:pt x="2952" y="9895"/>
                    <a:pt x="4282" y="9438"/>
                  </a:cubicBezTo>
                  <a:cubicBezTo>
                    <a:pt x="5613" y="8980"/>
                    <a:pt x="7055" y="8731"/>
                    <a:pt x="8330" y="8079"/>
                  </a:cubicBezTo>
                  <a:cubicBezTo>
                    <a:pt x="11037" y="6726"/>
                    <a:pt x="12040" y="3799"/>
                    <a:pt x="12834" y="1067"/>
                  </a:cubicBezTo>
                  <a:lnTo>
                    <a:pt x="12834" y="1067"/>
                  </a:lnTo>
                  <a:cubicBezTo>
                    <a:pt x="12871" y="1043"/>
                    <a:pt x="12909" y="1020"/>
                    <a:pt x="12946" y="996"/>
                  </a:cubicBezTo>
                  <a:cubicBezTo>
                    <a:pt x="13211" y="832"/>
                    <a:pt x="13051" y="0"/>
                    <a:pt x="12779"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3"/>
            <p:cNvSpPr/>
            <p:nvPr/>
          </p:nvSpPr>
          <p:spPr>
            <a:xfrm>
              <a:off x="4909223" y="4048609"/>
              <a:ext cx="492769" cy="773769"/>
            </a:xfrm>
            <a:custGeom>
              <a:avLst/>
              <a:gdLst/>
              <a:ahLst/>
              <a:cxnLst/>
              <a:rect l="l" t="t" r="r" b="b"/>
              <a:pathLst>
                <a:path w="10527" h="16530" extrusionOk="0">
                  <a:moveTo>
                    <a:pt x="998" y="2026"/>
                  </a:moveTo>
                  <a:cubicBezTo>
                    <a:pt x="2422" y="3663"/>
                    <a:pt x="4410" y="4787"/>
                    <a:pt x="5639" y="6635"/>
                  </a:cubicBezTo>
                  <a:cubicBezTo>
                    <a:pt x="7250" y="9064"/>
                    <a:pt x="8314" y="11806"/>
                    <a:pt x="8893" y="14646"/>
                  </a:cubicBezTo>
                  <a:lnTo>
                    <a:pt x="8893" y="14646"/>
                  </a:lnTo>
                  <a:cubicBezTo>
                    <a:pt x="6728" y="13121"/>
                    <a:pt x="5485" y="11122"/>
                    <a:pt x="4045" y="8756"/>
                  </a:cubicBezTo>
                  <a:cubicBezTo>
                    <a:pt x="3268" y="7495"/>
                    <a:pt x="2312" y="6441"/>
                    <a:pt x="1771" y="5027"/>
                  </a:cubicBezTo>
                  <a:cubicBezTo>
                    <a:pt x="1405" y="4057"/>
                    <a:pt x="1178" y="3045"/>
                    <a:pt x="998" y="2026"/>
                  </a:cubicBezTo>
                  <a:close/>
                  <a:moveTo>
                    <a:pt x="387" y="0"/>
                  </a:moveTo>
                  <a:cubicBezTo>
                    <a:pt x="183" y="0"/>
                    <a:pt x="1" y="275"/>
                    <a:pt x="39" y="550"/>
                  </a:cubicBezTo>
                  <a:cubicBezTo>
                    <a:pt x="288" y="2186"/>
                    <a:pt x="551" y="3849"/>
                    <a:pt x="1120" y="5388"/>
                  </a:cubicBezTo>
                  <a:cubicBezTo>
                    <a:pt x="1688" y="6899"/>
                    <a:pt x="2672" y="8008"/>
                    <a:pt x="3504" y="9352"/>
                  </a:cubicBezTo>
                  <a:cubicBezTo>
                    <a:pt x="5129" y="12022"/>
                    <a:pt x="6513" y="14246"/>
                    <a:pt x="9112" y="15878"/>
                  </a:cubicBezTo>
                  <a:lnTo>
                    <a:pt x="9112" y="15878"/>
                  </a:lnTo>
                  <a:cubicBezTo>
                    <a:pt x="9124" y="15953"/>
                    <a:pt x="9135" y="16028"/>
                    <a:pt x="9146" y="16103"/>
                  </a:cubicBezTo>
                  <a:cubicBezTo>
                    <a:pt x="9184" y="16393"/>
                    <a:pt x="9358" y="16530"/>
                    <a:pt x="9522" y="16530"/>
                  </a:cubicBezTo>
                  <a:cubicBezTo>
                    <a:pt x="9649" y="16530"/>
                    <a:pt x="9771" y="16448"/>
                    <a:pt x="9823" y="16292"/>
                  </a:cubicBezTo>
                  <a:lnTo>
                    <a:pt x="9823" y="16292"/>
                  </a:lnTo>
                  <a:cubicBezTo>
                    <a:pt x="9860" y="16312"/>
                    <a:pt x="9898" y="16332"/>
                    <a:pt x="9936" y="16352"/>
                  </a:cubicBezTo>
                  <a:cubicBezTo>
                    <a:pt x="9998" y="16386"/>
                    <a:pt x="10055" y="16401"/>
                    <a:pt x="10106" y="16401"/>
                  </a:cubicBezTo>
                  <a:cubicBezTo>
                    <a:pt x="10472" y="16401"/>
                    <a:pt x="10526" y="15620"/>
                    <a:pt x="10185" y="15438"/>
                  </a:cubicBezTo>
                  <a:cubicBezTo>
                    <a:pt x="10023" y="15352"/>
                    <a:pt x="9865" y="15263"/>
                    <a:pt x="9712" y="15173"/>
                  </a:cubicBezTo>
                  <a:lnTo>
                    <a:pt x="9712" y="15173"/>
                  </a:lnTo>
                  <a:cubicBezTo>
                    <a:pt x="9222" y="12298"/>
                    <a:pt x="8230" y="9537"/>
                    <a:pt x="6775" y="6996"/>
                  </a:cubicBezTo>
                  <a:cubicBezTo>
                    <a:pt x="6068" y="5790"/>
                    <a:pt x="5264" y="4667"/>
                    <a:pt x="4225" y="3724"/>
                  </a:cubicBezTo>
                  <a:cubicBezTo>
                    <a:pt x="2963" y="2601"/>
                    <a:pt x="1508" y="1714"/>
                    <a:pt x="662" y="203"/>
                  </a:cubicBezTo>
                  <a:cubicBezTo>
                    <a:pt x="579" y="59"/>
                    <a:pt x="481" y="0"/>
                    <a:pt x="387"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3"/>
            <p:cNvSpPr/>
            <p:nvPr/>
          </p:nvSpPr>
          <p:spPr>
            <a:xfrm>
              <a:off x="5240638" y="4745142"/>
              <a:ext cx="283669" cy="702244"/>
            </a:xfrm>
            <a:custGeom>
              <a:avLst/>
              <a:gdLst/>
              <a:ahLst/>
              <a:cxnLst/>
              <a:rect l="l" t="t" r="r" b="b"/>
              <a:pathLst>
                <a:path w="6060" h="15002" extrusionOk="0">
                  <a:moveTo>
                    <a:pt x="3267" y="2027"/>
                  </a:moveTo>
                  <a:cubicBezTo>
                    <a:pt x="6059" y="5201"/>
                    <a:pt x="2295" y="9735"/>
                    <a:pt x="3139" y="13734"/>
                  </a:cubicBezTo>
                  <a:lnTo>
                    <a:pt x="3139" y="13734"/>
                  </a:lnTo>
                  <a:cubicBezTo>
                    <a:pt x="2071" y="13222"/>
                    <a:pt x="1249" y="12274"/>
                    <a:pt x="888" y="11120"/>
                  </a:cubicBezTo>
                  <a:cubicBezTo>
                    <a:pt x="430" y="9568"/>
                    <a:pt x="1179" y="8209"/>
                    <a:pt x="1941" y="6892"/>
                  </a:cubicBezTo>
                  <a:cubicBezTo>
                    <a:pt x="2949" y="5159"/>
                    <a:pt x="3085" y="3840"/>
                    <a:pt x="3267" y="2027"/>
                  </a:cubicBezTo>
                  <a:close/>
                  <a:moveTo>
                    <a:pt x="2090" y="1"/>
                  </a:moveTo>
                  <a:cubicBezTo>
                    <a:pt x="1758" y="1"/>
                    <a:pt x="1687" y="771"/>
                    <a:pt x="2024" y="987"/>
                  </a:cubicBezTo>
                  <a:cubicBezTo>
                    <a:pt x="2231" y="1119"/>
                    <a:pt x="2421" y="1254"/>
                    <a:pt x="2595" y="1392"/>
                  </a:cubicBezTo>
                  <a:lnTo>
                    <a:pt x="2595" y="1392"/>
                  </a:lnTo>
                  <a:cubicBezTo>
                    <a:pt x="2517" y="2325"/>
                    <a:pt x="2542" y="3236"/>
                    <a:pt x="2301" y="4148"/>
                  </a:cubicBezTo>
                  <a:cubicBezTo>
                    <a:pt x="2038" y="5104"/>
                    <a:pt x="1553" y="5853"/>
                    <a:pt x="1068" y="6712"/>
                  </a:cubicBezTo>
                  <a:cubicBezTo>
                    <a:pt x="486" y="7724"/>
                    <a:pt x="0" y="8764"/>
                    <a:pt x="14" y="9956"/>
                  </a:cubicBezTo>
                  <a:cubicBezTo>
                    <a:pt x="28" y="12257"/>
                    <a:pt x="1525" y="14281"/>
                    <a:pt x="3715" y="14988"/>
                  </a:cubicBezTo>
                  <a:cubicBezTo>
                    <a:pt x="3745" y="14997"/>
                    <a:pt x="3773" y="15002"/>
                    <a:pt x="3799" y="15002"/>
                  </a:cubicBezTo>
                  <a:cubicBezTo>
                    <a:pt x="4077" y="15002"/>
                    <a:pt x="4152" y="14498"/>
                    <a:pt x="4076" y="14295"/>
                  </a:cubicBezTo>
                  <a:cubicBezTo>
                    <a:pt x="2828" y="11287"/>
                    <a:pt x="4991" y="8306"/>
                    <a:pt x="5143" y="5284"/>
                  </a:cubicBezTo>
                  <a:cubicBezTo>
                    <a:pt x="5254" y="2956"/>
                    <a:pt x="4187" y="1278"/>
                    <a:pt x="2260" y="59"/>
                  </a:cubicBezTo>
                  <a:cubicBezTo>
                    <a:pt x="2198" y="18"/>
                    <a:pt x="2141" y="1"/>
                    <a:pt x="2090"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3"/>
            <p:cNvSpPr/>
            <p:nvPr/>
          </p:nvSpPr>
          <p:spPr>
            <a:xfrm>
              <a:off x="5079705" y="4761057"/>
              <a:ext cx="316389" cy="256940"/>
            </a:xfrm>
            <a:custGeom>
              <a:avLst/>
              <a:gdLst/>
              <a:ahLst/>
              <a:cxnLst/>
              <a:rect l="l" t="t" r="r" b="b"/>
              <a:pathLst>
                <a:path w="6759" h="5489" extrusionOk="0">
                  <a:moveTo>
                    <a:pt x="5210" y="1481"/>
                  </a:moveTo>
                  <a:lnTo>
                    <a:pt x="5210" y="1481"/>
                  </a:lnTo>
                  <a:cubicBezTo>
                    <a:pt x="4494" y="3011"/>
                    <a:pt x="2644" y="3866"/>
                    <a:pt x="1046" y="4367"/>
                  </a:cubicBezTo>
                  <a:lnTo>
                    <a:pt x="1046" y="4367"/>
                  </a:lnTo>
                  <a:cubicBezTo>
                    <a:pt x="1443" y="3742"/>
                    <a:pt x="3028" y="2673"/>
                    <a:pt x="3327" y="2477"/>
                  </a:cubicBezTo>
                  <a:cubicBezTo>
                    <a:pt x="3929" y="2085"/>
                    <a:pt x="4558" y="1753"/>
                    <a:pt x="5210" y="1481"/>
                  </a:cubicBezTo>
                  <a:close/>
                  <a:moveTo>
                    <a:pt x="5735" y="1"/>
                  </a:moveTo>
                  <a:cubicBezTo>
                    <a:pt x="5636" y="1"/>
                    <a:pt x="5546" y="85"/>
                    <a:pt x="5513" y="292"/>
                  </a:cubicBezTo>
                  <a:lnTo>
                    <a:pt x="5513" y="292"/>
                  </a:lnTo>
                  <a:cubicBezTo>
                    <a:pt x="4180" y="768"/>
                    <a:pt x="2947" y="1484"/>
                    <a:pt x="1872" y="2408"/>
                  </a:cubicBezTo>
                  <a:cubicBezTo>
                    <a:pt x="999" y="3156"/>
                    <a:pt x="1" y="4043"/>
                    <a:pt x="555" y="5263"/>
                  </a:cubicBezTo>
                  <a:cubicBezTo>
                    <a:pt x="594" y="5340"/>
                    <a:pt x="691" y="5488"/>
                    <a:pt x="804" y="5488"/>
                  </a:cubicBezTo>
                  <a:cubicBezTo>
                    <a:pt x="814" y="5488"/>
                    <a:pt x="823" y="5487"/>
                    <a:pt x="832" y="5485"/>
                  </a:cubicBezTo>
                  <a:cubicBezTo>
                    <a:pt x="3150" y="4819"/>
                    <a:pt x="5468" y="3609"/>
                    <a:pt x="5994" y="1188"/>
                  </a:cubicBezTo>
                  <a:lnTo>
                    <a:pt x="5994" y="1188"/>
                  </a:lnTo>
                  <a:cubicBezTo>
                    <a:pt x="6125" y="1144"/>
                    <a:pt x="6258" y="1102"/>
                    <a:pt x="6391" y="1063"/>
                  </a:cubicBezTo>
                  <a:cubicBezTo>
                    <a:pt x="6759" y="958"/>
                    <a:pt x="6628" y="43"/>
                    <a:pt x="6319" y="43"/>
                  </a:cubicBezTo>
                  <a:cubicBezTo>
                    <a:pt x="6302" y="43"/>
                    <a:pt x="6284" y="45"/>
                    <a:pt x="6266" y="51"/>
                  </a:cubicBezTo>
                  <a:cubicBezTo>
                    <a:pt x="6165" y="80"/>
                    <a:pt x="6065" y="109"/>
                    <a:pt x="5965" y="140"/>
                  </a:cubicBezTo>
                  <a:lnTo>
                    <a:pt x="5965" y="140"/>
                  </a:lnTo>
                  <a:cubicBezTo>
                    <a:pt x="5899" y="54"/>
                    <a:pt x="5814" y="1"/>
                    <a:pt x="57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3"/>
            <p:cNvSpPr/>
            <p:nvPr/>
          </p:nvSpPr>
          <p:spPr>
            <a:xfrm>
              <a:off x="5298167" y="4327316"/>
              <a:ext cx="161494" cy="493190"/>
            </a:xfrm>
            <a:custGeom>
              <a:avLst/>
              <a:gdLst/>
              <a:ahLst/>
              <a:cxnLst/>
              <a:rect l="l" t="t" r="r" b="b"/>
              <a:pathLst>
                <a:path w="3450" h="10536" extrusionOk="0">
                  <a:moveTo>
                    <a:pt x="1879" y="1457"/>
                  </a:moveTo>
                  <a:lnTo>
                    <a:pt x="1879" y="1457"/>
                  </a:lnTo>
                  <a:cubicBezTo>
                    <a:pt x="2497" y="3576"/>
                    <a:pt x="1842" y="5762"/>
                    <a:pt x="1188" y="7869"/>
                  </a:cubicBezTo>
                  <a:lnTo>
                    <a:pt x="1188" y="7869"/>
                  </a:lnTo>
                  <a:cubicBezTo>
                    <a:pt x="819" y="5718"/>
                    <a:pt x="1052" y="3495"/>
                    <a:pt x="1879" y="1457"/>
                  </a:cubicBezTo>
                  <a:close/>
                  <a:moveTo>
                    <a:pt x="1842" y="1"/>
                  </a:moveTo>
                  <a:cubicBezTo>
                    <a:pt x="1749" y="1"/>
                    <a:pt x="1656" y="54"/>
                    <a:pt x="1599" y="168"/>
                  </a:cubicBezTo>
                  <a:cubicBezTo>
                    <a:pt x="287" y="2980"/>
                    <a:pt x="0" y="6163"/>
                    <a:pt x="799" y="9149"/>
                  </a:cubicBezTo>
                  <a:lnTo>
                    <a:pt x="799" y="9149"/>
                  </a:lnTo>
                  <a:cubicBezTo>
                    <a:pt x="734" y="9373"/>
                    <a:pt x="672" y="9595"/>
                    <a:pt x="615" y="9816"/>
                  </a:cubicBezTo>
                  <a:cubicBezTo>
                    <a:pt x="538" y="10125"/>
                    <a:pt x="790" y="10535"/>
                    <a:pt x="1007" y="10535"/>
                  </a:cubicBezTo>
                  <a:cubicBezTo>
                    <a:pt x="1087" y="10535"/>
                    <a:pt x="1163" y="10478"/>
                    <a:pt x="1215" y="10338"/>
                  </a:cubicBezTo>
                  <a:lnTo>
                    <a:pt x="1215" y="10338"/>
                  </a:lnTo>
                  <a:cubicBezTo>
                    <a:pt x="1270" y="10401"/>
                    <a:pt x="1333" y="10429"/>
                    <a:pt x="1394" y="10429"/>
                  </a:cubicBezTo>
                  <a:cubicBezTo>
                    <a:pt x="1603" y="10429"/>
                    <a:pt x="1800" y="10111"/>
                    <a:pt x="1682" y="9775"/>
                  </a:cubicBezTo>
                  <a:cubicBezTo>
                    <a:pt x="1622" y="9603"/>
                    <a:pt x="1566" y="9430"/>
                    <a:pt x="1514" y="9257"/>
                  </a:cubicBezTo>
                  <a:lnTo>
                    <a:pt x="1514" y="9257"/>
                  </a:lnTo>
                  <a:cubicBezTo>
                    <a:pt x="2378" y="6239"/>
                    <a:pt x="3449" y="3281"/>
                    <a:pt x="2126" y="210"/>
                  </a:cubicBezTo>
                  <a:cubicBezTo>
                    <a:pt x="2066" y="75"/>
                    <a:pt x="1953" y="1"/>
                    <a:pt x="184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3"/>
            <p:cNvSpPr/>
            <p:nvPr/>
          </p:nvSpPr>
          <p:spPr>
            <a:xfrm>
              <a:off x="5480726" y="4575643"/>
              <a:ext cx="279877" cy="360577"/>
            </a:xfrm>
            <a:custGeom>
              <a:avLst/>
              <a:gdLst/>
              <a:ahLst/>
              <a:cxnLst/>
              <a:rect l="l" t="t" r="r" b="b"/>
              <a:pathLst>
                <a:path w="5979" h="7703" extrusionOk="0">
                  <a:moveTo>
                    <a:pt x="700" y="1392"/>
                  </a:moveTo>
                  <a:cubicBezTo>
                    <a:pt x="2354" y="2800"/>
                    <a:pt x="3992" y="4302"/>
                    <a:pt x="4924" y="6259"/>
                  </a:cubicBezTo>
                  <a:lnTo>
                    <a:pt x="4924" y="6259"/>
                  </a:lnTo>
                  <a:cubicBezTo>
                    <a:pt x="3103" y="5234"/>
                    <a:pt x="1166" y="3405"/>
                    <a:pt x="700" y="1392"/>
                  </a:cubicBezTo>
                  <a:close/>
                  <a:moveTo>
                    <a:pt x="254" y="1"/>
                  </a:moveTo>
                  <a:cubicBezTo>
                    <a:pt x="96" y="1"/>
                    <a:pt x="0" y="268"/>
                    <a:pt x="0" y="422"/>
                  </a:cubicBezTo>
                  <a:cubicBezTo>
                    <a:pt x="95" y="3526"/>
                    <a:pt x="2708" y="6219"/>
                    <a:pt x="5416" y="7529"/>
                  </a:cubicBezTo>
                  <a:lnTo>
                    <a:pt x="5416" y="7529"/>
                  </a:lnTo>
                  <a:cubicBezTo>
                    <a:pt x="5476" y="7651"/>
                    <a:pt x="5550" y="7702"/>
                    <a:pt x="5622" y="7702"/>
                  </a:cubicBezTo>
                  <a:cubicBezTo>
                    <a:pt x="5806" y="7702"/>
                    <a:pt x="5979" y="7369"/>
                    <a:pt x="5878" y="7048"/>
                  </a:cubicBezTo>
                  <a:cubicBezTo>
                    <a:pt x="5868" y="7016"/>
                    <a:pt x="5858" y="6985"/>
                    <a:pt x="5849" y="6953"/>
                  </a:cubicBezTo>
                  <a:lnTo>
                    <a:pt x="5849" y="6953"/>
                  </a:lnTo>
                  <a:cubicBezTo>
                    <a:pt x="5839" y="6913"/>
                    <a:pt x="5826" y="6874"/>
                    <a:pt x="5811" y="6838"/>
                  </a:cubicBezTo>
                  <a:lnTo>
                    <a:pt x="5811" y="6838"/>
                  </a:lnTo>
                  <a:cubicBezTo>
                    <a:pt x="4868" y="3970"/>
                    <a:pt x="2635" y="1956"/>
                    <a:pt x="388" y="62"/>
                  </a:cubicBezTo>
                  <a:cubicBezTo>
                    <a:pt x="340" y="19"/>
                    <a:pt x="295" y="1"/>
                    <a:pt x="254"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5613105" y="4879206"/>
              <a:ext cx="204981" cy="386791"/>
            </a:xfrm>
            <a:custGeom>
              <a:avLst/>
              <a:gdLst/>
              <a:ahLst/>
              <a:cxnLst/>
              <a:rect l="l" t="t" r="r" b="b"/>
              <a:pathLst>
                <a:path w="4379" h="8263" extrusionOk="0">
                  <a:moveTo>
                    <a:pt x="2715" y="1208"/>
                  </a:moveTo>
                  <a:cubicBezTo>
                    <a:pt x="3852" y="2990"/>
                    <a:pt x="1762" y="5607"/>
                    <a:pt x="450" y="6919"/>
                  </a:cubicBezTo>
                  <a:lnTo>
                    <a:pt x="450" y="6919"/>
                  </a:lnTo>
                  <a:cubicBezTo>
                    <a:pt x="528" y="4744"/>
                    <a:pt x="885" y="2544"/>
                    <a:pt x="2715" y="1208"/>
                  </a:cubicBezTo>
                  <a:close/>
                  <a:moveTo>
                    <a:pt x="2538" y="1"/>
                  </a:moveTo>
                  <a:cubicBezTo>
                    <a:pt x="2468" y="1"/>
                    <a:pt x="2427" y="127"/>
                    <a:pt x="2413" y="289"/>
                  </a:cubicBezTo>
                  <a:lnTo>
                    <a:pt x="2413" y="289"/>
                  </a:lnTo>
                  <a:cubicBezTo>
                    <a:pt x="165" y="1987"/>
                    <a:pt x="26" y="4991"/>
                    <a:pt x="0" y="7633"/>
                  </a:cubicBezTo>
                  <a:cubicBezTo>
                    <a:pt x="0" y="7706"/>
                    <a:pt x="86" y="8262"/>
                    <a:pt x="258" y="8262"/>
                  </a:cubicBezTo>
                  <a:cubicBezTo>
                    <a:pt x="281" y="8262"/>
                    <a:pt x="306" y="8252"/>
                    <a:pt x="333" y="8229"/>
                  </a:cubicBezTo>
                  <a:cubicBezTo>
                    <a:pt x="2128" y="6559"/>
                    <a:pt x="4378" y="3320"/>
                    <a:pt x="3129" y="808"/>
                  </a:cubicBezTo>
                  <a:lnTo>
                    <a:pt x="3129" y="808"/>
                  </a:lnTo>
                  <a:cubicBezTo>
                    <a:pt x="3177" y="513"/>
                    <a:pt x="3038" y="4"/>
                    <a:pt x="2849" y="4"/>
                  </a:cubicBezTo>
                  <a:cubicBezTo>
                    <a:pt x="2829" y="4"/>
                    <a:pt x="2808" y="9"/>
                    <a:pt x="2786" y="22"/>
                  </a:cubicBezTo>
                  <a:lnTo>
                    <a:pt x="2800" y="22"/>
                  </a:lnTo>
                  <a:cubicBezTo>
                    <a:pt x="2756" y="50"/>
                    <a:pt x="2712" y="79"/>
                    <a:pt x="2668" y="107"/>
                  </a:cubicBezTo>
                  <a:lnTo>
                    <a:pt x="2668" y="107"/>
                  </a:lnTo>
                  <a:cubicBezTo>
                    <a:pt x="2653" y="88"/>
                    <a:pt x="2636" y="69"/>
                    <a:pt x="2620" y="50"/>
                  </a:cubicBezTo>
                  <a:cubicBezTo>
                    <a:pt x="2589" y="16"/>
                    <a:pt x="2562" y="1"/>
                    <a:pt x="2538"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890218" y="5336539"/>
              <a:ext cx="812294" cy="395498"/>
            </a:xfrm>
            <a:custGeom>
              <a:avLst/>
              <a:gdLst/>
              <a:ahLst/>
              <a:cxnLst/>
              <a:rect l="l" t="t" r="r" b="b"/>
              <a:pathLst>
                <a:path w="17353" h="8449" extrusionOk="0">
                  <a:moveTo>
                    <a:pt x="15694" y="983"/>
                  </a:moveTo>
                  <a:cubicBezTo>
                    <a:pt x="15952" y="983"/>
                    <a:pt x="16214" y="1003"/>
                    <a:pt x="16483" y="1046"/>
                  </a:cubicBezTo>
                  <a:lnTo>
                    <a:pt x="16483" y="1046"/>
                  </a:lnTo>
                  <a:cubicBezTo>
                    <a:pt x="14749" y="3243"/>
                    <a:pt x="12597" y="5980"/>
                    <a:pt x="10079" y="7025"/>
                  </a:cubicBezTo>
                  <a:cubicBezTo>
                    <a:pt x="9485" y="7274"/>
                    <a:pt x="8869" y="7363"/>
                    <a:pt x="8248" y="7363"/>
                  </a:cubicBezTo>
                  <a:cubicBezTo>
                    <a:pt x="7448" y="7363"/>
                    <a:pt x="6639" y="7215"/>
                    <a:pt x="5851" y="7067"/>
                  </a:cubicBezTo>
                  <a:cubicBezTo>
                    <a:pt x="4604" y="6839"/>
                    <a:pt x="3374" y="6528"/>
                    <a:pt x="2171" y="6141"/>
                  </a:cubicBezTo>
                  <a:lnTo>
                    <a:pt x="2171" y="6141"/>
                  </a:lnTo>
                  <a:cubicBezTo>
                    <a:pt x="4467" y="5683"/>
                    <a:pt x="6852" y="5055"/>
                    <a:pt x="8873" y="4045"/>
                  </a:cubicBezTo>
                  <a:cubicBezTo>
                    <a:pt x="11116" y="2935"/>
                    <a:pt x="13154" y="983"/>
                    <a:pt x="15694" y="983"/>
                  </a:cubicBezTo>
                  <a:close/>
                  <a:moveTo>
                    <a:pt x="15587" y="1"/>
                  </a:moveTo>
                  <a:cubicBezTo>
                    <a:pt x="13408" y="1"/>
                    <a:pt x="11599" y="1374"/>
                    <a:pt x="9704" y="2506"/>
                  </a:cubicBezTo>
                  <a:cubicBezTo>
                    <a:pt x="6932" y="4156"/>
                    <a:pt x="3411" y="4918"/>
                    <a:pt x="264" y="5459"/>
                  </a:cubicBezTo>
                  <a:cubicBezTo>
                    <a:pt x="1" y="5514"/>
                    <a:pt x="153" y="6388"/>
                    <a:pt x="348" y="6471"/>
                  </a:cubicBezTo>
                  <a:cubicBezTo>
                    <a:pt x="2395" y="7263"/>
                    <a:pt x="5384" y="8448"/>
                    <a:pt x="7954" y="8448"/>
                  </a:cubicBezTo>
                  <a:cubicBezTo>
                    <a:pt x="8759" y="8448"/>
                    <a:pt x="9522" y="8332"/>
                    <a:pt x="10203" y="8051"/>
                  </a:cubicBezTo>
                  <a:cubicBezTo>
                    <a:pt x="13031" y="6887"/>
                    <a:pt x="15374" y="3685"/>
                    <a:pt x="17217" y="1370"/>
                  </a:cubicBezTo>
                  <a:cubicBezTo>
                    <a:pt x="17352" y="1193"/>
                    <a:pt x="17223" y="653"/>
                    <a:pt x="17103" y="455"/>
                  </a:cubicBezTo>
                  <a:lnTo>
                    <a:pt x="17103" y="455"/>
                  </a:lnTo>
                  <a:cubicBezTo>
                    <a:pt x="17068" y="306"/>
                    <a:pt x="17007" y="186"/>
                    <a:pt x="16926" y="164"/>
                  </a:cubicBezTo>
                  <a:lnTo>
                    <a:pt x="16926" y="164"/>
                  </a:lnTo>
                  <a:lnTo>
                    <a:pt x="16940" y="177"/>
                  </a:lnTo>
                  <a:cubicBezTo>
                    <a:pt x="16472" y="55"/>
                    <a:pt x="16022" y="1"/>
                    <a:pt x="1558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5534183" y="5339395"/>
              <a:ext cx="231195" cy="527221"/>
            </a:xfrm>
            <a:custGeom>
              <a:avLst/>
              <a:gdLst/>
              <a:ahLst/>
              <a:cxnLst/>
              <a:rect l="l" t="t" r="r" b="b"/>
              <a:pathLst>
                <a:path w="4939" h="11263" extrusionOk="0">
                  <a:moveTo>
                    <a:pt x="3101" y="1446"/>
                  </a:moveTo>
                  <a:cubicBezTo>
                    <a:pt x="3902" y="3185"/>
                    <a:pt x="4440" y="4880"/>
                    <a:pt x="3502" y="6742"/>
                  </a:cubicBezTo>
                  <a:cubicBezTo>
                    <a:pt x="2953" y="7818"/>
                    <a:pt x="2225" y="8808"/>
                    <a:pt x="1527" y="9806"/>
                  </a:cubicBezTo>
                  <a:lnTo>
                    <a:pt x="1527" y="9806"/>
                  </a:lnTo>
                  <a:cubicBezTo>
                    <a:pt x="1043" y="7245"/>
                    <a:pt x="1040" y="3176"/>
                    <a:pt x="3101" y="1446"/>
                  </a:cubicBezTo>
                  <a:close/>
                  <a:moveTo>
                    <a:pt x="3661" y="1"/>
                  </a:moveTo>
                  <a:cubicBezTo>
                    <a:pt x="3619" y="1"/>
                    <a:pt x="3576" y="11"/>
                    <a:pt x="3530" y="33"/>
                  </a:cubicBezTo>
                  <a:cubicBezTo>
                    <a:pt x="3410" y="89"/>
                    <a:pt x="3294" y="150"/>
                    <a:pt x="3183" y="216"/>
                  </a:cubicBezTo>
                  <a:lnTo>
                    <a:pt x="3183" y="216"/>
                  </a:lnTo>
                  <a:cubicBezTo>
                    <a:pt x="3109" y="217"/>
                    <a:pt x="3037" y="267"/>
                    <a:pt x="2980" y="345"/>
                  </a:cubicBezTo>
                  <a:lnTo>
                    <a:pt x="2980" y="345"/>
                  </a:lnTo>
                  <a:cubicBezTo>
                    <a:pt x="1" y="2359"/>
                    <a:pt x="302" y="8007"/>
                    <a:pt x="1062" y="10943"/>
                  </a:cubicBezTo>
                  <a:cubicBezTo>
                    <a:pt x="1112" y="11143"/>
                    <a:pt x="1253" y="11263"/>
                    <a:pt x="1399" y="11263"/>
                  </a:cubicBezTo>
                  <a:cubicBezTo>
                    <a:pt x="1496" y="11263"/>
                    <a:pt x="1595" y="11211"/>
                    <a:pt x="1672" y="11095"/>
                  </a:cubicBezTo>
                  <a:cubicBezTo>
                    <a:pt x="2795" y="9418"/>
                    <a:pt x="4417" y="7602"/>
                    <a:pt x="4708" y="5536"/>
                  </a:cubicBezTo>
                  <a:cubicBezTo>
                    <a:pt x="4939" y="3958"/>
                    <a:pt x="4372" y="2455"/>
                    <a:pt x="3716" y="1035"/>
                  </a:cubicBezTo>
                  <a:lnTo>
                    <a:pt x="3716" y="1035"/>
                  </a:lnTo>
                  <a:cubicBezTo>
                    <a:pt x="3755" y="1015"/>
                    <a:pt x="3794" y="995"/>
                    <a:pt x="3835" y="976"/>
                  </a:cubicBezTo>
                  <a:cubicBezTo>
                    <a:pt x="4196" y="814"/>
                    <a:pt x="4031" y="1"/>
                    <a:pt x="3661"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5796085" y="5147146"/>
              <a:ext cx="238169" cy="643263"/>
            </a:xfrm>
            <a:custGeom>
              <a:avLst/>
              <a:gdLst/>
              <a:ahLst/>
              <a:cxnLst/>
              <a:rect l="l" t="t" r="r" b="b"/>
              <a:pathLst>
                <a:path w="5088" h="13742" extrusionOk="0">
                  <a:moveTo>
                    <a:pt x="2060" y="1144"/>
                  </a:moveTo>
                  <a:cubicBezTo>
                    <a:pt x="4316" y="2145"/>
                    <a:pt x="4369" y="4916"/>
                    <a:pt x="4422" y="7134"/>
                  </a:cubicBezTo>
                  <a:cubicBezTo>
                    <a:pt x="4470" y="8833"/>
                    <a:pt x="4353" y="10541"/>
                    <a:pt x="4088" y="12225"/>
                  </a:cubicBezTo>
                  <a:lnTo>
                    <a:pt x="4088" y="12225"/>
                  </a:lnTo>
                  <a:lnTo>
                    <a:pt x="2357" y="8008"/>
                  </a:lnTo>
                  <a:cubicBezTo>
                    <a:pt x="1497" y="5928"/>
                    <a:pt x="0" y="3198"/>
                    <a:pt x="1982" y="1285"/>
                  </a:cubicBezTo>
                  <a:cubicBezTo>
                    <a:pt x="2018" y="1251"/>
                    <a:pt x="2044" y="1202"/>
                    <a:pt x="2060" y="1144"/>
                  </a:cubicBezTo>
                  <a:close/>
                  <a:moveTo>
                    <a:pt x="1652" y="1"/>
                  </a:moveTo>
                  <a:cubicBezTo>
                    <a:pt x="1475" y="1"/>
                    <a:pt x="1415" y="311"/>
                    <a:pt x="1459" y="588"/>
                  </a:cubicBezTo>
                  <a:lnTo>
                    <a:pt x="1459" y="588"/>
                  </a:lnTo>
                  <a:cubicBezTo>
                    <a:pt x="371" y="1840"/>
                    <a:pt x="264" y="3506"/>
                    <a:pt x="665" y="5111"/>
                  </a:cubicBezTo>
                  <a:cubicBezTo>
                    <a:pt x="1400" y="7994"/>
                    <a:pt x="2883" y="10794"/>
                    <a:pt x="4020" y="13539"/>
                  </a:cubicBezTo>
                  <a:cubicBezTo>
                    <a:pt x="4077" y="13677"/>
                    <a:pt x="4159" y="13742"/>
                    <a:pt x="4238" y="13742"/>
                  </a:cubicBezTo>
                  <a:cubicBezTo>
                    <a:pt x="4332" y="13742"/>
                    <a:pt x="4420" y="13649"/>
                    <a:pt x="4450" y="13483"/>
                  </a:cubicBezTo>
                  <a:cubicBezTo>
                    <a:pt x="4990" y="10572"/>
                    <a:pt x="5087" y="7606"/>
                    <a:pt x="4755" y="4667"/>
                  </a:cubicBezTo>
                  <a:cubicBezTo>
                    <a:pt x="4491" y="2574"/>
                    <a:pt x="3868" y="730"/>
                    <a:pt x="1705" y="9"/>
                  </a:cubicBezTo>
                  <a:cubicBezTo>
                    <a:pt x="1686" y="4"/>
                    <a:pt x="1669" y="1"/>
                    <a:pt x="1652"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5934502" y="5169521"/>
              <a:ext cx="555916" cy="238637"/>
            </a:xfrm>
            <a:custGeom>
              <a:avLst/>
              <a:gdLst/>
              <a:ahLst/>
              <a:cxnLst/>
              <a:rect l="l" t="t" r="r" b="b"/>
              <a:pathLst>
                <a:path w="11876" h="5098" extrusionOk="0">
                  <a:moveTo>
                    <a:pt x="5316" y="1005"/>
                  </a:moveTo>
                  <a:cubicBezTo>
                    <a:pt x="7219" y="1005"/>
                    <a:pt x="9118" y="1332"/>
                    <a:pt x="10924" y="1982"/>
                  </a:cubicBezTo>
                  <a:lnTo>
                    <a:pt x="10924" y="1982"/>
                  </a:lnTo>
                  <a:cubicBezTo>
                    <a:pt x="9545" y="3193"/>
                    <a:pt x="7109" y="4103"/>
                    <a:pt x="4956" y="4103"/>
                  </a:cubicBezTo>
                  <a:cubicBezTo>
                    <a:pt x="3075" y="4103"/>
                    <a:pt x="1411" y="3409"/>
                    <a:pt x="855" y="1615"/>
                  </a:cubicBezTo>
                  <a:lnTo>
                    <a:pt x="855" y="1615"/>
                  </a:lnTo>
                  <a:cubicBezTo>
                    <a:pt x="2315" y="1208"/>
                    <a:pt x="3817" y="1005"/>
                    <a:pt x="5316" y="1005"/>
                  </a:cubicBezTo>
                  <a:close/>
                  <a:moveTo>
                    <a:pt x="5167" y="1"/>
                  </a:moveTo>
                  <a:cubicBezTo>
                    <a:pt x="3503" y="1"/>
                    <a:pt x="1835" y="250"/>
                    <a:pt x="217" y="751"/>
                  </a:cubicBezTo>
                  <a:cubicBezTo>
                    <a:pt x="0" y="819"/>
                    <a:pt x="195" y="1765"/>
                    <a:pt x="347" y="1765"/>
                  </a:cubicBezTo>
                  <a:cubicBezTo>
                    <a:pt x="350" y="1765"/>
                    <a:pt x="353" y="1764"/>
                    <a:pt x="356" y="1763"/>
                  </a:cubicBezTo>
                  <a:cubicBezTo>
                    <a:pt x="427" y="1741"/>
                    <a:pt x="497" y="1720"/>
                    <a:pt x="568" y="1698"/>
                  </a:cubicBezTo>
                  <a:lnTo>
                    <a:pt x="568" y="1698"/>
                  </a:lnTo>
                  <a:cubicBezTo>
                    <a:pt x="1130" y="4101"/>
                    <a:pt x="3217" y="5098"/>
                    <a:pt x="5494" y="5098"/>
                  </a:cubicBezTo>
                  <a:cubicBezTo>
                    <a:pt x="7884" y="5098"/>
                    <a:pt x="10485" y="3999"/>
                    <a:pt x="11751" y="2276"/>
                  </a:cubicBezTo>
                  <a:cubicBezTo>
                    <a:pt x="11875" y="2124"/>
                    <a:pt x="11834" y="1389"/>
                    <a:pt x="11626" y="1306"/>
                  </a:cubicBezTo>
                  <a:cubicBezTo>
                    <a:pt x="9565" y="437"/>
                    <a:pt x="7370" y="1"/>
                    <a:pt x="5167"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3"/>
            <p:cNvSpPr/>
            <p:nvPr/>
          </p:nvSpPr>
          <p:spPr>
            <a:xfrm>
              <a:off x="5634684" y="4349176"/>
              <a:ext cx="798859" cy="664936"/>
            </a:xfrm>
            <a:custGeom>
              <a:avLst/>
              <a:gdLst/>
              <a:ahLst/>
              <a:cxnLst/>
              <a:rect l="l" t="t" r="r" b="b"/>
              <a:pathLst>
                <a:path w="17066" h="14205" extrusionOk="0">
                  <a:moveTo>
                    <a:pt x="1102" y="1153"/>
                  </a:moveTo>
                  <a:lnTo>
                    <a:pt x="1102" y="1153"/>
                  </a:lnTo>
                  <a:cubicBezTo>
                    <a:pt x="7219" y="2771"/>
                    <a:pt x="10583" y="8977"/>
                    <a:pt x="15820" y="12197"/>
                  </a:cubicBezTo>
                  <a:lnTo>
                    <a:pt x="15820" y="12197"/>
                  </a:lnTo>
                  <a:cubicBezTo>
                    <a:pt x="14994" y="12891"/>
                    <a:pt x="13822" y="13142"/>
                    <a:pt x="12687" y="13142"/>
                  </a:cubicBezTo>
                  <a:cubicBezTo>
                    <a:pt x="12272" y="13142"/>
                    <a:pt x="11861" y="13109"/>
                    <a:pt x="11474" y="13050"/>
                  </a:cubicBezTo>
                  <a:cubicBezTo>
                    <a:pt x="9381" y="12745"/>
                    <a:pt x="7662" y="11609"/>
                    <a:pt x="6359" y="9959"/>
                  </a:cubicBezTo>
                  <a:cubicBezTo>
                    <a:pt x="4275" y="7316"/>
                    <a:pt x="2734" y="4129"/>
                    <a:pt x="1102" y="1153"/>
                  </a:cubicBezTo>
                  <a:close/>
                  <a:moveTo>
                    <a:pt x="341" y="0"/>
                  </a:moveTo>
                  <a:cubicBezTo>
                    <a:pt x="0" y="0"/>
                    <a:pt x="168" y="722"/>
                    <a:pt x="260" y="880"/>
                  </a:cubicBezTo>
                  <a:lnTo>
                    <a:pt x="4072" y="7547"/>
                  </a:lnTo>
                  <a:cubicBezTo>
                    <a:pt x="5056" y="9266"/>
                    <a:pt x="6082" y="11040"/>
                    <a:pt x="7621" y="12330"/>
                  </a:cubicBezTo>
                  <a:cubicBezTo>
                    <a:pt x="8874" y="13373"/>
                    <a:pt x="11026" y="14205"/>
                    <a:pt x="12995" y="14205"/>
                  </a:cubicBezTo>
                  <a:cubicBezTo>
                    <a:pt x="14663" y="14205"/>
                    <a:pt x="16200" y="13608"/>
                    <a:pt x="16950" y="12038"/>
                  </a:cubicBezTo>
                  <a:cubicBezTo>
                    <a:pt x="17065" y="11807"/>
                    <a:pt x="16863" y="11114"/>
                    <a:pt x="16688" y="11114"/>
                  </a:cubicBezTo>
                  <a:cubicBezTo>
                    <a:pt x="16653" y="11114"/>
                    <a:pt x="16619" y="11142"/>
                    <a:pt x="16589" y="11207"/>
                  </a:cubicBezTo>
                  <a:cubicBezTo>
                    <a:pt x="16533" y="11324"/>
                    <a:pt x="16470" y="11435"/>
                    <a:pt x="16402" y="11540"/>
                  </a:cubicBezTo>
                  <a:lnTo>
                    <a:pt x="16402" y="11540"/>
                  </a:lnTo>
                  <a:cubicBezTo>
                    <a:pt x="10610" y="8326"/>
                    <a:pt x="7227" y="1347"/>
                    <a:pt x="399" y="6"/>
                  </a:cubicBezTo>
                  <a:cubicBezTo>
                    <a:pt x="378" y="2"/>
                    <a:pt x="359" y="0"/>
                    <a:pt x="341"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3"/>
            <p:cNvSpPr/>
            <p:nvPr/>
          </p:nvSpPr>
          <p:spPr>
            <a:xfrm>
              <a:off x="6250283" y="4140544"/>
              <a:ext cx="307589" cy="788280"/>
            </a:xfrm>
            <a:custGeom>
              <a:avLst/>
              <a:gdLst/>
              <a:ahLst/>
              <a:cxnLst/>
              <a:rect l="l" t="t" r="r" b="b"/>
              <a:pathLst>
                <a:path w="6571" h="16840" extrusionOk="0">
                  <a:moveTo>
                    <a:pt x="1791" y="1772"/>
                  </a:moveTo>
                  <a:cubicBezTo>
                    <a:pt x="2583" y="3771"/>
                    <a:pt x="4241" y="5340"/>
                    <a:pt x="5074" y="7347"/>
                  </a:cubicBezTo>
                  <a:cubicBezTo>
                    <a:pt x="5476" y="8303"/>
                    <a:pt x="5725" y="9301"/>
                    <a:pt x="5836" y="10313"/>
                  </a:cubicBezTo>
                  <a:cubicBezTo>
                    <a:pt x="5947" y="11353"/>
                    <a:pt x="6086" y="13876"/>
                    <a:pt x="5088" y="14610"/>
                  </a:cubicBezTo>
                  <a:cubicBezTo>
                    <a:pt x="4444" y="15073"/>
                    <a:pt x="3718" y="15040"/>
                    <a:pt x="3194" y="15505"/>
                  </a:cubicBezTo>
                  <a:lnTo>
                    <a:pt x="3194" y="15505"/>
                  </a:lnTo>
                  <a:cubicBezTo>
                    <a:pt x="424" y="15125"/>
                    <a:pt x="703" y="9534"/>
                    <a:pt x="943" y="7638"/>
                  </a:cubicBezTo>
                  <a:cubicBezTo>
                    <a:pt x="1174" y="5675"/>
                    <a:pt x="1587" y="3741"/>
                    <a:pt x="1791" y="1772"/>
                  </a:cubicBezTo>
                  <a:close/>
                  <a:moveTo>
                    <a:pt x="1636" y="0"/>
                  </a:moveTo>
                  <a:cubicBezTo>
                    <a:pt x="1531" y="0"/>
                    <a:pt x="1429" y="140"/>
                    <a:pt x="1414" y="374"/>
                  </a:cubicBezTo>
                  <a:cubicBezTo>
                    <a:pt x="1220" y="3992"/>
                    <a:pt x="0" y="7541"/>
                    <a:pt x="389" y="11200"/>
                  </a:cubicBezTo>
                  <a:cubicBezTo>
                    <a:pt x="559" y="12772"/>
                    <a:pt x="1147" y="15714"/>
                    <a:pt x="2868" y="16394"/>
                  </a:cubicBezTo>
                  <a:lnTo>
                    <a:pt x="2868" y="16394"/>
                  </a:lnTo>
                  <a:cubicBezTo>
                    <a:pt x="2919" y="16624"/>
                    <a:pt x="3021" y="16840"/>
                    <a:pt x="3120" y="16840"/>
                  </a:cubicBezTo>
                  <a:cubicBezTo>
                    <a:pt x="3153" y="16840"/>
                    <a:pt x="3186" y="16815"/>
                    <a:pt x="3216" y="16759"/>
                  </a:cubicBezTo>
                  <a:cubicBezTo>
                    <a:pt x="3266" y="16672"/>
                    <a:pt x="3321" y="16593"/>
                    <a:pt x="3381" y="16523"/>
                  </a:cubicBezTo>
                  <a:lnTo>
                    <a:pt x="3381" y="16523"/>
                  </a:lnTo>
                  <a:cubicBezTo>
                    <a:pt x="3463" y="16532"/>
                    <a:pt x="3547" y="16537"/>
                    <a:pt x="3633" y="16537"/>
                  </a:cubicBezTo>
                  <a:cubicBezTo>
                    <a:pt x="3637" y="16537"/>
                    <a:pt x="3642" y="16537"/>
                    <a:pt x="3646" y="16537"/>
                  </a:cubicBezTo>
                  <a:cubicBezTo>
                    <a:pt x="3774" y="16537"/>
                    <a:pt x="3833" y="16360"/>
                    <a:pt x="3834" y="16154"/>
                  </a:cubicBezTo>
                  <a:lnTo>
                    <a:pt x="3834" y="16154"/>
                  </a:lnTo>
                  <a:cubicBezTo>
                    <a:pt x="4546" y="15739"/>
                    <a:pt x="5500" y="15680"/>
                    <a:pt x="5933" y="14763"/>
                  </a:cubicBezTo>
                  <a:cubicBezTo>
                    <a:pt x="6571" y="13418"/>
                    <a:pt x="6446" y="11380"/>
                    <a:pt x="6252" y="9953"/>
                  </a:cubicBezTo>
                  <a:cubicBezTo>
                    <a:pt x="6044" y="8442"/>
                    <a:pt x="5573" y="6972"/>
                    <a:pt x="4838" y="5628"/>
                  </a:cubicBezTo>
                  <a:cubicBezTo>
                    <a:pt x="3882" y="3826"/>
                    <a:pt x="2260" y="2356"/>
                    <a:pt x="1858" y="319"/>
                  </a:cubicBezTo>
                  <a:cubicBezTo>
                    <a:pt x="1814" y="98"/>
                    <a:pt x="1724" y="0"/>
                    <a:pt x="1636"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3"/>
            <p:cNvSpPr/>
            <p:nvPr/>
          </p:nvSpPr>
          <p:spPr>
            <a:xfrm>
              <a:off x="5685754" y="4989209"/>
              <a:ext cx="540468" cy="406779"/>
            </a:xfrm>
            <a:custGeom>
              <a:avLst/>
              <a:gdLst/>
              <a:ahLst/>
              <a:cxnLst/>
              <a:rect l="l" t="t" r="r" b="b"/>
              <a:pathLst>
                <a:path w="11546" h="8690" extrusionOk="0">
                  <a:moveTo>
                    <a:pt x="11235" y="1"/>
                  </a:moveTo>
                  <a:cubicBezTo>
                    <a:pt x="11233" y="1"/>
                    <a:pt x="11231" y="1"/>
                    <a:pt x="11229" y="1"/>
                  </a:cubicBezTo>
                  <a:cubicBezTo>
                    <a:pt x="6322" y="459"/>
                    <a:pt x="2468" y="3855"/>
                    <a:pt x="84" y="7999"/>
                  </a:cubicBezTo>
                  <a:cubicBezTo>
                    <a:pt x="1" y="8142"/>
                    <a:pt x="141" y="8689"/>
                    <a:pt x="270" y="8689"/>
                  </a:cubicBezTo>
                  <a:cubicBezTo>
                    <a:pt x="292" y="8689"/>
                    <a:pt x="313" y="8673"/>
                    <a:pt x="333" y="8637"/>
                  </a:cubicBezTo>
                  <a:cubicBezTo>
                    <a:pt x="2690" y="4548"/>
                    <a:pt x="6488" y="1207"/>
                    <a:pt x="11326" y="764"/>
                  </a:cubicBezTo>
                  <a:cubicBezTo>
                    <a:pt x="11546" y="750"/>
                    <a:pt x="11452" y="1"/>
                    <a:pt x="11235" y="1"/>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3"/>
            <p:cNvSpPr/>
            <p:nvPr/>
          </p:nvSpPr>
          <p:spPr>
            <a:xfrm>
              <a:off x="4348907" y="4556966"/>
              <a:ext cx="1894167" cy="458410"/>
            </a:xfrm>
            <a:custGeom>
              <a:avLst/>
              <a:gdLst/>
              <a:ahLst/>
              <a:cxnLst/>
              <a:rect l="l" t="t" r="r" b="b"/>
              <a:pathLst>
                <a:path w="40465" h="9793" extrusionOk="0">
                  <a:moveTo>
                    <a:pt x="3992" y="0"/>
                  </a:moveTo>
                  <a:cubicBezTo>
                    <a:pt x="2789" y="0"/>
                    <a:pt x="1566" y="209"/>
                    <a:pt x="254" y="710"/>
                  </a:cubicBezTo>
                  <a:cubicBezTo>
                    <a:pt x="0" y="812"/>
                    <a:pt x="118" y="1434"/>
                    <a:pt x="394" y="1434"/>
                  </a:cubicBezTo>
                  <a:cubicBezTo>
                    <a:pt x="420" y="1434"/>
                    <a:pt x="447" y="1429"/>
                    <a:pt x="475" y="1417"/>
                  </a:cubicBezTo>
                  <a:lnTo>
                    <a:pt x="489" y="1431"/>
                  </a:lnTo>
                  <a:cubicBezTo>
                    <a:pt x="1723" y="934"/>
                    <a:pt x="3042" y="681"/>
                    <a:pt x="4365" y="681"/>
                  </a:cubicBezTo>
                  <a:cubicBezTo>
                    <a:pt x="4960" y="681"/>
                    <a:pt x="5556" y="732"/>
                    <a:pt x="6145" y="835"/>
                  </a:cubicBezTo>
                  <a:cubicBezTo>
                    <a:pt x="7739" y="1126"/>
                    <a:pt x="9195" y="1916"/>
                    <a:pt x="10789" y="2235"/>
                  </a:cubicBezTo>
                  <a:cubicBezTo>
                    <a:pt x="11491" y="2383"/>
                    <a:pt x="12202" y="2396"/>
                    <a:pt x="12911" y="2396"/>
                  </a:cubicBezTo>
                  <a:cubicBezTo>
                    <a:pt x="13072" y="2396"/>
                    <a:pt x="13233" y="2396"/>
                    <a:pt x="13394" y="2396"/>
                  </a:cubicBezTo>
                  <a:cubicBezTo>
                    <a:pt x="14118" y="2396"/>
                    <a:pt x="14838" y="2410"/>
                    <a:pt x="15543" y="2568"/>
                  </a:cubicBezTo>
                  <a:cubicBezTo>
                    <a:pt x="17234" y="2928"/>
                    <a:pt x="18260" y="4273"/>
                    <a:pt x="19813" y="4924"/>
                  </a:cubicBezTo>
                  <a:cubicBezTo>
                    <a:pt x="21324" y="5562"/>
                    <a:pt x="22959" y="5728"/>
                    <a:pt x="24484" y="6393"/>
                  </a:cubicBezTo>
                  <a:cubicBezTo>
                    <a:pt x="26051" y="7073"/>
                    <a:pt x="27548" y="7627"/>
                    <a:pt x="29225" y="7960"/>
                  </a:cubicBezTo>
                  <a:cubicBezTo>
                    <a:pt x="32829" y="8653"/>
                    <a:pt x="36489" y="9180"/>
                    <a:pt x="40107" y="9790"/>
                  </a:cubicBezTo>
                  <a:cubicBezTo>
                    <a:pt x="40119" y="9792"/>
                    <a:pt x="40132" y="9793"/>
                    <a:pt x="40144" y="9793"/>
                  </a:cubicBezTo>
                  <a:cubicBezTo>
                    <a:pt x="40465" y="9793"/>
                    <a:pt x="40428" y="9094"/>
                    <a:pt x="40134" y="9027"/>
                  </a:cubicBezTo>
                  <a:cubicBezTo>
                    <a:pt x="36419" y="8417"/>
                    <a:pt x="32649" y="7904"/>
                    <a:pt x="28948" y="7142"/>
                  </a:cubicBezTo>
                  <a:cubicBezTo>
                    <a:pt x="27160" y="6782"/>
                    <a:pt x="25621" y="6089"/>
                    <a:pt x="23957" y="5395"/>
                  </a:cubicBezTo>
                  <a:cubicBezTo>
                    <a:pt x="22072" y="4619"/>
                    <a:pt x="20104" y="4536"/>
                    <a:pt x="18413" y="3302"/>
                  </a:cubicBezTo>
                  <a:cubicBezTo>
                    <a:pt x="17276" y="2471"/>
                    <a:pt x="16361" y="1875"/>
                    <a:pt x="14920" y="1722"/>
                  </a:cubicBezTo>
                  <a:cubicBezTo>
                    <a:pt x="13007" y="1528"/>
                    <a:pt x="11232" y="1694"/>
                    <a:pt x="9347" y="1071"/>
                  </a:cubicBezTo>
                  <a:cubicBezTo>
                    <a:pt x="7463" y="445"/>
                    <a:pt x="5749" y="0"/>
                    <a:pt x="3992" y="0"/>
                  </a:cubicBezTo>
                  <a:close/>
                </a:path>
              </a:pathLst>
            </a:custGeom>
            <a:solidFill>
              <a:srgbClr val="FFD1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5" name="Google Shape;605;p33"/>
          <p:cNvGrpSpPr/>
          <p:nvPr/>
        </p:nvGrpSpPr>
        <p:grpSpPr>
          <a:xfrm rot="-263056">
            <a:off x="6968193" y="-477498"/>
            <a:ext cx="2987218" cy="1711912"/>
            <a:chOff x="6797960" y="203729"/>
            <a:chExt cx="3774524" cy="1979829"/>
          </a:xfrm>
        </p:grpSpPr>
        <p:sp>
          <p:nvSpPr>
            <p:cNvPr id="606" name="Google Shape;606;p33"/>
            <p:cNvSpPr/>
            <p:nvPr/>
          </p:nvSpPr>
          <p:spPr>
            <a:xfrm>
              <a:off x="7296299" y="282183"/>
              <a:ext cx="3276185" cy="1482192"/>
            </a:xfrm>
            <a:custGeom>
              <a:avLst/>
              <a:gdLst/>
              <a:ahLst/>
              <a:cxnLst/>
              <a:rect l="l" t="t" r="r" b="b"/>
              <a:pathLst>
                <a:path w="69989" h="31664" extrusionOk="0">
                  <a:moveTo>
                    <a:pt x="63720" y="0"/>
                  </a:moveTo>
                  <a:cubicBezTo>
                    <a:pt x="56473" y="0"/>
                    <a:pt x="49100" y="1157"/>
                    <a:pt x="42085" y="3413"/>
                  </a:cubicBezTo>
                  <a:cubicBezTo>
                    <a:pt x="33047" y="6338"/>
                    <a:pt x="24591" y="11093"/>
                    <a:pt x="17605" y="17178"/>
                  </a:cubicBezTo>
                  <a:cubicBezTo>
                    <a:pt x="16108" y="18481"/>
                    <a:pt x="14638" y="19881"/>
                    <a:pt x="13211" y="21240"/>
                  </a:cubicBezTo>
                  <a:cubicBezTo>
                    <a:pt x="9205" y="25052"/>
                    <a:pt x="5060" y="28974"/>
                    <a:pt x="0" y="31248"/>
                  </a:cubicBezTo>
                  <a:lnTo>
                    <a:pt x="180" y="31664"/>
                  </a:lnTo>
                  <a:cubicBezTo>
                    <a:pt x="5323" y="29363"/>
                    <a:pt x="9496" y="25398"/>
                    <a:pt x="13529" y="21572"/>
                  </a:cubicBezTo>
                  <a:cubicBezTo>
                    <a:pt x="14943" y="20228"/>
                    <a:pt x="16427" y="18828"/>
                    <a:pt x="17910" y="17525"/>
                  </a:cubicBezTo>
                  <a:cubicBezTo>
                    <a:pt x="30400" y="6625"/>
                    <a:pt x="47167" y="463"/>
                    <a:pt x="63772" y="463"/>
                  </a:cubicBezTo>
                  <a:cubicBezTo>
                    <a:pt x="65836" y="463"/>
                    <a:pt x="67897" y="559"/>
                    <a:pt x="69947" y="752"/>
                  </a:cubicBezTo>
                  <a:lnTo>
                    <a:pt x="69989" y="294"/>
                  </a:lnTo>
                  <a:cubicBezTo>
                    <a:pt x="67918" y="98"/>
                    <a:pt x="65824" y="0"/>
                    <a:pt x="63720"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3"/>
            <p:cNvSpPr/>
            <p:nvPr/>
          </p:nvSpPr>
          <p:spPr>
            <a:xfrm>
              <a:off x="6797960" y="1254052"/>
              <a:ext cx="1174557" cy="929506"/>
            </a:xfrm>
            <a:custGeom>
              <a:avLst/>
              <a:gdLst/>
              <a:ahLst/>
              <a:cxnLst/>
              <a:rect l="l" t="t" r="r" b="b"/>
              <a:pathLst>
                <a:path w="25092" h="19857" extrusionOk="0">
                  <a:moveTo>
                    <a:pt x="24242" y="0"/>
                  </a:moveTo>
                  <a:cubicBezTo>
                    <a:pt x="23656" y="0"/>
                    <a:pt x="22776" y="419"/>
                    <a:pt x="21888" y="824"/>
                  </a:cubicBezTo>
                  <a:cubicBezTo>
                    <a:pt x="17744" y="2695"/>
                    <a:pt x="13848" y="5274"/>
                    <a:pt x="10369" y="8185"/>
                  </a:cubicBezTo>
                  <a:cubicBezTo>
                    <a:pt x="6363" y="11539"/>
                    <a:pt x="2870" y="15476"/>
                    <a:pt x="0" y="19856"/>
                  </a:cubicBezTo>
                  <a:cubicBezTo>
                    <a:pt x="416" y="19219"/>
                    <a:pt x="5088" y="18595"/>
                    <a:pt x="6030" y="18235"/>
                  </a:cubicBezTo>
                  <a:cubicBezTo>
                    <a:pt x="7985" y="17500"/>
                    <a:pt x="9870" y="16599"/>
                    <a:pt x="11658" y="15532"/>
                  </a:cubicBezTo>
                  <a:cubicBezTo>
                    <a:pt x="15359" y="13314"/>
                    <a:pt x="18617" y="10444"/>
                    <a:pt x="21292" y="7076"/>
                  </a:cubicBezTo>
                  <a:cubicBezTo>
                    <a:pt x="22429" y="5634"/>
                    <a:pt x="24508" y="3347"/>
                    <a:pt x="24869" y="1517"/>
                  </a:cubicBezTo>
                  <a:cubicBezTo>
                    <a:pt x="25092" y="381"/>
                    <a:pt x="24800" y="0"/>
                    <a:pt x="24242"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3"/>
            <p:cNvSpPr/>
            <p:nvPr/>
          </p:nvSpPr>
          <p:spPr>
            <a:xfrm>
              <a:off x="7140562" y="781271"/>
              <a:ext cx="1312084" cy="320134"/>
            </a:xfrm>
            <a:custGeom>
              <a:avLst/>
              <a:gdLst/>
              <a:ahLst/>
              <a:cxnLst/>
              <a:rect l="l" t="t" r="r" b="b"/>
              <a:pathLst>
                <a:path w="28030" h="6839" extrusionOk="0">
                  <a:moveTo>
                    <a:pt x="24086" y="0"/>
                  </a:moveTo>
                  <a:cubicBezTo>
                    <a:pt x="20429" y="0"/>
                    <a:pt x="15390" y="1182"/>
                    <a:pt x="13945" y="1567"/>
                  </a:cubicBezTo>
                  <a:cubicBezTo>
                    <a:pt x="9135" y="2815"/>
                    <a:pt x="4547" y="4825"/>
                    <a:pt x="0" y="6835"/>
                  </a:cubicBezTo>
                  <a:cubicBezTo>
                    <a:pt x="665" y="6837"/>
                    <a:pt x="1330" y="6838"/>
                    <a:pt x="1995" y="6838"/>
                  </a:cubicBezTo>
                  <a:cubicBezTo>
                    <a:pt x="6395" y="6838"/>
                    <a:pt x="10804" y="6759"/>
                    <a:pt x="15151" y="6072"/>
                  </a:cubicBezTo>
                  <a:cubicBezTo>
                    <a:pt x="19421" y="5407"/>
                    <a:pt x="24633" y="4201"/>
                    <a:pt x="28029" y="1373"/>
                  </a:cubicBezTo>
                  <a:cubicBezTo>
                    <a:pt x="27662" y="351"/>
                    <a:pt x="26079" y="0"/>
                    <a:pt x="24086"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3"/>
            <p:cNvSpPr/>
            <p:nvPr/>
          </p:nvSpPr>
          <p:spPr>
            <a:xfrm>
              <a:off x="7614888" y="203729"/>
              <a:ext cx="1593693" cy="341245"/>
            </a:xfrm>
            <a:custGeom>
              <a:avLst/>
              <a:gdLst/>
              <a:ahLst/>
              <a:cxnLst/>
              <a:rect l="l" t="t" r="r" b="b"/>
              <a:pathLst>
                <a:path w="34046" h="7290" extrusionOk="0">
                  <a:moveTo>
                    <a:pt x="7742" y="1"/>
                  </a:moveTo>
                  <a:cubicBezTo>
                    <a:pt x="5160" y="1"/>
                    <a:pt x="2576" y="131"/>
                    <a:pt x="0" y="390"/>
                  </a:cubicBezTo>
                  <a:cubicBezTo>
                    <a:pt x="5268" y="2455"/>
                    <a:pt x="10549" y="4521"/>
                    <a:pt x="16039" y="5810"/>
                  </a:cubicBezTo>
                  <a:cubicBezTo>
                    <a:pt x="18451" y="6378"/>
                    <a:pt x="20890" y="6753"/>
                    <a:pt x="23358" y="6947"/>
                  </a:cubicBezTo>
                  <a:cubicBezTo>
                    <a:pt x="24374" y="7019"/>
                    <a:pt x="26411" y="7289"/>
                    <a:pt x="28231" y="7289"/>
                  </a:cubicBezTo>
                  <a:cubicBezTo>
                    <a:pt x="29565" y="7289"/>
                    <a:pt x="30782" y="7144"/>
                    <a:pt x="31398" y="6669"/>
                  </a:cubicBezTo>
                  <a:cubicBezTo>
                    <a:pt x="34045" y="4618"/>
                    <a:pt x="23122" y="1540"/>
                    <a:pt x="21486" y="1249"/>
                  </a:cubicBezTo>
                  <a:cubicBezTo>
                    <a:pt x="16948" y="415"/>
                    <a:pt x="12347" y="1"/>
                    <a:pt x="7742" y="1"/>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3"/>
            <p:cNvSpPr/>
            <p:nvPr/>
          </p:nvSpPr>
          <p:spPr>
            <a:xfrm>
              <a:off x="8758830" y="342006"/>
              <a:ext cx="944813" cy="1318544"/>
            </a:xfrm>
            <a:custGeom>
              <a:avLst/>
              <a:gdLst/>
              <a:ahLst/>
              <a:cxnLst/>
              <a:rect l="l" t="t" r="r" b="b"/>
              <a:pathLst>
                <a:path w="20184" h="28168" extrusionOk="0">
                  <a:moveTo>
                    <a:pt x="19477" y="0"/>
                  </a:moveTo>
                  <a:lnTo>
                    <a:pt x="19477" y="0"/>
                  </a:lnTo>
                  <a:cubicBezTo>
                    <a:pt x="14611" y="2149"/>
                    <a:pt x="10522" y="8110"/>
                    <a:pt x="7791" y="12490"/>
                  </a:cubicBezTo>
                  <a:cubicBezTo>
                    <a:pt x="4701" y="17437"/>
                    <a:pt x="2345" y="22813"/>
                    <a:pt x="3" y="28162"/>
                  </a:cubicBezTo>
                  <a:lnTo>
                    <a:pt x="3" y="28162"/>
                  </a:lnTo>
                  <a:cubicBezTo>
                    <a:pt x="307" y="27483"/>
                    <a:pt x="2983" y="26461"/>
                    <a:pt x="3674" y="25978"/>
                  </a:cubicBezTo>
                  <a:cubicBezTo>
                    <a:pt x="4908" y="25146"/>
                    <a:pt x="6086" y="24231"/>
                    <a:pt x="7209" y="23247"/>
                  </a:cubicBezTo>
                  <a:cubicBezTo>
                    <a:pt x="9496" y="21251"/>
                    <a:pt x="11534" y="18977"/>
                    <a:pt x="13267" y="16482"/>
                  </a:cubicBezTo>
                  <a:cubicBezTo>
                    <a:pt x="14986" y="14042"/>
                    <a:pt x="16399" y="11395"/>
                    <a:pt x="17508" y="8622"/>
                  </a:cubicBezTo>
                  <a:cubicBezTo>
                    <a:pt x="18382" y="6391"/>
                    <a:pt x="20184" y="2288"/>
                    <a:pt x="19477" y="0"/>
                  </a:cubicBezTo>
                  <a:close/>
                  <a:moveTo>
                    <a:pt x="3" y="28162"/>
                  </a:moveTo>
                  <a:cubicBezTo>
                    <a:pt x="3" y="28164"/>
                    <a:pt x="2" y="28166"/>
                    <a:pt x="1" y="28168"/>
                  </a:cubicBezTo>
                  <a:cubicBezTo>
                    <a:pt x="2" y="28166"/>
                    <a:pt x="3" y="28164"/>
                    <a:pt x="3" y="28162"/>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3"/>
            <p:cNvSpPr/>
            <p:nvPr/>
          </p:nvSpPr>
          <p:spPr>
            <a:xfrm>
              <a:off x="8145666" y="688915"/>
              <a:ext cx="601696" cy="1218886"/>
            </a:xfrm>
            <a:custGeom>
              <a:avLst/>
              <a:gdLst/>
              <a:ahLst/>
              <a:cxnLst/>
              <a:rect l="l" t="t" r="r" b="b"/>
              <a:pathLst>
                <a:path w="12854" h="26039" extrusionOk="0">
                  <a:moveTo>
                    <a:pt x="12263" y="0"/>
                  </a:moveTo>
                  <a:cubicBezTo>
                    <a:pt x="11009" y="0"/>
                    <a:pt x="8007" y="3504"/>
                    <a:pt x="7472" y="4178"/>
                  </a:cubicBezTo>
                  <a:cubicBezTo>
                    <a:pt x="5712" y="6451"/>
                    <a:pt x="4270" y="8946"/>
                    <a:pt x="3216" y="11622"/>
                  </a:cubicBezTo>
                  <a:cubicBezTo>
                    <a:pt x="1373" y="16210"/>
                    <a:pt x="499" y="21131"/>
                    <a:pt x="0" y="26038"/>
                  </a:cubicBezTo>
                  <a:cubicBezTo>
                    <a:pt x="6626" y="19163"/>
                    <a:pt x="12268" y="10638"/>
                    <a:pt x="12809" y="1087"/>
                  </a:cubicBezTo>
                  <a:cubicBezTo>
                    <a:pt x="12853" y="308"/>
                    <a:pt x="12635" y="0"/>
                    <a:pt x="12263" y="0"/>
                  </a:cubicBezTo>
                  <a:close/>
                </a:path>
              </a:pathLst>
            </a:custGeom>
            <a:solidFill>
              <a:srgbClr val="828D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8" name="Picture 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921"/>
            <a:ext cx="741773" cy="737610"/>
          </a:xfrm>
          <a:prstGeom prst="rect">
            <a:avLst/>
          </a:prstGeom>
        </p:spPr>
      </p:pic>
      <p:sp>
        <p:nvSpPr>
          <p:cNvPr id="59" name="Google Shape;223;p28"/>
          <p:cNvSpPr txBox="1">
            <a:spLocks/>
          </p:cNvSpPr>
          <p:nvPr/>
        </p:nvSpPr>
        <p:spPr>
          <a:xfrm>
            <a:off x="6094749" y="-48268"/>
            <a:ext cx="3163203" cy="47863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rgbClr val="666666"/>
              </a:buClr>
              <a:buSzPts val="2800"/>
              <a:buFont typeface="Baloo 2"/>
              <a:buNone/>
              <a:defRPr sz="1800" b="0" i="0" u="none" strike="noStrike" cap="none">
                <a:solidFill>
                  <a:srgbClr val="666666"/>
                </a:solidFill>
                <a:latin typeface="Baloo 2"/>
                <a:ea typeface="Baloo 2"/>
                <a:cs typeface="Baloo 2"/>
                <a:sym typeface="Baloo 2"/>
              </a:defRPr>
            </a:lvl1pPr>
            <a:lvl2pPr marL="914400" marR="0" lvl="1"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2pPr>
            <a:lvl3pPr marL="1371600" marR="0" lvl="2"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3pPr>
            <a:lvl4pPr marL="1828800" marR="0" lvl="3"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4pPr>
            <a:lvl5pPr marL="2286000" marR="0" lvl="4"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5pPr>
            <a:lvl6pPr marL="2743200" marR="0" lvl="5"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6pPr>
            <a:lvl7pPr marL="3200400" marR="0" lvl="6"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7pPr>
            <a:lvl8pPr marL="3657600" marR="0" lvl="7"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8pPr>
            <a:lvl9pPr marL="4114800" marR="0" lvl="8" indent="-317500" algn="ctr" rtl="0">
              <a:lnSpc>
                <a:spcPct val="100000"/>
              </a:lnSpc>
              <a:spcBef>
                <a:spcPts val="0"/>
              </a:spcBef>
              <a:spcAft>
                <a:spcPts val="0"/>
              </a:spcAft>
              <a:buClr>
                <a:srgbClr val="666666"/>
              </a:buClr>
              <a:buSzPts val="2800"/>
              <a:buFont typeface="Baloo 2"/>
              <a:buNone/>
              <a:defRPr sz="2800" b="0" i="0" u="none" strike="noStrike" cap="none">
                <a:solidFill>
                  <a:srgbClr val="666666"/>
                </a:solidFill>
                <a:latin typeface="Baloo 2"/>
                <a:ea typeface="Baloo 2"/>
                <a:cs typeface="Baloo 2"/>
                <a:sym typeface="Baloo 2"/>
              </a:defRPr>
            </a:lvl9pPr>
          </a:lstStyle>
          <a:p>
            <a:pPr marL="0" indent="0"/>
            <a:r>
              <a:rPr lang="en-US" b="1" dirty="0" err="1" smtClean="0"/>
              <a:t>Pendidikan</a:t>
            </a:r>
            <a:r>
              <a:rPr lang="en-US" b="1" dirty="0" smtClean="0"/>
              <a:t> </a:t>
            </a:r>
            <a:r>
              <a:rPr lang="en-US" b="1" dirty="0" err="1" smtClean="0"/>
              <a:t>Nilai</a:t>
            </a:r>
            <a:r>
              <a:rPr lang="en-US" b="1" dirty="0" smtClean="0"/>
              <a:t> </a:t>
            </a:r>
            <a:r>
              <a:rPr lang="en-US" b="1" dirty="0" err="1" smtClean="0"/>
              <a:t>dan</a:t>
            </a:r>
            <a:r>
              <a:rPr lang="en-US" b="1" dirty="0" smtClean="0"/>
              <a:t> Moral</a:t>
            </a:r>
            <a:endParaRPr lang="en-US" b="1" dirty="0"/>
          </a:p>
        </p:txBody>
      </p:sp>
      <p:sp>
        <p:nvSpPr>
          <p:cNvPr id="60" name="Google Shape;751;p35"/>
          <p:cNvSpPr/>
          <p:nvPr/>
        </p:nvSpPr>
        <p:spPr>
          <a:xfrm>
            <a:off x="554646" y="1331070"/>
            <a:ext cx="7755400" cy="3434088"/>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342900" lvl="0" indent="-342900">
              <a:buAutoNum type="arabicPeriod"/>
            </a:pPr>
            <a:r>
              <a:rPr lang="pt-BR" sz="1600" dirty="0" smtClean="0">
                <a:solidFill>
                  <a:schemeClr val="bg2"/>
                </a:solidFill>
              </a:rPr>
              <a:t>Orang </a:t>
            </a:r>
            <a:r>
              <a:rPr lang="pt-BR" sz="1600" dirty="0">
                <a:solidFill>
                  <a:schemeClr val="bg2"/>
                </a:solidFill>
              </a:rPr>
              <a:t>Tua Membuat </a:t>
            </a:r>
            <a:r>
              <a:rPr lang="pt-BR" sz="1600" dirty="0" smtClean="0">
                <a:solidFill>
                  <a:schemeClr val="bg2"/>
                </a:solidFill>
              </a:rPr>
              <a:t>Aturan</a:t>
            </a:r>
          </a:p>
          <a:p>
            <a:pPr lvl="0"/>
            <a:r>
              <a:rPr lang="en-US" sz="1600" dirty="0">
                <a:solidFill>
                  <a:schemeClr val="bg2"/>
                </a:solidFill>
              </a:rPr>
              <a:t>Hal </a:t>
            </a:r>
            <a:r>
              <a:rPr lang="en-US" sz="1600" dirty="0" err="1">
                <a:solidFill>
                  <a:schemeClr val="bg2"/>
                </a:solidFill>
              </a:rPr>
              <a:t>pertama</a:t>
            </a:r>
            <a:r>
              <a:rPr lang="en-US" sz="1600" dirty="0">
                <a:solidFill>
                  <a:schemeClr val="bg2"/>
                </a:solidFill>
              </a:rPr>
              <a:t> yang </a:t>
            </a:r>
            <a:r>
              <a:rPr lang="en-US" sz="1600" dirty="0" err="1">
                <a:solidFill>
                  <a:schemeClr val="bg2"/>
                </a:solidFill>
              </a:rPr>
              <a:t>perlu</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lakukan</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sadar</a:t>
            </a:r>
            <a:r>
              <a:rPr lang="en-US" sz="1600" dirty="0">
                <a:solidFill>
                  <a:schemeClr val="bg2"/>
                </a:solidFill>
              </a:rPr>
              <a:t> </a:t>
            </a:r>
            <a:r>
              <a:rPr lang="en-US" sz="1600" dirty="0" err="1">
                <a:solidFill>
                  <a:schemeClr val="bg2"/>
                </a:solidFill>
              </a:rPr>
              <a:t>akan</a:t>
            </a:r>
            <a:r>
              <a:rPr lang="en-US" sz="1600" dirty="0">
                <a:solidFill>
                  <a:schemeClr val="bg2"/>
                </a:solidFill>
              </a:rPr>
              <a:t> </a:t>
            </a:r>
            <a:r>
              <a:rPr lang="en-US" sz="1600" dirty="0" err="1">
                <a:solidFill>
                  <a:schemeClr val="bg2"/>
                </a:solidFill>
              </a:rPr>
              <a:t>bahaya</a:t>
            </a:r>
            <a:r>
              <a:rPr lang="en-US" sz="1600" dirty="0">
                <a:solidFill>
                  <a:schemeClr val="bg2"/>
                </a:solidFill>
              </a:rPr>
              <a:t> </a:t>
            </a:r>
            <a:r>
              <a:rPr lang="en-US" sz="1600" dirty="0" err="1">
                <a:solidFill>
                  <a:schemeClr val="bg2"/>
                </a:solidFill>
              </a:rPr>
              <a:t>gawai</a:t>
            </a:r>
            <a:r>
              <a:rPr lang="en-US" sz="1600" dirty="0">
                <a:solidFill>
                  <a:schemeClr val="bg2"/>
                </a:solidFill>
              </a:rPr>
              <a:t> </a:t>
            </a:r>
            <a:r>
              <a:rPr lang="en-US" sz="1600" dirty="0" err="1">
                <a:solidFill>
                  <a:schemeClr val="bg2"/>
                </a:solidFill>
              </a:rPr>
              <a:t>pada</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Selain</a:t>
            </a:r>
            <a:r>
              <a:rPr lang="en-US" sz="1600" dirty="0">
                <a:solidFill>
                  <a:schemeClr val="bg2"/>
                </a:solidFill>
              </a:rPr>
              <a:t> </a:t>
            </a:r>
            <a:r>
              <a:rPr lang="en-US" sz="1600" dirty="0" err="1">
                <a:solidFill>
                  <a:schemeClr val="bg2"/>
                </a:solidFill>
              </a:rPr>
              <a:t>gangguan</a:t>
            </a:r>
            <a:r>
              <a:rPr lang="en-US" sz="1600" dirty="0">
                <a:solidFill>
                  <a:schemeClr val="bg2"/>
                </a:solidFill>
              </a:rPr>
              <a:t> </a:t>
            </a:r>
            <a:r>
              <a:rPr lang="en-US" sz="1600" dirty="0" err="1">
                <a:solidFill>
                  <a:schemeClr val="bg2"/>
                </a:solidFill>
              </a:rPr>
              <a:t>motorik</a:t>
            </a:r>
            <a:r>
              <a:rPr lang="en-US" sz="1600" dirty="0">
                <a:solidFill>
                  <a:schemeClr val="bg2"/>
                </a:solidFill>
              </a:rPr>
              <a:t>, </a:t>
            </a:r>
            <a:r>
              <a:rPr lang="en-US" sz="1600" dirty="0" err="1">
                <a:solidFill>
                  <a:schemeClr val="bg2"/>
                </a:solidFill>
              </a:rPr>
              <a:t>gangguan</a:t>
            </a:r>
            <a:r>
              <a:rPr lang="en-US" sz="1600" dirty="0">
                <a:solidFill>
                  <a:schemeClr val="bg2"/>
                </a:solidFill>
              </a:rPr>
              <a:t> </a:t>
            </a:r>
            <a:r>
              <a:rPr lang="en-US" sz="1600" dirty="0" err="1">
                <a:solidFill>
                  <a:schemeClr val="bg2"/>
                </a:solidFill>
              </a:rPr>
              <a:t>sosial</a:t>
            </a:r>
            <a:r>
              <a:rPr lang="en-US" sz="1600" dirty="0">
                <a:solidFill>
                  <a:schemeClr val="bg2"/>
                </a:solidFill>
              </a:rPr>
              <a:t>, yang paling </a:t>
            </a:r>
            <a:r>
              <a:rPr lang="en-US" sz="1600" dirty="0" err="1">
                <a:solidFill>
                  <a:schemeClr val="bg2"/>
                </a:solidFill>
              </a:rPr>
              <a:t>pasti</a:t>
            </a:r>
            <a:r>
              <a:rPr lang="en-US" sz="1600" dirty="0">
                <a:solidFill>
                  <a:schemeClr val="bg2"/>
                </a:solidFill>
              </a:rPr>
              <a:t> </a:t>
            </a:r>
            <a:r>
              <a:rPr lang="en-US" sz="1600" dirty="0" err="1">
                <a:solidFill>
                  <a:schemeClr val="bg2"/>
                </a:solidFill>
              </a:rPr>
              <a:t>adalah</a:t>
            </a:r>
            <a:r>
              <a:rPr lang="en-US" sz="1600" dirty="0">
                <a:solidFill>
                  <a:schemeClr val="bg2"/>
                </a:solidFill>
              </a:rPr>
              <a:t> </a:t>
            </a:r>
            <a:r>
              <a:rPr lang="en-US" sz="1600" dirty="0" err="1">
                <a:solidFill>
                  <a:schemeClr val="bg2"/>
                </a:solidFill>
              </a:rPr>
              <a:t>gangguan</a:t>
            </a:r>
            <a:r>
              <a:rPr lang="en-US" sz="1600" dirty="0">
                <a:solidFill>
                  <a:schemeClr val="bg2"/>
                </a:solidFill>
              </a:rPr>
              <a:t> </a:t>
            </a:r>
            <a:r>
              <a:rPr lang="en-US" sz="1600" dirty="0" err="1">
                <a:solidFill>
                  <a:schemeClr val="bg2"/>
                </a:solidFill>
              </a:rPr>
              <a:t>kesehatan</a:t>
            </a:r>
            <a:r>
              <a:rPr lang="en-US" sz="1600" dirty="0">
                <a:solidFill>
                  <a:schemeClr val="bg2"/>
                </a:solidFill>
              </a:rPr>
              <a:t> </a:t>
            </a:r>
            <a:r>
              <a:rPr lang="en-US" sz="1600" dirty="0" err="1">
                <a:solidFill>
                  <a:schemeClr val="bg2"/>
                </a:solidFill>
              </a:rPr>
              <a:t>pada</a:t>
            </a:r>
            <a:r>
              <a:rPr lang="en-US" sz="1600" dirty="0">
                <a:solidFill>
                  <a:schemeClr val="bg2"/>
                </a:solidFill>
              </a:rPr>
              <a:t> organ </a:t>
            </a:r>
            <a:r>
              <a:rPr lang="en-US" sz="1600" dirty="0" err="1">
                <a:solidFill>
                  <a:schemeClr val="bg2"/>
                </a:solidFill>
              </a:rPr>
              <a:t>mata</a:t>
            </a:r>
            <a:r>
              <a:rPr lang="en-US" sz="1600" dirty="0">
                <a:solidFill>
                  <a:schemeClr val="bg2"/>
                </a:solidFill>
              </a:rPr>
              <a:t> yang </a:t>
            </a:r>
            <a:r>
              <a:rPr lang="en-US" sz="1600" dirty="0" err="1">
                <a:solidFill>
                  <a:schemeClr val="bg2"/>
                </a:solidFill>
              </a:rPr>
              <a:t>dapat</a:t>
            </a:r>
            <a:r>
              <a:rPr lang="en-US" sz="1600" dirty="0">
                <a:solidFill>
                  <a:schemeClr val="bg2"/>
                </a:solidFill>
              </a:rPr>
              <a:t> </a:t>
            </a:r>
            <a:r>
              <a:rPr lang="en-US" sz="1600" dirty="0" err="1">
                <a:solidFill>
                  <a:schemeClr val="bg2"/>
                </a:solidFill>
              </a:rPr>
              <a:t>mengalami</a:t>
            </a:r>
            <a:r>
              <a:rPr lang="en-US" sz="1600" dirty="0">
                <a:solidFill>
                  <a:schemeClr val="bg2"/>
                </a:solidFill>
              </a:rPr>
              <a:t> </a:t>
            </a:r>
            <a:r>
              <a:rPr lang="en-US" sz="1600" dirty="0" err="1">
                <a:solidFill>
                  <a:schemeClr val="bg2"/>
                </a:solidFill>
              </a:rPr>
              <a:t>kerusakan</a:t>
            </a:r>
            <a:r>
              <a:rPr lang="en-US" sz="1600" dirty="0">
                <a:solidFill>
                  <a:schemeClr val="bg2"/>
                </a:solidFill>
              </a:rPr>
              <a:t> fatal. </a:t>
            </a:r>
            <a:r>
              <a:rPr lang="en-US" sz="1600" dirty="0" err="1">
                <a:solidFill>
                  <a:schemeClr val="bg2"/>
                </a:solidFill>
              </a:rPr>
              <a:t>Apakah</a:t>
            </a:r>
            <a:r>
              <a:rPr lang="en-US" sz="1600" dirty="0">
                <a:solidFill>
                  <a:schemeClr val="bg2"/>
                </a:solidFill>
              </a:rPr>
              <a:t> Parent </a:t>
            </a:r>
            <a:r>
              <a:rPr lang="en-US" sz="1600" dirty="0" err="1">
                <a:solidFill>
                  <a:schemeClr val="bg2"/>
                </a:solidFill>
              </a:rPr>
              <a:t>Pinters</a:t>
            </a:r>
            <a:r>
              <a:rPr lang="en-US" sz="1600" dirty="0">
                <a:solidFill>
                  <a:schemeClr val="bg2"/>
                </a:solidFill>
              </a:rPr>
              <a:t> </a:t>
            </a:r>
            <a:r>
              <a:rPr lang="en-US" sz="1600" dirty="0" err="1">
                <a:solidFill>
                  <a:schemeClr val="bg2"/>
                </a:solidFill>
              </a:rPr>
              <a:t>rela</a:t>
            </a:r>
            <a:r>
              <a:rPr lang="en-US" sz="1600" dirty="0">
                <a:solidFill>
                  <a:schemeClr val="bg2"/>
                </a:solidFill>
              </a:rPr>
              <a:t> </a:t>
            </a:r>
            <a:r>
              <a:rPr lang="en-US" sz="1600" dirty="0" err="1">
                <a:solidFill>
                  <a:schemeClr val="bg2"/>
                </a:solidFill>
              </a:rPr>
              <a:t>anak-anak</a:t>
            </a:r>
            <a:r>
              <a:rPr lang="en-US" sz="1600" dirty="0">
                <a:solidFill>
                  <a:schemeClr val="bg2"/>
                </a:solidFill>
              </a:rPr>
              <a:t> </a:t>
            </a:r>
            <a:r>
              <a:rPr lang="en-US" sz="1600" dirty="0" err="1">
                <a:solidFill>
                  <a:schemeClr val="bg2"/>
                </a:solidFill>
              </a:rPr>
              <a:t>tersayang</a:t>
            </a:r>
            <a:r>
              <a:rPr lang="en-US" sz="1600" dirty="0">
                <a:solidFill>
                  <a:schemeClr val="bg2"/>
                </a:solidFill>
              </a:rPr>
              <a:t> </a:t>
            </a:r>
            <a:r>
              <a:rPr lang="en-US" sz="1600" dirty="0" err="1">
                <a:solidFill>
                  <a:schemeClr val="bg2"/>
                </a:solidFill>
              </a:rPr>
              <a:t>dirusak</a:t>
            </a:r>
            <a:r>
              <a:rPr lang="en-US" sz="1600" dirty="0">
                <a:solidFill>
                  <a:schemeClr val="bg2"/>
                </a:solidFill>
              </a:rPr>
              <a:t> </a:t>
            </a:r>
            <a:r>
              <a:rPr lang="en-US" sz="1600" dirty="0" err="1">
                <a:solidFill>
                  <a:schemeClr val="bg2"/>
                </a:solidFill>
              </a:rPr>
              <a:t>oleh</a:t>
            </a:r>
            <a:r>
              <a:rPr lang="en-US" sz="1600" dirty="0">
                <a:solidFill>
                  <a:schemeClr val="bg2"/>
                </a:solidFill>
              </a:rPr>
              <a:t> </a:t>
            </a:r>
            <a:r>
              <a:rPr lang="en-US" sz="1600" dirty="0" err="1">
                <a:solidFill>
                  <a:schemeClr val="bg2"/>
                </a:solidFill>
              </a:rPr>
              <a:t>gawai</a:t>
            </a:r>
            <a:r>
              <a:rPr lang="en-US" sz="1600" dirty="0" smtClean="0">
                <a:solidFill>
                  <a:schemeClr val="bg2"/>
                </a:solidFill>
              </a:rPr>
              <a:t>?</a:t>
            </a:r>
          </a:p>
          <a:p>
            <a:pPr lvl="0"/>
            <a:r>
              <a:rPr lang="en-US" sz="1600" dirty="0" err="1">
                <a:solidFill>
                  <a:schemeClr val="bg2"/>
                </a:solidFill>
              </a:rPr>
              <a:t>Jika</a:t>
            </a:r>
            <a:r>
              <a:rPr lang="en-US" sz="1600" dirty="0">
                <a:solidFill>
                  <a:schemeClr val="bg2"/>
                </a:solidFill>
              </a:rPr>
              <a:t> </a:t>
            </a:r>
            <a:r>
              <a:rPr lang="en-US" sz="1600" dirty="0" err="1">
                <a:solidFill>
                  <a:schemeClr val="bg2"/>
                </a:solidFill>
              </a:rPr>
              <a:t>tidak</a:t>
            </a:r>
            <a:r>
              <a:rPr lang="en-US" sz="1600" dirty="0">
                <a:solidFill>
                  <a:schemeClr val="bg2"/>
                </a:solidFill>
              </a:rPr>
              <a:t>, </a:t>
            </a:r>
            <a:r>
              <a:rPr lang="en-US" sz="1600" dirty="0" err="1">
                <a:solidFill>
                  <a:schemeClr val="bg2"/>
                </a:solidFill>
              </a:rPr>
              <a:t>buatlah</a:t>
            </a:r>
            <a:r>
              <a:rPr lang="en-US" sz="1600" dirty="0">
                <a:solidFill>
                  <a:schemeClr val="bg2"/>
                </a:solidFill>
              </a:rPr>
              <a:t> </a:t>
            </a:r>
            <a:r>
              <a:rPr lang="en-US" sz="1600" dirty="0" err="1">
                <a:solidFill>
                  <a:schemeClr val="bg2"/>
                </a:solidFill>
              </a:rPr>
              <a:t>aturan</a:t>
            </a:r>
            <a:r>
              <a:rPr lang="en-US" sz="1600" dirty="0">
                <a:solidFill>
                  <a:schemeClr val="bg2"/>
                </a:solidFill>
              </a:rPr>
              <a:t> </a:t>
            </a:r>
            <a:r>
              <a:rPr lang="en-US" sz="1600" dirty="0" err="1">
                <a:solidFill>
                  <a:schemeClr val="bg2"/>
                </a:solidFill>
              </a:rPr>
              <a:t>sejak</a:t>
            </a:r>
            <a:r>
              <a:rPr lang="en-US" sz="1600" dirty="0">
                <a:solidFill>
                  <a:schemeClr val="bg2"/>
                </a:solidFill>
              </a:rPr>
              <a:t> </a:t>
            </a:r>
            <a:r>
              <a:rPr lang="en-US" sz="1600" dirty="0" err="1">
                <a:solidFill>
                  <a:schemeClr val="bg2"/>
                </a:solidFill>
              </a:rPr>
              <a:t>dini</a:t>
            </a:r>
            <a:r>
              <a:rPr lang="en-US" sz="1600" dirty="0">
                <a:solidFill>
                  <a:schemeClr val="bg2"/>
                </a:solidFill>
              </a:rPr>
              <a:t>. </a:t>
            </a:r>
            <a:r>
              <a:rPr lang="en-US" sz="1600" dirty="0" err="1">
                <a:solidFill>
                  <a:schemeClr val="bg2"/>
                </a:solidFill>
              </a:rPr>
              <a:t>Buat</a:t>
            </a:r>
            <a:r>
              <a:rPr lang="en-US" sz="1600" dirty="0">
                <a:solidFill>
                  <a:schemeClr val="bg2"/>
                </a:solidFill>
              </a:rPr>
              <a:t> </a:t>
            </a:r>
            <a:r>
              <a:rPr lang="en-US" sz="1600" dirty="0" err="1">
                <a:solidFill>
                  <a:schemeClr val="bg2"/>
                </a:solidFill>
              </a:rPr>
              <a:t>kesepakatan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anak</a:t>
            </a:r>
            <a:r>
              <a:rPr lang="en-US" sz="1600" dirty="0">
                <a:solidFill>
                  <a:schemeClr val="bg2"/>
                </a:solidFill>
              </a:rPr>
              <a:t> </a:t>
            </a:r>
            <a:r>
              <a:rPr lang="en-US" sz="1600" dirty="0" err="1">
                <a:solidFill>
                  <a:schemeClr val="bg2"/>
                </a:solidFill>
              </a:rPr>
              <a:t>berapa</a:t>
            </a:r>
            <a:r>
              <a:rPr lang="en-US" sz="1600" dirty="0">
                <a:solidFill>
                  <a:schemeClr val="bg2"/>
                </a:solidFill>
              </a:rPr>
              <a:t> lama </a:t>
            </a:r>
            <a:r>
              <a:rPr lang="en-US" sz="1600" dirty="0" err="1">
                <a:solidFill>
                  <a:schemeClr val="bg2"/>
                </a:solidFill>
              </a:rPr>
              <a:t>boleh</a:t>
            </a:r>
            <a:r>
              <a:rPr lang="en-US" sz="1600" dirty="0">
                <a:solidFill>
                  <a:schemeClr val="bg2"/>
                </a:solidFill>
              </a:rPr>
              <a:t> main </a:t>
            </a:r>
            <a:r>
              <a:rPr lang="en-US" sz="1600" dirty="0" err="1">
                <a:solidFill>
                  <a:schemeClr val="bg2"/>
                </a:solidFill>
              </a:rPr>
              <a:t>gawai</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kapan</a:t>
            </a:r>
            <a:r>
              <a:rPr lang="en-US" sz="1600" dirty="0">
                <a:solidFill>
                  <a:schemeClr val="bg2"/>
                </a:solidFill>
              </a:rPr>
              <a:t> </a:t>
            </a:r>
            <a:r>
              <a:rPr lang="en-US" sz="1600" dirty="0" err="1">
                <a:solidFill>
                  <a:schemeClr val="bg2"/>
                </a:solidFill>
              </a:rPr>
              <a:t>waktunya</a:t>
            </a:r>
            <a:r>
              <a:rPr lang="en-US" sz="1600" dirty="0">
                <a:solidFill>
                  <a:schemeClr val="bg2"/>
                </a:solidFill>
              </a:rPr>
              <a:t>. </a:t>
            </a:r>
            <a:r>
              <a:rPr lang="en-US" sz="1600" dirty="0" err="1">
                <a:solidFill>
                  <a:schemeClr val="bg2"/>
                </a:solidFill>
              </a:rPr>
              <a:t>Perjanjian</a:t>
            </a:r>
            <a:r>
              <a:rPr lang="en-US" sz="1600" dirty="0">
                <a:solidFill>
                  <a:schemeClr val="bg2"/>
                </a:solidFill>
              </a:rPr>
              <a:t> </a:t>
            </a:r>
            <a:r>
              <a:rPr lang="en-US" sz="1600" dirty="0" err="1">
                <a:solidFill>
                  <a:schemeClr val="bg2"/>
                </a:solidFill>
              </a:rPr>
              <a:t>ini</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disiplin</a:t>
            </a:r>
            <a:r>
              <a:rPr lang="en-US" sz="1600" dirty="0">
                <a:solidFill>
                  <a:schemeClr val="bg2"/>
                </a:solidFill>
              </a:rPr>
              <a:t> </a:t>
            </a:r>
            <a:r>
              <a:rPr lang="en-US" sz="1600" dirty="0" err="1">
                <a:solidFill>
                  <a:schemeClr val="bg2"/>
                </a:solidFill>
              </a:rPr>
              <a:t>dikontrol</a:t>
            </a:r>
            <a:r>
              <a:rPr lang="en-US" sz="1600" dirty="0">
                <a:solidFill>
                  <a:schemeClr val="bg2"/>
                </a:solidFill>
              </a:rPr>
              <a:t> </a:t>
            </a:r>
            <a:r>
              <a:rPr lang="en-US" sz="1600" dirty="0" err="1">
                <a:solidFill>
                  <a:schemeClr val="bg2"/>
                </a:solidFill>
              </a:rPr>
              <a:t>dan</a:t>
            </a:r>
            <a:r>
              <a:rPr lang="en-US" sz="1600" dirty="0">
                <a:solidFill>
                  <a:schemeClr val="bg2"/>
                </a:solidFill>
              </a:rPr>
              <a:t> </a:t>
            </a:r>
            <a:r>
              <a:rPr lang="en-US" sz="1600" dirty="0" err="1">
                <a:solidFill>
                  <a:schemeClr val="bg2"/>
                </a:solidFill>
              </a:rPr>
              <a:t>ditegakkan</a:t>
            </a:r>
            <a:r>
              <a:rPr lang="en-US" sz="1600" dirty="0">
                <a:solidFill>
                  <a:schemeClr val="bg2"/>
                </a:solidFill>
              </a:rPr>
              <a:t> orang </a:t>
            </a:r>
            <a:r>
              <a:rPr lang="en-US" sz="1600" dirty="0" err="1">
                <a:solidFill>
                  <a:schemeClr val="bg2"/>
                </a:solidFill>
              </a:rPr>
              <a:t>tua</a:t>
            </a:r>
            <a:r>
              <a:rPr lang="en-US" sz="1600" dirty="0">
                <a:solidFill>
                  <a:schemeClr val="bg2"/>
                </a:solidFill>
              </a:rPr>
              <a:t> agar-agar </a:t>
            </a:r>
            <a:r>
              <a:rPr lang="en-US" sz="1600" dirty="0" err="1">
                <a:solidFill>
                  <a:schemeClr val="bg2"/>
                </a:solidFill>
              </a:rPr>
              <a:t>anak-anak</a:t>
            </a:r>
            <a:r>
              <a:rPr lang="en-US" sz="1600" dirty="0">
                <a:solidFill>
                  <a:schemeClr val="bg2"/>
                </a:solidFill>
              </a:rPr>
              <a:t> </a:t>
            </a:r>
            <a:r>
              <a:rPr lang="en-US" sz="1600" dirty="0" err="1">
                <a:solidFill>
                  <a:schemeClr val="bg2"/>
                </a:solidFill>
              </a:rPr>
              <a:t>ikut</a:t>
            </a:r>
            <a:r>
              <a:rPr lang="en-US" sz="1600" dirty="0">
                <a:solidFill>
                  <a:schemeClr val="bg2"/>
                </a:solidFill>
              </a:rPr>
              <a:t> </a:t>
            </a:r>
            <a:r>
              <a:rPr lang="en-US" sz="1600" dirty="0" err="1">
                <a:solidFill>
                  <a:schemeClr val="bg2"/>
                </a:solidFill>
              </a:rPr>
              <a:t>disiplin</a:t>
            </a:r>
            <a:r>
              <a:rPr lang="en-US" sz="1600" dirty="0">
                <a:solidFill>
                  <a:schemeClr val="bg2"/>
                </a:solidFill>
              </a:rPr>
              <a:t>. Orang </a:t>
            </a:r>
            <a:r>
              <a:rPr lang="en-US" sz="1600" dirty="0" err="1">
                <a:solidFill>
                  <a:schemeClr val="bg2"/>
                </a:solidFill>
              </a:rPr>
              <a:t>tua</a:t>
            </a:r>
            <a:r>
              <a:rPr lang="en-US" sz="1600" dirty="0">
                <a:solidFill>
                  <a:schemeClr val="bg2"/>
                </a:solidFill>
              </a:rPr>
              <a:t> </a:t>
            </a:r>
            <a:r>
              <a:rPr lang="en-US" sz="1600" dirty="0" err="1">
                <a:solidFill>
                  <a:schemeClr val="bg2"/>
                </a:solidFill>
              </a:rPr>
              <a:t>harus</a:t>
            </a:r>
            <a:r>
              <a:rPr lang="en-US" sz="1600" dirty="0">
                <a:solidFill>
                  <a:schemeClr val="bg2"/>
                </a:solidFill>
              </a:rPr>
              <a:t> </a:t>
            </a:r>
            <a:r>
              <a:rPr lang="en-US" sz="1600" dirty="0" err="1">
                <a:solidFill>
                  <a:schemeClr val="bg2"/>
                </a:solidFill>
              </a:rPr>
              <a:t>konsisten</a:t>
            </a:r>
            <a:r>
              <a:rPr lang="en-US" sz="1600" dirty="0">
                <a:solidFill>
                  <a:schemeClr val="bg2"/>
                </a:solidFill>
              </a:rPr>
              <a:t> </a:t>
            </a:r>
            <a:r>
              <a:rPr lang="en-US" sz="1600" dirty="0" err="1">
                <a:solidFill>
                  <a:schemeClr val="bg2"/>
                </a:solidFill>
              </a:rPr>
              <a:t>dengan</a:t>
            </a:r>
            <a:r>
              <a:rPr lang="en-US" sz="1600" dirty="0">
                <a:solidFill>
                  <a:schemeClr val="bg2"/>
                </a:solidFill>
              </a:rPr>
              <a:t> </a:t>
            </a:r>
            <a:r>
              <a:rPr lang="en-US" sz="1600" dirty="0" err="1">
                <a:solidFill>
                  <a:schemeClr val="bg2"/>
                </a:solidFill>
              </a:rPr>
              <a:t>aturannya</a:t>
            </a:r>
            <a:r>
              <a:rPr lang="en-US" sz="1600" dirty="0" smtClean="0">
                <a:solidFill>
                  <a:schemeClr val="bg2"/>
                </a:solidFill>
              </a:rPr>
              <a:t>. </a:t>
            </a:r>
          </a:p>
          <a:p>
            <a:pPr lvl="0"/>
            <a:endParaRPr sz="1600" dirty="0">
              <a:solidFill>
                <a:schemeClr val="bg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rity Lesson Plan by Slidesgo">
  <a:themeElements>
    <a:clrScheme name="Simple Light">
      <a:dk1>
        <a:srgbClr val="000000"/>
      </a:dk1>
      <a:lt1>
        <a:srgbClr val="FFFFFF"/>
      </a:lt1>
      <a:dk2>
        <a:srgbClr val="595959"/>
      </a:dk2>
      <a:lt2>
        <a:srgbClr val="EEEEEE"/>
      </a:lt2>
      <a:accent1>
        <a:srgbClr val="EB7E7C"/>
      </a:accent1>
      <a:accent2>
        <a:srgbClr val="B3C4B9"/>
      </a:accent2>
      <a:accent3>
        <a:srgbClr val="E7AE5D"/>
      </a:accent3>
      <a:accent4>
        <a:srgbClr val="828D87"/>
      </a:accent4>
      <a:accent5>
        <a:srgbClr val="FFFFFF"/>
      </a:accent5>
      <a:accent6>
        <a:srgbClr val="FFD1B6"/>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2512</Words>
  <Application>Microsoft Office PowerPoint</Application>
  <PresentationFormat>On-screen Show (16:9)</PresentationFormat>
  <Paragraphs>132</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Trity Lesson Plan by Slidesgo</vt:lpstr>
      <vt:lpstr>Permasalahan Moral Yang Terjadi Akhir-Akhir Ini</vt:lpstr>
      <vt:lpstr>Kecanduan Gawai Pada Anak-Anak</vt:lpstr>
      <vt:lpstr>Kecanduan Gawai Pada Anak-Anak</vt:lpstr>
      <vt:lpstr>Faktor Penyebab Anak Kecanduan Gawai</vt:lpstr>
      <vt:lpstr>1. Pengasuh Yang Kurang Tepat</vt:lpstr>
      <vt:lpstr>2. Faktor Neurosains</vt:lpstr>
      <vt:lpstr>3. Desain Teknologi</vt:lpstr>
      <vt:lpstr>4. Pengaruh Ligkungan </vt:lpstr>
      <vt:lpstr>Cara Mengatasi Kecanduan Gawai Pada Anak </vt:lpstr>
      <vt:lpstr>Cara Mengatasi Kecanduan Gawai  Pada Anak</vt:lpstr>
      <vt:lpstr>Cara Mengatasi Kecanduan Gawai Pada Anak </vt:lpstr>
      <vt:lpstr>Cara Mengatasi Kecanduan Gawai  Pada Anak</vt:lpstr>
      <vt:lpstr>Cara Mengatasi Kecanduan Gawai Pada Anak </vt:lpstr>
      <vt:lpstr>Cara Mengatasi Kecanduan Gawai  Pada Anak</vt:lpstr>
      <vt:lpstr>Cara Mengatasi Kecanduan Gawai  Pada Anak</vt:lpstr>
      <vt:lpstr>Kenakalan Remaja</vt:lpstr>
      <vt:lpstr>Kenakalan Remaja</vt:lpstr>
      <vt:lpstr>Faktor Penyebab Kenakalan Remaja</vt:lpstr>
      <vt:lpstr>Solusi Dari Masalah Kenakalan Remaja</vt:lpstr>
      <vt:lpstr>Solusi Dari Masalah Kenakalan Remaja</vt:lpstr>
      <vt:lpstr>Solusi Dari Masalah Kenakalan Remaja</vt:lpstr>
      <vt:lpstr>Solusi Masalah Kenakalan Remaja</vt:lpstr>
      <vt:lpstr>Solusi Masalah Kenakalan Remaja</vt:lpstr>
      <vt:lpstr>Solusi Masalah Kenakalan Remaja</vt:lpstr>
      <vt:lpstr>Solusi Masalah Kenakalan Remaja</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Trity Lesson Plan</dc:title>
  <cp:lastModifiedBy>ACER</cp:lastModifiedBy>
  <cp:revision>11</cp:revision>
  <dcterms:modified xsi:type="dcterms:W3CDTF">2021-09-20T05:42:29Z</dcterms:modified>
</cp:coreProperties>
</file>